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11">
  <p:sldMasterIdLst>
    <p:sldMasterId id="2147483648" r:id="rId1"/>
    <p:sldMasterId id="2147483660" r:id="rId2"/>
    <p:sldMasterId id="2147483672" r:id="rId3"/>
  </p:sldMasterIdLst>
  <p:notesMasterIdLst>
    <p:notesMasterId r:id="rId33"/>
  </p:notesMasterIdLst>
  <p:sldIdLst>
    <p:sldId id="320" r:id="rId4"/>
    <p:sldId id="257" r:id="rId5"/>
    <p:sldId id="258" r:id="rId6"/>
    <p:sldId id="259" r:id="rId7"/>
    <p:sldId id="262" r:id="rId8"/>
    <p:sldId id="263" r:id="rId9"/>
    <p:sldId id="264" r:id="rId10"/>
    <p:sldId id="265" r:id="rId11"/>
    <p:sldId id="267" r:id="rId12"/>
    <p:sldId id="290" r:id="rId13"/>
    <p:sldId id="270" r:id="rId14"/>
    <p:sldId id="269" r:id="rId15"/>
    <p:sldId id="272" r:id="rId16"/>
    <p:sldId id="271" r:id="rId17"/>
    <p:sldId id="291" r:id="rId18"/>
    <p:sldId id="274" r:id="rId19"/>
    <p:sldId id="277" r:id="rId20"/>
    <p:sldId id="273" r:id="rId21"/>
    <p:sldId id="276" r:id="rId22"/>
    <p:sldId id="292" r:id="rId23"/>
    <p:sldId id="278" r:id="rId24"/>
    <p:sldId id="286" r:id="rId25"/>
    <p:sldId id="283" r:id="rId26"/>
    <p:sldId id="279" r:id="rId27"/>
    <p:sldId id="284" r:id="rId28"/>
    <p:sldId id="285" r:id="rId29"/>
    <p:sldId id="287" r:id="rId30"/>
    <p:sldId id="288" r:id="rId31"/>
    <p:sldId id="321" r:id="rId32"/>
  </p:sldIdLst>
  <p:sldSz cx="9145588" cy="5145088"/>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783A"/>
    <a:srgbClr val="E3413E"/>
    <a:srgbClr val="005885"/>
    <a:srgbClr val="008F86"/>
    <a:srgbClr val="EC6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42" autoAdjust="0"/>
    <p:restoredTop sz="94660" autoAdjust="0"/>
  </p:normalViewPr>
  <p:slideViewPr>
    <p:cSldViewPr showGuides="1">
      <p:cViewPr>
        <p:scale>
          <a:sx n="50" d="100"/>
          <a:sy n="50" d="100"/>
        </p:scale>
        <p:origin x="-1002" y="-1878"/>
      </p:cViewPr>
      <p:guideLst>
        <p:guide orient="horz" pos="1619"/>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FA783A"/>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E3413E"/>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FA783A"/>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solidFill>
              <a:srgbClr val="E3413E"/>
            </a:solidFill>
            <a:ln>
              <a:noFill/>
            </a:ln>
            <a:effectLst/>
          </c:spPr>
          <c:dPt>
            <c:idx val="0"/>
            <c:bubble3D val="0"/>
            <c:spPr>
              <a:solidFill>
                <a:srgbClr val="E3413E"/>
              </a:solidFill>
              <a:ln w="19050">
                <a:noFill/>
              </a:ln>
              <a:effectLst>
                <a:innerShdw blurRad="63500" dist="50800" dir="13500000">
                  <a:prstClr val="black">
                    <a:alpha val="50000"/>
                  </a:prstClr>
                </a:innerShdw>
              </a:effectLst>
            </c:spPr>
          </c:dPt>
          <c:dPt>
            <c:idx val="1"/>
            <c:bubble3D val="0"/>
            <c:spPr>
              <a:solidFill>
                <a:srgbClr val="E3413E"/>
              </a:solidFill>
              <a:ln w="19050">
                <a:noFill/>
              </a:ln>
              <a:effectLst>
                <a:innerShdw blurRad="63500" dist="50800" dir="13500000">
                  <a:prstClr val="black">
                    <a:alpha val="50000"/>
                  </a:prstClr>
                </a:innerShdw>
              </a:effectLst>
            </c:spPr>
          </c:dPt>
          <c:dPt>
            <c:idx val="2"/>
            <c:bubble3D val="0"/>
            <c:spPr>
              <a:solidFill>
                <a:srgbClr val="E3413E"/>
              </a:solidFill>
              <a:ln w="19050">
                <a:noFill/>
              </a:ln>
              <a:effectLst/>
            </c:spPr>
          </c:dPt>
          <c:dPt>
            <c:idx val="3"/>
            <c:bubble3D val="0"/>
            <c:spPr>
              <a:solidFill>
                <a:srgbClr val="E3413E"/>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C0AEDC-94CA-47A0-8606-52C9830F40B4}" type="datetimeFigureOut">
              <a:rPr lang="zh-CN" altLang="en-US" smtClean="0"/>
              <a:t>2019/5/27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3DA5FA-B3F8-45F3-91C7-DF91E35A219C}" type="slidenum">
              <a:rPr lang="zh-CN" altLang="en-US" smtClean="0"/>
              <a:t>‹#›</a:t>
            </a:fld>
            <a:endParaRPr lang="zh-CN" altLang="en-US"/>
          </a:p>
        </p:txBody>
      </p:sp>
    </p:spTree>
    <p:extLst>
      <p:ext uri="{BB962C8B-B14F-4D97-AF65-F5344CB8AC3E}">
        <p14:creationId xmlns:p14="http://schemas.microsoft.com/office/powerpoint/2010/main" val="49490228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11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solidFill>
                  <a:prstClr val="black"/>
                </a:solidFill>
              </a:rPr>
              <a:t>20</a:t>
            </a:fld>
            <a:endParaRPr lang="zh-CN" alt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21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22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23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24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solidFill>
                  <a:prstClr val="black"/>
                </a:solidFill>
              </a:rPr>
              <a:t>25</a:t>
            </a:fld>
            <a:endParaRPr lang="zh-CN"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26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27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28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29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12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solidFill>
                  <a:prstClr val="black"/>
                </a:solidFill>
              </a:rPr>
              <a:t>30</a:t>
            </a:fld>
            <a:endParaRPr lang="zh-CN" alt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31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32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33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34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35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36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37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38</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13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14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15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16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17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18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t>19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3"/>
            <a:ext cx="7773750" cy="1102859"/>
          </a:xfrm>
          <a:prstGeom prst="rect">
            <a:avLst/>
          </a:prstGeom>
        </p:spPr>
        <p:txBody>
          <a:bodyPr lIns="68580" tIns="34290" rIns="68580" bIns="34290"/>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838" y="2915550"/>
            <a:ext cx="6401912" cy="1314856"/>
          </a:xfrm>
          <a:prstGeom prst="rect">
            <a:avLst/>
          </a:prstGeom>
        </p:spPr>
        <p:txBody>
          <a:bodyPr lIns="68580" tIns="34290" rIns="68580" bIns="34290"/>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t>2019/5/27</a:t>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79" y="1200522"/>
            <a:ext cx="8231030" cy="3395520"/>
          </a:xfrm>
          <a:prstGeom prst="rect">
            <a:avLst/>
          </a:prstGeom>
        </p:spPr>
        <p:txBody>
          <a:bodyPr vert="eaVert" lIns="68580" tIns="34290" rIns="68580" bIns="3429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t>2019/5/27</a:t>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10" y="206043"/>
            <a:ext cx="2743677" cy="4389999"/>
          </a:xfrm>
          <a:prstGeom prst="rect">
            <a:avLst/>
          </a:prstGeom>
        </p:spPr>
        <p:txBody>
          <a:bodyPr vert="eaVert" lIns="68580" tIns="34290" rIns="68580" bIns="34290"/>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07" y="206043"/>
            <a:ext cx="8081778" cy="4389999"/>
          </a:xfrm>
          <a:prstGeom prst="rect">
            <a:avLst/>
          </a:prstGeom>
        </p:spPr>
        <p:txBody>
          <a:bodyPr vert="eaVert" lIns="68580" tIns="34290" rIns="68580" bIns="3429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t>2019/5/27</a:t>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3988" cy="110331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6238"/>
            <a:ext cx="6402388"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3987" cy="102076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1225"/>
            <a:ext cx="7773987" cy="1125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D6FE813-D725-4D08-8A53-A310F3B52505}"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40188"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6613"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6613" y="1631950"/>
            <a:ext cx="4041775"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D6FE813-D725-4D08-8A53-A310F3B52505}" type="datetimeFigureOut">
              <a:rPr lang="zh-CN" altLang="en-US" smtClean="0"/>
              <a:t>2019/5/27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5890B27-0958-4C4C-BDB9-66010A4DD1C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D6FE813-D725-4D08-8A53-A310F3B52505}" type="datetimeFigureOut">
              <a:rPr lang="zh-CN" altLang="en-US" smtClean="0"/>
              <a:t>2019/5/27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890B27-0958-4C4C-BDB9-66010A4DD1C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D6FE813-D725-4D08-8A53-A310F3B52505}" type="datetimeFigureOut">
              <a:rPr lang="zh-CN" altLang="en-US" smtClean="0"/>
              <a:t>2019/5/27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5890B27-0958-4C4C-BDB9-66010A4DD1C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3338" cy="439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9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D6FE813-D725-4D08-8A53-A310F3B52505}"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smtClean="0"/>
              <a:t>单击此处编辑母版标题样式</a:t>
            </a:r>
            <a:endParaRPr lang="zh-CN" altLang="en-US"/>
          </a:p>
        </p:txBody>
      </p:sp>
      <p:sp>
        <p:nvSpPr>
          <p:cNvPr id="3" name="内容占位符 2"/>
          <p:cNvSpPr>
            <a:spLocks noGrp="1"/>
          </p:cNvSpPr>
          <p:nvPr>
            <p:ph idx="1"/>
          </p:nvPr>
        </p:nvSpPr>
        <p:spPr>
          <a:xfrm>
            <a:off x="457279" y="1200522"/>
            <a:ext cx="8231030" cy="3395520"/>
          </a:xfrm>
          <a:prstGeom prst="rect">
            <a:avLst/>
          </a:prstGeom>
        </p:spPr>
        <p:txBody>
          <a:bodyPr lIns="68580" tIns="34290" rIns="68580" bIns="3429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t>2019/5/27</a:t>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7987"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7987"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7987"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D6FE813-D725-4D08-8A53-A310F3B52505}"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206375"/>
            <a:ext cx="2057400" cy="43894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21388" cy="43894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3"/>
            <a:ext cx="777375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838" y="2915550"/>
            <a:ext cx="6401912"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62800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50226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8" y="3306196"/>
            <a:ext cx="777375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38" y="2180708"/>
            <a:ext cx="777375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56672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80"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9007"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57288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79" y="1151690"/>
            <a:ext cx="4040890"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79" y="1631660"/>
            <a:ext cx="4040890"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832" y="1151690"/>
            <a:ext cx="4042477"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832" y="1631660"/>
            <a:ext cx="4042477"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40164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37526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5039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9" y="3306196"/>
            <a:ext cx="7773750" cy="1021872"/>
          </a:xfrm>
          <a:prstGeom prst="rect">
            <a:avLst/>
          </a:prstGeom>
        </p:spPr>
        <p:txBody>
          <a:bodyPr lIns="68580" tIns="34290" rIns="68580" bIns="34290"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39" y="2180708"/>
            <a:ext cx="7773750" cy="1125488"/>
          </a:xfrm>
          <a:prstGeom prst="rect">
            <a:avLst/>
          </a:prstGeom>
        </p:spPr>
        <p:txBody>
          <a:bodyPr lIns="68580" tIns="34290" rIns="68580" bIns="34290"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t>2019/5/27</a:t>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0" y="204851"/>
            <a:ext cx="3008835"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671" y="204851"/>
            <a:ext cx="5112638"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80" y="1076658"/>
            <a:ext cx="3008835"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34400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599" y="3601561"/>
            <a:ext cx="5487353"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599" y="459723"/>
            <a:ext cx="5487353"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599" y="4026746"/>
            <a:ext cx="5487353"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06960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73556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551" y="206042"/>
            <a:ext cx="2057757"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0" y="206042"/>
            <a:ext cx="6020845"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5186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06" y="1200522"/>
            <a:ext cx="5412728" cy="3395520"/>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4861" y="1200522"/>
            <a:ext cx="5412727" cy="3395520"/>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t>2019/5/27</a:t>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79" y="1151690"/>
            <a:ext cx="4040890" cy="479970"/>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79" y="1631660"/>
            <a:ext cx="4040890" cy="2964381"/>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832" y="1151690"/>
            <a:ext cx="4042477" cy="479970"/>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832" y="1631660"/>
            <a:ext cx="4042477" cy="2964381"/>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t>2019/5/27</a:t>
            </a:fld>
            <a:endParaRPr lang="zh-CN" altLang="en-US"/>
          </a:p>
        </p:txBody>
      </p:sp>
      <p:sp>
        <p:nvSpPr>
          <p:cNvPr id="8" name="页脚占位符 7"/>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9" name="灯片编号占位符 8"/>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t>‹#›</a:t>
            </a:fld>
            <a:endParaRPr lang="zh-CN" altLang="en-US"/>
          </a:p>
        </p:txBody>
      </p:sp>
      <p:sp>
        <p:nvSpPr>
          <p:cNvPr id="11" name="矩形 10"/>
          <p:cNvSpPr/>
          <p:nvPr userDrawn="1"/>
        </p:nvSpPr>
        <p:spPr>
          <a:xfrm>
            <a:off x="7165082" y="477459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t>2019/5/27</a:t>
            </a:fld>
            <a:endParaRPr lang="zh-CN" altLang="en-US"/>
          </a:p>
        </p:txBody>
      </p:sp>
      <p:sp>
        <p:nvSpPr>
          <p:cNvPr id="4" name="页脚占位符 3"/>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5" name="灯片编号占位符 4"/>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t>2019/5/27</a:t>
            </a:fld>
            <a:endParaRPr lang="zh-CN" altLang="en-US"/>
          </a:p>
        </p:txBody>
      </p:sp>
      <p:sp>
        <p:nvSpPr>
          <p:cNvPr id="3" name="页脚占位符 2"/>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4" name="灯片编号占位符 3"/>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t>‹#›</a:t>
            </a:fld>
            <a:endParaRPr lang="zh-CN" altLang="en-US"/>
          </a:p>
        </p:txBody>
      </p:sp>
      <p:sp>
        <p:nvSpPr>
          <p:cNvPr id="5" name="标题 4"/>
          <p:cNvSpPr>
            <a:spLocks noGrp="1"/>
          </p:cNvSpPr>
          <p:nvPr>
            <p:ph type="title" hasCustomPrompt="1"/>
          </p:nvPr>
        </p:nvSpPr>
        <p:spPr>
          <a:xfrm>
            <a:off x="268515" y="162832"/>
            <a:ext cx="8231188" cy="393488"/>
          </a:xfrm>
          <a:prstGeom prst="rect">
            <a:avLst/>
          </a:prstGeom>
        </p:spPr>
        <p:txBody>
          <a:bodyPr/>
          <a:lstStyle>
            <a:lvl1pPr algn="l">
              <a:defRPr sz="2000" b="1">
                <a:solidFill>
                  <a:schemeClr val="bg1"/>
                </a:solidFill>
              </a:defRPr>
            </a:lvl1pPr>
          </a:lstStyle>
          <a:p>
            <a:r>
              <a:rPr lang="zh-CN" altLang="en-US" dirty="0" smtClean="0"/>
              <a:t>单击编辑标题</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0" y="204851"/>
            <a:ext cx="3008836" cy="871807"/>
          </a:xfrm>
          <a:prstGeom prst="rect">
            <a:avLst/>
          </a:prstGeom>
        </p:spPr>
        <p:txBody>
          <a:bodyPr lIns="68580" tIns="34290" rIns="68580" bIns="34290"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670" y="204852"/>
            <a:ext cx="5112638" cy="4391190"/>
          </a:xfrm>
          <a:prstGeom prst="rect">
            <a:avLst/>
          </a:prstGeom>
        </p:spPr>
        <p:txBody>
          <a:bodyPr lIns="68580" tIns="34290" rIns="68580" bIns="3429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80" y="1076659"/>
            <a:ext cx="3008836" cy="3519383"/>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t>2019/5/27</a:t>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600" y="3601561"/>
            <a:ext cx="5487353" cy="425185"/>
          </a:xfrm>
          <a:prstGeom prst="rect">
            <a:avLst/>
          </a:prstGeom>
        </p:spPr>
        <p:txBody>
          <a:bodyPr lIns="68580" tIns="34290" rIns="68580" bIns="34290"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600" y="459723"/>
            <a:ext cx="5487353" cy="3087053"/>
          </a:xfrm>
          <a:prstGeom prst="rect">
            <a:avLst/>
          </a:prstGeom>
        </p:spPr>
        <p:txBody>
          <a:bodyPr lIns="68580" tIns="34290" rIns="68580" bIns="34290"/>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600" y="4026746"/>
            <a:ext cx="5487353" cy="603833"/>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t>2019/5/27</a:t>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C:\Users\Administrator\Desktop\图片1.png"/>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0" y="0"/>
            <a:ext cx="9151288" cy="5145088"/>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组合 25"/>
          <p:cNvGrpSpPr/>
          <p:nvPr userDrawn="1"/>
        </p:nvGrpSpPr>
        <p:grpSpPr>
          <a:xfrm>
            <a:off x="1" y="146374"/>
            <a:ext cx="2844601" cy="427207"/>
            <a:chOff x="0" y="194743"/>
            <a:chExt cx="5487765" cy="569433"/>
          </a:xfrm>
        </p:grpSpPr>
        <p:sp>
          <p:nvSpPr>
            <p:cNvPr id="27" name="圆角矩形 26"/>
            <p:cNvSpPr/>
            <p:nvPr/>
          </p:nvSpPr>
          <p:spPr>
            <a:xfrm>
              <a:off x="173208" y="194743"/>
              <a:ext cx="5314557" cy="569433"/>
            </a:xfrm>
            <a:prstGeom prst="roundRect">
              <a:avLst>
                <a:gd name="adj" fmla="val 9976"/>
              </a:avLst>
            </a:prstGeom>
            <a:solidFill>
              <a:srgbClr val="E3413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0" y="290669"/>
              <a:ext cx="424561" cy="355906"/>
              <a:chOff x="469900" y="728859"/>
              <a:chExt cx="424561" cy="355906"/>
            </a:xfrm>
          </p:grpSpPr>
          <p:sp>
            <p:nvSpPr>
              <p:cNvPr id="29" name="椭圆 28"/>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椭圆 29"/>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椭圆 31"/>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圆角矩形 32"/>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圆角矩形 33"/>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圆角矩形 34"/>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圆角矩形 35"/>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68" name="Freeform 5"/>
          <p:cNvSpPr/>
          <p:nvPr userDrawn="1"/>
        </p:nvSpPr>
        <p:spPr bwMode="auto">
          <a:xfrm rot="5400000">
            <a:off x="8703460" y="26054"/>
            <a:ext cx="804682" cy="7130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68589" tIns="34295" rIns="68589" bIns="34295" numCol="1" anchor="t" anchorCtr="0" compatLnSpc="1"/>
          <a:lstStyle/>
          <a:p>
            <a:endParaRPr lang="zh-CN" altLang="en-US"/>
          </a:p>
        </p:txBody>
      </p:sp>
      <p:sp>
        <p:nvSpPr>
          <p:cNvPr id="46" name="Freeform 5"/>
          <p:cNvSpPr/>
          <p:nvPr userDrawn="1"/>
        </p:nvSpPr>
        <p:spPr bwMode="auto">
          <a:xfrm rot="5400000">
            <a:off x="7924159" y="-346773"/>
            <a:ext cx="626181" cy="56015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68589" tIns="34295" rIns="68589" bIns="34295" numCol="1" anchor="t" anchorCtr="0" compatLnSpc="1"/>
          <a:lstStyle/>
          <a:p>
            <a:endParaRPr lang="zh-CN" altLang="en-US"/>
          </a:p>
        </p:txBody>
      </p:sp>
      <p:sp>
        <p:nvSpPr>
          <p:cNvPr id="47" name="Freeform 5"/>
          <p:cNvSpPr/>
          <p:nvPr userDrawn="1"/>
        </p:nvSpPr>
        <p:spPr bwMode="auto">
          <a:xfrm rot="5400000">
            <a:off x="8484395" y="-500553"/>
            <a:ext cx="804682" cy="7130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68589" tIns="34295" rIns="68589" bIns="34295" numCol="1" anchor="t" anchorCtr="0" compatLnSpc="1"/>
          <a:lstStyle/>
          <a:p>
            <a:endParaRPr lang="zh-CN" altLang="en-US"/>
          </a:p>
        </p:txBody>
      </p:sp>
      <p:sp>
        <p:nvSpPr>
          <p:cNvPr id="48" name="Freeform 5"/>
          <p:cNvSpPr/>
          <p:nvPr userDrawn="1"/>
        </p:nvSpPr>
        <p:spPr bwMode="auto">
          <a:xfrm rot="5400000">
            <a:off x="8802151" y="839730"/>
            <a:ext cx="220993" cy="19583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68589" tIns="34295" rIns="68589" bIns="34295" numCol="1" anchor="t" anchorCtr="0" compatLnSpc="1"/>
          <a:lstStyle/>
          <a:p>
            <a:endParaRPr lang="zh-CN" altLang="en-US"/>
          </a:p>
        </p:txBody>
      </p:sp>
      <p:sp>
        <p:nvSpPr>
          <p:cNvPr id="45" name="Freeform 5"/>
          <p:cNvSpPr/>
          <p:nvPr userDrawn="1"/>
        </p:nvSpPr>
        <p:spPr bwMode="auto">
          <a:xfrm rot="5400000">
            <a:off x="8431543" y="223768"/>
            <a:ext cx="406310" cy="36006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68589" tIns="34295" rIns="68589" bIns="34295" numCol="1" anchor="t" anchorCtr="0" compatLnSpc="1"/>
          <a:lstStyle/>
          <a:p>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31188"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31188" cy="33956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850"/>
            <a:ext cx="2133600"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BD6FE813-D725-4D08-8A53-A310F3B52505}" type="datetimeFigureOut">
              <a:rPr lang="zh-CN" altLang="en-US" smtClean="0"/>
              <a:t>2019/5/27</a:t>
            </a:fld>
            <a:endParaRPr lang="zh-CN" altLang="en-US"/>
          </a:p>
        </p:txBody>
      </p:sp>
      <p:sp>
        <p:nvSpPr>
          <p:cNvPr id="5" name="页脚占位符 4"/>
          <p:cNvSpPr>
            <a:spLocks noGrp="1"/>
          </p:cNvSpPr>
          <p:nvPr>
            <p:ph type="ftr" sz="quarter" idx="3"/>
          </p:nvPr>
        </p:nvSpPr>
        <p:spPr>
          <a:xfrm>
            <a:off x="3124200" y="4768850"/>
            <a:ext cx="2897188"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4788" y="4768850"/>
            <a:ext cx="2133600"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35890B27-0958-4C4C-BDB9-66010A4DD1C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80" y="206042"/>
            <a:ext cx="8231029"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80" y="1200521"/>
            <a:ext cx="8231029"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79" y="4768735"/>
            <a:ext cx="2133971"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2019/5/27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743" y="4768735"/>
            <a:ext cx="2896103"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4338" y="4768735"/>
            <a:ext cx="2133971"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2249058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tags" Target="../tags/tag21.xml"/><Relationship Id="rId18" Type="http://schemas.openxmlformats.org/officeDocument/2006/relationships/tags" Target="../tags/tag26.xml"/><Relationship Id="rId3" Type="http://schemas.openxmlformats.org/officeDocument/2006/relationships/tags" Target="../tags/tag11.xml"/><Relationship Id="rId21" Type="http://schemas.openxmlformats.org/officeDocument/2006/relationships/slideLayout" Target="../slideLayouts/slideLayout7.xml"/><Relationship Id="rId7" Type="http://schemas.openxmlformats.org/officeDocument/2006/relationships/tags" Target="../tags/tag15.xml"/><Relationship Id="rId12" Type="http://schemas.openxmlformats.org/officeDocument/2006/relationships/tags" Target="../tags/tag20.xml"/><Relationship Id="rId17" Type="http://schemas.openxmlformats.org/officeDocument/2006/relationships/tags" Target="../tags/tag25.xml"/><Relationship Id="rId2" Type="http://schemas.openxmlformats.org/officeDocument/2006/relationships/tags" Target="../tags/tag10.xml"/><Relationship Id="rId16" Type="http://schemas.openxmlformats.org/officeDocument/2006/relationships/tags" Target="../tags/tag24.xml"/><Relationship Id="rId20" Type="http://schemas.openxmlformats.org/officeDocument/2006/relationships/tags" Target="../tags/tag28.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5" Type="http://schemas.openxmlformats.org/officeDocument/2006/relationships/tags" Target="../tags/tag23.xml"/><Relationship Id="rId23" Type="http://schemas.openxmlformats.org/officeDocument/2006/relationships/image" Target="../media/image2.png"/><Relationship Id="rId10" Type="http://schemas.openxmlformats.org/officeDocument/2006/relationships/tags" Target="../tags/tag18.xml"/><Relationship Id="rId19" Type="http://schemas.openxmlformats.org/officeDocument/2006/relationships/tags" Target="../tags/tag27.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tags" Target="../tags/tag22.xml"/><Relationship Id="rId2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microsoft.com/office/2007/relationships/hdphoto" Target="../media/hdphoto3.wdp"/><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microsoft.com/office/2007/relationships/hdphoto" Target="../media/hdphoto1.wdp"/><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31.xml"/><Relationship Id="rId7" Type="http://schemas.openxmlformats.org/officeDocument/2006/relationships/slideLayout" Target="../slideLayouts/slideLayout7.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hart" Target="../charts/chart4.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2.png"/><Relationship Id="rId5" Type="http://schemas.openxmlformats.org/officeDocument/2006/relationships/tags" Target="../tags/tag5.xml"/><Relationship Id="rId10" Type="http://schemas.openxmlformats.org/officeDocument/2006/relationships/notesSlide" Target="../notesSlides/notesSlide5.xml"/><Relationship Id="rId4" Type="http://schemas.openxmlformats.org/officeDocument/2006/relationships/tags" Target="../tags/tag4.xml"/><Relationship Id="rId9"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9" name="矩形 58"/>
          <p:cNvSpPr/>
          <p:nvPr/>
        </p:nvSpPr>
        <p:spPr>
          <a:xfrm>
            <a:off x="0" y="1819275"/>
            <a:ext cx="9145270" cy="76200"/>
          </a:xfrm>
          <a:prstGeom prst="rect">
            <a:avLst/>
          </a:prstGeom>
          <a:gradFill>
            <a:gsLst>
              <a:gs pos="39000">
                <a:srgbClr val="EF5D3C"/>
              </a:gs>
              <a:gs pos="0">
                <a:srgbClr val="FA783A"/>
              </a:gs>
              <a:gs pos="100000">
                <a:srgbClr val="E3413E"/>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979930"/>
            <a:ext cx="9145270" cy="1837055"/>
          </a:xfrm>
          <a:prstGeom prst="rect">
            <a:avLst/>
          </a:prstGeom>
          <a:gradFill>
            <a:gsLst>
              <a:gs pos="39000">
                <a:srgbClr val="EF5D3C"/>
              </a:gs>
              <a:gs pos="0">
                <a:srgbClr val="FA783A"/>
              </a:gs>
              <a:gs pos="100000">
                <a:srgbClr val="E3413E"/>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blueze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0" y="2792730"/>
            <a:ext cx="6268085" cy="1024255"/>
          </a:xfrm>
          <a:prstGeom prst="rect">
            <a:avLst/>
          </a:prstGeom>
        </p:spPr>
      </p:pic>
      <p:pic>
        <p:nvPicPr>
          <p:cNvPr id="6" name="图片 5" descr="blueze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flipV="1">
            <a:off x="2456180" y="2792730"/>
            <a:ext cx="6689090" cy="1024255"/>
          </a:xfrm>
          <a:prstGeom prst="rect">
            <a:avLst/>
          </a:prstGeom>
        </p:spPr>
      </p:pic>
      <p:pic>
        <p:nvPicPr>
          <p:cNvPr id="7" name="图片 6" descr="b52b2eb78c6f00b81d28026433c7e78b"/>
          <p:cNvPicPr>
            <a:picLocks noChangeAspect="1"/>
          </p:cNvPicPr>
          <p:nvPr/>
        </p:nvPicPr>
        <p:blipFill>
          <a:blip r:embed="rId6"/>
          <a:stretch>
            <a:fillRect/>
          </a:stretch>
        </p:blipFill>
        <p:spPr>
          <a:xfrm>
            <a:off x="5138420" y="1402715"/>
            <a:ext cx="4006850" cy="2790190"/>
          </a:xfrm>
          <a:prstGeom prst="rect">
            <a:avLst/>
          </a:prstGeom>
        </p:spPr>
      </p:pic>
      <p:sp>
        <p:nvSpPr>
          <p:cNvPr id="9" name="TextBox 7"/>
          <p:cNvSpPr>
            <a:spLocks noChangeArrowheads="1"/>
          </p:cNvSpPr>
          <p:nvPr/>
        </p:nvSpPr>
        <p:spPr bwMode="auto">
          <a:xfrm>
            <a:off x="1485945" y="2205554"/>
            <a:ext cx="5292129"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36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大气党政学习教育模板</a:t>
            </a:r>
          </a:p>
        </p:txBody>
      </p:sp>
      <p:sp>
        <p:nvSpPr>
          <p:cNvPr id="10" name="TextBox 7"/>
          <p:cNvSpPr>
            <a:spLocks noChangeArrowheads="1"/>
          </p:cNvSpPr>
          <p:nvPr/>
        </p:nvSpPr>
        <p:spPr bwMode="auto">
          <a:xfrm>
            <a:off x="2530520" y="3032071"/>
            <a:ext cx="33843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NO PRACTICAL COMPLETE FRAMEWORK FOR DYNAMIC PPT TEMPLATE</a:t>
            </a:r>
          </a:p>
        </p:txBody>
      </p:sp>
      <p:grpSp>
        <p:nvGrpSpPr>
          <p:cNvPr id="27" name="组合 26"/>
          <p:cNvGrpSpPr/>
          <p:nvPr/>
        </p:nvGrpSpPr>
        <p:grpSpPr>
          <a:xfrm>
            <a:off x="6921433" y="4441831"/>
            <a:ext cx="1844040" cy="285750"/>
            <a:chOff x="5891775" y="1276400"/>
            <a:chExt cx="1805148" cy="244826"/>
          </a:xfrm>
        </p:grpSpPr>
        <p:sp>
          <p:nvSpPr>
            <p:cNvPr id="31" name="圆角矩形 30"/>
            <p:cNvSpPr/>
            <p:nvPr/>
          </p:nvSpPr>
          <p:spPr>
            <a:xfrm>
              <a:off x="5891775" y="1276400"/>
              <a:ext cx="1805148" cy="244826"/>
            </a:xfrm>
            <a:prstGeom prst="roundRect">
              <a:avLst>
                <a:gd name="adj" fmla="val 50000"/>
              </a:avLst>
            </a:prstGeom>
            <a:solidFill>
              <a:sysClr val="window" lastClr="FFFFFF">
                <a:lumMod val="85000"/>
              </a:sysClr>
            </a:solidFill>
            <a:ln w="12700" cap="flat" cmpd="sng" algn="ctr">
              <a:noFill/>
              <a:prstDash val="solid"/>
              <a:miter lim="800000"/>
            </a:ln>
            <a:effectLst>
              <a:innerShdw blurRad="63500" dist="50800">
                <a:prstClr val="black">
                  <a:alpha val="50000"/>
                </a:prstClr>
              </a:inn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sp>
          <p:nvSpPr>
            <p:cNvPr id="33" name="圆角矩形 32"/>
            <p:cNvSpPr/>
            <p:nvPr/>
          </p:nvSpPr>
          <p:spPr>
            <a:xfrm>
              <a:off x="5891775" y="1276400"/>
              <a:ext cx="955487" cy="244660"/>
            </a:xfrm>
            <a:prstGeom prst="roundRect">
              <a:avLst>
                <a:gd name="adj" fmla="val 50000"/>
              </a:avLst>
            </a:prstGeom>
            <a:gradFill>
              <a:gsLst>
                <a:gs pos="0">
                  <a:srgbClr val="E30000"/>
                </a:gs>
                <a:gs pos="100000">
                  <a:srgbClr val="760303"/>
                </a:gs>
              </a:gsLst>
              <a:lin ang="5400000" scaled="0"/>
            </a:gradFill>
            <a:ln w="12700" cap="flat">
              <a:gradFill>
                <a:gsLst>
                  <a:gs pos="0">
                    <a:srgbClr val="E94744"/>
                  </a:gs>
                  <a:gs pos="100000">
                    <a:srgbClr val="E94744">
                      <a:lumMod val="75000"/>
                    </a:srgbClr>
                  </a:gs>
                </a:gsLst>
                <a:lin ang="5400000" scaled="1"/>
              </a:gradFill>
              <a:prstDash val="solid"/>
              <a:miter lim="800000"/>
            </a:ln>
            <a:effectLst>
              <a:outerShdw blurRad="241300" dist="63500" dir="5400000" algn="t" rotWithShape="0">
                <a:sysClr val="windowText" lastClr="000000">
                  <a:lumMod val="85000"/>
                  <a:lumOff val="15000"/>
                  <a:alpha val="43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34" name="TextBox 54"/>
            <p:cNvSpPr txBox="1"/>
            <p:nvPr/>
          </p:nvSpPr>
          <p:spPr>
            <a:xfrm>
              <a:off x="6050472" y="1276400"/>
              <a:ext cx="1574531" cy="217551"/>
            </a:xfrm>
            <a:prstGeom prst="rect">
              <a:avLst/>
            </a:prstGeom>
            <a:noFill/>
          </p:spPr>
          <p:txBody>
            <a:bodyPr wrap="none" lIns="68580" tIns="34290" rIns="68580" bIns="34290"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汇报者：      </a:t>
              </a:r>
              <a:r>
                <a:rPr lang="zh-CN" altLang="en-US" sz="1200" dirty="0" smtClean="0">
                  <a:solidFill>
                    <a:schemeClr val="tx1"/>
                  </a:solidFill>
                  <a:latin typeface="微软雅黑" panose="020B0503020204020204" pitchFamily="34" charset="-122"/>
                  <a:ea typeface="微软雅黑" panose="020B0503020204020204" pitchFamily="34" charset="-122"/>
                </a:rPr>
                <a:t>第一</a:t>
              </a:r>
              <a:r>
                <a:rPr lang="en-US" altLang="zh-CN" sz="1200" dirty="0" smtClean="0">
                  <a:solidFill>
                    <a:schemeClr val="tx1"/>
                  </a:solidFill>
                  <a:latin typeface="微软雅黑" panose="020B0503020204020204" pitchFamily="34" charset="-122"/>
                  <a:ea typeface="微软雅黑" panose="020B0503020204020204" pitchFamily="34" charset="-122"/>
                </a:rPr>
                <a:t>PPT</a:t>
              </a:r>
              <a:endParaRPr lang="zh-CN" altLang="en-US" sz="1200" dirty="0" smtClean="0">
                <a:solidFill>
                  <a:schemeClr val="tx1"/>
                </a:solidFill>
                <a:latin typeface="微软雅黑" panose="020B0503020204020204" pitchFamily="34" charset="-122"/>
                <a:ea typeface="微软雅黑" panose="020B0503020204020204" pitchFamily="34" charset="-122"/>
              </a:endParaRPr>
            </a:p>
          </p:txBody>
        </p:sp>
        <p:sp>
          <p:nvSpPr>
            <p:cNvPr id="37" name="TextBox 55"/>
            <p:cNvSpPr txBox="1"/>
            <p:nvPr/>
          </p:nvSpPr>
          <p:spPr>
            <a:xfrm>
              <a:off x="7085095" y="1276400"/>
              <a:ext cx="258589" cy="226328"/>
            </a:xfrm>
            <a:prstGeom prst="rect">
              <a:avLst/>
            </a:prstGeom>
            <a:noFill/>
          </p:spPr>
          <p:txBody>
            <a:bodyPr wrap="none" lIns="68580" tIns="34290" rIns="68580" bIns="34290" rtlCol="0">
              <a:spAutoFit/>
            </a:bodyPr>
            <a:lstStyle/>
            <a:p>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pic>
        <p:nvPicPr>
          <p:cNvPr id="57" name="图片 56" descr="953b8a24d7685847c05f2eec5a24f52e"/>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01085" y="82550"/>
            <a:ext cx="1943100" cy="1812925"/>
          </a:xfrm>
          <a:prstGeom prst="rect">
            <a:avLst/>
          </a:prstGeom>
        </p:spPr>
      </p:pic>
      <p:sp>
        <p:nvSpPr>
          <p:cNvPr id="60" name="矩形 59"/>
          <p:cNvSpPr/>
          <p:nvPr/>
        </p:nvSpPr>
        <p:spPr>
          <a:xfrm>
            <a:off x="0" y="3884295"/>
            <a:ext cx="9145270" cy="76200"/>
          </a:xfrm>
          <a:prstGeom prst="rect">
            <a:avLst/>
          </a:prstGeom>
          <a:gradFill>
            <a:gsLst>
              <a:gs pos="39000">
                <a:srgbClr val="EF5D3C"/>
              </a:gs>
              <a:gs pos="0">
                <a:srgbClr val="FA783A"/>
              </a:gs>
              <a:gs pos="100000">
                <a:srgbClr val="E3413E"/>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4" name="直接连接符 93"/>
          <p:cNvCxnSpPr/>
          <p:nvPr/>
        </p:nvCxnSpPr>
        <p:spPr>
          <a:xfrm>
            <a:off x="1832040" y="2869565"/>
            <a:ext cx="4599940"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500"/>
                                  </p:stCondLst>
                                  <p:iterate type="lt">
                                    <p:tmPct val="10000"/>
                                  </p:iterate>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par>
                                <p:cTn id="10" presetID="22" presetClass="entr" presetSubtype="8" fill="hold" grpId="0" nodeType="withEffect">
                                  <p:stCondLst>
                                    <p:cond delay="7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800"/>
                                        <p:tgtEl>
                                          <p:spTgt spid="10"/>
                                        </p:tgtEl>
                                      </p:cBhvr>
                                    </p:animEffect>
                                  </p:childTnLst>
                                </p:cTn>
                              </p:par>
                            </p:childTnLst>
                          </p:cTn>
                        </p:par>
                        <p:par>
                          <p:cTn id="13" fill="hold">
                            <p:stCondLst>
                              <p:cond delay="0"/>
                            </p:stCondLst>
                            <p:childTnLst>
                              <p:par>
                                <p:cTn id="14" presetID="53" presetClass="entr" presetSubtype="16"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100" fill="hold"/>
                                        <p:tgtEl>
                                          <p:spTgt spid="27"/>
                                        </p:tgtEl>
                                        <p:attrNameLst>
                                          <p:attrName>ppt_w</p:attrName>
                                        </p:attrNameLst>
                                      </p:cBhvr>
                                      <p:tavLst>
                                        <p:tav tm="0">
                                          <p:val>
                                            <p:fltVal val="0"/>
                                          </p:val>
                                        </p:tav>
                                        <p:tav tm="100000">
                                          <p:val>
                                            <p:strVal val="#ppt_w"/>
                                          </p:val>
                                        </p:tav>
                                      </p:tavLst>
                                    </p:anim>
                                    <p:anim calcmode="lin" valueType="num">
                                      <p:cBhvr>
                                        <p:cTn id="17" dur="100" fill="hold"/>
                                        <p:tgtEl>
                                          <p:spTgt spid="27"/>
                                        </p:tgtEl>
                                        <p:attrNameLst>
                                          <p:attrName>ppt_h</p:attrName>
                                        </p:attrNameLst>
                                      </p:cBhvr>
                                      <p:tavLst>
                                        <p:tav tm="0">
                                          <p:val>
                                            <p:fltVal val="0"/>
                                          </p:val>
                                        </p:tav>
                                        <p:tav tm="100000">
                                          <p:val>
                                            <p:strVal val="#ppt_h"/>
                                          </p:val>
                                        </p:tav>
                                      </p:tavLst>
                                    </p:anim>
                                    <p:animEffect transition="in" filter="fade">
                                      <p:cBhvr>
                                        <p:cTn id="18" dur="100"/>
                                        <p:tgtEl>
                                          <p:spTgt spid="27"/>
                                        </p:tgtEl>
                                      </p:cBhvr>
                                    </p:animEffect>
                                  </p:childTnLst>
                                </p:cTn>
                              </p:par>
                              <p:par>
                                <p:cTn id="19" presetID="6" presetClass="emph" presetSubtype="0" fill="hold" nodeType="withEffect">
                                  <p:stCondLst>
                                    <p:cond delay="100"/>
                                  </p:stCondLst>
                                  <p:childTnLst>
                                    <p:animScale>
                                      <p:cBhvr>
                                        <p:cTn id="20" dur="100" fill="hold"/>
                                        <p:tgtEl>
                                          <p:spTgt spid="27"/>
                                        </p:tgtEl>
                                      </p:cBhvr>
                                      <p:by x="110000" y="110000"/>
                                    </p:animScale>
                                  </p:childTnLst>
                                </p:cTn>
                              </p:par>
                              <p:par>
                                <p:cTn id="21" presetID="6" presetClass="emph" presetSubtype="0" fill="hold" nodeType="withEffect">
                                  <p:stCondLst>
                                    <p:cond delay="200"/>
                                  </p:stCondLst>
                                  <p:childTnLst>
                                    <p:animScale>
                                      <p:cBhvr>
                                        <p:cTn id="22" dur="200" fill="hold"/>
                                        <p:tgtEl>
                                          <p:spTgt spid="27"/>
                                        </p:tgtEl>
                                      </p:cBhvr>
                                      <p:by x="90000" y="90000"/>
                                    </p:animScale>
                                  </p:childTnLst>
                                </p:cTn>
                              </p:par>
                              <p:par>
                                <p:cTn id="23" presetID="6" presetClass="emph" presetSubtype="0" fill="hold" nodeType="withEffect">
                                  <p:stCondLst>
                                    <p:cond delay="400"/>
                                  </p:stCondLst>
                                  <p:childTnLst>
                                    <p:animScale>
                                      <p:cBhvr>
                                        <p:cTn id="24" dur="100" fill="hold"/>
                                        <p:tgtEl>
                                          <p:spTgt spid="27"/>
                                        </p:tgtEl>
                                      </p:cBhvr>
                                      <p:by x="105000" y="105000"/>
                                    </p:animScale>
                                  </p:childTnLst>
                                </p:cTn>
                              </p:par>
                              <p:par>
                                <p:cTn id="25" presetID="6" presetClass="emph" presetSubtype="0" fill="hold" nodeType="withEffect">
                                  <p:stCondLst>
                                    <p:cond delay="500"/>
                                  </p:stCondLst>
                                  <p:childTnLst>
                                    <p:animScale>
                                      <p:cBhvr>
                                        <p:cTn id="26" dur="200" fill="hold"/>
                                        <p:tgtEl>
                                          <p:spTgt spid="27"/>
                                        </p:tgtEl>
                                      </p:cBhvr>
                                      <p:by x="95000" y="95000"/>
                                    </p:animScale>
                                  </p:childTnLst>
                                </p:cTn>
                              </p:par>
                              <p:par>
                                <p:cTn id="27" presetID="22" presetClass="entr" presetSubtype="8" fill="hold" nodeType="withEffect">
                                  <p:stCondLst>
                                    <p:cond delay="100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762774" y="993865"/>
            <a:ext cx="1524054" cy="1524657"/>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endParaRPr>
            </a:p>
          </p:txBody>
        </p:sp>
        <p:sp>
          <p:nvSpPr>
            <p:cNvPr id="4" name="Oval 29"/>
            <p:cNvSpPr>
              <a:spLocks noChangeAspect="1"/>
            </p:cNvSpPr>
            <p:nvPr/>
          </p:nvSpPr>
          <p:spPr>
            <a:xfrm>
              <a:off x="1850114" y="3169458"/>
              <a:ext cx="1050630" cy="1050630"/>
            </a:xfrm>
            <a:prstGeom prst="ellipse">
              <a:avLst/>
            </a:prstGeom>
            <a:solidFill>
              <a:srgbClr val="FA783A"/>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6" name="TextBox 45"/>
          <p:cNvSpPr txBox="1"/>
          <p:nvPr/>
        </p:nvSpPr>
        <p:spPr>
          <a:xfrm>
            <a:off x="3956720" y="2828280"/>
            <a:ext cx="1190519" cy="392415"/>
          </a:xfrm>
          <a:prstGeom prst="rect">
            <a:avLst/>
          </a:prstGeom>
          <a:noFill/>
          <a:effectLst/>
        </p:spPr>
        <p:txBody>
          <a:bodyPr wrap="none" lIns="68580" tIns="34290" rIns="68580" bIns="34290" rtlCol="0">
            <a:spAutoFit/>
          </a:bodyPr>
          <a:lstStyle/>
          <a:p>
            <a:pPr algn="ctr"/>
            <a:r>
              <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rPr>
              <a:t>PART </a:t>
            </a:r>
            <a:r>
              <a:rPr lang="en-US" altLang="zh-CN" sz="2100" dirty="0" smtClean="0">
                <a:solidFill>
                  <a:prstClr val="black">
                    <a:lumMod val="75000"/>
                    <a:lumOff val="25000"/>
                  </a:prstClr>
                </a:solidFill>
                <a:latin typeface="微软雅黑" panose="020B0503020204020204" pitchFamily="34" charset="-122"/>
                <a:ea typeface="微软雅黑" panose="020B0503020204020204" pitchFamily="34" charset="-122"/>
              </a:rPr>
              <a:t>02</a:t>
            </a:r>
            <a:endPar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 name="Rectangle 49"/>
          <p:cNvSpPr/>
          <p:nvPr/>
        </p:nvSpPr>
        <p:spPr>
          <a:xfrm>
            <a:off x="3492767" y="3152583"/>
            <a:ext cx="2160053" cy="460375"/>
          </a:xfrm>
          <a:prstGeom prst="rect">
            <a:avLst/>
          </a:prstGeom>
          <a:effectLst/>
        </p:spPr>
        <p:txBody>
          <a:bodyPr wrap="square" lIns="68580" tIns="34290" rIns="68580" bIns="34290">
            <a:spAutoFit/>
          </a:bodyPr>
          <a:lstStyle/>
          <a:p>
            <a:pPr marL="0" lvl="1" algn="ctr"/>
            <a:r>
              <a:rPr lang="zh-CN" altLang="en-US" sz="2400" b="1" dirty="0">
                <a:solidFill>
                  <a:srgbClr val="FA783A"/>
                </a:solidFill>
                <a:latin typeface="微软雅黑" panose="020B0503020204020204" pitchFamily="34" charset="-122"/>
                <a:ea typeface="微软雅黑" panose="020B0503020204020204" pitchFamily="34" charset="-122"/>
              </a:rPr>
              <a:t>此处添加标题</a:t>
            </a:r>
          </a:p>
        </p:txBody>
      </p:sp>
      <p:sp>
        <p:nvSpPr>
          <p:cNvPr id="8" name="Rectangle 60"/>
          <p:cNvSpPr/>
          <p:nvPr/>
        </p:nvSpPr>
        <p:spPr>
          <a:xfrm>
            <a:off x="3276762" y="3627989"/>
            <a:ext cx="2592063" cy="475515"/>
          </a:xfrm>
          <a:prstGeom prst="rect">
            <a:avLst/>
          </a:prstGeom>
          <a:effectLst/>
        </p:spPr>
        <p:txBody>
          <a:bodyPr wrap="square" lIns="68580" tIns="34290" rIns="68580" bIns="34290">
            <a:spAutoFit/>
          </a:bodyPr>
          <a:lstStyle/>
          <a:p>
            <a:pPr algn="ctr">
              <a:lnSpc>
                <a:spcPct val="120000"/>
              </a:lnSpc>
              <a:spcBef>
                <a:spcPct val="0"/>
              </a:spcBef>
            </a:pPr>
            <a:r>
              <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在此录入上述图表的描述说明，在此录入上述图表的描述说明文字信息。</a:t>
            </a:r>
          </a:p>
        </p:txBody>
      </p:sp>
      <p:cxnSp>
        <p:nvCxnSpPr>
          <p:cNvPr id="9" name="Straight Connector 2"/>
          <p:cNvCxnSpPr/>
          <p:nvPr/>
        </p:nvCxnSpPr>
        <p:spPr>
          <a:xfrm>
            <a:off x="3384764" y="3621716"/>
            <a:ext cx="2322057" cy="0"/>
          </a:xfrm>
          <a:prstGeom prst="line">
            <a:avLst/>
          </a:prstGeom>
          <a:ln w="9525">
            <a:solidFill>
              <a:srgbClr val="FA783A"/>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0" name="椭圆 9"/>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1" name="椭圆 10"/>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2" name="椭圆 11"/>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3" name="椭圆 12"/>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4" name="椭圆 13"/>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5" name="椭圆 14"/>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6" name="椭圆 15"/>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7" name="椭圆 16"/>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8" name="椭圆 17"/>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9" name="椭圆 18"/>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52" name="椭圆 51"/>
          <p:cNvSpPr/>
          <p:nvPr/>
        </p:nvSpPr>
        <p:spPr>
          <a:xfrm flipH="1">
            <a:off x="3453381" y="4572772"/>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3" name="椭圆 52"/>
          <p:cNvSpPr/>
          <p:nvPr/>
        </p:nvSpPr>
        <p:spPr>
          <a:xfrm flipH="1">
            <a:off x="1639586" y="4496928"/>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4" name="椭圆 53"/>
          <p:cNvSpPr/>
          <p:nvPr/>
        </p:nvSpPr>
        <p:spPr>
          <a:xfrm flipH="1">
            <a:off x="1740786" y="4889827"/>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5" name="椭圆 54"/>
          <p:cNvSpPr/>
          <p:nvPr/>
        </p:nvSpPr>
        <p:spPr>
          <a:xfrm flipH="1">
            <a:off x="-1058344" y="3724672"/>
            <a:ext cx="1695976" cy="169620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6" name="椭圆 55"/>
          <p:cNvSpPr/>
          <p:nvPr/>
        </p:nvSpPr>
        <p:spPr>
          <a:xfrm flipH="1">
            <a:off x="944796" y="3935943"/>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7" name="椭圆 56"/>
          <p:cNvSpPr/>
          <p:nvPr/>
        </p:nvSpPr>
        <p:spPr>
          <a:xfrm flipH="1">
            <a:off x="2679716" y="4271711"/>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8" name="椭圆 57"/>
          <p:cNvSpPr/>
          <p:nvPr/>
        </p:nvSpPr>
        <p:spPr>
          <a:xfrm flipH="1">
            <a:off x="2705999" y="4728847"/>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9" name="椭圆 58"/>
          <p:cNvSpPr/>
          <p:nvPr/>
        </p:nvSpPr>
        <p:spPr>
          <a:xfrm flipH="1">
            <a:off x="517854" y="4528867"/>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0" name="椭圆 59"/>
          <p:cNvSpPr/>
          <p:nvPr/>
        </p:nvSpPr>
        <p:spPr>
          <a:xfrm flipH="1">
            <a:off x="2124298" y="3986580"/>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1" name="椭圆 60"/>
          <p:cNvSpPr/>
          <p:nvPr/>
        </p:nvSpPr>
        <p:spPr>
          <a:xfrm flipH="1">
            <a:off x="1481738" y="4193368"/>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2" name="椭圆 61"/>
          <p:cNvSpPr/>
          <p:nvPr/>
        </p:nvSpPr>
        <p:spPr>
          <a:xfrm>
            <a:off x="8312322" y="3696046"/>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3" name="椭圆 62"/>
          <p:cNvSpPr/>
          <p:nvPr/>
        </p:nvSpPr>
        <p:spPr>
          <a:xfrm>
            <a:off x="5671194" y="4403583"/>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4" name="椭圆 63"/>
          <p:cNvSpPr/>
          <p:nvPr/>
        </p:nvSpPr>
        <p:spPr>
          <a:xfrm>
            <a:off x="5971329" y="4629860"/>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5" name="椭圆 64"/>
          <p:cNvSpPr/>
          <p:nvPr/>
        </p:nvSpPr>
        <p:spPr>
          <a:xfrm>
            <a:off x="7180114" y="4720818"/>
            <a:ext cx="1695976" cy="1696200"/>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6" name="椭圆 65"/>
          <p:cNvSpPr/>
          <p:nvPr/>
        </p:nvSpPr>
        <p:spPr>
          <a:xfrm>
            <a:off x="7729922" y="4219943"/>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7" name="椭圆 66"/>
          <p:cNvSpPr/>
          <p:nvPr/>
        </p:nvSpPr>
        <p:spPr>
          <a:xfrm>
            <a:off x="5321130" y="4964933"/>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8" name="椭圆 67"/>
          <p:cNvSpPr/>
          <p:nvPr/>
        </p:nvSpPr>
        <p:spPr>
          <a:xfrm>
            <a:off x="6910258" y="4392361"/>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9" name="椭圆 68"/>
          <p:cNvSpPr/>
          <p:nvPr/>
        </p:nvSpPr>
        <p:spPr>
          <a:xfrm>
            <a:off x="8181704" y="4215662"/>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0" name="椭圆 69"/>
          <p:cNvSpPr/>
          <p:nvPr/>
        </p:nvSpPr>
        <p:spPr>
          <a:xfrm>
            <a:off x="8871294" y="3709595"/>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1" name="椭圆 70"/>
          <p:cNvSpPr/>
          <p:nvPr/>
        </p:nvSpPr>
        <p:spPr>
          <a:xfrm>
            <a:off x="6565654" y="4143824"/>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88" name="KSO_Shape"/>
          <p:cNvSpPr/>
          <p:nvPr/>
        </p:nvSpPr>
        <p:spPr bwMode="auto">
          <a:xfrm>
            <a:off x="4228570" y="1480647"/>
            <a:ext cx="646819" cy="55109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p:spPr>
        <p:txBody>
          <a:bodyPr lIns="68580" tIns="34290" rIns="68580" bIns="34290"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p:cTn id="12" dur="500" fill="hold"/>
                                        <p:tgtEl>
                                          <p:spTgt spid="88"/>
                                        </p:tgtEl>
                                        <p:attrNameLst>
                                          <p:attrName>ppt_w</p:attrName>
                                        </p:attrNameLst>
                                      </p:cBhvr>
                                      <p:tavLst>
                                        <p:tav tm="0">
                                          <p:val>
                                            <p:fltVal val="0"/>
                                          </p:val>
                                        </p:tav>
                                        <p:tav tm="100000">
                                          <p:val>
                                            <p:strVal val="#ppt_w"/>
                                          </p:val>
                                        </p:tav>
                                      </p:tavLst>
                                    </p:anim>
                                    <p:anim calcmode="lin" valueType="num">
                                      <p:cBhvr>
                                        <p:cTn id="13" dur="500" fill="hold"/>
                                        <p:tgtEl>
                                          <p:spTgt spid="88"/>
                                        </p:tgtEl>
                                        <p:attrNameLst>
                                          <p:attrName>ppt_h</p:attrName>
                                        </p:attrNameLst>
                                      </p:cBhvr>
                                      <p:tavLst>
                                        <p:tav tm="0">
                                          <p:val>
                                            <p:fltVal val="0"/>
                                          </p:val>
                                        </p:tav>
                                        <p:tav tm="100000">
                                          <p:val>
                                            <p:strVal val="#ppt_h"/>
                                          </p:val>
                                        </p:tav>
                                      </p:tavLst>
                                    </p:anim>
                                    <p:animEffect transition="in" filter="fade">
                                      <p:cBhvr>
                                        <p:cTn id="14" dur="500"/>
                                        <p:tgtEl>
                                          <p:spTgt spid="88"/>
                                        </p:tgtEl>
                                      </p:cBhvr>
                                    </p:animEffect>
                                  </p:childTnLst>
                                </p:cTn>
                              </p:par>
                              <p:par>
                                <p:cTn id="15" presetID="42" presetClass="entr" presetSubtype="0" fill="hold" grpId="0" nodeType="withEffect">
                                  <p:stCondLst>
                                    <p:cond delay="7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42" presetClass="entr" presetSubtype="0" fill="hold" nodeType="withEffect">
                                  <p:stCondLst>
                                    <p:cond delay="20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10" presetClass="entr" presetSubtype="0" fill="hold" grpId="1"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par>
                                <p:cTn id="60" presetID="10" presetClass="entr" presetSubtype="0" fill="hold" grpId="1"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par>
                                <p:cTn id="63" presetID="10" presetClass="entr" presetSubtype="0" fill="hold" grpId="1"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1500"/>
                            </p:stCondLst>
                            <p:childTnLst>
                              <p:par>
                                <p:cTn id="67"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0"/>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1"/>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2"/>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3"/>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4"/>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5"/>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6"/>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7"/>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8"/>
                                        </p:tgtEl>
                                        <p:attrNameLst>
                                          <p:attrName>ppt_x</p:attrName>
                                          <p:attrName>ppt_y</p:attrName>
                                        </p:attrNameLst>
                                      </p:cBhvr>
                                      <p:rCtr x="17" y="18981"/>
                                    </p:animMotion>
                                  </p:childTnLst>
                                </p:cTn>
                              </p:par>
                              <p:par>
                                <p:cTn id="85"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6" dur="2000" fill="hold"/>
                                        <p:tgtEl>
                                          <p:spTgt spid="19"/>
                                        </p:tgtEl>
                                        <p:attrNameLst>
                                          <p:attrName>ppt_x</p:attrName>
                                          <p:attrName>ppt_y</p:attrName>
                                        </p:attrNameLst>
                                      </p:cBhvr>
                                      <p:rCtr x="17" y="18981"/>
                                    </p:animMotion>
                                  </p:childTnLst>
                                </p:cTn>
                              </p:par>
                              <p:par>
                                <p:cTn id="87" presetID="10" presetClass="exit" presetSubtype="0" fill="hold" grpId="2" nodeType="withEffect">
                                  <p:stCondLst>
                                    <p:cond delay="6700"/>
                                  </p:stCondLst>
                                  <p:childTnLst>
                                    <p:animEffect transition="out" filter="fade">
                                      <p:cBhvr>
                                        <p:cTn id="88" dur="600"/>
                                        <p:tgtEl>
                                          <p:spTgt spid="10"/>
                                        </p:tgtEl>
                                      </p:cBhvr>
                                    </p:animEffect>
                                    <p:set>
                                      <p:cBhvr>
                                        <p:cTn id="89" dur="1" fill="hold">
                                          <p:stCondLst>
                                            <p:cond delay="599"/>
                                          </p:stCondLst>
                                        </p:cTn>
                                        <p:tgtEl>
                                          <p:spTgt spid="10"/>
                                        </p:tgtEl>
                                        <p:attrNameLst>
                                          <p:attrName>style.visibility</p:attrName>
                                        </p:attrNameLst>
                                      </p:cBhvr>
                                      <p:to>
                                        <p:strVal val="hidden"/>
                                      </p:to>
                                    </p:set>
                                  </p:childTnLst>
                                </p:cTn>
                              </p:par>
                              <p:par>
                                <p:cTn id="90" presetID="10" presetClass="exit" presetSubtype="0" fill="hold" grpId="2" nodeType="withEffect">
                                  <p:stCondLst>
                                    <p:cond delay="6700"/>
                                  </p:stCondLst>
                                  <p:childTnLst>
                                    <p:animEffect transition="out" filter="fade">
                                      <p:cBhvr>
                                        <p:cTn id="91" dur="500"/>
                                        <p:tgtEl>
                                          <p:spTgt spid="11"/>
                                        </p:tgtEl>
                                      </p:cBhvr>
                                    </p:animEffect>
                                    <p:set>
                                      <p:cBhvr>
                                        <p:cTn id="92" dur="1" fill="hold">
                                          <p:stCondLst>
                                            <p:cond delay="499"/>
                                          </p:stCondLst>
                                        </p:cTn>
                                        <p:tgtEl>
                                          <p:spTgt spid="11"/>
                                        </p:tgtEl>
                                        <p:attrNameLst>
                                          <p:attrName>style.visibility</p:attrName>
                                        </p:attrNameLst>
                                      </p:cBhvr>
                                      <p:to>
                                        <p:strVal val="hidden"/>
                                      </p:to>
                                    </p:set>
                                  </p:childTnLst>
                                </p:cTn>
                              </p:par>
                              <p:par>
                                <p:cTn id="93" presetID="10" presetClass="exit" presetSubtype="0" fill="hold" grpId="2" nodeType="withEffect">
                                  <p:stCondLst>
                                    <p:cond delay="6700"/>
                                  </p:stCondLst>
                                  <p:childTnLst>
                                    <p:animEffect transition="out" filter="fade">
                                      <p:cBhvr>
                                        <p:cTn id="94" dur="500"/>
                                        <p:tgtEl>
                                          <p:spTgt spid="12"/>
                                        </p:tgtEl>
                                      </p:cBhvr>
                                    </p:animEffect>
                                    <p:set>
                                      <p:cBhvr>
                                        <p:cTn id="95" dur="1" fill="hold">
                                          <p:stCondLst>
                                            <p:cond delay="499"/>
                                          </p:stCondLst>
                                        </p:cTn>
                                        <p:tgtEl>
                                          <p:spTgt spid="12"/>
                                        </p:tgtEl>
                                        <p:attrNameLst>
                                          <p:attrName>style.visibility</p:attrName>
                                        </p:attrNameLst>
                                      </p:cBhvr>
                                      <p:to>
                                        <p:strVal val="hidden"/>
                                      </p:to>
                                    </p:set>
                                  </p:childTnLst>
                                </p:cTn>
                              </p:par>
                              <p:par>
                                <p:cTn id="96" presetID="10" presetClass="exit" presetSubtype="0" fill="hold" grpId="2" nodeType="withEffect">
                                  <p:stCondLst>
                                    <p:cond delay="6700"/>
                                  </p:stCondLst>
                                  <p:childTnLst>
                                    <p:animEffect transition="out" filter="fade">
                                      <p:cBhvr>
                                        <p:cTn id="97" dur="500"/>
                                        <p:tgtEl>
                                          <p:spTgt spid="13"/>
                                        </p:tgtEl>
                                      </p:cBhvr>
                                    </p:animEffect>
                                    <p:set>
                                      <p:cBhvr>
                                        <p:cTn id="98" dur="1" fill="hold">
                                          <p:stCondLst>
                                            <p:cond delay="499"/>
                                          </p:stCondLst>
                                        </p:cTn>
                                        <p:tgtEl>
                                          <p:spTgt spid="13"/>
                                        </p:tgtEl>
                                        <p:attrNameLst>
                                          <p:attrName>style.visibility</p:attrName>
                                        </p:attrNameLst>
                                      </p:cBhvr>
                                      <p:to>
                                        <p:strVal val="hidden"/>
                                      </p:to>
                                    </p:set>
                                  </p:childTnLst>
                                </p:cTn>
                              </p:par>
                              <p:par>
                                <p:cTn id="99" presetID="10" presetClass="exit" presetSubtype="0" fill="hold" grpId="2" nodeType="withEffect">
                                  <p:stCondLst>
                                    <p:cond delay="6700"/>
                                  </p:stCondLst>
                                  <p:childTnLst>
                                    <p:animEffect transition="out" filter="fade">
                                      <p:cBhvr>
                                        <p:cTn id="100" dur="500"/>
                                        <p:tgtEl>
                                          <p:spTgt spid="14"/>
                                        </p:tgtEl>
                                      </p:cBhvr>
                                    </p:animEffect>
                                    <p:set>
                                      <p:cBhvr>
                                        <p:cTn id="101" dur="1" fill="hold">
                                          <p:stCondLst>
                                            <p:cond delay="499"/>
                                          </p:stCondLst>
                                        </p:cTn>
                                        <p:tgtEl>
                                          <p:spTgt spid="14"/>
                                        </p:tgtEl>
                                        <p:attrNameLst>
                                          <p:attrName>style.visibility</p:attrName>
                                        </p:attrNameLst>
                                      </p:cBhvr>
                                      <p:to>
                                        <p:strVal val="hidden"/>
                                      </p:to>
                                    </p:set>
                                  </p:childTnLst>
                                </p:cTn>
                              </p:par>
                              <p:par>
                                <p:cTn id="102" presetID="10" presetClass="exit" presetSubtype="0" fill="hold" grpId="2" nodeType="withEffect">
                                  <p:stCondLst>
                                    <p:cond delay="6700"/>
                                  </p:stCondLst>
                                  <p:childTnLst>
                                    <p:animEffect transition="out" filter="fade">
                                      <p:cBhvr>
                                        <p:cTn id="103" dur="500"/>
                                        <p:tgtEl>
                                          <p:spTgt spid="15"/>
                                        </p:tgtEl>
                                      </p:cBhvr>
                                    </p:animEffect>
                                    <p:set>
                                      <p:cBhvr>
                                        <p:cTn id="104" dur="1" fill="hold">
                                          <p:stCondLst>
                                            <p:cond delay="499"/>
                                          </p:stCondLst>
                                        </p:cTn>
                                        <p:tgtEl>
                                          <p:spTgt spid="15"/>
                                        </p:tgtEl>
                                        <p:attrNameLst>
                                          <p:attrName>style.visibility</p:attrName>
                                        </p:attrNameLst>
                                      </p:cBhvr>
                                      <p:to>
                                        <p:strVal val="hidden"/>
                                      </p:to>
                                    </p:set>
                                  </p:childTnLst>
                                </p:cTn>
                              </p:par>
                              <p:par>
                                <p:cTn id="105" presetID="10" presetClass="exit" presetSubtype="0" fill="hold" grpId="2" nodeType="withEffect">
                                  <p:stCondLst>
                                    <p:cond delay="6700"/>
                                  </p:stCondLst>
                                  <p:childTnLst>
                                    <p:animEffect transition="out" filter="fade">
                                      <p:cBhvr>
                                        <p:cTn id="106" dur="500"/>
                                        <p:tgtEl>
                                          <p:spTgt spid="16"/>
                                        </p:tgtEl>
                                      </p:cBhvr>
                                    </p:animEffect>
                                    <p:set>
                                      <p:cBhvr>
                                        <p:cTn id="107" dur="1" fill="hold">
                                          <p:stCondLst>
                                            <p:cond delay="499"/>
                                          </p:stCondLst>
                                        </p:cTn>
                                        <p:tgtEl>
                                          <p:spTgt spid="16"/>
                                        </p:tgtEl>
                                        <p:attrNameLst>
                                          <p:attrName>style.visibility</p:attrName>
                                        </p:attrNameLst>
                                      </p:cBhvr>
                                      <p:to>
                                        <p:strVal val="hidden"/>
                                      </p:to>
                                    </p:set>
                                  </p:childTnLst>
                                </p:cTn>
                              </p:par>
                              <p:par>
                                <p:cTn id="108" presetID="10" presetClass="exit" presetSubtype="0" fill="hold" grpId="2" nodeType="withEffect">
                                  <p:stCondLst>
                                    <p:cond delay="6700"/>
                                  </p:stCondLst>
                                  <p:childTnLst>
                                    <p:animEffect transition="out" filter="fade">
                                      <p:cBhvr>
                                        <p:cTn id="109" dur="500"/>
                                        <p:tgtEl>
                                          <p:spTgt spid="17"/>
                                        </p:tgtEl>
                                      </p:cBhvr>
                                    </p:animEffect>
                                    <p:set>
                                      <p:cBhvr>
                                        <p:cTn id="110" dur="1" fill="hold">
                                          <p:stCondLst>
                                            <p:cond delay="499"/>
                                          </p:stCondLst>
                                        </p:cTn>
                                        <p:tgtEl>
                                          <p:spTgt spid="17"/>
                                        </p:tgtEl>
                                        <p:attrNameLst>
                                          <p:attrName>style.visibility</p:attrName>
                                        </p:attrNameLst>
                                      </p:cBhvr>
                                      <p:to>
                                        <p:strVal val="hidden"/>
                                      </p:to>
                                    </p:set>
                                  </p:childTnLst>
                                </p:cTn>
                              </p:par>
                              <p:par>
                                <p:cTn id="111" presetID="10" presetClass="exit" presetSubtype="0" fill="hold" grpId="2" nodeType="withEffect">
                                  <p:stCondLst>
                                    <p:cond delay="6700"/>
                                  </p:stCondLst>
                                  <p:childTnLst>
                                    <p:animEffect transition="out" filter="fade">
                                      <p:cBhvr>
                                        <p:cTn id="112" dur="500"/>
                                        <p:tgtEl>
                                          <p:spTgt spid="18"/>
                                        </p:tgtEl>
                                      </p:cBhvr>
                                    </p:animEffect>
                                    <p:set>
                                      <p:cBhvr>
                                        <p:cTn id="113" dur="1" fill="hold">
                                          <p:stCondLst>
                                            <p:cond delay="499"/>
                                          </p:stCondLst>
                                        </p:cTn>
                                        <p:tgtEl>
                                          <p:spTgt spid="18"/>
                                        </p:tgtEl>
                                        <p:attrNameLst>
                                          <p:attrName>style.visibility</p:attrName>
                                        </p:attrNameLst>
                                      </p:cBhvr>
                                      <p:to>
                                        <p:strVal val="hidden"/>
                                      </p:to>
                                    </p:set>
                                  </p:childTnLst>
                                </p:cTn>
                              </p:par>
                              <p:par>
                                <p:cTn id="114" presetID="10" presetClass="exit" presetSubtype="0" fill="hold" grpId="2" nodeType="withEffect">
                                  <p:stCondLst>
                                    <p:cond delay="6700"/>
                                  </p:stCondLst>
                                  <p:childTnLst>
                                    <p:animEffect transition="out" filter="fade">
                                      <p:cBhvr>
                                        <p:cTn id="115" dur="500"/>
                                        <p:tgtEl>
                                          <p:spTgt spid="19"/>
                                        </p:tgtEl>
                                      </p:cBhvr>
                                    </p:animEffect>
                                    <p:set>
                                      <p:cBhvr>
                                        <p:cTn id="116" dur="1" fill="hold">
                                          <p:stCondLst>
                                            <p:cond delay="499"/>
                                          </p:stCondLst>
                                        </p:cTn>
                                        <p:tgtEl>
                                          <p:spTgt spid="19"/>
                                        </p:tgtEl>
                                        <p:attrNameLst>
                                          <p:attrName>style.visibility</p:attrName>
                                        </p:attrNameLst>
                                      </p:cBhvr>
                                      <p:to>
                                        <p:strVal val="hidden"/>
                                      </p:to>
                                    </p:set>
                                  </p:childTnLst>
                                </p:cTn>
                              </p:par>
                              <p:par>
                                <p:cTn id="117" presetID="10" presetClass="entr" presetSubtype="0" fill="hold" grpId="0" nodeType="with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par>
                                <p:cTn id="120" presetID="10" presetClass="entr" presetSubtype="0" fill="hold" grpId="0" nodeType="withEffect">
                                  <p:stCondLst>
                                    <p:cond delay="100"/>
                                  </p:stCondLst>
                                  <p:childTnLst>
                                    <p:set>
                                      <p:cBhvr>
                                        <p:cTn id="121" dur="1" fill="hold">
                                          <p:stCondLst>
                                            <p:cond delay="0"/>
                                          </p:stCondLst>
                                        </p:cTn>
                                        <p:tgtEl>
                                          <p:spTgt spid="57"/>
                                        </p:tgtEl>
                                        <p:attrNameLst>
                                          <p:attrName>style.visibility</p:attrName>
                                        </p:attrNameLst>
                                      </p:cBhvr>
                                      <p:to>
                                        <p:strVal val="visible"/>
                                      </p:to>
                                    </p:set>
                                    <p:animEffect transition="in" filter="fade">
                                      <p:cBhvr>
                                        <p:cTn id="122" dur="500"/>
                                        <p:tgtEl>
                                          <p:spTgt spid="57"/>
                                        </p:tgtEl>
                                      </p:cBhvr>
                                    </p:animEffect>
                                  </p:childTnLst>
                                </p:cTn>
                              </p:par>
                              <p:par>
                                <p:cTn id="123" presetID="10" presetClass="entr" presetSubtype="0" fill="hold" grpId="0" nodeType="withEffect">
                                  <p:stCondLst>
                                    <p:cond delay="200"/>
                                  </p:stCondLst>
                                  <p:childTnLst>
                                    <p:set>
                                      <p:cBhvr>
                                        <p:cTn id="124" dur="1" fill="hold">
                                          <p:stCondLst>
                                            <p:cond delay="0"/>
                                          </p:stCondLst>
                                        </p:cTn>
                                        <p:tgtEl>
                                          <p:spTgt spid="56"/>
                                        </p:tgtEl>
                                        <p:attrNameLst>
                                          <p:attrName>style.visibility</p:attrName>
                                        </p:attrNameLst>
                                      </p:cBhvr>
                                      <p:to>
                                        <p:strVal val="visible"/>
                                      </p:to>
                                    </p:set>
                                    <p:animEffect transition="in" filter="fade">
                                      <p:cBhvr>
                                        <p:cTn id="125" dur="500"/>
                                        <p:tgtEl>
                                          <p:spTgt spid="56"/>
                                        </p:tgtEl>
                                      </p:cBhvr>
                                    </p:animEffect>
                                  </p:childTnLst>
                                </p:cTn>
                              </p:par>
                              <p:par>
                                <p:cTn id="126" presetID="10" presetClass="entr" presetSubtype="0" fill="hold" grpId="0" nodeType="withEffect">
                                  <p:stCondLst>
                                    <p:cond delay="300"/>
                                  </p:stCondLst>
                                  <p:childTnLst>
                                    <p:set>
                                      <p:cBhvr>
                                        <p:cTn id="127" dur="1" fill="hold">
                                          <p:stCondLst>
                                            <p:cond delay="0"/>
                                          </p:stCondLst>
                                        </p:cTn>
                                        <p:tgtEl>
                                          <p:spTgt spid="53"/>
                                        </p:tgtEl>
                                        <p:attrNameLst>
                                          <p:attrName>style.visibility</p:attrName>
                                        </p:attrNameLst>
                                      </p:cBhvr>
                                      <p:to>
                                        <p:strVal val="visible"/>
                                      </p:to>
                                    </p:set>
                                    <p:animEffect transition="in" filter="fade">
                                      <p:cBhvr>
                                        <p:cTn id="128" dur="500"/>
                                        <p:tgtEl>
                                          <p:spTgt spid="53"/>
                                        </p:tgtEl>
                                      </p:cBhvr>
                                    </p:animEffect>
                                  </p:childTnLst>
                                </p:cTn>
                              </p:par>
                              <p:par>
                                <p:cTn id="129" presetID="10" presetClass="entr" presetSubtype="0" fill="hold" grpId="0" nodeType="withEffect">
                                  <p:stCondLst>
                                    <p:cond delay="300"/>
                                  </p:stCondLst>
                                  <p:childTnLst>
                                    <p:set>
                                      <p:cBhvr>
                                        <p:cTn id="130" dur="1" fill="hold">
                                          <p:stCondLst>
                                            <p:cond delay="0"/>
                                          </p:stCondLst>
                                        </p:cTn>
                                        <p:tgtEl>
                                          <p:spTgt spid="54"/>
                                        </p:tgtEl>
                                        <p:attrNameLst>
                                          <p:attrName>style.visibility</p:attrName>
                                        </p:attrNameLst>
                                      </p:cBhvr>
                                      <p:to>
                                        <p:strVal val="visible"/>
                                      </p:to>
                                    </p:set>
                                    <p:animEffect transition="in" filter="fade">
                                      <p:cBhvr>
                                        <p:cTn id="131" dur="500"/>
                                        <p:tgtEl>
                                          <p:spTgt spid="54"/>
                                        </p:tgtEl>
                                      </p:cBhvr>
                                    </p:animEffect>
                                  </p:childTnLst>
                                </p:cTn>
                              </p:par>
                              <p:par>
                                <p:cTn id="132" presetID="10" presetClass="entr" presetSubtype="0" fill="hold" grpId="0" nodeType="withEffect">
                                  <p:stCondLst>
                                    <p:cond delay="400"/>
                                  </p:stCondLst>
                                  <p:childTnLst>
                                    <p:set>
                                      <p:cBhvr>
                                        <p:cTn id="133" dur="1" fill="hold">
                                          <p:stCondLst>
                                            <p:cond delay="0"/>
                                          </p:stCondLst>
                                        </p:cTn>
                                        <p:tgtEl>
                                          <p:spTgt spid="59"/>
                                        </p:tgtEl>
                                        <p:attrNameLst>
                                          <p:attrName>style.visibility</p:attrName>
                                        </p:attrNameLst>
                                      </p:cBhvr>
                                      <p:to>
                                        <p:strVal val="visible"/>
                                      </p:to>
                                    </p:set>
                                    <p:animEffect transition="in" filter="fade">
                                      <p:cBhvr>
                                        <p:cTn id="134" dur="500"/>
                                        <p:tgtEl>
                                          <p:spTgt spid="59"/>
                                        </p:tgtEl>
                                      </p:cBhvr>
                                    </p:animEffect>
                                  </p:childTnLst>
                                </p:cTn>
                              </p:par>
                              <p:par>
                                <p:cTn id="135" presetID="10" presetClass="entr" presetSubtype="0" fill="hold" grpId="0" nodeType="withEffect">
                                  <p:stCondLst>
                                    <p:cond delay="400"/>
                                  </p:stCondLst>
                                  <p:childTnLst>
                                    <p:set>
                                      <p:cBhvr>
                                        <p:cTn id="136" dur="1" fill="hold">
                                          <p:stCondLst>
                                            <p:cond delay="0"/>
                                          </p:stCondLst>
                                        </p:cTn>
                                        <p:tgtEl>
                                          <p:spTgt spid="52"/>
                                        </p:tgtEl>
                                        <p:attrNameLst>
                                          <p:attrName>style.visibility</p:attrName>
                                        </p:attrNameLst>
                                      </p:cBhvr>
                                      <p:to>
                                        <p:strVal val="visible"/>
                                      </p:to>
                                    </p:set>
                                    <p:animEffect transition="in" filter="fade">
                                      <p:cBhvr>
                                        <p:cTn id="137" dur="500"/>
                                        <p:tgtEl>
                                          <p:spTgt spid="52"/>
                                        </p:tgtEl>
                                      </p:cBhvr>
                                    </p:animEffect>
                                  </p:childTnLst>
                                </p:cTn>
                              </p:par>
                              <p:par>
                                <p:cTn id="138" presetID="10" presetClass="entr" presetSubtype="0" fill="hold" grpId="0" nodeType="withEffect">
                                  <p:stCondLst>
                                    <p:cond delay="500"/>
                                  </p:stCondLst>
                                  <p:childTnLst>
                                    <p:set>
                                      <p:cBhvr>
                                        <p:cTn id="139" dur="1" fill="hold">
                                          <p:stCondLst>
                                            <p:cond delay="0"/>
                                          </p:stCondLst>
                                        </p:cTn>
                                        <p:tgtEl>
                                          <p:spTgt spid="58"/>
                                        </p:tgtEl>
                                        <p:attrNameLst>
                                          <p:attrName>style.visibility</p:attrName>
                                        </p:attrNameLst>
                                      </p:cBhvr>
                                      <p:to>
                                        <p:strVal val="visible"/>
                                      </p:to>
                                    </p:set>
                                    <p:animEffect transition="in" filter="fade">
                                      <p:cBhvr>
                                        <p:cTn id="140" dur="500"/>
                                        <p:tgtEl>
                                          <p:spTgt spid="58"/>
                                        </p:tgtEl>
                                      </p:cBhvr>
                                    </p:animEffect>
                                  </p:childTnLst>
                                </p:cTn>
                              </p:par>
                              <p:par>
                                <p:cTn id="141" presetID="10" presetClass="entr" presetSubtype="0" fill="hold" grpId="0" nodeType="withEffect">
                                  <p:stCondLst>
                                    <p:cond delay="600"/>
                                  </p:stCondLst>
                                  <p:childTnLst>
                                    <p:set>
                                      <p:cBhvr>
                                        <p:cTn id="142" dur="1" fill="hold">
                                          <p:stCondLst>
                                            <p:cond delay="0"/>
                                          </p:stCondLst>
                                        </p:cTn>
                                        <p:tgtEl>
                                          <p:spTgt spid="61"/>
                                        </p:tgtEl>
                                        <p:attrNameLst>
                                          <p:attrName>style.visibility</p:attrName>
                                        </p:attrNameLst>
                                      </p:cBhvr>
                                      <p:to>
                                        <p:strVal val="visible"/>
                                      </p:to>
                                    </p:set>
                                    <p:animEffect transition="in" filter="fade">
                                      <p:cBhvr>
                                        <p:cTn id="143" dur="500"/>
                                        <p:tgtEl>
                                          <p:spTgt spid="61"/>
                                        </p:tgtEl>
                                      </p:cBhvr>
                                    </p:animEffect>
                                  </p:childTnLst>
                                </p:cTn>
                              </p:par>
                              <p:par>
                                <p:cTn id="144" presetID="10" presetClass="entr" presetSubtype="0" fill="hold" grpId="0" nodeType="withEffect">
                                  <p:stCondLst>
                                    <p:cond delay="700"/>
                                  </p:stCondLst>
                                  <p:childTnLst>
                                    <p:set>
                                      <p:cBhvr>
                                        <p:cTn id="145" dur="1" fill="hold">
                                          <p:stCondLst>
                                            <p:cond delay="0"/>
                                          </p:stCondLst>
                                        </p:cTn>
                                        <p:tgtEl>
                                          <p:spTgt spid="60"/>
                                        </p:tgtEl>
                                        <p:attrNameLst>
                                          <p:attrName>style.visibility</p:attrName>
                                        </p:attrNameLst>
                                      </p:cBhvr>
                                      <p:to>
                                        <p:strVal val="visible"/>
                                      </p:to>
                                    </p:set>
                                    <p:animEffect transition="in" filter="fade">
                                      <p:cBhvr>
                                        <p:cTn id="146" dur="500"/>
                                        <p:tgtEl>
                                          <p:spTgt spid="60"/>
                                        </p:tgtEl>
                                      </p:cBhvr>
                                    </p:animEffect>
                                  </p:childTnLst>
                                </p:cTn>
                              </p:par>
                              <p:par>
                                <p:cTn id="147" presetID="10" presetClass="entr" presetSubtype="0" fill="hold" grpId="0" nodeType="withEffect">
                                  <p:stCondLst>
                                    <p:cond delay="700"/>
                                  </p:stCondLst>
                                  <p:childTnLst>
                                    <p:set>
                                      <p:cBhvr>
                                        <p:cTn id="148" dur="1" fill="hold">
                                          <p:stCondLst>
                                            <p:cond delay="0"/>
                                          </p:stCondLst>
                                        </p:cTn>
                                        <p:tgtEl>
                                          <p:spTgt spid="65"/>
                                        </p:tgtEl>
                                        <p:attrNameLst>
                                          <p:attrName>style.visibility</p:attrName>
                                        </p:attrNameLst>
                                      </p:cBhvr>
                                      <p:to>
                                        <p:strVal val="visible"/>
                                      </p:to>
                                    </p:set>
                                    <p:animEffect transition="in" filter="fade">
                                      <p:cBhvr>
                                        <p:cTn id="149" dur="500"/>
                                        <p:tgtEl>
                                          <p:spTgt spid="65"/>
                                        </p:tgtEl>
                                      </p:cBhvr>
                                    </p:animEffect>
                                  </p:childTnLst>
                                </p:cTn>
                              </p:par>
                              <p:par>
                                <p:cTn id="150" presetID="10" presetClass="entr" presetSubtype="0" fill="hold" grpId="0" nodeType="withEffect">
                                  <p:stCondLst>
                                    <p:cond delay="100"/>
                                  </p:stCondLst>
                                  <p:childTnLst>
                                    <p:set>
                                      <p:cBhvr>
                                        <p:cTn id="151" dur="1" fill="hold">
                                          <p:stCondLst>
                                            <p:cond delay="0"/>
                                          </p:stCondLst>
                                        </p:cTn>
                                        <p:tgtEl>
                                          <p:spTgt spid="67"/>
                                        </p:tgtEl>
                                        <p:attrNameLst>
                                          <p:attrName>style.visibility</p:attrName>
                                        </p:attrNameLst>
                                      </p:cBhvr>
                                      <p:to>
                                        <p:strVal val="visible"/>
                                      </p:to>
                                    </p:set>
                                    <p:animEffect transition="in" filter="fade">
                                      <p:cBhvr>
                                        <p:cTn id="152" dur="500"/>
                                        <p:tgtEl>
                                          <p:spTgt spid="67"/>
                                        </p:tgtEl>
                                      </p:cBhvr>
                                    </p:animEffect>
                                  </p:childTnLst>
                                </p:cTn>
                              </p:par>
                              <p:par>
                                <p:cTn id="153" presetID="10" presetClass="entr" presetSubtype="0" fill="hold" grpId="0" nodeType="withEffect">
                                  <p:stCondLst>
                                    <p:cond delay="200"/>
                                  </p:stCondLst>
                                  <p:childTnLst>
                                    <p:set>
                                      <p:cBhvr>
                                        <p:cTn id="154" dur="1" fill="hold">
                                          <p:stCondLst>
                                            <p:cond delay="0"/>
                                          </p:stCondLst>
                                        </p:cTn>
                                        <p:tgtEl>
                                          <p:spTgt spid="66"/>
                                        </p:tgtEl>
                                        <p:attrNameLst>
                                          <p:attrName>style.visibility</p:attrName>
                                        </p:attrNameLst>
                                      </p:cBhvr>
                                      <p:to>
                                        <p:strVal val="visible"/>
                                      </p:to>
                                    </p:set>
                                    <p:animEffect transition="in" filter="fade">
                                      <p:cBhvr>
                                        <p:cTn id="155" dur="500"/>
                                        <p:tgtEl>
                                          <p:spTgt spid="66"/>
                                        </p:tgtEl>
                                      </p:cBhvr>
                                    </p:animEffect>
                                  </p:childTnLst>
                                </p:cTn>
                              </p:par>
                              <p:par>
                                <p:cTn id="156" presetID="10" presetClass="entr" presetSubtype="0" fill="hold" grpId="0" nodeType="withEffect">
                                  <p:stCondLst>
                                    <p:cond delay="300"/>
                                  </p:stCondLst>
                                  <p:childTnLst>
                                    <p:set>
                                      <p:cBhvr>
                                        <p:cTn id="157" dur="1" fill="hold">
                                          <p:stCondLst>
                                            <p:cond delay="0"/>
                                          </p:stCondLst>
                                        </p:cTn>
                                        <p:tgtEl>
                                          <p:spTgt spid="63"/>
                                        </p:tgtEl>
                                        <p:attrNameLst>
                                          <p:attrName>style.visibility</p:attrName>
                                        </p:attrNameLst>
                                      </p:cBhvr>
                                      <p:to>
                                        <p:strVal val="visible"/>
                                      </p:to>
                                    </p:set>
                                    <p:animEffect transition="in" filter="fade">
                                      <p:cBhvr>
                                        <p:cTn id="158" dur="500"/>
                                        <p:tgtEl>
                                          <p:spTgt spid="63"/>
                                        </p:tgtEl>
                                      </p:cBhvr>
                                    </p:animEffect>
                                  </p:childTnLst>
                                </p:cTn>
                              </p:par>
                              <p:par>
                                <p:cTn id="159" presetID="10" presetClass="entr" presetSubtype="0" fill="hold" grpId="0" nodeType="withEffect">
                                  <p:stCondLst>
                                    <p:cond delay="300"/>
                                  </p:stCondLst>
                                  <p:childTnLst>
                                    <p:set>
                                      <p:cBhvr>
                                        <p:cTn id="160" dur="1" fill="hold">
                                          <p:stCondLst>
                                            <p:cond delay="0"/>
                                          </p:stCondLst>
                                        </p:cTn>
                                        <p:tgtEl>
                                          <p:spTgt spid="64"/>
                                        </p:tgtEl>
                                        <p:attrNameLst>
                                          <p:attrName>style.visibility</p:attrName>
                                        </p:attrNameLst>
                                      </p:cBhvr>
                                      <p:to>
                                        <p:strVal val="visible"/>
                                      </p:to>
                                    </p:set>
                                    <p:animEffect transition="in" filter="fade">
                                      <p:cBhvr>
                                        <p:cTn id="161" dur="500"/>
                                        <p:tgtEl>
                                          <p:spTgt spid="64"/>
                                        </p:tgtEl>
                                      </p:cBhvr>
                                    </p:animEffect>
                                  </p:childTnLst>
                                </p:cTn>
                              </p:par>
                              <p:par>
                                <p:cTn id="162" presetID="10" presetClass="entr" presetSubtype="0" fill="hold" grpId="0" nodeType="withEffect">
                                  <p:stCondLst>
                                    <p:cond delay="400"/>
                                  </p:stCondLst>
                                  <p:childTnLst>
                                    <p:set>
                                      <p:cBhvr>
                                        <p:cTn id="163" dur="1" fill="hold">
                                          <p:stCondLst>
                                            <p:cond delay="0"/>
                                          </p:stCondLst>
                                        </p:cTn>
                                        <p:tgtEl>
                                          <p:spTgt spid="69"/>
                                        </p:tgtEl>
                                        <p:attrNameLst>
                                          <p:attrName>style.visibility</p:attrName>
                                        </p:attrNameLst>
                                      </p:cBhvr>
                                      <p:to>
                                        <p:strVal val="visible"/>
                                      </p:to>
                                    </p:set>
                                    <p:animEffect transition="in" filter="fade">
                                      <p:cBhvr>
                                        <p:cTn id="164" dur="500"/>
                                        <p:tgtEl>
                                          <p:spTgt spid="69"/>
                                        </p:tgtEl>
                                      </p:cBhvr>
                                    </p:animEffect>
                                  </p:childTnLst>
                                </p:cTn>
                              </p:par>
                              <p:par>
                                <p:cTn id="165" presetID="10" presetClass="entr" presetSubtype="0" fill="hold" grpId="0" nodeType="withEffect">
                                  <p:stCondLst>
                                    <p:cond delay="400"/>
                                  </p:stCondLst>
                                  <p:childTnLst>
                                    <p:set>
                                      <p:cBhvr>
                                        <p:cTn id="166" dur="1" fill="hold">
                                          <p:stCondLst>
                                            <p:cond delay="0"/>
                                          </p:stCondLst>
                                        </p:cTn>
                                        <p:tgtEl>
                                          <p:spTgt spid="62"/>
                                        </p:tgtEl>
                                        <p:attrNameLst>
                                          <p:attrName>style.visibility</p:attrName>
                                        </p:attrNameLst>
                                      </p:cBhvr>
                                      <p:to>
                                        <p:strVal val="visible"/>
                                      </p:to>
                                    </p:set>
                                    <p:animEffect transition="in" filter="fade">
                                      <p:cBhvr>
                                        <p:cTn id="167" dur="500"/>
                                        <p:tgtEl>
                                          <p:spTgt spid="62"/>
                                        </p:tgtEl>
                                      </p:cBhvr>
                                    </p:animEffect>
                                  </p:childTnLst>
                                </p:cTn>
                              </p:par>
                              <p:par>
                                <p:cTn id="168" presetID="10" presetClass="entr" presetSubtype="0" fill="hold" grpId="0" nodeType="withEffect">
                                  <p:stCondLst>
                                    <p:cond delay="500"/>
                                  </p:stCondLst>
                                  <p:childTnLst>
                                    <p:set>
                                      <p:cBhvr>
                                        <p:cTn id="169" dur="1" fill="hold">
                                          <p:stCondLst>
                                            <p:cond delay="0"/>
                                          </p:stCondLst>
                                        </p:cTn>
                                        <p:tgtEl>
                                          <p:spTgt spid="68"/>
                                        </p:tgtEl>
                                        <p:attrNameLst>
                                          <p:attrName>style.visibility</p:attrName>
                                        </p:attrNameLst>
                                      </p:cBhvr>
                                      <p:to>
                                        <p:strVal val="visible"/>
                                      </p:to>
                                    </p:set>
                                    <p:animEffect transition="in" filter="fade">
                                      <p:cBhvr>
                                        <p:cTn id="170" dur="500"/>
                                        <p:tgtEl>
                                          <p:spTgt spid="68"/>
                                        </p:tgtEl>
                                      </p:cBhvr>
                                    </p:animEffect>
                                  </p:childTnLst>
                                </p:cTn>
                              </p:par>
                              <p:par>
                                <p:cTn id="171" presetID="10" presetClass="entr" presetSubtype="0" fill="hold" grpId="0" nodeType="withEffect">
                                  <p:stCondLst>
                                    <p:cond delay="600"/>
                                  </p:stCondLst>
                                  <p:childTnLst>
                                    <p:set>
                                      <p:cBhvr>
                                        <p:cTn id="172" dur="1" fill="hold">
                                          <p:stCondLst>
                                            <p:cond delay="0"/>
                                          </p:stCondLst>
                                        </p:cTn>
                                        <p:tgtEl>
                                          <p:spTgt spid="71"/>
                                        </p:tgtEl>
                                        <p:attrNameLst>
                                          <p:attrName>style.visibility</p:attrName>
                                        </p:attrNameLst>
                                      </p:cBhvr>
                                      <p:to>
                                        <p:strVal val="visible"/>
                                      </p:to>
                                    </p:set>
                                    <p:animEffect transition="in" filter="fade">
                                      <p:cBhvr>
                                        <p:cTn id="173" dur="500"/>
                                        <p:tgtEl>
                                          <p:spTgt spid="71"/>
                                        </p:tgtEl>
                                      </p:cBhvr>
                                    </p:animEffect>
                                  </p:childTnLst>
                                </p:cTn>
                              </p:par>
                              <p:par>
                                <p:cTn id="174" presetID="10" presetClass="entr" presetSubtype="0" fill="hold" grpId="0" nodeType="withEffect">
                                  <p:stCondLst>
                                    <p:cond delay="700"/>
                                  </p:stCondLst>
                                  <p:childTnLst>
                                    <p:set>
                                      <p:cBhvr>
                                        <p:cTn id="175" dur="1" fill="hold">
                                          <p:stCondLst>
                                            <p:cond delay="0"/>
                                          </p:stCondLst>
                                        </p:cTn>
                                        <p:tgtEl>
                                          <p:spTgt spid="70"/>
                                        </p:tgtEl>
                                        <p:attrNameLst>
                                          <p:attrName>style.visibility</p:attrName>
                                        </p:attrNameLst>
                                      </p:cBhvr>
                                      <p:to>
                                        <p:strVal val="visible"/>
                                      </p:to>
                                    </p:set>
                                    <p:animEffect transition="in" filter="fade">
                                      <p:cBhvr>
                                        <p:cTn id="17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ldLvl="0" animBg="1"/>
      <p:bldP spid="8" grpId="0"/>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19" grpId="1" animBg="1"/>
      <p:bldP spid="19" grpId="2"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8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grpSp>
        <p:nvGrpSpPr>
          <p:cNvPr id="98" name="组合 97"/>
          <p:cNvGrpSpPr/>
          <p:nvPr/>
        </p:nvGrpSpPr>
        <p:grpSpPr>
          <a:xfrm>
            <a:off x="3427828" y="1709533"/>
            <a:ext cx="2225150" cy="2131511"/>
            <a:chOff x="4569644" y="2278672"/>
            <a:chExt cx="2966351" cy="2841137"/>
          </a:xfrm>
        </p:grpSpPr>
        <p:sp>
          <p:nvSpPr>
            <p:cNvPr id="99" name="MH_Other_2"/>
            <p:cNvSpPr/>
            <p:nvPr>
              <p:custDataLst>
                <p:tags r:id="rId14"/>
              </p:custDataLst>
            </p:nvPr>
          </p:nvSpPr>
          <p:spPr>
            <a:xfrm>
              <a:off x="5603105" y="2278672"/>
              <a:ext cx="1527266" cy="1566065"/>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0-1" fmla="*/ 0 w 1768701"/>
                <a:gd name="connsiteY0-2" fmla="*/ 0 h 1819275"/>
                <a:gd name="connsiteX1-3" fmla="*/ 1239837 w 1768701"/>
                <a:gd name="connsiteY1-4" fmla="*/ 0 h 1819275"/>
                <a:gd name="connsiteX2-5" fmla="*/ 1425575 w 1768701"/>
                <a:gd name="connsiteY2-6" fmla="*/ 1819275 h 1819275"/>
                <a:gd name="connsiteX3-7" fmla="*/ 1217011 w 1768701"/>
                <a:gd name="connsiteY3-8" fmla="*/ 1151279 h 1819275"/>
                <a:gd name="connsiteX4-9" fmla="*/ 1120532 w 1768701"/>
                <a:gd name="connsiteY4-10" fmla="*/ 960656 h 1819275"/>
                <a:gd name="connsiteX5-11" fmla="*/ 1125218 w 1768701"/>
                <a:gd name="connsiteY5-12" fmla="*/ 962449 h 1819275"/>
                <a:gd name="connsiteX6-13" fmla="*/ 1087312 w 1768701"/>
                <a:gd name="connsiteY6-14" fmla="*/ 895020 h 1819275"/>
                <a:gd name="connsiteX7-15" fmla="*/ 1067594 w 1768701"/>
                <a:gd name="connsiteY7-16" fmla="*/ 856060 h 1819275"/>
                <a:gd name="connsiteX8-17" fmla="*/ 1044723 w 1768701"/>
                <a:gd name="connsiteY8-18" fmla="*/ 819259 h 1819275"/>
                <a:gd name="connsiteX9-19" fmla="*/ 1032247 w 1768701"/>
                <a:gd name="connsiteY9-20" fmla="*/ 797066 h 1819275"/>
                <a:gd name="connsiteX10-21" fmla="*/ 1011074 w 1768701"/>
                <a:gd name="connsiteY10-22" fmla="*/ 765115 h 1819275"/>
                <a:gd name="connsiteX11-23" fmla="*/ 976419 w 1768701"/>
                <a:gd name="connsiteY11-24" fmla="*/ 709350 h 1819275"/>
                <a:gd name="connsiteX12-25" fmla="*/ 949071 w 1768701"/>
                <a:gd name="connsiteY12-26" fmla="*/ 671548 h 1819275"/>
                <a:gd name="connsiteX13-27" fmla="*/ 932625 w 1768701"/>
                <a:gd name="connsiteY13-28" fmla="*/ 646730 h 1819275"/>
                <a:gd name="connsiteX14-29" fmla="*/ 911183 w 1768701"/>
                <a:gd name="connsiteY14-30" fmla="*/ 619176 h 1819275"/>
                <a:gd name="connsiteX15-31" fmla="*/ 873826 w 1768701"/>
                <a:gd name="connsiteY15-32" fmla="*/ 567538 h 1819275"/>
                <a:gd name="connsiteX16-33" fmla="*/ 842456 w 1768701"/>
                <a:gd name="connsiteY16-34" fmla="*/ 530859 h 1819275"/>
                <a:gd name="connsiteX17-35" fmla="*/ 827460 w 1768701"/>
                <a:gd name="connsiteY17-36" fmla="*/ 511589 h 1819275"/>
                <a:gd name="connsiteX18-37" fmla="*/ 804660 w 1768701"/>
                <a:gd name="connsiteY18-38" fmla="*/ 486667 h 1819275"/>
                <a:gd name="connsiteX19-39" fmla="*/ 759485 w 1768701"/>
                <a:gd name="connsiteY19-40" fmla="*/ 433846 h 1819275"/>
                <a:gd name="connsiteX20-41" fmla="*/ 732019 w 1768701"/>
                <a:gd name="connsiteY20-42" fmla="*/ 407265 h 1819275"/>
                <a:gd name="connsiteX21-43" fmla="*/ 717863 w 1768701"/>
                <a:gd name="connsiteY21-44" fmla="*/ 391791 h 1819275"/>
                <a:gd name="connsiteX22-45" fmla="*/ 677622 w 1768701"/>
                <a:gd name="connsiteY22-46" fmla="*/ 354620 h 1819275"/>
                <a:gd name="connsiteX23-47" fmla="*/ 633065 w 1768701"/>
                <a:gd name="connsiteY23-48" fmla="*/ 311498 h 1819275"/>
                <a:gd name="connsiteX24-49" fmla="*/ 619739 w 1768701"/>
                <a:gd name="connsiteY24-50" fmla="*/ 301151 h 1819275"/>
                <a:gd name="connsiteX25-51" fmla="*/ 604942 w 1768701"/>
                <a:gd name="connsiteY25-52" fmla="*/ 287483 h 1819275"/>
                <a:gd name="connsiteX26-53" fmla="*/ 29334 w 1768701"/>
                <a:gd name="connsiteY26-54" fmla="*/ 3471 h 1819275"/>
                <a:gd name="connsiteX27-55" fmla="*/ 7152 w 1768701"/>
                <a:gd name="connsiteY27-56" fmla="*/ 1798 h 1819275"/>
                <a:gd name="connsiteX28" fmla="*/ 0 w 1768701"/>
                <a:gd name="connsiteY28" fmla="*/ 0 h 1819275"/>
                <a:gd name="connsiteX0-57" fmla="*/ 0 w 1774058"/>
                <a:gd name="connsiteY0-58" fmla="*/ 0 h 1819275"/>
                <a:gd name="connsiteX1-59" fmla="*/ 1239837 w 1774058"/>
                <a:gd name="connsiteY1-60" fmla="*/ 0 h 1819275"/>
                <a:gd name="connsiteX2-61" fmla="*/ 1425575 w 1774058"/>
                <a:gd name="connsiteY2-62" fmla="*/ 1819275 h 1819275"/>
                <a:gd name="connsiteX3-63" fmla="*/ 1217011 w 1774058"/>
                <a:gd name="connsiteY3-64" fmla="*/ 1151279 h 1819275"/>
                <a:gd name="connsiteX4-65" fmla="*/ 1120532 w 1774058"/>
                <a:gd name="connsiteY4-66" fmla="*/ 960656 h 1819275"/>
                <a:gd name="connsiteX5-67" fmla="*/ 1125218 w 1774058"/>
                <a:gd name="connsiteY5-68" fmla="*/ 962449 h 1819275"/>
                <a:gd name="connsiteX6-69" fmla="*/ 1087312 w 1774058"/>
                <a:gd name="connsiteY6-70" fmla="*/ 895020 h 1819275"/>
                <a:gd name="connsiteX7-71" fmla="*/ 1067594 w 1774058"/>
                <a:gd name="connsiteY7-72" fmla="*/ 856060 h 1819275"/>
                <a:gd name="connsiteX8-73" fmla="*/ 1044723 w 1774058"/>
                <a:gd name="connsiteY8-74" fmla="*/ 819259 h 1819275"/>
                <a:gd name="connsiteX9-75" fmla="*/ 1032247 w 1774058"/>
                <a:gd name="connsiteY9-76" fmla="*/ 797066 h 1819275"/>
                <a:gd name="connsiteX10-77" fmla="*/ 1011074 w 1774058"/>
                <a:gd name="connsiteY10-78" fmla="*/ 765115 h 1819275"/>
                <a:gd name="connsiteX11-79" fmla="*/ 976419 w 1774058"/>
                <a:gd name="connsiteY11-80" fmla="*/ 709350 h 1819275"/>
                <a:gd name="connsiteX12-81" fmla="*/ 949071 w 1774058"/>
                <a:gd name="connsiteY12-82" fmla="*/ 671548 h 1819275"/>
                <a:gd name="connsiteX13-83" fmla="*/ 932625 w 1774058"/>
                <a:gd name="connsiteY13-84" fmla="*/ 646730 h 1819275"/>
                <a:gd name="connsiteX14-85" fmla="*/ 911183 w 1774058"/>
                <a:gd name="connsiteY14-86" fmla="*/ 619176 h 1819275"/>
                <a:gd name="connsiteX15-87" fmla="*/ 873826 w 1774058"/>
                <a:gd name="connsiteY15-88" fmla="*/ 567538 h 1819275"/>
                <a:gd name="connsiteX16-89" fmla="*/ 842456 w 1774058"/>
                <a:gd name="connsiteY16-90" fmla="*/ 530859 h 1819275"/>
                <a:gd name="connsiteX17-91" fmla="*/ 827460 w 1774058"/>
                <a:gd name="connsiteY17-92" fmla="*/ 511589 h 1819275"/>
                <a:gd name="connsiteX18-93" fmla="*/ 804660 w 1774058"/>
                <a:gd name="connsiteY18-94" fmla="*/ 486667 h 1819275"/>
                <a:gd name="connsiteX19-95" fmla="*/ 759485 w 1774058"/>
                <a:gd name="connsiteY19-96" fmla="*/ 433846 h 1819275"/>
                <a:gd name="connsiteX20-97" fmla="*/ 732019 w 1774058"/>
                <a:gd name="connsiteY20-98" fmla="*/ 407265 h 1819275"/>
                <a:gd name="connsiteX21-99" fmla="*/ 717863 w 1774058"/>
                <a:gd name="connsiteY21-100" fmla="*/ 391791 h 1819275"/>
                <a:gd name="connsiteX22-101" fmla="*/ 677622 w 1774058"/>
                <a:gd name="connsiteY22-102" fmla="*/ 354620 h 1819275"/>
                <a:gd name="connsiteX23-103" fmla="*/ 633065 w 1774058"/>
                <a:gd name="connsiteY23-104" fmla="*/ 311498 h 1819275"/>
                <a:gd name="connsiteX24-105" fmla="*/ 619739 w 1774058"/>
                <a:gd name="connsiteY24-106" fmla="*/ 301151 h 1819275"/>
                <a:gd name="connsiteX25-107" fmla="*/ 604942 w 1774058"/>
                <a:gd name="connsiteY25-108" fmla="*/ 287483 h 1819275"/>
                <a:gd name="connsiteX26-109" fmla="*/ 29334 w 1774058"/>
                <a:gd name="connsiteY26-110" fmla="*/ 3471 h 1819275"/>
                <a:gd name="connsiteX27-111" fmla="*/ 7152 w 1774058"/>
                <a:gd name="connsiteY27-112" fmla="*/ 1798 h 1819275"/>
                <a:gd name="connsiteX28-113" fmla="*/ 0 w 1774058"/>
                <a:gd name="connsiteY28-114" fmla="*/ 0 h 1819275"/>
                <a:gd name="connsiteX0-115" fmla="*/ 0 w 1775399"/>
                <a:gd name="connsiteY0-116" fmla="*/ 0 h 1819275"/>
                <a:gd name="connsiteX1-117" fmla="*/ 1239837 w 1775399"/>
                <a:gd name="connsiteY1-118" fmla="*/ 0 h 1819275"/>
                <a:gd name="connsiteX2-119" fmla="*/ 1425575 w 1775399"/>
                <a:gd name="connsiteY2-120" fmla="*/ 1819275 h 1819275"/>
                <a:gd name="connsiteX3-121" fmla="*/ 1217011 w 1775399"/>
                <a:gd name="connsiteY3-122" fmla="*/ 1151279 h 1819275"/>
                <a:gd name="connsiteX4-123" fmla="*/ 1120532 w 1775399"/>
                <a:gd name="connsiteY4-124" fmla="*/ 960656 h 1819275"/>
                <a:gd name="connsiteX5-125" fmla="*/ 1125218 w 1775399"/>
                <a:gd name="connsiteY5-126" fmla="*/ 962449 h 1819275"/>
                <a:gd name="connsiteX6-127" fmla="*/ 1087312 w 1775399"/>
                <a:gd name="connsiteY6-128" fmla="*/ 895020 h 1819275"/>
                <a:gd name="connsiteX7-129" fmla="*/ 1067594 w 1775399"/>
                <a:gd name="connsiteY7-130" fmla="*/ 856060 h 1819275"/>
                <a:gd name="connsiteX8-131" fmla="*/ 1044723 w 1775399"/>
                <a:gd name="connsiteY8-132" fmla="*/ 819259 h 1819275"/>
                <a:gd name="connsiteX9-133" fmla="*/ 1032247 w 1775399"/>
                <a:gd name="connsiteY9-134" fmla="*/ 797066 h 1819275"/>
                <a:gd name="connsiteX10-135" fmla="*/ 1011074 w 1775399"/>
                <a:gd name="connsiteY10-136" fmla="*/ 765115 h 1819275"/>
                <a:gd name="connsiteX11-137" fmla="*/ 976419 w 1775399"/>
                <a:gd name="connsiteY11-138" fmla="*/ 709350 h 1819275"/>
                <a:gd name="connsiteX12-139" fmla="*/ 949071 w 1775399"/>
                <a:gd name="connsiteY12-140" fmla="*/ 671548 h 1819275"/>
                <a:gd name="connsiteX13-141" fmla="*/ 932625 w 1775399"/>
                <a:gd name="connsiteY13-142" fmla="*/ 646730 h 1819275"/>
                <a:gd name="connsiteX14-143" fmla="*/ 911183 w 1775399"/>
                <a:gd name="connsiteY14-144" fmla="*/ 619176 h 1819275"/>
                <a:gd name="connsiteX15-145" fmla="*/ 873826 w 1775399"/>
                <a:gd name="connsiteY15-146" fmla="*/ 567538 h 1819275"/>
                <a:gd name="connsiteX16-147" fmla="*/ 842456 w 1775399"/>
                <a:gd name="connsiteY16-148" fmla="*/ 530859 h 1819275"/>
                <a:gd name="connsiteX17-149" fmla="*/ 827460 w 1775399"/>
                <a:gd name="connsiteY17-150" fmla="*/ 511589 h 1819275"/>
                <a:gd name="connsiteX18-151" fmla="*/ 804660 w 1775399"/>
                <a:gd name="connsiteY18-152" fmla="*/ 486667 h 1819275"/>
                <a:gd name="connsiteX19-153" fmla="*/ 759485 w 1775399"/>
                <a:gd name="connsiteY19-154" fmla="*/ 433846 h 1819275"/>
                <a:gd name="connsiteX20-155" fmla="*/ 732019 w 1775399"/>
                <a:gd name="connsiteY20-156" fmla="*/ 407265 h 1819275"/>
                <a:gd name="connsiteX21-157" fmla="*/ 717863 w 1775399"/>
                <a:gd name="connsiteY21-158" fmla="*/ 391791 h 1819275"/>
                <a:gd name="connsiteX22-159" fmla="*/ 677622 w 1775399"/>
                <a:gd name="connsiteY22-160" fmla="*/ 354620 h 1819275"/>
                <a:gd name="connsiteX23-161" fmla="*/ 633065 w 1775399"/>
                <a:gd name="connsiteY23-162" fmla="*/ 311498 h 1819275"/>
                <a:gd name="connsiteX24-163" fmla="*/ 619739 w 1775399"/>
                <a:gd name="connsiteY24-164" fmla="*/ 301151 h 1819275"/>
                <a:gd name="connsiteX25-165" fmla="*/ 604942 w 1775399"/>
                <a:gd name="connsiteY25-166" fmla="*/ 287483 h 1819275"/>
                <a:gd name="connsiteX26-167" fmla="*/ 29334 w 1775399"/>
                <a:gd name="connsiteY26-168" fmla="*/ 3471 h 1819275"/>
                <a:gd name="connsiteX27-169" fmla="*/ 7152 w 1775399"/>
                <a:gd name="connsiteY27-170" fmla="*/ 1798 h 1819275"/>
                <a:gd name="connsiteX28-171" fmla="*/ 0 w 1775399"/>
                <a:gd name="connsiteY28-172" fmla="*/ 0 h 18192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113" y="connsiteY28-114"/>
                </a:cxn>
              </a:cxnLst>
              <a:rect l="l" t="t" r="r" b="b"/>
              <a:pathLst>
                <a:path w="1775399" h="1819275">
                  <a:moveTo>
                    <a:pt x="0" y="0"/>
                  </a:moveTo>
                  <a:lnTo>
                    <a:pt x="1239837" y="0"/>
                  </a:lnTo>
                  <a:cubicBezTo>
                    <a:pt x="1820863" y="101600"/>
                    <a:pt x="1997075"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gradFill flip="none" rotWithShape="1">
              <a:gsLst>
                <a:gs pos="14000">
                  <a:srgbClr val="E94744"/>
                </a:gs>
                <a:gs pos="64000">
                  <a:srgbClr val="E94744"/>
                </a:gs>
                <a:gs pos="42000">
                  <a:srgbClr val="E94744"/>
                </a:gs>
                <a:gs pos="100000">
                  <a:srgbClr val="E94744">
                    <a:lumMod val="75000"/>
                  </a:srgbClr>
                </a:gs>
              </a:gsLst>
              <a:lin ang="0" scaled="0"/>
              <a:tileRect/>
            </a:gradFill>
            <a:ln w="3175" cap="flat" cmpd="sng" algn="ctr">
              <a:noFill/>
              <a:prstDash val="solid"/>
              <a:miter lim="800000"/>
            </a:ln>
            <a:effectLst/>
          </p:spPr>
          <p:txBody>
            <a:bodyPr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00" b="0" i="0" u="none" strike="noStrike" kern="0" cap="none" spc="0" normalizeH="0" baseline="0" noProof="0">
                <a:ln>
                  <a:noFill/>
                </a:ln>
                <a:solidFill>
                  <a:sysClr val="window" lastClr="FFFFFF">
                    <a:lumMod val="50000"/>
                  </a:sysClr>
                </a:solidFill>
                <a:effectLst/>
                <a:uLnTx/>
                <a:uFillTx/>
                <a:latin typeface="Calibri" panose="020F0502020204030204"/>
                <a:ea typeface="宋体" panose="02010600030101010101" pitchFamily="2" charset="-122"/>
              </a:endParaRPr>
            </a:p>
          </p:txBody>
        </p:sp>
        <p:sp>
          <p:nvSpPr>
            <p:cNvPr id="100" name="MH_Other_3"/>
            <p:cNvSpPr/>
            <p:nvPr>
              <p:custDataLst>
                <p:tags r:id="rId15"/>
              </p:custDataLst>
            </p:nvPr>
          </p:nvSpPr>
          <p:spPr>
            <a:xfrm rot="18018922">
              <a:off x="4902080" y="2334226"/>
              <a:ext cx="1520211" cy="1564301"/>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gradFill flip="none" rotWithShape="1">
              <a:gsLst>
                <a:gs pos="0">
                  <a:srgbClr val="FA783A">
                    <a:shade val="30000"/>
                    <a:satMod val="115000"/>
                  </a:srgbClr>
                </a:gs>
                <a:gs pos="50000">
                  <a:srgbClr val="FA783A">
                    <a:shade val="67500"/>
                    <a:satMod val="115000"/>
                  </a:srgbClr>
                </a:gs>
                <a:gs pos="100000">
                  <a:srgbClr val="FA783A">
                    <a:shade val="100000"/>
                    <a:satMod val="115000"/>
                  </a:srgbClr>
                </a:gs>
              </a:gsLst>
              <a:lin ang="10800000" scaled="1"/>
              <a:tileRect/>
            </a:gradFill>
            <a:ln w="3175" cap="flat" cmpd="sng" algn="ctr">
              <a:noFill/>
              <a:prstDash val="solid"/>
              <a:miter lim="800000"/>
            </a:ln>
            <a:effectLst/>
          </p:spPr>
          <p:txBody>
            <a:bodyPr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00" b="0" i="0" u="none" strike="noStrike" kern="0" cap="none" spc="0" normalizeH="0" baseline="0" noProof="0">
                <a:ln>
                  <a:noFill/>
                </a:ln>
                <a:solidFill>
                  <a:sysClr val="window" lastClr="FFFFFF">
                    <a:lumMod val="50000"/>
                  </a:sysClr>
                </a:solidFill>
                <a:effectLst/>
                <a:uLnTx/>
                <a:uFillTx/>
                <a:latin typeface="Calibri" panose="020F0502020204030204"/>
                <a:ea typeface="宋体" panose="02010600030101010101" pitchFamily="2" charset="-122"/>
              </a:endParaRPr>
            </a:p>
          </p:txBody>
        </p:sp>
        <p:sp>
          <p:nvSpPr>
            <p:cNvPr id="101" name="MH_Other_4"/>
            <p:cNvSpPr/>
            <p:nvPr>
              <p:custDataLst>
                <p:tags r:id="rId16"/>
              </p:custDataLst>
            </p:nvPr>
          </p:nvSpPr>
          <p:spPr>
            <a:xfrm rot="14427225">
              <a:off x="4591689" y="2963825"/>
              <a:ext cx="1520211" cy="1564301"/>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gradFill flip="none" rotWithShape="1">
              <a:gsLst>
                <a:gs pos="14000">
                  <a:srgbClr val="E94744"/>
                </a:gs>
                <a:gs pos="64000">
                  <a:srgbClr val="E94744"/>
                </a:gs>
                <a:gs pos="42000">
                  <a:srgbClr val="E94744"/>
                </a:gs>
                <a:gs pos="100000">
                  <a:srgbClr val="E94744">
                    <a:lumMod val="75000"/>
                  </a:srgbClr>
                </a:gs>
              </a:gsLst>
              <a:lin ang="0" scaled="0"/>
              <a:tileRect/>
            </a:gradFill>
            <a:ln w="3175" cap="flat" cmpd="sng" algn="ctr">
              <a:noFill/>
              <a:prstDash val="solid"/>
              <a:miter lim="800000"/>
            </a:ln>
            <a:effectLst/>
          </p:spPr>
          <p:txBody>
            <a:bodyPr anchor="ctr">
              <a:normAutofit/>
            </a:bodyPr>
            <a:lstStyle/>
            <a:p>
              <a:pPr algn="ctr" defTabSz="914400"/>
              <a:endParaRPr lang="zh-CN" altLang="en-US" sz="900" kern="0">
                <a:solidFill>
                  <a:sysClr val="window" lastClr="FFFFFF">
                    <a:lumMod val="50000"/>
                  </a:sysClr>
                </a:solidFill>
                <a:latin typeface="Calibri" panose="020F0502020204030204"/>
                <a:ea typeface="宋体" panose="02010600030101010101" pitchFamily="2" charset="-122"/>
              </a:endParaRPr>
            </a:p>
          </p:txBody>
        </p:sp>
        <p:sp>
          <p:nvSpPr>
            <p:cNvPr id="102" name="MH_Other_5"/>
            <p:cNvSpPr/>
            <p:nvPr>
              <p:custDataLst>
                <p:tags r:id="rId17"/>
              </p:custDataLst>
            </p:nvPr>
          </p:nvSpPr>
          <p:spPr>
            <a:xfrm rot="10859581">
              <a:off x="4982323" y="3553744"/>
              <a:ext cx="1520211" cy="1566065"/>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gradFill flip="none" rotWithShape="1">
              <a:gsLst>
                <a:gs pos="14000">
                  <a:srgbClr val="F17445"/>
                </a:gs>
                <a:gs pos="64000">
                  <a:srgbClr val="F17445"/>
                </a:gs>
                <a:gs pos="42000">
                  <a:srgbClr val="F17445"/>
                </a:gs>
                <a:gs pos="100000">
                  <a:srgbClr val="F17445">
                    <a:lumMod val="75000"/>
                  </a:srgbClr>
                </a:gs>
              </a:gsLst>
              <a:lin ang="0" scaled="0"/>
              <a:tileRect/>
            </a:gradFill>
            <a:ln w="3175" cap="flat" cmpd="sng" algn="ctr">
              <a:noFill/>
              <a:prstDash val="solid"/>
              <a:miter lim="800000"/>
            </a:ln>
            <a:effectLst/>
          </p:spPr>
          <p:txBody>
            <a:bodyPr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00" b="0" i="0" u="none" strike="noStrike" kern="0" cap="none" spc="0" normalizeH="0" baseline="0" noProof="0">
                <a:ln>
                  <a:noFill/>
                </a:ln>
                <a:solidFill>
                  <a:sysClr val="window" lastClr="FFFFFF">
                    <a:lumMod val="50000"/>
                  </a:sysClr>
                </a:solidFill>
                <a:effectLst/>
                <a:uLnTx/>
                <a:uFillTx/>
                <a:latin typeface="Calibri" panose="020F0502020204030204"/>
                <a:ea typeface="宋体" panose="02010600030101010101" pitchFamily="2" charset="-122"/>
              </a:endParaRPr>
            </a:p>
          </p:txBody>
        </p:sp>
        <p:sp>
          <p:nvSpPr>
            <p:cNvPr id="103" name="MH_Other_6"/>
            <p:cNvSpPr/>
            <p:nvPr>
              <p:custDataLst>
                <p:tags r:id="rId18"/>
              </p:custDataLst>
            </p:nvPr>
          </p:nvSpPr>
          <p:spPr>
            <a:xfrm rot="7267884">
              <a:off x="5678939" y="3509655"/>
              <a:ext cx="1521974" cy="1564300"/>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gradFill flip="none" rotWithShape="1">
              <a:gsLst>
                <a:gs pos="14000">
                  <a:srgbClr val="E94744"/>
                </a:gs>
                <a:gs pos="64000">
                  <a:srgbClr val="E94744"/>
                </a:gs>
                <a:gs pos="42000">
                  <a:srgbClr val="E94744"/>
                </a:gs>
                <a:gs pos="100000">
                  <a:srgbClr val="E94744">
                    <a:lumMod val="75000"/>
                  </a:srgbClr>
                </a:gs>
              </a:gsLst>
              <a:lin ang="0" scaled="0"/>
              <a:tileRect/>
            </a:gradFill>
            <a:ln w="3175" cap="flat" cmpd="sng" algn="ctr">
              <a:noFill/>
              <a:prstDash val="solid"/>
              <a:miter lim="800000"/>
            </a:ln>
            <a:effectLst/>
          </p:spPr>
          <p:txBody>
            <a:bodyPr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00" b="0" i="0" u="none" strike="noStrike" kern="0" cap="none" spc="0" normalizeH="0" baseline="0" noProof="0">
                <a:ln>
                  <a:noFill/>
                </a:ln>
                <a:solidFill>
                  <a:sysClr val="window" lastClr="FFFFFF">
                    <a:lumMod val="50000"/>
                  </a:sysClr>
                </a:solidFill>
                <a:effectLst/>
                <a:uLnTx/>
                <a:uFillTx/>
                <a:latin typeface="Calibri" panose="020F0502020204030204"/>
                <a:ea typeface="宋体" panose="02010600030101010101" pitchFamily="2" charset="-122"/>
              </a:endParaRPr>
            </a:p>
          </p:txBody>
        </p:sp>
        <p:sp>
          <p:nvSpPr>
            <p:cNvPr id="104" name="MH_Other_7"/>
            <p:cNvSpPr/>
            <p:nvPr>
              <p:custDataLst>
                <p:tags r:id="rId19"/>
              </p:custDataLst>
            </p:nvPr>
          </p:nvSpPr>
          <p:spPr>
            <a:xfrm rot="3662163">
              <a:off x="5992857" y="2881818"/>
              <a:ext cx="1520211" cy="1566064"/>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gradFill flip="none" rotWithShape="1">
              <a:gsLst>
                <a:gs pos="14000">
                  <a:srgbClr val="F17445"/>
                </a:gs>
                <a:gs pos="64000">
                  <a:srgbClr val="F17445"/>
                </a:gs>
                <a:gs pos="42000">
                  <a:srgbClr val="F17445"/>
                </a:gs>
                <a:gs pos="100000">
                  <a:srgbClr val="F17445">
                    <a:lumMod val="75000"/>
                  </a:srgbClr>
                </a:gs>
              </a:gsLst>
              <a:lin ang="0" scaled="0"/>
              <a:tileRect/>
            </a:gradFill>
            <a:ln w="3175" cap="flat" cmpd="sng" algn="ctr">
              <a:noFill/>
              <a:prstDash val="solid"/>
              <a:miter lim="800000"/>
            </a:ln>
            <a:effectLst/>
          </p:spPr>
          <p:txBody>
            <a:bodyPr anchor="ctr">
              <a:normAutofit/>
            </a:bodyPr>
            <a:lstStyle/>
            <a:p>
              <a:pPr algn="ctr" defTabSz="914400"/>
              <a:endParaRPr lang="zh-CN" altLang="en-US" sz="900" kern="0">
                <a:solidFill>
                  <a:sysClr val="window" lastClr="FFFFFF">
                    <a:lumMod val="50000"/>
                  </a:sysClr>
                </a:solidFill>
                <a:latin typeface="Calibri" panose="020F0502020204030204"/>
                <a:ea typeface="宋体" panose="02010600030101010101" pitchFamily="2" charset="-122"/>
              </a:endParaRPr>
            </a:p>
          </p:txBody>
        </p:sp>
        <p:sp>
          <p:nvSpPr>
            <p:cNvPr id="105" name="MH_Other_14"/>
            <p:cNvSpPr txBox="1">
              <a:spLocks noChangeArrowheads="1"/>
            </p:cNvSpPr>
            <p:nvPr>
              <p:custDataLst>
                <p:tags r:id="rId20"/>
              </p:custDataLst>
            </p:nvPr>
          </p:nvSpPr>
          <p:spPr bwMode="auto">
            <a:xfrm>
              <a:off x="5386409" y="3141055"/>
              <a:ext cx="1327439" cy="1153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lvl="0" algn="ctr" defTabSz="914400">
                <a:defRPr/>
              </a:pPr>
              <a:r>
                <a:rPr lang="zh-CN" altLang="en-US" sz="2100" kern="0" dirty="0">
                  <a:solidFill>
                    <a:sysClr val="window" lastClr="FFFFFF">
                      <a:lumMod val="50000"/>
                    </a:sysClr>
                  </a:solidFill>
                  <a:latin typeface="微软雅黑" panose="020B0503020204020204" pitchFamily="34" charset="-122"/>
                </a:rPr>
                <a:t>文字标题内容</a:t>
              </a:r>
            </a:p>
          </p:txBody>
        </p:sp>
      </p:grpSp>
      <p:sp>
        <p:nvSpPr>
          <p:cNvPr id="106" name="MH_Other_1"/>
          <p:cNvSpPr>
            <a:spLocks noChangeArrowheads="1"/>
          </p:cNvSpPr>
          <p:nvPr>
            <p:custDataLst>
              <p:tags r:id="rId1"/>
            </p:custDataLst>
          </p:nvPr>
        </p:nvSpPr>
        <p:spPr bwMode="auto">
          <a:xfrm rot="10800000" flipV="1">
            <a:off x="2652187" y="3811220"/>
            <a:ext cx="3727987" cy="578194"/>
          </a:xfrm>
          <a:prstGeom prst="ellipse">
            <a:avLst/>
          </a:prstGeom>
          <a:gradFill rotWithShape="1">
            <a:gsLst>
              <a:gs pos="0">
                <a:sysClr val="windowText" lastClr="000000">
                  <a:lumMod val="81000"/>
                  <a:lumOff val="19000"/>
                  <a:alpha val="88000"/>
                </a:sysClr>
              </a:gs>
              <a:gs pos="100000">
                <a:srgbClr val="EEECE1">
                  <a:alpha val="0"/>
                </a:srgbClr>
              </a:gs>
            </a:gsLst>
            <a:path path="shape">
              <a:fillToRect l="50000" t="50000" r="50000" b="50000"/>
            </a:path>
          </a:gradFill>
          <a:ln w="9525">
            <a:noFill/>
            <a:round/>
          </a:ln>
          <a:effectLst/>
        </p:spPr>
        <p:txBody>
          <a:bodyPr lIns="68581" tIns="34291" rIns="68581" bIns="34291" anchor="ctr">
            <a:norm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lumMod val="50000"/>
                </a:sysClr>
              </a:solidFill>
              <a:effectLst/>
              <a:uLnTx/>
              <a:uFillTx/>
              <a:latin typeface="Arial" panose="020B0604020202020204" pitchFamily="34" charset="0"/>
              <a:ea typeface="宋体" panose="02010600030101010101" pitchFamily="2" charset="-122"/>
            </a:endParaRPr>
          </a:p>
        </p:txBody>
      </p:sp>
      <p:grpSp>
        <p:nvGrpSpPr>
          <p:cNvPr id="107" name="组合 106"/>
          <p:cNvGrpSpPr/>
          <p:nvPr/>
        </p:nvGrpSpPr>
        <p:grpSpPr>
          <a:xfrm>
            <a:off x="773022" y="1284818"/>
            <a:ext cx="3279225" cy="732996"/>
            <a:chOff x="1030515" y="1712561"/>
            <a:chExt cx="4371541" cy="977027"/>
          </a:xfrm>
        </p:grpSpPr>
        <p:sp>
          <p:nvSpPr>
            <p:cNvPr id="108" name="MH_Other_8"/>
            <p:cNvSpPr/>
            <p:nvPr>
              <p:custDataLst>
                <p:tags r:id="rId12"/>
              </p:custDataLst>
            </p:nvPr>
          </p:nvSpPr>
          <p:spPr>
            <a:xfrm flipH="1">
              <a:off x="4181654" y="2202837"/>
              <a:ext cx="1220402" cy="439134"/>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00" b="0" i="0" u="none" strike="noStrike" kern="0" cap="none" spc="0" normalizeH="0" baseline="0" noProof="0">
                <a:ln>
                  <a:noFill/>
                </a:ln>
                <a:solidFill>
                  <a:sysClr val="window" lastClr="FFFFFF">
                    <a:lumMod val="50000"/>
                  </a:sysClr>
                </a:solidFill>
                <a:effectLst/>
                <a:uLnTx/>
                <a:uFillTx/>
                <a:latin typeface="Calibri" panose="020F0502020204030204"/>
                <a:ea typeface="宋体" panose="02010600030101010101" pitchFamily="2" charset="-122"/>
              </a:endParaRPr>
            </a:p>
          </p:txBody>
        </p:sp>
        <p:sp>
          <p:nvSpPr>
            <p:cNvPr id="109" name="MH_SubTitle_1"/>
            <p:cNvSpPr txBox="1">
              <a:spLocks noChangeArrowheads="1"/>
            </p:cNvSpPr>
            <p:nvPr>
              <p:custDataLst>
                <p:tags r:id="rId13"/>
              </p:custDataLst>
            </p:nvPr>
          </p:nvSpPr>
          <p:spPr bwMode="auto">
            <a:xfrm>
              <a:off x="1030515" y="17125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Agency FB"/>
                  <a:ea typeface="+mn-ea"/>
                </a:rPr>
                <a:t>此处添加详细文本描述，建议与标题相关并符合整体语言风格。</a:t>
              </a:r>
              <a:endParaRPr kumimoji="0" lang="en-US" altLang="zh-CN" sz="1200" b="0" i="0" u="none" strike="noStrike" kern="0" cap="none" spc="0" normalizeH="0" baseline="0" noProof="0" dirty="0">
                <a:ln>
                  <a:noFill/>
                </a:ln>
                <a:solidFill>
                  <a:sysClr val="window" lastClr="FFFFFF">
                    <a:lumMod val="50000"/>
                  </a:sysClr>
                </a:solidFill>
                <a:effectLst/>
                <a:uLnTx/>
                <a:uFillTx/>
                <a:latin typeface="Agency FB"/>
                <a:ea typeface="+mn-ea"/>
              </a:endParaRPr>
            </a:p>
          </p:txBody>
        </p:sp>
      </p:grpSp>
      <p:grpSp>
        <p:nvGrpSpPr>
          <p:cNvPr id="110" name="组合 109"/>
          <p:cNvGrpSpPr/>
          <p:nvPr/>
        </p:nvGrpSpPr>
        <p:grpSpPr>
          <a:xfrm>
            <a:off x="764542" y="2382988"/>
            <a:ext cx="2758535" cy="732996"/>
            <a:chOff x="1019213" y="3176336"/>
            <a:chExt cx="3677408" cy="977027"/>
          </a:xfrm>
        </p:grpSpPr>
        <p:cxnSp>
          <p:nvCxnSpPr>
            <p:cNvPr id="111" name="MH_Other_13"/>
            <p:cNvCxnSpPr>
              <a:cxnSpLocks noChangeShapeType="1"/>
            </p:cNvCxnSpPr>
            <p:nvPr>
              <p:custDataLst>
                <p:tags r:id="rId10"/>
              </p:custDataLst>
            </p:nvPr>
          </p:nvCxnSpPr>
          <p:spPr bwMode="auto">
            <a:xfrm flipH="1">
              <a:off x="4181654" y="3765374"/>
              <a:ext cx="514967" cy="0"/>
            </a:xfrm>
            <a:prstGeom prst="straightConnector1">
              <a:avLst/>
            </a:prstGeom>
            <a:noFill/>
            <a:ln w="19050" algn="ctr">
              <a:solidFill>
                <a:srgbClr val="ADADAD"/>
              </a:solidFill>
              <a:prstDash val="sysDot"/>
              <a:miter lim="800000"/>
              <a:headEnd type="oval" w="sm" len="sm"/>
              <a:tailEnd type="oval" w="sm" len="sm"/>
            </a:ln>
            <a:extLst>
              <a:ext uri="{909E8E84-426E-40DD-AFC4-6F175D3DCCD1}">
                <a14:hiddenFill xmlns:a14="http://schemas.microsoft.com/office/drawing/2010/main">
                  <a:noFill/>
                </a14:hiddenFill>
              </a:ext>
            </a:extLst>
          </p:spPr>
        </p:cxnSp>
        <p:sp>
          <p:nvSpPr>
            <p:cNvPr id="112" name="MH_SubTitle_1"/>
            <p:cNvSpPr txBox="1">
              <a:spLocks noChangeArrowheads="1"/>
            </p:cNvSpPr>
            <p:nvPr>
              <p:custDataLst>
                <p:tags r:id="rId11"/>
              </p:custDataLst>
            </p:nvPr>
          </p:nvSpPr>
          <p:spPr bwMode="auto">
            <a:xfrm>
              <a:off x="1019213" y="3176336"/>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Agency FB"/>
                  <a:ea typeface="+mn-ea"/>
                </a:rPr>
                <a:t>此处添加详细文本描述，建议与标题相关并符合整体语言风格。</a:t>
              </a:r>
              <a:endParaRPr kumimoji="0" lang="en-US" altLang="zh-CN" sz="1200" b="0" i="0" u="none" strike="noStrike" kern="0" cap="none" spc="0" normalizeH="0" baseline="0" noProof="0" dirty="0">
                <a:ln>
                  <a:noFill/>
                </a:ln>
                <a:solidFill>
                  <a:sysClr val="window" lastClr="FFFFFF">
                    <a:lumMod val="50000"/>
                  </a:sysClr>
                </a:solidFill>
                <a:effectLst/>
                <a:uLnTx/>
                <a:uFillTx/>
                <a:latin typeface="Agency FB"/>
                <a:ea typeface="+mn-ea"/>
              </a:endParaRPr>
            </a:p>
          </p:txBody>
        </p:sp>
      </p:grpSp>
      <p:grpSp>
        <p:nvGrpSpPr>
          <p:cNvPr id="113" name="组合 112"/>
          <p:cNvGrpSpPr/>
          <p:nvPr/>
        </p:nvGrpSpPr>
        <p:grpSpPr>
          <a:xfrm>
            <a:off x="784863" y="3533590"/>
            <a:ext cx="3267383" cy="732996"/>
            <a:chOff x="1046302" y="4709999"/>
            <a:chExt cx="4355754" cy="977027"/>
          </a:xfrm>
        </p:grpSpPr>
        <p:sp>
          <p:nvSpPr>
            <p:cNvPr id="114" name="MH_Other_10"/>
            <p:cNvSpPr/>
            <p:nvPr>
              <p:custDataLst>
                <p:tags r:id="rId8"/>
              </p:custDataLst>
            </p:nvPr>
          </p:nvSpPr>
          <p:spPr>
            <a:xfrm flipH="1" flipV="1">
              <a:off x="4181654" y="4798836"/>
              <a:ext cx="1220402" cy="439134"/>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00" b="0" i="0" u="none" strike="noStrike" kern="0" cap="none" spc="0" normalizeH="0" baseline="0" noProof="0">
                <a:ln>
                  <a:noFill/>
                </a:ln>
                <a:solidFill>
                  <a:sysClr val="window" lastClr="FFFFFF">
                    <a:lumMod val="50000"/>
                  </a:sysClr>
                </a:solidFill>
                <a:effectLst/>
                <a:uLnTx/>
                <a:uFillTx/>
                <a:latin typeface="Calibri" panose="020F0502020204030204"/>
                <a:ea typeface="宋体" panose="02010600030101010101" pitchFamily="2" charset="-122"/>
              </a:endParaRPr>
            </a:p>
          </p:txBody>
        </p:sp>
        <p:sp>
          <p:nvSpPr>
            <p:cNvPr id="115" name="MH_SubTitle_1"/>
            <p:cNvSpPr txBox="1">
              <a:spLocks noChangeArrowheads="1"/>
            </p:cNvSpPr>
            <p:nvPr>
              <p:custDataLst>
                <p:tags r:id="rId9"/>
              </p:custDataLst>
            </p:nvPr>
          </p:nvSpPr>
          <p:spPr bwMode="auto">
            <a:xfrm>
              <a:off x="1046302" y="470999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Agency FB"/>
                  <a:ea typeface="+mn-ea"/>
                </a:rPr>
                <a:t>此处添加详细文本描述，建议与标题相关并符合整体语言风格。</a:t>
              </a:r>
              <a:endParaRPr kumimoji="0" lang="en-US" altLang="zh-CN" sz="1200" b="0" i="0" u="none" strike="noStrike" kern="0" cap="none" spc="0" normalizeH="0" baseline="0" noProof="0" dirty="0">
                <a:ln>
                  <a:noFill/>
                </a:ln>
                <a:solidFill>
                  <a:sysClr val="window" lastClr="FFFFFF">
                    <a:lumMod val="50000"/>
                  </a:sysClr>
                </a:solidFill>
                <a:effectLst/>
                <a:uLnTx/>
                <a:uFillTx/>
                <a:latin typeface="Agency FB"/>
                <a:ea typeface="+mn-ea"/>
              </a:endParaRPr>
            </a:p>
          </p:txBody>
        </p:sp>
      </p:grpSp>
      <p:grpSp>
        <p:nvGrpSpPr>
          <p:cNvPr id="116" name="组合 115"/>
          <p:cNvGrpSpPr/>
          <p:nvPr/>
        </p:nvGrpSpPr>
        <p:grpSpPr>
          <a:xfrm>
            <a:off x="5002101" y="1284818"/>
            <a:ext cx="3364355" cy="732996"/>
            <a:chOff x="6668310" y="1712561"/>
            <a:chExt cx="4485028" cy="977027"/>
          </a:xfrm>
        </p:grpSpPr>
        <p:sp>
          <p:nvSpPr>
            <p:cNvPr id="117" name="MH_Other_9"/>
            <p:cNvSpPr/>
            <p:nvPr>
              <p:custDataLst>
                <p:tags r:id="rId6"/>
              </p:custDataLst>
            </p:nvPr>
          </p:nvSpPr>
          <p:spPr>
            <a:xfrm>
              <a:off x="6668310" y="2202837"/>
              <a:ext cx="1220402" cy="439134"/>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00" b="0" i="0" u="none" strike="noStrike" kern="0" cap="none" spc="0" normalizeH="0" baseline="0" noProof="0">
                <a:ln>
                  <a:noFill/>
                </a:ln>
                <a:solidFill>
                  <a:sysClr val="window" lastClr="FFFFFF">
                    <a:lumMod val="50000"/>
                  </a:sysClr>
                </a:solidFill>
                <a:effectLst/>
                <a:uLnTx/>
                <a:uFillTx/>
                <a:latin typeface="Calibri" panose="020F0502020204030204"/>
                <a:ea typeface="宋体" panose="02010600030101010101" pitchFamily="2" charset="-122"/>
              </a:endParaRPr>
            </a:p>
          </p:txBody>
        </p:sp>
        <p:sp>
          <p:nvSpPr>
            <p:cNvPr id="118" name="MH_SubTitle_1"/>
            <p:cNvSpPr txBox="1">
              <a:spLocks noChangeArrowheads="1"/>
            </p:cNvSpPr>
            <p:nvPr>
              <p:custDataLst>
                <p:tags r:id="rId7"/>
              </p:custDataLst>
            </p:nvPr>
          </p:nvSpPr>
          <p:spPr bwMode="auto">
            <a:xfrm>
              <a:off x="8039234" y="17125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Agency FB"/>
                  <a:ea typeface="+mn-ea"/>
                </a:rPr>
                <a:t>此处添加详细文本描述，建议与标题相关并符合整体语言风格。</a:t>
              </a:r>
              <a:endParaRPr kumimoji="0" lang="en-US" altLang="zh-CN" sz="1200" b="0" i="0" u="none" strike="noStrike" kern="0" cap="none" spc="0" normalizeH="0" baseline="0" noProof="0" dirty="0">
                <a:ln>
                  <a:noFill/>
                </a:ln>
                <a:solidFill>
                  <a:sysClr val="window" lastClr="FFFFFF">
                    <a:lumMod val="50000"/>
                  </a:sysClr>
                </a:solidFill>
                <a:effectLst/>
                <a:uLnTx/>
                <a:uFillTx/>
                <a:latin typeface="Agency FB"/>
                <a:ea typeface="+mn-ea"/>
              </a:endParaRPr>
            </a:p>
          </p:txBody>
        </p:sp>
      </p:grpSp>
      <p:grpSp>
        <p:nvGrpSpPr>
          <p:cNvPr id="119" name="组合 118"/>
          <p:cNvGrpSpPr/>
          <p:nvPr/>
        </p:nvGrpSpPr>
        <p:grpSpPr>
          <a:xfrm>
            <a:off x="5402949" y="2382988"/>
            <a:ext cx="2955031" cy="732996"/>
            <a:chOff x="7202679" y="3176336"/>
            <a:chExt cx="3939357" cy="977027"/>
          </a:xfrm>
        </p:grpSpPr>
        <p:cxnSp>
          <p:nvCxnSpPr>
            <p:cNvPr id="120" name="MH_Other_12"/>
            <p:cNvCxnSpPr>
              <a:cxnSpLocks noChangeShapeType="1"/>
            </p:cNvCxnSpPr>
            <p:nvPr>
              <p:custDataLst>
                <p:tags r:id="rId4"/>
              </p:custDataLst>
            </p:nvPr>
          </p:nvCxnSpPr>
          <p:spPr bwMode="auto">
            <a:xfrm flipH="1">
              <a:off x="7202679" y="3747740"/>
              <a:ext cx="686034" cy="10582"/>
            </a:xfrm>
            <a:prstGeom prst="straightConnector1">
              <a:avLst/>
            </a:prstGeom>
            <a:noFill/>
            <a:ln w="19050" algn="ctr">
              <a:solidFill>
                <a:srgbClr val="ADADAD"/>
              </a:solidFill>
              <a:prstDash val="sysDot"/>
              <a:miter lim="800000"/>
              <a:headEnd type="oval" w="sm" len="sm"/>
              <a:tailEnd type="oval" w="sm" len="sm"/>
            </a:ln>
            <a:extLst>
              <a:ext uri="{909E8E84-426E-40DD-AFC4-6F175D3DCCD1}">
                <a14:hiddenFill xmlns:a14="http://schemas.microsoft.com/office/drawing/2010/main">
                  <a:noFill/>
                </a14:hiddenFill>
              </a:ext>
            </a:extLst>
          </p:spPr>
        </p:cxnSp>
        <p:sp>
          <p:nvSpPr>
            <p:cNvPr id="121" name="MH_SubTitle_1"/>
            <p:cNvSpPr txBox="1">
              <a:spLocks noChangeArrowheads="1"/>
            </p:cNvSpPr>
            <p:nvPr>
              <p:custDataLst>
                <p:tags r:id="rId5"/>
              </p:custDataLst>
            </p:nvPr>
          </p:nvSpPr>
          <p:spPr bwMode="auto">
            <a:xfrm>
              <a:off x="8027932" y="3176336"/>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Agency FB"/>
                  <a:ea typeface="+mn-ea"/>
                </a:rPr>
                <a:t>此处添加详细文本描述，建议与标题相关并符合整体语言风格。</a:t>
              </a:r>
              <a:endParaRPr kumimoji="0" lang="en-US" altLang="zh-CN" sz="1200" b="0" i="0" u="none" strike="noStrike" kern="0" cap="none" spc="0" normalizeH="0" baseline="0" noProof="0" dirty="0">
                <a:ln>
                  <a:noFill/>
                </a:ln>
                <a:solidFill>
                  <a:sysClr val="window" lastClr="FFFFFF">
                    <a:lumMod val="50000"/>
                  </a:sysClr>
                </a:solidFill>
                <a:effectLst/>
                <a:uLnTx/>
                <a:uFillTx/>
                <a:latin typeface="Agency FB"/>
                <a:ea typeface="+mn-ea"/>
              </a:endParaRPr>
            </a:p>
          </p:txBody>
        </p:sp>
      </p:grpSp>
      <p:grpSp>
        <p:nvGrpSpPr>
          <p:cNvPr id="122" name="组合 121"/>
          <p:cNvGrpSpPr/>
          <p:nvPr/>
        </p:nvGrpSpPr>
        <p:grpSpPr>
          <a:xfrm>
            <a:off x="5002102" y="3533590"/>
            <a:ext cx="3376197" cy="732996"/>
            <a:chOff x="6668310" y="4709999"/>
            <a:chExt cx="4500815" cy="977027"/>
          </a:xfrm>
        </p:grpSpPr>
        <p:sp>
          <p:nvSpPr>
            <p:cNvPr id="123" name="MH_Other_11"/>
            <p:cNvSpPr/>
            <p:nvPr>
              <p:custDataLst>
                <p:tags r:id="rId2"/>
              </p:custDataLst>
            </p:nvPr>
          </p:nvSpPr>
          <p:spPr>
            <a:xfrm flipV="1">
              <a:off x="6668310" y="4798836"/>
              <a:ext cx="1220402" cy="439134"/>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00" b="0" i="0" u="none" strike="noStrike" kern="0" cap="none" spc="0" normalizeH="0" baseline="0" noProof="0">
                <a:ln>
                  <a:noFill/>
                </a:ln>
                <a:solidFill>
                  <a:sysClr val="window" lastClr="FFFFFF">
                    <a:lumMod val="50000"/>
                  </a:sysClr>
                </a:solidFill>
                <a:effectLst/>
                <a:uLnTx/>
                <a:uFillTx/>
                <a:latin typeface="Calibri" panose="020F0502020204030204"/>
                <a:ea typeface="宋体" panose="02010600030101010101" pitchFamily="2" charset="-122"/>
              </a:endParaRPr>
            </a:p>
          </p:txBody>
        </p:sp>
        <p:sp>
          <p:nvSpPr>
            <p:cNvPr id="124" name="MH_SubTitle_1"/>
            <p:cNvSpPr txBox="1">
              <a:spLocks noChangeArrowheads="1"/>
            </p:cNvSpPr>
            <p:nvPr>
              <p:custDataLst>
                <p:tags r:id="rId3"/>
              </p:custDataLst>
            </p:nvPr>
          </p:nvSpPr>
          <p:spPr bwMode="auto">
            <a:xfrm>
              <a:off x="8055021" y="470999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Agency FB"/>
                  <a:ea typeface="+mn-ea"/>
                </a:rPr>
                <a:t>此处添加详细文本描述，建议与标题相关并符合整体语言风格。</a:t>
              </a:r>
              <a:endParaRPr kumimoji="0" lang="en-US" altLang="zh-CN" sz="1200" b="0" i="0" u="none" strike="noStrike" kern="0" cap="none" spc="0" normalizeH="0" baseline="0" noProof="0" dirty="0">
                <a:ln>
                  <a:noFill/>
                </a:ln>
                <a:solidFill>
                  <a:sysClr val="window" lastClr="FFFFFF">
                    <a:lumMod val="50000"/>
                  </a:sysClr>
                </a:solidFill>
                <a:effectLst/>
                <a:uLnTx/>
                <a:uFillTx/>
                <a:latin typeface="Agency FB"/>
                <a:ea typeface="+mn-ea"/>
              </a:endParaRPr>
            </a:p>
          </p:txBody>
        </p:sp>
      </p:gr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p:cTn id="7" dur="500" fill="hold"/>
                                        <p:tgtEl>
                                          <p:spTgt spid="98"/>
                                        </p:tgtEl>
                                        <p:attrNameLst>
                                          <p:attrName>ppt_w</p:attrName>
                                        </p:attrNameLst>
                                      </p:cBhvr>
                                      <p:tavLst>
                                        <p:tav tm="0">
                                          <p:val>
                                            <p:fltVal val="0"/>
                                          </p:val>
                                        </p:tav>
                                        <p:tav tm="100000">
                                          <p:val>
                                            <p:strVal val="#ppt_w"/>
                                          </p:val>
                                        </p:tav>
                                      </p:tavLst>
                                    </p:anim>
                                    <p:anim calcmode="lin" valueType="num">
                                      <p:cBhvr>
                                        <p:cTn id="8" dur="500" fill="hold"/>
                                        <p:tgtEl>
                                          <p:spTgt spid="98"/>
                                        </p:tgtEl>
                                        <p:attrNameLst>
                                          <p:attrName>ppt_h</p:attrName>
                                        </p:attrNameLst>
                                      </p:cBhvr>
                                      <p:tavLst>
                                        <p:tav tm="0">
                                          <p:val>
                                            <p:fltVal val="0"/>
                                          </p:val>
                                        </p:tav>
                                        <p:tav tm="100000">
                                          <p:val>
                                            <p:strVal val="#ppt_h"/>
                                          </p:val>
                                        </p:tav>
                                      </p:tavLst>
                                    </p:anim>
                                    <p:animEffect transition="in" filter="fade">
                                      <p:cBhvr>
                                        <p:cTn id="9" dur="500"/>
                                        <p:tgtEl>
                                          <p:spTgt spid="9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6"/>
                                        </p:tgtEl>
                                        <p:attrNameLst>
                                          <p:attrName>style.visibility</p:attrName>
                                        </p:attrNameLst>
                                      </p:cBhvr>
                                      <p:to>
                                        <p:strVal val="visible"/>
                                      </p:to>
                                    </p:set>
                                    <p:anim calcmode="lin" valueType="num">
                                      <p:cBhvr>
                                        <p:cTn id="12" dur="500" fill="hold"/>
                                        <p:tgtEl>
                                          <p:spTgt spid="106"/>
                                        </p:tgtEl>
                                        <p:attrNameLst>
                                          <p:attrName>ppt_w</p:attrName>
                                        </p:attrNameLst>
                                      </p:cBhvr>
                                      <p:tavLst>
                                        <p:tav tm="0">
                                          <p:val>
                                            <p:fltVal val="0"/>
                                          </p:val>
                                        </p:tav>
                                        <p:tav tm="100000">
                                          <p:val>
                                            <p:strVal val="#ppt_w"/>
                                          </p:val>
                                        </p:tav>
                                      </p:tavLst>
                                    </p:anim>
                                    <p:anim calcmode="lin" valueType="num">
                                      <p:cBhvr>
                                        <p:cTn id="13" dur="500" fill="hold"/>
                                        <p:tgtEl>
                                          <p:spTgt spid="106"/>
                                        </p:tgtEl>
                                        <p:attrNameLst>
                                          <p:attrName>ppt_h</p:attrName>
                                        </p:attrNameLst>
                                      </p:cBhvr>
                                      <p:tavLst>
                                        <p:tav tm="0">
                                          <p:val>
                                            <p:fltVal val="0"/>
                                          </p:val>
                                        </p:tav>
                                        <p:tav tm="100000">
                                          <p:val>
                                            <p:strVal val="#ppt_h"/>
                                          </p:val>
                                        </p:tav>
                                      </p:tavLst>
                                    </p:anim>
                                    <p:animEffect transition="in" filter="fade">
                                      <p:cBhvr>
                                        <p:cTn id="14" dur="500"/>
                                        <p:tgtEl>
                                          <p:spTgt spid="106"/>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116"/>
                                        </p:tgtEl>
                                        <p:attrNameLst>
                                          <p:attrName>style.visibility</p:attrName>
                                        </p:attrNameLst>
                                      </p:cBhvr>
                                      <p:to>
                                        <p:strVal val="visible"/>
                                      </p:to>
                                    </p:set>
                                    <p:animEffect transition="in" filter="wipe(left)">
                                      <p:cBhvr>
                                        <p:cTn id="18" dur="500"/>
                                        <p:tgtEl>
                                          <p:spTgt spid="116"/>
                                        </p:tgtEl>
                                      </p:cBhvr>
                                    </p:animEffect>
                                  </p:childTnLst>
                                </p:cTn>
                              </p:par>
                              <p:par>
                                <p:cTn id="19" presetID="22" presetClass="entr" presetSubtype="8" fill="hold" nodeType="withEffect">
                                  <p:stCondLst>
                                    <p:cond delay="0"/>
                                  </p:stCondLst>
                                  <p:childTnLst>
                                    <p:set>
                                      <p:cBhvr>
                                        <p:cTn id="20" dur="1" fill="hold">
                                          <p:stCondLst>
                                            <p:cond delay="0"/>
                                          </p:stCondLst>
                                        </p:cTn>
                                        <p:tgtEl>
                                          <p:spTgt spid="119"/>
                                        </p:tgtEl>
                                        <p:attrNameLst>
                                          <p:attrName>style.visibility</p:attrName>
                                        </p:attrNameLst>
                                      </p:cBhvr>
                                      <p:to>
                                        <p:strVal val="visible"/>
                                      </p:to>
                                    </p:set>
                                    <p:animEffect transition="in" filter="wipe(left)">
                                      <p:cBhvr>
                                        <p:cTn id="21" dur="500"/>
                                        <p:tgtEl>
                                          <p:spTgt spid="119"/>
                                        </p:tgtEl>
                                      </p:cBhvr>
                                    </p:animEffect>
                                  </p:childTnLst>
                                </p:cTn>
                              </p:par>
                              <p:par>
                                <p:cTn id="22" presetID="22" presetClass="entr" presetSubtype="8" fill="hold" nodeType="withEffect">
                                  <p:stCondLst>
                                    <p:cond delay="0"/>
                                  </p:stCondLst>
                                  <p:childTnLst>
                                    <p:set>
                                      <p:cBhvr>
                                        <p:cTn id="23" dur="1" fill="hold">
                                          <p:stCondLst>
                                            <p:cond delay="0"/>
                                          </p:stCondLst>
                                        </p:cTn>
                                        <p:tgtEl>
                                          <p:spTgt spid="122"/>
                                        </p:tgtEl>
                                        <p:attrNameLst>
                                          <p:attrName>style.visibility</p:attrName>
                                        </p:attrNameLst>
                                      </p:cBhvr>
                                      <p:to>
                                        <p:strVal val="visible"/>
                                      </p:to>
                                    </p:set>
                                    <p:animEffect transition="in" filter="wipe(left)">
                                      <p:cBhvr>
                                        <p:cTn id="24" dur="500"/>
                                        <p:tgtEl>
                                          <p:spTgt spid="122"/>
                                        </p:tgtEl>
                                      </p:cBhvr>
                                    </p:animEffect>
                                  </p:childTnLst>
                                </p:cTn>
                              </p:par>
                              <p:par>
                                <p:cTn id="25" presetID="22" presetClass="entr" presetSubtype="2" fill="hold" nodeType="withEffect">
                                  <p:stCondLst>
                                    <p:cond delay="0"/>
                                  </p:stCondLst>
                                  <p:childTnLst>
                                    <p:set>
                                      <p:cBhvr>
                                        <p:cTn id="26" dur="1" fill="hold">
                                          <p:stCondLst>
                                            <p:cond delay="0"/>
                                          </p:stCondLst>
                                        </p:cTn>
                                        <p:tgtEl>
                                          <p:spTgt spid="113"/>
                                        </p:tgtEl>
                                        <p:attrNameLst>
                                          <p:attrName>style.visibility</p:attrName>
                                        </p:attrNameLst>
                                      </p:cBhvr>
                                      <p:to>
                                        <p:strVal val="visible"/>
                                      </p:to>
                                    </p:set>
                                    <p:animEffect transition="in" filter="wipe(right)">
                                      <p:cBhvr>
                                        <p:cTn id="27" dur="500"/>
                                        <p:tgtEl>
                                          <p:spTgt spid="113"/>
                                        </p:tgtEl>
                                      </p:cBhvr>
                                    </p:animEffect>
                                  </p:childTnLst>
                                </p:cTn>
                              </p:par>
                              <p:par>
                                <p:cTn id="28" presetID="22" presetClass="entr" presetSubtype="2" fill="hold" nodeType="withEffect">
                                  <p:stCondLst>
                                    <p:cond delay="0"/>
                                  </p:stCondLst>
                                  <p:childTnLst>
                                    <p:set>
                                      <p:cBhvr>
                                        <p:cTn id="29" dur="1" fill="hold">
                                          <p:stCondLst>
                                            <p:cond delay="0"/>
                                          </p:stCondLst>
                                        </p:cTn>
                                        <p:tgtEl>
                                          <p:spTgt spid="110"/>
                                        </p:tgtEl>
                                        <p:attrNameLst>
                                          <p:attrName>style.visibility</p:attrName>
                                        </p:attrNameLst>
                                      </p:cBhvr>
                                      <p:to>
                                        <p:strVal val="visible"/>
                                      </p:to>
                                    </p:set>
                                    <p:animEffect transition="in" filter="wipe(right)">
                                      <p:cBhvr>
                                        <p:cTn id="30" dur="500"/>
                                        <p:tgtEl>
                                          <p:spTgt spid="110"/>
                                        </p:tgtEl>
                                      </p:cBhvr>
                                    </p:animEffect>
                                  </p:childTnLst>
                                </p:cTn>
                              </p:par>
                              <p:par>
                                <p:cTn id="31" presetID="22" presetClass="entr" presetSubtype="2" fill="hold" nodeType="withEffect">
                                  <p:stCondLst>
                                    <p:cond delay="0"/>
                                  </p:stCondLst>
                                  <p:childTnLst>
                                    <p:set>
                                      <p:cBhvr>
                                        <p:cTn id="32" dur="1" fill="hold">
                                          <p:stCondLst>
                                            <p:cond delay="0"/>
                                          </p:stCondLst>
                                        </p:cTn>
                                        <p:tgtEl>
                                          <p:spTgt spid="107"/>
                                        </p:tgtEl>
                                        <p:attrNameLst>
                                          <p:attrName>style.visibility</p:attrName>
                                        </p:attrNameLst>
                                      </p:cBhvr>
                                      <p:to>
                                        <p:strVal val="visible"/>
                                      </p:to>
                                    </p:set>
                                    <p:animEffect transition="in" filter="wipe(right)">
                                      <p:cBhvr>
                                        <p:cTn id="33" dur="500"/>
                                        <p:tgtEl>
                                          <p:spTgt spid="107"/>
                                        </p:tgtEl>
                                      </p:cBhvr>
                                    </p:animEffect>
                                  </p:childTnLst>
                                </p:cTn>
                              </p:par>
                              <p:par>
                                <p:cTn id="34" presetID="26" presetClass="emph" presetSubtype="0" fill="hold" nodeType="withEffect">
                                  <p:stCondLst>
                                    <p:cond delay="0"/>
                                  </p:stCondLst>
                                  <p:childTnLst>
                                    <p:animEffect transition="out" filter="fade">
                                      <p:cBhvr>
                                        <p:cTn id="35" dur="500" tmFilter="0, 0; .2, .5; .8, .5; 1, 0"/>
                                        <p:tgtEl>
                                          <p:spTgt spid="98"/>
                                        </p:tgtEl>
                                      </p:cBhvr>
                                    </p:animEffect>
                                    <p:animScale>
                                      <p:cBhvr>
                                        <p:cTn id="36" dur="250" autoRev="1" fill="hold"/>
                                        <p:tgtEl>
                                          <p:spTgt spid="9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0" name="TextBox 49"/>
          <p:cNvSpPr txBox="1"/>
          <p:nvPr/>
        </p:nvSpPr>
        <p:spPr>
          <a:xfrm>
            <a:off x="540346" y="3084564"/>
            <a:ext cx="2952750" cy="365485"/>
          </a:xfrm>
          <a:prstGeom prst="rect">
            <a:avLst/>
          </a:prstGeom>
          <a:noFill/>
        </p:spPr>
        <p:txBody>
          <a:bodyPr wrap="square" lIns="57150" tIns="28575" rIns="57150" bIns="28575" rtlCol="0">
            <a:spAutoFit/>
          </a:bodyPr>
          <a:lstStyle/>
          <a:p>
            <a:r>
              <a:rPr lang="zh-CN" altLang="en-US" sz="2000" b="1" dirty="0">
                <a:solidFill>
                  <a:srgbClr val="FA783A"/>
                </a:solidFill>
                <a:latin typeface="微软雅黑" panose="020B0503020204020204" pitchFamily="34" charset="-122"/>
                <a:ea typeface="微软雅黑" panose="020B0503020204020204" pitchFamily="34" charset="-122"/>
              </a:rPr>
              <a:t>文字标题内容</a:t>
            </a:r>
            <a:endParaRPr lang="en-US" altLang="zh-CN" sz="2000" b="1" dirty="0">
              <a:solidFill>
                <a:srgbClr val="FA783A"/>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540347" y="3461335"/>
            <a:ext cx="2689165" cy="953851"/>
          </a:xfrm>
          <a:prstGeom prst="rect">
            <a:avLst/>
          </a:prstGeom>
          <a:noFill/>
        </p:spPr>
        <p:txBody>
          <a:bodyPr wrap="square" lIns="57150" tIns="28575" rIns="57150" bIns="28575" rtlCol="0">
            <a:spAutoFit/>
          </a:bodyPr>
          <a:lstStyle/>
          <a:p>
            <a:pPr defTabSz="914400">
              <a:lnSpc>
                <a:spcPct val="150000"/>
              </a:lnSpc>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单击此处添加文本单击此处添加</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文本</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单击此处添加文本单击此处添加</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文本单击</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此处添加</a:t>
            </a:r>
            <a:r>
              <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文本单击此处添加文本单击此处添加文本单击此处添加</a:t>
            </a:r>
            <a:r>
              <a:rPr lang="zh-CN" altLang="en-US" sz="10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文本</a:t>
            </a:r>
            <a:endParaRPr kumimoji="0" lang="en-US" sz="10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pic>
        <p:nvPicPr>
          <p:cNvPr id="52" name="Picture 5" descr="C:\Users\Administrator\Desktop\rt\QQ截图20170217142252.jpgQQ截图2017021714225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728773" y="1420416"/>
            <a:ext cx="2409190" cy="1500998"/>
          </a:xfrm>
          <a:prstGeom prst="rect">
            <a:avLst/>
          </a:prstGeom>
          <a:solidFill>
            <a:srgbClr val="00B0F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grpSp>
        <p:nvGrpSpPr>
          <p:cNvPr id="77" name="组合 76"/>
          <p:cNvGrpSpPr/>
          <p:nvPr/>
        </p:nvGrpSpPr>
        <p:grpSpPr>
          <a:xfrm>
            <a:off x="4726999" y="772344"/>
            <a:ext cx="1326720" cy="1326900"/>
            <a:chOff x="4726999" y="772344"/>
            <a:chExt cx="1326720" cy="1326900"/>
          </a:xfrm>
        </p:grpSpPr>
        <p:grpSp>
          <p:nvGrpSpPr>
            <p:cNvPr id="78" name="组合 77"/>
            <p:cNvGrpSpPr/>
            <p:nvPr/>
          </p:nvGrpSpPr>
          <p:grpSpPr>
            <a:xfrm>
              <a:off x="4726999" y="772344"/>
              <a:ext cx="1326720" cy="1326900"/>
              <a:chOff x="4926840" y="1732375"/>
              <a:chExt cx="1656097" cy="1656098"/>
            </a:xfrm>
          </p:grpSpPr>
          <p:sp>
            <p:nvSpPr>
              <p:cNvPr id="82" name="任意多边形 8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3" name="椭圆 82"/>
              <p:cNvSpPr/>
              <p:nvPr/>
            </p:nvSpPr>
            <p:spPr>
              <a:xfrm>
                <a:off x="5189938" y="1995474"/>
                <a:ext cx="1129900" cy="1129900"/>
              </a:xfrm>
              <a:prstGeom prst="ellipse">
                <a:avLst/>
              </a:prstGeom>
              <a:solidFill>
                <a:srgbClr val="EC6C3E"/>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a:off x="4976892" y="1078222"/>
              <a:ext cx="750218" cy="597158"/>
              <a:chOff x="4123036" y="1090209"/>
              <a:chExt cx="1000117" cy="795964"/>
            </a:xfrm>
          </p:grpSpPr>
          <p:sp>
            <p:nvSpPr>
              <p:cNvPr id="80" name="文本框 37"/>
              <p:cNvSpPr txBox="1"/>
              <p:nvPr/>
            </p:nvSpPr>
            <p:spPr>
              <a:xfrm>
                <a:off x="4123036" y="1090209"/>
                <a:ext cx="1000117" cy="738436"/>
              </a:xfrm>
              <a:prstGeom prst="rect">
                <a:avLst/>
              </a:prstGeom>
              <a:noFill/>
            </p:spPr>
            <p:txBody>
              <a:bodyPr wrap="square" rtlCol="0">
                <a:spAutoFit/>
              </a:bodyPr>
              <a:lstStyle/>
              <a:p>
                <a:pPr algn="ctr"/>
                <a:r>
                  <a:rPr lang="en-US" altLang="zh-CN" sz="3000" dirty="0">
                    <a:solidFill>
                      <a:srgbClr val="EC6C3E"/>
                    </a:solidFill>
                    <a:latin typeface="Impact" panose="020B0806030902050204" pitchFamily="34" charset="0"/>
                  </a:rPr>
                  <a:t>01</a:t>
                </a:r>
                <a:endParaRPr lang="zh-CN" altLang="en-US" sz="3000" dirty="0">
                  <a:solidFill>
                    <a:srgbClr val="EC6C3E"/>
                  </a:solidFill>
                  <a:latin typeface="Impact" panose="020B0806030902050204" pitchFamily="34" charset="0"/>
                </a:endParaRPr>
              </a:p>
            </p:txBody>
          </p:sp>
          <p:sp>
            <p:nvSpPr>
              <p:cNvPr id="81" name="文本框 38"/>
              <p:cNvSpPr txBox="1"/>
              <p:nvPr/>
            </p:nvSpPr>
            <p:spPr>
              <a:xfrm>
                <a:off x="4266700" y="1619516"/>
                <a:ext cx="740410" cy="266657"/>
              </a:xfrm>
              <a:prstGeom prst="rect">
                <a:avLst/>
              </a:prstGeom>
              <a:noFill/>
            </p:spPr>
            <p:txBody>
              <a:bodyPr wrap="square" rtlCol="0">
                <a:spAutoFit/>
              </a:bodyPr>
              <a:lstStyle/>
              <a:p>
                <a:pPr algn="ctr"/>
                <a:r>
                  <a:rPr lang="en-US" altLang="zh-CN" sz="7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85" name="组合 84"/>
          <p:cNvGrpSpPr/>
          <p:nvPr/>
        </p:nvGrpSpPr>
        <p:grpSpPr>
          <a:xfrm>
            <a:off x="6161346" y="832365"/>
            <a:ext cx="2014036" cy="724260"/>
            <a:chOff x="6161346" y="832365"/>
            <a:chExt cx="2014036" cy="724260"/>
          </a:xfrm>
        </p:grpSpPr>
        <p:grpSp>
          <p:nvGrpSpPr>
            <p:cNvPr id="86" name="组合 85"/>
            <p:cNvGrpSpPr/>
            <p:nvPr/>
          </p:nvGrpSpPr>
          <p:grpSpPr>
            <a:xfrm>
              <a:off x="6161346" y="870371"/>
              <a:ext cx="2014036" cy="686254"/>
              <a:chOff x="5947699" y="908862"/>
              <a:chExt cx="2684915" cy="914723"/>
            </a:xfrm>
          </p:grpSpPr>
          <p:grpSp>
            <p:nvGrpSpPr>
              <p:cNvPr id="88" name="组合 87"/>
              <p:cNvGrpSpPr/>
              <p:nvPr/>
            </p:nvGrpSpPr>
            <p:grpSpPr>
              <a:xfrm flipV="1">
                <a:off x="5947699" y="1317986"/>
                <a:ext cx="2684915" cy="333365"/>
                <a:chOff x="5272248" y="4626108"/>
                <a:chExt cx="2684915" cy="333365"/>
              </a:xfrm>
            </p:grpSpPr>
            <p:sp>
              <p:nvSpPr>
                <p:cNvPr id="91" name="椭圆 90"/>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任意多边形 9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9" name="文本框 100"/>
              <p:cNvSpPr txBox="1"/>
              <p:nvPr/>
            </p:nvSpPr>
            <p:spPr>
              <a:xfrm>
                <a:off x="6852147" y="908862"/>
                <a:ext cx="1780467" cy="430754"/>
              </a:xfrm>
              <a:prstGeom prst="rect">
                <a:avLst/>
              </a:prstGeom>
              <a:noFill/>
            </p:spPr>
            <p:txBody>
              <a:bodyPr wrap="square" rtlCol="0">
                <a:spAutoFit/>
              </a:bodyPr>
              <a:lstStyle/>
              <a:p>
                <a:r>
                  <a:rPr lang="zh-CN" altLang="en-US" sz="1500" dirty="0">
                    <a:solidFill>
                      <a:srgbClr val="EC6C3E"/>
                    </a:solidFill>
                    <a:latin typeface="时尚中黑简体" panose="01010104010101010101" pitchFamily="2" charset="-122"/>
                    <a:ea typeface="时尚中黑简体" panose="01010104010101010101" pitchFamily="2" charset="-122"/>
                  </a:rPr>
                  <a:t>在此添加标题</a:t>
                </a:r>
              </a:p>
            </p:txBody>
          </p:sp>
          <p:sp>
            <p:nvSpPr>
              <p:cNvPr id="90" name="文本框 101"/>
              <p:cNvSpPr txBox="1"/>
              <p:nvPr/>
            </p:nvSpPr>
            <p:spPr>
              <a:xfrm>
                <a:off x="6290683" y="1331294"/>
                <a:ext cx="2341931" cy="492291"/>
              </a:xfrm>
              <a:prstGeom prst="rect">
                <a:avLst/>
              </a:prstGeom>
              <a:noFill/>
            </p:spPr>
            <p:txBody>
              <a:bodyPr wrap="square" rtlCol="0">
                <a:spAutoFit/>
              </a:bodyPr>
              <a:lstStyle/>
              <a:p>
                <a:pPr algn="just"/>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sp>
          <p:nvSpPr>
            <p:cNvPr id="87" name="Freeform 57"/>
            <p:cNvSpPr>
              <a:spLocks noEditPoints="1"/>
            </p:cNvSpPr>
            <p:nvPr/>
          </p:nvSpPr>
          <p:spPr bwMode="auto">
            <a:xfrm>
              <a:off x="6521102" y="832365"/>
              <a:ext cx="295909" cy="29651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68589" tIns="34295" rIns="68589" bIns="34295" numCol="1" anchor="t" anchorCtr="0" compatLnSpc="1"/>
            <a:lstStyle/>
            <a:p>
              <a:endParaRPr lang="zh-CN" altLang="en-US" dirty="0"/>
            </a:p>
          </p:txBody>
        </p:sp>
      </p:grpSp>
      <p:grpSp>
        <p:nvGrpSpPr>
          <p:cNvPr id="93" name="组合 92"/>
          <p:cNvGrpSpPr/>
          <p:nvPr/>
        </p:nvGrpSpPr>
        <p:grpSpPr>
          <a:xfrm>
            <a:off x="5871126" y="1817967"/>
            <a:ext cx="943420" cy="943546"/>
            <a:chOff x="5871126" y="1817967"/>
            <a:chExt cx="943420" cy="943546"/>
          </a:xfrm>
        </p:grpSpPr>
        <p:grpSp>
          <p:nvGrpSpPr>
            <p:cNvPr id="94" name="组合 93"/>
            <p:cNvGrpSpPr/>
            <p:nvPr/>
          </p:nvGrpSpPr>
          <p:grpSpPr>
            <a:xfrm>
              <a:off x="5871126" y="1817967"/>
              <a:ext cx="943420" cy="943546"/>
              <a:chOff x="4926840" y="1732375"/>
              <a:chExt cx="1656097" cy="1656098"/>
            </a:xfrm>
          </p:grpSpPr>
          <p:sp>
            <p:nvSpPr>
              <p:cNvPr id="98" name="任意多边形 97"/>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9" name="椭圆 98"/>
              <p:cNvSpPr/>
              <p:nvPr/>
            </p:nvSpPr>
            <p:spPr>
              <a:xfrm>
                <a:off x="5189938" y="1995474"/>
                <a:ext cx="1129900" cy="1129900"/>
              </a:xfrm>
              <a:prstGeom prst="ellipse">
                <a:avLst/>
              </a:prstGeom>
              <a:solidFill>
                <a:srgbClr val="E3413E"/>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p:cNvGrpSpPr/>
            <p:nvPr/>
          </p:nvGrpSpPr>
          <p:grpSpPr>
            <a:xfrm>
              <a:off x="5985004" y="2009498"/>
              <a:ext cx="750218" cy="540205"/>
              <a:chOff x="4123036" y="1134371"/>
              <a:chExt cx="1000117" cy="720051"/>
            </a:xfrm>
          </p:grpSpPr>
          <p:sp>
            <p:nvSpPr>
              <p:cNvPr id="96" name="文本框 43"/>
              <p:cNvSpPr txBox="1"/>
              <p:nvPr/>
            </p:nvSpPr>
            <p:spPr>
              <a:xfrm>
                <a:off x="4123036" y="1134371"/>
                <a:ext cx="1000117" cy="676899"/>
              </a:xfrm>
              <a:prstGeom prst="rect">
                <a:avLst/>
              </a:prstGeom>
              <a:noFill/>
            </p:spPr>
            <p:txBody>
              <a:bodyPr wrap="square" rtlCol="0">
                <a:spAutoFit/>
              </a:bodyPr>
              <a:lstStyle/>
              <a:p>
                <a:pPr algn="ctr"/>
                <a:r>
                  <a:rPr lang="en-US" altLang="zh-CN" sz="2700" dirty="0">
                    <a:solidFill>
                      <a:srgbClr val="E3413E"/>
                    </a:solidFill>
                    <a:latin typeface="Impact" panose="020B0806030902050204" pitchFamily="34" charset="0"/>
                  </a:rPr>
                  <a:t>02</a:t>
                </a:r>
                <a:endParaRPr lang="zh-CN" altLang="en-US" sz="2700" dirty="0">
                  <a:solidFill>
                    <a:srgbClr val="E3413E"/>
                  </a:solidFill>
                  <a:latin typeface="Impact" panose="020B0806030902050204" pitchFamily="34" charset="0"/>
                </a:endParaRPr>
              </a:p>
            </p:txBody>
          </p:sp>
          <p:sp>
            <p:nvSpPr>
              <p:cNvPr id="97" name="文本框 44"/>
              <p:cNvSpPr txBox="1"/>
              <p:nvPr/>
            </p:nvSpPr>
            <p:spPr>
              <a:xfrm>
                <a:off x="4266700" y="1587765"/>
                <a:ext cx="740410" cy="266657"/>
              </a:xfrm>
              <a:prstGeom prst="rect">
                <a:avLst/>
              </a:prstGeom>
              <a:noFill/>
            </p:spPr>
            <p:txBody>
              <a:bodyPr wrap="square" rtlCol="0">
                <a:spAutoFit/>
              </a:bodyPr>
              <a:lstStyle/>
              <a:p>
                <a:pPr algn="ctr"/>
                <a:r>
                  <a:rPr lang="en-US" altLang="zh-CN" sz="7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101" name="组合 100"/>
          <p:cNvGrpSpPr/>
          <p:nvPr/>
        </p:nvGrpSpPr>
        <p:grpSpPr>
          <a:xfrm>
            <a:off x="6807230" y="1772649"/>
            <a:ext cx="2014036" cy="686254"/>
            <a:chOff x="6807230" y="1772649"/>
            <a:chExt cx="2014036" cy="686254"/>
          </a:xfrm>
        </p:grpSpPr>
        <p:grpSp>
          <p:nvGrpSpPr>
            <p:cNvPr id="102" name="组合 101"/>
            <p:cNvGrpSpPr/>
            <p:nvPr/>
          </p:nvGrpSpPr>
          <p:grpSpPr>
            <a:xfrm>
              <a:off x="6807230" y="1772649"/>
              <a:ext cx="2014036" cy="686254"/>
              <a:chOff x="5947699" y="908862"/>
              <a:chExt cx="2684915" cy="914723"/>
            </a:xfrm>
          </p:grpSpPr>
          <p:grpSp>
            <p:nvGrpSpPr>
              <p:cNvPr id="107" name="组合 106"/>
              <p:cNvGrpSpPr/>
              <p:nvPr/>
            </p:nvGrpSpPr>
            <p:grpSpPr>
              <a:xfrm flipV="1">
                <a:off x="5947699" y="1317986"/>
                <a:ext cx="2684915" cy="333365"/>
                <a:chOff x="5272248" y="4626108"/>
                <a:chExt cx="2684915" cy="333365"/>
              </a:xfrm>
            </p:grpSpPr>
            <p:sp>
              <p:nvSpPr>
                <p:cNvPr id="110" name="椭圆 109"/>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任意多边形 11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08" name="文本框 90"/>
              <p:cNvSpPr txBox="1"/>
              <p:nvPr/>
            </p:nvSpPr>
            <p:spPr>
              <a:xfrm>
                <a:off x="6852147" y="908862"/>
                <a:ext cx="1780467" cy="430754"/>
              </a:xfrm>
              <a:prstGeom prst="rect">
                <a:avLst/>
              </a:prstGeom>
              <a:noFill/>
            </p:spPr>
            <p:txBody>
              <a:bodyPr wrap="square" rtlCol="0">
                <a:spAutoFit/>
              </a:bodyPr>
              <a:lstStyle/>
              <a:p>
                <a:r>
                  <a:rPr lang="zh-CN" altLang="en-US" sz="1500" dirty="0">
                    <a:solidFill>
                      <a:srgbClr val="E3413E"/>
                    </a:solidFill>
                    <a:latin typeface="时尚中黑简体" panose="01010104010101010101" pitchFamily="2" charset="-122"/>
                    <a:ea typeface="时尚中黑简体" panose="01010104010101010101" pitchFamily="2" charset="-122"/>
                  </a:rPr>
                  <a:t>在此添加标题</a:t>
                </a:r>
              </a:p>
            </p:txBody>
          </p:sp>
          <p:sp>
            <p:nvSpPr>
              <p:cNvPr id="109" name="文本框 91"/>
              <p:cNvSpPr txBox="1"/>
              <p:nvPr/>
            </p:nvSpPr>
            <p:spPr>
              <a:xfrm>
                <a:off x="6290683" y="1331294"/>
                <a:ext cx="2341931" cy="492291"/>
              </a:xfrm>
              <a:prstGeom prst="rect">
                <a:avLst/>
              </a:prstGeom>
              <a:noFill/>
            </p:spPr>
            <p:txBody>
              <a:bodyPr wrap="square" rtlCol="0">
                <a:spAutoFit/>
              </a:bodyPr>
              <a:lstStyle/>
              <a:p>
                <a:pPr algn="just"/>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nvGrpSpPr>
            <p:cNvPr id="103" name="Group 46"/>
            <p:cNvGrpSpPr>
              <a:grpSpLocks noChangeAspect="1"/>
            </p:cNvGrpSpPr>
            <p:nvPr/>
          </p:nvGrpSpPr>
          <p:grpSpPr bwMode="auto">
            <a:xfrm>
              <a:off x="7095262" y="1796418"/>
              <a:ext cx="385112" cy="238459"/>
              <a:chOff x="3098" y="1701"/>
              <a:chExt cx="1486" cy="920"/>
            </a:xfrm>
            <a:solidFill>
              <a:schemeClr val="tx1">
                <a:lumMod val="50000"/>
                <a:lumOff val="50000"/>
                <a:alpha val="40000"/>
              </a:schemeClr>
            </a:solidFill>
          </p:grpSpPr>
          <p:sp>
            <p:nvSpPr>
              <p:cNvPr id="104"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12" name="组合 111"/>
          <p:cNvGrpSpPr/>
          <p:nvPr/>
        </p:nvGrpSpPr>
        <p:grpSpPr>
          <a:xfrm>
            <a:off x="5342370" y="2778400"/>
            <a:ext cx="1086134" cy="1086280"/>
            <a:chOff x="5202730" y="2698585"/>
            <a:chExt cx="1086134" cy="1086280"/>
          </a:xfrm>
        </p:grpSpPr>
        <p:grpSp>
          <p:nvGrpSpPr>
            <p:cNvPr id="113" name="组合 112"/>
            <p:cNvGrpSpPr/>
            <p:nvPr/>
          </p:nvGrpSpPr>
          <p:grpSpPr>
            <a:xfrm>
              <a:off x="5202730" y="2698585"/>
              <a:ext cx="1086134" cy="1086280"/>
              <a:chOff x="4926840" y="1732375"/>
              <a:chExt cx="1656097" cy="1656098"/>
            </a:xfrm>
          </p:grpSpPr>
          <p:sp>
            <p:nvSpPr>
              <p:cNvPr id="117" name="任意多边形 11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8" name="椭圆 117"/>
              <p:cNvSpPr/>
              <p:nvPr/>
            </p:nvSpPr>
            <p:spPr>
              <a:xfrm>
                <a:off x="5189938" y="1995474"/>
                <a:ext cx="1129900" cy="1129900"/>
              </a:xfrm>
              <a:prstGeom prst="ellipse">
                <a:avLst/>
              </a:prstGeom>
              <a:solidFill>
                <a:srgbClr val="FA783A"/>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4" name="组合 113"/>
            <p:cNvGrpSpPr/>
            <p:nvPr/>
          </p:nvGrpSpPr>
          <p:grpSpPr>
            <a:xfrm>
              <a:off x="5370687" y="2954696"/>
              <a:ext cx="750218" cy="609993"/>
              <a:chOff x="4123036" y="1134371"/>
              <a:chExt cx="1000117" cy="813072"/>
            </a:xfrm>
          </p:grpSpPr>
          <p:sp>
            <p:nvSpPr>
              <p:cNvPr id="115" name="文本框 40"/>
              <p:cNvSpPr txBox="1"/>
              <p:nvPr/>
            </p:nvSpPr>
            <p:spPr>
              <a:xfrm>
                <a:off x="4123036" y="1134371"/>
                <a:ext cx="1000117" cy="738436"/>
              </a:xfrm>
              <a:prstGeom prst="rect">
                <a:avLst/>
              </a:prstGeom>
              <a:noFill/>
            </p:spPr>
            <p:txBody>
              <a:bodyPr wrap="square" rtlCol="0">
                <a:spAutoFit/>
              </a:bodyPr>
              <a:lstStyle/>
              <a:p>
                <a:pPr algn="ctr"/>
                <a:r>
                  <a:rPr lang="en-US" altLang="zh-CN" sz="3000" dirty="0">
                    <a:solidFill>
                      <a:srgbClr val="FA783A"/>
                    </a:solidFill>
                    <a:latin typeface="Impact" panose="020B0806030902050204" pitchFamily="34" charset="0"/>
                  </a:rPr>
                  <a:t>03</a:t>
                </a:r>
                <a:endParaRPr lang="zh-CN" altLang="en-US" sz="3000" dirty="0">
                  <a:solidFill>
                    <a:srgbClr val="FA783A"/>
                  </a:solidFill>
                  <a:latin typeface="Impact" panose="020B0806030902050204" pitchFamily="34" charset="0"/>
                </a:endParaRPr>
              </a:p>
            </p:txBody>
          </p:sp>
          <p:sp>
            <p:nvSpPr>
              <p:cNvPr id="116" name="文本框 41"/>
              <p:cNvSpPr txBox="1"/>
              <p:nvPr/>
            </p:nvSpPr>
            <p:spPr>
              <a:xfrm>
                <a:off x="4266700" y="1680785"/>
                <a:ext cx="740410" cy="266658"/>
              </a:xfrm>
              <a:prstGeom prst="rect">
                <a:avLst/>
              </a:prstGeom>
              <a:noFill/>
            </p:spPr>
            <p:txBody>
              <a:bodyPr wrap="square" rtlCol="0">
                <a:spAutoFit/>
              </a:bodyPr>
              <a:lstStyle/>
              <a:p>
                <a:pPr algn="ctr"/>
                <a:r>
                  <a:rPr lang="en-US" altLang="zh-CN" sz="700" dirty="0" smtClean="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120" name="组合 119"/>
          <p:cNvGrpSpPr/>
          <p:nvPr/>
        </p:nvGrpSpPr>
        <p:grpSpPr>
          <a:xfrm>
            <a:off x="3708698" y="2284512"/>
            <a:ext cx="2014036" cy="709275"/>
            <a:chOff x="3569058" y="2204697"/>
            <a:chExt cx="2014036" cy="709275"/>
          </a:xfrm>
        </p:grpSpPr>
        <p:grpSp>
          <p:nvGrpSpPr>
            <p:cNvPr id="121" name="组合 120"/>
            <p:cNvGrpSpPr/>
            <p:nvPr/>
          </p:nvGrpSpPr>
          <p:grpSpPr>
            <a:xfrm flipH="1">
              <a:off x="3569058" y="2227718"/>
              <a:ext cx="2014036" cy="686254"/>
              <a:chOff x="5947699" y="908862"/>
              <a:chExt cx="2684915" cy="914723"/>
            </a:xfrm>
          </p:grpSpPr>
          <p:grpSp>
            <p:nvGrpSpPr>
              <p:cNvPr id="127" name="组合 126"/>
              <p:cNvGrpSpPr/>
              <p:nvPr/>
            </p:nvGrpSpPr>
            <p:grpSpPr>
              <a:xfrm flipV="1">
                <a:off x="5947699" y="1317986"/>
                <a:ext cx="2684915" cy="333365"/>
                <a:chOff x="5272248" y="4626108"/>
                <a:chExt cx="2684915" cy="333365"/>
              </a:xfrm>
            </p:grpSpPr>
            <p:sp>
              <p:nvSpPr>
                <p:cNvPr id="130" name="椭圆 129"/>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1" name="任意多边形 13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8" name="文本框 106"/>
              <p:cNvSpPr txBox="1"/>
              <p:nvPr/>
            </p:nvSpPr>
            <p:spPr>
              <a:xfrm>
                <a:off x="6852147" y="908862"/>
                <a:ext cx="1780467" cy="430754"/>
              </a:xfrm>
              <a:prstGeom prst="rect">
                <a:avLst/>
              </a:prstGeom>
              <a:noFill/>
            </p:spPr>
            <p:txBody>
              <a:bodyPr wrap="square" rtlCol="0">
                <a:spAutoFit/>
              </a:bodyPr>
              <a:lstStyle/>
              <a:p>
                <a:r>
                  <a:rPr lang="zh-CN" altLang="en-US" sz="1500" dirty="0">
                    <a:solidFill>
                      <a:srgbClr val="FA783A"/>
                    </a:solidFill>
                    <a:latin typeface="时尚中黑简体" panose="01010104010101010101" pitchFamily="2" charset="-122"/>
                    <a:ea typeface="时尚中黑简体" panose="01010104010101010101" pitchFamily="2" charset="-122"/>
                  </a:rPr>
                  <a:t>在此添加标题</a:t>
                </a:r>
              </a:p>
            </p:txBody>
          </p:sp>
          <p:sp>
            <p:nvSpPr>
              <p:cNvPr id="129" name="文本框 107"/>
              <p:cNvSpPr txBox="1"/>
              <p:nvPr/>
            </p:nvSpPr>
            <p:spPr>
              <a:xfrm>
                <a:off x="6290683" y="1331294"/>
                <a:ext cx="2341931" cy="492291"/>
              </a:xfrm>
              <a:prstGeom prst="rect">
                <a:avLst/>
              </a:prstGeom>
              <a:noFill/>
            </p:spPr>
            <p:txBody>
              <a:bodyPr wrap="square" rtlCol="0">
                <a:spAutoFit/>
              </a:bodyPr>
              <a:lstStyle/>
              <a:p>
                <a:pPr algn="just"/>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nvGrpSpPr>
            <p:cNvPr id="122" name="Group 36"/>
            <p:cNvGrpSpPr>
              <a:grpSpLocks noChangeAspect="1"/>
            </p:cNvGrpSpPr>
            <p:nvPr/>
          </p:nvGrpSpPr>
          <p:grpSpPr bwMode="auto">
            <a:xfrm>
              <a:off x="4915133" y="2204697"/>
              <a:ext cx="326753" cy="282263"/>
              <a:chOff x="3321" y="1710"/>
              <a:chExt cx="1042" cy="900"/>
            </a:xfrm>
            <a:solidFill>
              <a:schemeClr val="tx1">
                <a:lumMod val="50000"/>
                <a:lumOff val="50000"/>
                <a:alpha val="40000"/>
              </a:schemeClr>
            </a:solidFill>
          </p:grpSpPr>
          <p:sp>
            <p:nvSpPr>
              <p:cNvPr id="123"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5"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6" name="Freeform 42"/>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32" name="组合 131"/>
          <p:cNvGrpSpPr/>
          <p:nvPr/>
        </p:nvGrpSpPr>
        <p:grpSpPr>
          <a:xfrm>
            <a:off x="6414214" y="3292623"/>
            <a:ext cx="1398940" cy="1399129"/>
            <a:chOff x="6274574" y="3212808"/>
            <a:chExt cx="1398940" cy="1399129"/>
          </a:xfrm>
        </p:grpSpPr>
        <p:grpSp>
          <p:nvGrpSpPr>
            <p:cNvPr id="133" name="组合 132"/>
            <p:cNvGrpSpPr/>
            <p:nvPr/>
          </p:nvGrpSpPr>
          <p:grpSpPr>
            <a:xfrm>
              <a:off x="6274574" y="3212808"/>
              <a:ext cx="1398940" cy="1399129"/>
              <a:chOff x="4926840" y="1732375"/>
              <a:chExt cx="1656097" cy="1656098"/>
            </a:xfrm>
          </p:grpSpPr>
          <p:sp>
            <p:nvSpPr>
              <p:cNvPr id="137" name="任意多边形 13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8" name="椭圆 137"/>
              <p:cNvSpPr/>
              <p:nvPr/>
            </p:nvSpPr>
            <p:spPr>
              <a:xfrm>
                <a:off x="5189938" y="1995474"/>
                <a:ext cx="1129900" cy="1129900"/>
              </a:xfrm>
              <a:prstGeom prst="ellipse">
                <a:avLst/>
              </a:prstGeom>
              <a:solidFill>
                <a:srgbClr val="FA783A"/>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4" name="组合 133"/>
            <p:cNvGrpSpPr/>
            <p:nvPr/>
          </p:nvGrpSpPr>
          <p:grpSpPr>
            <a:xfrm>
              <a:off x="6521386" y="3569727"/>
              <a:ext cx="887223" cy="630495"/>
              <a:chOff x="4123036" y="1134371"/>
              <a:chExt cx="1000117" cy="710625"/>
            </a:xfrm>
          </p:grpSpPr>
          <p:sp>
            <p:nvSpPr>
              <p:cNvPr id="135" name="文本框 49"/>
              <p:cNvSpPr txBox="1"/>
              <p:nvPr/>
            </p:nvSpPr>
            <p:spPr>
              <a:xfrm>
                <a:off x="4123036" y="1134371"/>
                <a:ext cx="1000117" cy="624406"/>
              </a:xfrm>
              <a:prstGeom prst="rect">
                <a:avLst/>
              </a:prstGeom>
              <a:noFill/>
            </p:spPr>
            <p:txBody>
              <a:bodyPr wrap="square" rtlCol="0">
                <a:spAutoFit/>
              </a:bodyPr>
              <a:lstStyle/>
              <a:p>
                <a:pPr algn="ctr"/>
                <a:r>
                  <a:rPr lang="en-US" altLang="zh-CN" sz="3000" dirty="0">
                    <a:solidFill>
                      <a:srgbClr val="FA783A"/>
                    </a:solidFill>
                    <a:latin typeface="Impact" panose="020B0806030902050204" pitchFamily="34" charset="0"/>
                  </a:rPr>
                  <a:t>04</a:t>
                </a:r>
                <a:endParaRPr lang="zh-CN" altLang="en-US" sz="3000" dirty="0">
                  <a:solidFill>
                    <a:srgbClr val="FA783A"/>
                  </a:solidFill>
                  <a:latin typeface="Impact" panose="020B0806030902050204" pitchFamily="34" charset="0"/>
                </a:endParaRPr>
              </a:p>
            </p:txBody>
          </p:sp>
          <p:sp>
            <p:nvSpPr>
              <p:cNvPr id="136" name="文本框 50"/>
              <p:cNvSpPr txBox="1"/>
              <p:nvPr/>
            </p:nvSpPr>
            <p:spPr>
              <a:xfrm>
                <a:off x="4266700" y="1619516"/>
                <a:ext cx="740410" cy="225480"/>
              </a:xfrm>
              <a:prstGeom prst="rect">
                <a:avLst/>
              </a:prstGeom>
              <a:noFill/>
            </p:spPr>
            <p:txBody>
              <a:bodyPr wrap="square" rtlCol="0">
                <a:spAutoFit/>
              </a:bodyPr>
              <a:lstStyle/>
              <a:p>
                <a:pPr algn="ctr"/>
                <a:r>
                  <a:rPr lang="en-US" altLang="zh-CN" sz="7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140" name="组合 139"/>
          <p:cNvGrpSpPr/>
          <p:nvPr/>
        </p:nvGrpSpPr>
        <p:grpSpPr>
          <a:xfrm>
            <a:off x="4498598" y="4012704"/>
            <a:ext cx="2014036" cy="758262"/>
            <a:chOff x="4358958" y="3966715"/>
            <a:chExt cx="2014036" cy="758262"/>
          </a:xfrm>
        </p:grpSpPr>
        <p:sp>
          <p:nvSpPr>
            <p:cNvPr id="141" name="Freeform 53"/>
            <p:cNvSpPr>
              <a:spLocks noEditPoints="1"/>
            </p:cNvSpPr>
            <p:nvPr/>
          </p:nvSpPr>
          <p:spPr bwMode="auto">
            <a:xfrm>
              <a:off x="5656269" y="3966715"/>
              <a:ext cx="304461" cy="304502"/>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68589" tIns="34295" rIns="68589" bIns="34295" numCol="1" anchor="t" anchorCtr="0" compatLnSpc="1"/>
            <a:lstStyle/>
            <a:p>
              <a:endParaRPr lang="zh-CN" altLang="en-US"/>
            </a:p>
          </p:txBody>
        </p:sp>
        <p:grpSp>
          <p:nvGrpSpPr>
            <p:cNvPr id="142" name="组合 141"/>
            <p:cNvGrpSpPr/>
            <p:nvPr/>
          </p:nvGrpSpPr>
          <p:grpSpPr>
            <a:xfrm flipH="1">
              <a:off x="4358958" y="4038723"/>
              <a:ext cx="2014036" cy="686254"/>
              <a:chOff x="5947699" y="908862"/>
              <a:chExt cx="2684915" cy="914723"/>
            </a:xfrm>
          </p:grpSpPr>
          <p:grpSp>
            <p:nvGrpSpPr>
              <p:cNvPr id="143" name="组合 142"/>
              <p:cNvGrpSpPr/>
              <p:nvPr/>
            </p:nvGrpSpPr>
            <p:grpSpPr>
              <a:xfrm flipV="1">
                <a:off x="5947699" y="1317986"/>
                <a:ext cx="2684915" cy="333365"/>
                <a:chOff x="5272248" y="4626108"/>
                <a:chExt cx="2684915" cy="333365"/>
              </a:xfrm>
            </p:grpSpPr>
            <p:sp>
              <p:nvSpPr>
                <p:cNvPr id="146" name="椭圆 145"/>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任意多边形 146"/>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4" name="文本框 119"/>
              <p:cNvSpPr txBox="1"/>
              <p:nvPr/>
            </p:nvSpPr>
            <p:spPr>
              <a:xfrm>
                <a:off x="6852147" y="908862"/>
                <a:ext cx="1780467" cy="430754"/>
              </a:xfrm>
              <a:prstGeom prst="rect">
                <a:avLst/>
              </a:prstGeom>
              <a:noFill/>
            </p:spPr>
            <p:txBody>
              <a:bodyPr wrap="square" rtlCol="0">
                <a:spAutoFit/>
              </a:bodyPr>
              <a:lstStyle/>
              <a:p>
                <a:r>
                  <a:rPr lang="zh-CN" altLang="en-US" sz="1500" dirty="0">
                    <a:solidFill>
                      <a:srgbClr val="FA783A"/>
                    </a:solidFill>
                    <a:latin typeface="时尚中黑简体" panose="01010104010101010101" pitchFamily="2" charset="-122"/>
                    <a:ea typeface="时尚中黑简体" panose="01010104010101010101" pitchFamily="2" charset="-122"/>
                  </a:rPr>
                  <a:t>在此添加标题</a:t>
                </a:r>
              </a:p>
            </p:txBody>
          </p:sp>
          <p:sp>
            <p:nvSpPr>
              <p:cNvPr id="145" name="文本框 120"/>
              <p:cNvSpPr txBox="1"/>
              <p:nvPr/>
            </p:nvSpPr>
            <p:spPr>
              <a:xfrm>
                <a:off x="6290683" y="1331294"/>
                <a:ext cx="2341931" cy="492291"/>
              </a:xfrm>
              <a:prstGeom prst="rect">
                <a:avLst/>
              </a:prstGeom>
              <a:noFill/>
            </p:spPr>
            <p:txBody>
              <a:bodyPr wrap="square" rtlCol="0">
                <a:spAutoFit/>
              </a:bodyPr>
              <a:lstStyle/>
              <a:p>
                <a:pPr algn="just"/>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500"/>
                                        <p:tgtEl>
                                          <p:spTgt spid="51"/>
                                        </p:tgtEl>
                                      </p:cBhvr>
                                    </p:animEffect>
                                  </p:childTnLst>
                                </p:cTn>
                              </p:par>
                            </p:childTnLst>
                          </p:cTn>
                        </p:par>
                        <p:par>
                          <p:cTn id="18" fill="hold">
                            <p:stCondLst>
                              <p:cond delay="2000"/>
                            </p:stCondLst>
                            <p:childTnLst>
                              <p:par>
                                <p:cTn id="19" presetID="35" presetClass="entr" presetSubtype="0" fill="hold" nodeType="afterEffect">
                                  <p:stCondLst>
                                    <p:cond delay="0"/>
                                  </p:stCondLst>
                                  <p:childTnLst>
                                    <p:set>
                                      <p:cBhvr>
                                        <p:cTn id="20" dur="1" fill="hold">
                                          <p:stCondLst>
                                            <p:cond delay="0"/>
                                          </p:stCondLst>
                                        </p:cTn>
                                        <p:tgtEl>
                                          <p:spTgt spid="77"/>
                                        </p:tgtEl>
                                        <p:attrNameLst>
                                          <p:attrName>style.visibility</p:attrName>
                                        </p:attrNameLst>
                                      </p:cBhvr>
                                      <p:to>
                                        <p:strVal val="visible"/>
                                      </p:to>
                                    </p:set>
                                    <p:animEffect transition="in" filter="fade">
                                      <p:cBhvr>
                                        <p:cTn id="21" dur="500"/>
                                        <p:tgtEl>
                                          <p:spTgt spid="77"/>
                                        </p:tgtEl>
                                      </p:cBhvr>
                                    </p:animEffect>
                                    <p:anim calcmode="lin" valueType="num">
                                      <p:cBhvr>
                                        <p:cTn id="22" dur="500" fill="hold"/>
                                        <p:tgtEl>
                                          <p:spTgt spid="77"/>
                                        </p:tgtEl>
                                        <p:attrNameLst>
                                          <p:attrName>style.rotation</p:attrName>
                                        </p:attrNameLst>
                                      </p:cBhvr>
                                      <p:tavLst>
                                        <p:tav tm="0">
                                          <p:val>
                                            <p:fltVal val="720"/>
                                          </p:val>
                                        </p:tav>
                                        <p:tav tm="100000">
                                          <p:val>
                                            <p:fltVal val="0"/>
                                          </p:val>
                                        </p:tav>
                                      </p:tavLst>
                                    </p:anim>
                                    <p:anim calcmode="lin" valueType="num">
                                      <p:cBhvr>
                                        <p:cTn id="23" dur="500" fill="hold"/>
                                        <p:tgtEl>
                                          <p:spTgt spid="77"/>
                                        </p:tgtEl>
                                        <p:attrNameLst>
                                          <p:attrName>ppt_h</p:attrName>
                                        </p:attrNameLst>
                                      </p:cBhvr>
                                      <p:tavLst>
                                        <p:tav tm="0">
                                          <p:val>
                                            <p:fltVal val="0"/>
                                          </p:val>
                                        </p:tav>
                                        <p:tav tm="100000">
                                          <p:val>
                                            <p:strVal val="#ppt_h"/>
                                          </p:val>
                                        </p:tav>
                                      </p:tavLst>
                                    </p:anim>
                                    <p:anim calcmode="lin" valueType="num">
                                      <p:cBhvr>
                                        <p:cTn id="24" dur="500" fill="hold"/>
                                        <p:tgtEl>
                                          <p:spTgt spid="77"/>
                                        </p:tgtEl>
                                        <p:attrNameLst>
                                          <p:attrName>ppt_w</p:attrName>
                                        </p:attrNameLst>
                                      </p:cBhvr>
                                      <p:tavLst>
                                        <p:tav tm="0">
                                          <p:val>
                                            <p:fltVal val="0"/>
                                          </p:val>
                                        </p:tav>
                                        <p:tav tm="100000">
                                          <p:val>
                                            <p:strVal val="#ppt_w"/>
                                          </p:val>
                                        </p:tav>
                                      </p:tavLst>
                                    </p:anim>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85"/>
                                        </p:tgtEl>
                                        <p:attrNameLst>
                                          <p:attrName>style.visibility</p:attrName>
                                        </p:attrNameLst>
                                      </p:cBhvr>
                                      <p:to>
                                        <p:strVal val="visible"/>
                                      </p:to>
                                    </p:set>
                                    <p:animEffect transition="in" filter="wipe(left)">
                                      <p:cBhvr>
                                        <p:cTn id="28" dur="500"/>
                                        <p:tgtEl>
                                          <p:spTgt spid="85"/>
                                        </p:tgtEl>
                                      </p:cBhvr>
                                    </p:animEffect>
                                  </p:childTnLst>
                                </p:cTn>
                              </p:par>
                            </p:childTnLst>
                          </p:cTn>
                        </p:par>
                        <p:par>
                          <p:cTn id="29" fill="hold">
                            <p:stCondLst>
                              <p:cond delay="3000"/>
                            </p:stCondLst>
                            <p:childTnLst>
                              <p:par>
                                <p:cTn id="30" presetID="35" presetClass="entr" presetSubtype="0" fill="hold" nodeType="afterEffect">
                                  <p:stCondLst>
                                    <p:cond delay="0"/>
                                  </p:stCondLst>
                                  <p:childTnLst>
                                    <p:set>
                                      <p:cBhvr>
                                        <p:cTn id="31" dur="1" fill="hold">
                                          <p:stCondLst>
                                            <p:cond delay="0"/>
                                          </p:stCondLst>
                                        </p:cTn>
                                        <p:tgtEl>
                                          <p:spTgt spid="93"/>
                                        </p:tgtEl>
                                        <p:attrNameLst>
                                          <p:attrName>style.visibility</p:attrName>
                                        </p:attrNameLst>
                                      </p:cBhvr>
                                      <p:to>
                                        <p:strVal val="visible"/>
                                      </p:to>
                                    </p:set>
                                    <p:animEffect transition="in" filter="fade">
                                      <p:cBhvr>
                                        <p:cTn id="32" dur="500"/>
                                        <p:tgtEl>
                                          <p:spTgt spid="93"/>
                                        </p:tgtEl>
                                      </p:cBhvr>
                                    </p:animEffect>
                                    <p:anim calcmode="lin" valueType="num">
                                      <p:cBhvr>
                                        <p:cTn id="33" dur="500" fill="hold"/>
                                        <p:tgtEl>
                                          <p:spTgt spid="93"/>
                                        </p:tgtEl>
                                        <p:attrNameLst>
                                          <p:attrName>style.rotation</p:attrName>
                                        </p:attrNameLst>
                                      </p:cBhvr>
                                      <p:tavLst>
                                        <p:tav tm="0">
                                          <p:val>
                                            <p:fltVal val="720"/>
                                          </p:val>
                                        </p:tav>
                                        <p:tav tm="100000">
                                          <p:val>
                                            <p:fltVal val="0"/>
                                          </p:val>
                                        </p:tav>
                                      </p:tavLst>
                                    </p:anim>
                                    <p:anim calcmode="lin" valueType="num">
                                      <p:cBhvr>
                                        <p:cTn id="34" dur="500" fill="hold"/>
                                        <p:tgtEl>
                                          <p:spTgt spid="93"/>
                                        </p:tgtEl>
                                        <p:attrNameLst>
                                          <p:attrName>ppt_h</p:attrName>
                                        </p:attrNameLst>
                                      </p:cBhvr>
                                      <p:tavLst>
                                        <p:tav tm="0">
                                          <p:val>
                                            <p:fltVal val="0"/>
                                          </p:val>
                                        </p:tav>
                                        <p:tav tm="100000">
                                          <p:val>
                                            <p:strVal val="#ppt_h"/>
                                          </p:val>
                                        </p:tav>
                                      </p:tavLst>
                                    </p:anim>
                                    <p:anim calcmode="lin" valueType="num">
                                      <p:cBhvr>
                                        <p:cTn id="35" dur="500" fill="hold"/>
                                        <p:tgtEl>
                                          <p:spTgt spid="93"/>
                                        </p:tgtEl>
                                        <p:attrNameLst>
                                          <p:attrName>ppt_w</p:attrName>
                                        </p:attrNameLst>
                                      </p:cBhvr>
                                      <p:tavLst>
                                        <p:tav tm="0">
                                          <p:val>
                                            <p:fltVal val="0"/>
                                          </p:val>
                                        </p:tav>
                                        <p:tav tm="100000">
                                          <p:val>
                                            <p:strVal val="#ppt_w"/>
                                          </p:val>
                                        </p:tav>
                                      </p:tavLst>
                                    </p:anim>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01"/>
                                        </p:tgtEl>
                                        <p:attrNameLst>
                                          <p:attrName>style.visibility</p:attrName>
                                        </p:attrNameLst>
                                      </p:cBhvr>
                                      <p:to>
                                        <p:strVal val="visible"/>
                                      </p:to>
                                    </p:set>
                                    <p:animEffect transition="in" filter="wipe(left)">
                                      <p:cBhvr>
                                        <p:cTn id="39" dur="500"/>
                                        <p:tgtEl>
                                          <p:spTgt spid="101"/>
                                        </p:tgtEl>
                                      </p:cBhvr>
                                    </p:animEffect>
                                  </p:childTnLst>
                                </p:cTn>
                              </p:par>
                            </p:childTnLst>
                          </p:cTn>
                        </p:par>
                        <p:par>
                          <p:cTn id="40" fill="hold">
                            <p:stCondLst>
                              <p:cond delay="4000"/>
                            </p:stCondLst>
                            <p:childTnLst>
                              <p:par>
                                <p:cTn id="41" presetID="35" presetClass="entr" presetSubtype="0" fill="hold" nodeType="after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fade">
                                      <p:cBhvr>
                                        <p:cTn id="43" dur="500"/>
                                        <p:tgtEl>
                                          <p:spTgt spid="112"/>
                                        </p:tgtEl>
                                      </p:cBhvr>
                                    </p:animEffect>
                                    <p:anim calcmode="lin" valueType="num">
                                      <p:cBhvr>
                                        <p:cTn id="44" dur="500" fill="hold"/>
                                        <p:tgtEl>
                                          <p:spTgt spid="112"/>
                                        </p:tgtEl>
                                        <p:attrNameLst>
                                          <p:attrName>style.rotation</p:attrName>
                                        </p:attrNameLst>
                                      </p:cBhvr>
                                      <p:tavLst>
                                        <p:tav tm="0">
                                          <p:val>
                                            <p:fltVal val="720"/>
                                          </p:val>
                                        </p:tav>
                                        <p:tav tm="100000">
                                          <p:val>
                                            <p:fltVal val="0"/>
                                          </p:val>
                                        </p:tav>
                                      </p:tavLst>
                                    </p:anim>
                                    <p:anim calcmode="lin" valueType="num">
                                      <p:cBhvr>
                                        <p:cTn id="45" dur="500" fill="hold"/>
                                        <p:tgtEl>
                                          <p:spTgt spid="112"/>
                                        </p:tgtEl>
                                        <p:attrNameLst>
                                          <p:attrName>ppt_h</p:attrName>
                                        </p:attrNameLst>
                                      </p:cBhvr>
                                      <p:tavLst>
                                        <p:tav tm="0">
                                          <p:val>
                                            <p:fltVal val="0"/>
                                          </p:val>
                                        </p:tav>
                                        <p:tav tm="100000">
                                          <p:val>
                                            <p:strVal val="#ppt_h"/>
                                          </p:val>
                                        </p:tav>
                                      </p:tavLst>
                                    </p:anim>
                                    <p:anim calcmode="lin" valueType="num">
                                      <p:cBhvr>
                                        <p:cTn id="46" dur="500" fill="hold"/>
                                        <p:tgtEl>
                                          <p:spTgt spid="112"/>
                                        </p:tgtEl>
                                        <p:attrNameLst>
                                          <p:attrName>ppt_w</p:attrName>
                                        </p:attrNameLst>
                                      </p:cBhvr>
                                      <p:tavLst>
                                        <p:tav tm="0">
                                          <p:val>
                                            <p:fltVal val="0"/>
                                          </p:val>
                                        </p:tav>
                                        <p:tav tm="100000">
                                          <p:val>
                                            <p:strVal val="#ppt_w"/>
                                          </p:val>
                                        </p:tav>
                                      </p:tavLst>
                                    </p:anim>
                                  </p:childTnLst>
                                </p:cTn>
                              </p:par>
                            </p:childTnLst>
                          </p:cTn>
                        </p:par>
                        <p:par>
                          <p:cTn id="47" fill="hold">
                            <p:stCondLst>
                              <p:cond delay="4500"/>
                            </p:stCondLst>
                            <p:childTnLst>
                              <p:par>
                                <p:cTn id="48" presetID="22" presetClass="entr" presetSubtype="2" fill="hold" nodeType="afterEffect">
                                  <p:stCondLst>
                                    <p:cond delay="0"/>
                                  </p:stCondLst>
                                  <p:childTnLst>
                                    <p:set>
                                      <p:cBhvr>
                                        <p:cTn id="49" dur="1" fill="hold">
                                          <p:stCondLst>
                                            <p:cond delay="0"/>
                                          </p:stCondLst>
                                        </p:cTn>
                                        <p:tgtEl>
                                          <p:spTgt spid="120"/>
                                        </p:tgtEl>
                                        <p:attrNameLst>
                                          <p:attrName>style.visibility</p:attrName>
                                        </p:attrNameLst>
                                      </p:cBhvr>
                                      <p:to>
                                        <p:strVal val="visible"/>
                                      </p:to>
                                    </p:set>
                                    <p:animEffect transition="in" filter="wipe(right)">
                                      <p:cBhvr>
                                        <p:cTn id="50" dur="500"/>
                                        <p:tgtEl>
                                          <p:spTgt spid="120"/>
                                        </p:tgtEl>
                                      </p:cBhvr>
                                    </p:animEffect>
                                  </p:childTnLst>
                                </p:cTn>
                              </p:par>
                            </p:childTnLst>
                          </p:cTn>
                        </p:par>
                        <p:par>
                          <p:cTn id="51" fill="hold">
                            <p:stCondLst>
                              <p:cond delay="5000"/>
                            </p:stCondLst>
                            <p:childTnLst>
                              <p:par>
                                <p:cTn id="52" presetID="35" presetClass="entr" presetSubtype="0" fill="hold" nodeType="afterEffect">
                                  <p:stCondLst>
                                    <p:cond delay="0"/>
                                  </p:stCondLst>
                                  <p:childTnLst>
                                    <p:set>
                                      <p:cBhvr>
                                        <p:cTn id="53" dur="1" fill="hold">
                                          <p:stCondLst>
                                            <p:cond delay="0"/>
                                          </p:stCondLst>
                                        </p:cTn>
                                        <p:tgtEl>
                                          <p:spTgt spid="132"/>
                                        </p:tgtEl>
                                        <p:attrNameLst>
                                          <p:attrName>style.visibility</p:attrName>
                                        </p:attrNameLst>
                                      </p:cBhvr>
                                      <p:to>
                                        <p:strVal val="visible"/>
                                      </p:to>
                                    </p:set>
                                    <p:animEffect transition="in" filter="fade">
                                      <p:cBhvr>
                                        <p:cTn id="54" dur="500"/>
                                        <p:tgtEl>
                                          <p:spTgt spid="132"/>
                                        </p:tgtEl>
                                      </p:cBhvr>
                                    </p:animEffect>
                                    <p:anim calcmode="lin" valueType="num">
                                      <p:cBhvr>
                                        <p:cTn id="55" dur="500" fill="hold"/>
                                        <p:tgtEl>
                                          <p:spTgt spid="132"/>
                                        </p:tgtEl>
                                        <p:attrNameLst>
                                          <p:attrName>style.rotation</p:attrName>
                                        </p:attrNameLst>
                                      </p:cBhvr>
                                      <p:tavLst>
                                        <p:tav tm="0">
                                          <p:val>
                                            <p:fltVal val="720"/>
                                          </p:val>
                                        </p:tav>
                                        <p:tav tm="100000">
                                          <p:val>
                                            <p:fltVal val="0"/>
                                          </p:val>
                                        </p:tav>
                                      </p:tavLst>
                                    </p:anim>
                                    <p:anim calcmode="lin" valueType="num">
                                      <p:cBhvr>
                                        <p:cTn id="56" dur="500" fill="hold"/>
                                        <p:tgtEl>
                                          <p:spTgt spid="132"/>
                                        </p:tgtEl>
                                        <p:attrNameLst>
                                          <p:attrName>ppt_h</p:attrName>
                                        </p:attrNameLst>
                                      </p:cBhvr>
                                      <p:tavLst>
                                        <p:tav tm="0">
                                          <p:val>
                                            <p:fltVal val="0"/>
                                          </p:val>
                                        </p:tav>
                                        <p:tav tm="100000">
                                          <p:val>
                                            <p:strVal val="#ppt_h"/>
                                          </p:val>
                                        </p:tav>
                                      </p:tavLst>
                                    </p:anim>
                                    <p:anim calcmode="lin" valueType="num">
                                      <p:cBhvr>
                                        <p:cTn id="57" dur="500" fill="hold"/>
                                        <p:tgtEl>
                                          <p:spTgt spid="132"/>
                                        </p:tgtEl>
                                        <p:attrNameLst>
                                          <p:attrName>ppt_w</p:attrName>
                                        </p:attrNameLst>
                                      </p:cBhvr>
                                      <p:tavLst>
                                        <p:tav tm="0">
                                          <p:val>
                                            <p:fltVal val="0"/>
                                          </p:val>
                                        </p:tav>
                                        <p:tav tm="100000">
                                          <p:val>
                                            <p:strVal val="#ppt_w"/>
                                          </p:val>
                                        </p:tav>
                                      </p:tavLst>
                                    </p:anim>
                                  </p:childTnLst>
                                </p:cTn>
                              </p:par>
                            </p:childTnLst>
                          </p:cTn>
                        </p:par>
                        <p:par>
                          <p:cTn id="58" fill="hold">
                            <p:stCondLst>
                              <p:cond delay="5500"/>
                            </p:stCondLst>
                            <p:childTnLst>
                              <p:par>
                                <p:cTn id="59" presetID="22" presetClass="entr" presetSubtype="2" fill="hold" nodeType="afterEffect">
                                  <p:stCondLst>
                                    <p:cond delay="0"/>
                                  </p:stCondLst>
                                  <p:childTnLst>
                                    <p:set>
                                      <p:cBhvr>
                                        <p:cTn id="60" dur="1" fill="hold">
                                          <p:stCondLst>
                                            <p:cond delay="0"/>
                                          </p:stCondLst>
                                        </p:cTn>
                                        <p:tgtEl>
                                          <p:spTgt spid="140"/>
                                        </p:tgtEl>
                                        <p:attrNameLst>
                                          <p:attrName>style.visibility</p:attrName>
                                        </p:attrNameLst>
                                      </p:cBhvr>
                                      <p:to>
                                        <p:strVal val="visible"/>
                                      </p:to>
                                    </p:set>
                                    <p:animEffect transition="in" filter="wipe(right)">
                                      <p:cBhvr>
                                        <p:cTn id="61"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0" name="Freeform 27"/>
          <p:cNvSpPr/>
          <p:nvPr/>
        </p:nvSpPr>
        <p:spPr bwMode="auto">
          <a:xfrm flipV="1">
            <a:off x="2644166" y="2083958"/>
            <a:ext cx="1709314" cy="1015183"/>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341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66" name="Freeform 27"/>
          <p:cNvSpPr/>
          <p:nvPr/>
        </p:nvSpPr>
        <p:spPr bwMode="auto">
          <a:xfrm flipH="1">
            <a:off x="4529007" y="2115626"/>
            <a:ext cx="1659537" cy="985620"/>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341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68" name="Freeform 35"/>
          <p:cNvSpPr/>
          <p:nvPr/>
        </p:nvSpPr>
        <p:spPr bwMode="auto">
          <a:xfrm rot="16200000" flipH="1">
            <a:off x="4767238" y="711187"/>
            <a:ext cx="357336" cy="335635"/>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ysClr val="window" lastClr="FFFFFF">
                  <a:shade val="30000"/>
                  <a:satMod val="115000"/>
                  <a:lumMod val="76000"/>
                  <a:lumOff val="24000"/>
                  <a:alpha val="76000"/>
                </a:sysClr>
              </a:gs>
              <a:gs pos="59000">
                <a:sysClr val="window" lastClr="FFFFFF">
                  <a:alpha val="73000"/>
                </a:sysClr>
              </a:gs>
            </a:gsLst>
            <a:lin ang="13500000" scaled="1"/>
          </a:gradFill>
          <a:ln>
            <a:noFill/>
          </a:ln>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9" name="Freeform 27"/>
          <p:cNvSpPr/>
          <p:nvPr/>
        </p:nvSpPr>
        <p:spPr bwMode="auto">
          <a:xfrm rot="16200000" flipH="1">
            <a:off x="3643234" y="1118847"/>
            <a:ext cx="1650243" cy="97983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C6C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1" name="Freeform 27"/>
          <p:cNvSpPr/>
          <p:nvPr/>
        </p:nvSpPr>
        <p:spPr bwMode="auto">
          <a:xfrm rot="5400000" flipH="1">
            <a:off x="3623513" y="3131714"/>
            <a:ext cx="1679357" cy="997121"/>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C6C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pPr defTabSz="914400"/>
            <a:endParaRPr lang="zh-CN" altLang="en-US" sz="1800" kern="0">
              <a:solidFill>
                <a:sysClr val="window" lastClr="FFFFFF"/>
              </a:solidFill>
              <a:latin typeface="微软雅黑" panose="020B0503020204020204" pitchFamily="34" charset="-122"/>
              <a:ea typeface="微软雅黑" panose="020B0503020204020204" pitchFamily="34" charset="-122"/>
            </a:endParaRPr>
          </a:p>
        </p:txBody>
      </p:sp>
      <p:sp>
        <p:nvSpPr>
          <p:cNvPr id="72" name="文本框 60"/>
          <p:cNvSpPr txBox="1"/>
          <p:nvPr/>
        </p:nvSpPr>
        <p:spPr>
          <a:xfrm>
            <a:off x="4193008" y="1715629"/>
            <a:ext cx="566600" cy="48489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微软雅黑" panose="020B0503020204020204" pitchFamily="34" charset="-122"/>
                <a:ea typeface="微软雅黑" panose="020B0503020204020204" pitchFamily="34" charset="-122"/>
              </a:rPr>
              <a:t>01</a:t>
            </a:r>
            <a:endParaRPr lang="zh-CN" altLang="en-US" sz="2700" b="1" dirty="0">
              <a:latin typeface="微软雅黑" panose="020B0503020204020204" pitchFamily="34" charset="-122"/>
              <a:ea typeface="微软雅黑" panose="020B0503020204020204" pitchFamily="34" charset="-122"/>
            </a:endParaRPr>
          </a:p>
        </p:txBody>
      </p:sp>
      <p:sp>
        <p:nvSpPr>
          <p:cNvPr id="73" name="文本框 61"/>
          <p:cNvSpPr txBox="1"/>
          <p:nvPr/>
        </p:nvSpPr>
        <p:spPr>
          <a:xfrm>
            <a:off x="4211759" y="3162405"/>
            <a:ext cx="566600" cy="48489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微软雅黑" panose="020B0503020204020204" pitchFamily="34" charset="-122"/>
                <a:ea typeface="微软雅黑" panose="020B0503020204020204" pitchFamily="34" charset="-122"/>
              </a:rPr>
              <a:t>03</a:t>
            </a:r>
            <a:endParaRPr lang="zh-CN" altLang="en-US" sz="2700" b="1" dirty="0">
              <a:latin typeface="微软雅黑" panose="020B0503020204020204" pitchFamily="34" charset="-122"/>
              <a:ea typeface="微软雅黑" panose="020B0503020204020204" pitchFamily="34" charset="-122"/>
            </a:endParaRPr>
          </a:p>
        </p:txBody>
      </p:sp>
      <p:sp>
        <p:nvSpPr>
          <p:cNvPr id="74" name="文本框 62"/>
          <p:cNvSpPr txBox="1"/>
          <p:nvPr/>
        </p:nvSpPr>
        <p:spPr>
          <a:xfrm>
            <a:off x="3436792" y="2371238"/>
            <a:ext cx="566600" cy="48489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微软雅黑" panose="020B0503020204020204" pitchFamily="34" charset="-122"/>
                <a:ea typeface="微软雅黑" panose="020B0503020204020204" pitchFamily="34" charset="-122"/>
              </a:rPr>
              <a:t>04</a:t>
            </a:r>
            <a:endParaRPr lang="zh-CN" altLang="en-US" sz="2700" b="1" dirty="0">
              <a:latin typeface="微软雅黑" panose="020B0503020204020204" pitchFamily="34" charset="-122"/>
              <a:ea typeface="微软雅黑" panose="020B0503020204020204" pitchFamily="34" charset="-122"/>
            </a:endParaRPr>
          </a:p>
        </p:txBody>
      </p:sp>
      <p:sp>
        <p:nvSpPr>
          <p:cNvPr id="75" name="文本框 63"/>
          <p:cNvSpPr txBox="1"/>
          <p:nvPr/>
        </p:nvSpPr>
        <p:spPr>
          <a:xfrm>
            <a:off x="4733757" y="2371238"/>
            <a:ext cx="566600" cy="48489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微软雅黑" panose="020B0503020204020204" pitchFamily="34" charset="-122"/>
                <a:ea typeface="微软雅黑" panose="020B0503020204020204" pitchFamily="34" charset="-122"/>
              </a:rPr>
              <a:t>02</a:t>
            </a:r>
            <a:endParaRPr lang="zh-CN" altLang="en-US" sz="2700" b="1" dirty="0">
              <a:latin typeface="微软雅黑" panose="020B0503020204020204" pitchFamily="34" charset="-122"/>
              <a:ea typeface="微软雅黑" panose="020B0503020204020204" pitchFamily="34" charset="-122"/>
            </a:endParaRPr>
          </a:p>
        </p:txBody>
      </p:sp>
      <p:sp>
        <p:nvSpPr>
          <p:cNvPr id="76" name="文本框 49"/>
          <p:cNvSpPr txBox="1"/>
          <p:nvPr/>
        </p:nvSpPr>
        <p:spPr>
          <a:xfrm>
            <a:off x="5057253" y="749944"/>
            <a:ext cx="1242354" cy="284703"/>
          </a:xfrm>
          <a:prstGeom prst="rect">
            <a:avLst/>
          </a:prstGeom>
          <a:noFill/>
        </p:spPr>
        <p:txBody>
          <a:bodyPr wrap="square" lIns="68589" tIns="34295" rIns="68589" bIns="34295" rtlCol="0">
            <a:spAutoFit/>
          </a:bodyPr>
          <a:lstStyle/>
          <a:p>
            <a:pPr algn="ctr"/>
            <a:r>
              <a:rPr lang="zh-CN" altLang="en-US"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77" name="矩形 76"/>
          <p:cNvSpPr/>
          <p:nvPr/>
        </p:nvSpPr>
        <p:spPr>
          <a:xfrm>
            <a:off x="5291903" y="1083228"/>
            <a:ext cx="2161211" cy="678657"/>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78" name="文本框 49"/>
          <p:cNvSpPr txBox="1"/>
          <p:nvPr/>
        </p:nvSpPr>
        <p:spPr>
          <a:xfrm>
            <a:off x="5219895" y="3216787"/>
            <a:ext cx="1242354" cy="284703"/>
          </a:xfrm>
          <a:prstGeom prst="rect">
            <a:avLst/>
          </a:prstGeom>
          <a:noFill/>
        </p:spPr>
        <p:txBody>
          <a:bodyPr wrap="square" lIns="68589" tIns="34295" rIns="68589" bIns="34295" rtlCol="0">
            <a:spAutoFit/>
          </a:bodyPr>
          <a:lstStyle/>
          <a:p>
            <a:pPr algn="ctr"/>
            <a:r>
              <a:rPr lang="zh-CN" altLang="en-US"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79" name="矩形 78"/>
          <p:cNvSpPr/>
          <p:nvPr/>
        </p:nvSpPr>
        <p:spPr>
          <a:xfrm>
            <a:off x="5435919" y="3550071"/>
            <a:ext cx="2161211" cy="678657"/>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80" name="文本框 49"/>
          <p:cNvSpPr txBox="1"/>
          <p:nvPr/>
        </p:nvSpPr>
        <p:spPr>
          <a:xfrm>
            <a:off x="2662196" y="3559123"/>
            <a:ext cx="1242354" cy="284703"/>
          </a:xfrm>
          <a:prstGeom prst="rect">
            <a:avLst/>
          </a:prstGeom>
          <a:noFill/>
        </p:spPr>
        <p:txBody>
          <a:bodyPr wrap="square" lIns="68589" tIns="34295" rIns="68589" bIns="34295" rtlCol="0">
            <a:spAutoFit/>
          </a:bodyPr>
          <a:lstStyle/>
          <a:p>
            <a:pPr algn="ctr"/>
            <a:r>
              <a:rPr lang="zh-CN" altLang="en-US"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81" name="矩形 80"/>
          <p:cNvSpPr/>
          <p:nvPr/>
        </p:nvSpPr>
        <p:spPr>
          <a:xfrm>
            <a:off x="1476450" y="3892407"/>
            <a:ext cx="2260143" cy="475525"/>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82" name="文本框 49"/>
          <p:cNvSpPr txBox="1"/>
          <p:nvPr/>
        </p:nvSpPr>
        <p:spPr>
          <a:xfrm>
            <a:off x="2482120" y="1204392"/>
            <a:ext cx="1242354" cy="284703"/>
          </a:xfrm>
          <a:prstGeom prst="rect">
            <a:avLst/>
          </a:prstGeom>
          <a:noFill/>
        </p:spPr>
        <p:txBody>
          <a:bodyPr wrap="square" lIns="68589" tIns="34295" rIns="68589" bIns="34295" rtlCol="0">
            <a:spAutoFit/>
          </a:bodyPr>
          <a:lstStyle/>
          <a:p>
            <a:pPr algn="ctr"/>
            <a:r>
              <a:rPr lang="zh-CN" altLang="en-US"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83" name="矩形 82"/>
          <p:cNvSpPr/>
          <p:nvPr/>
        </p:nvSpPr>
        <p:spPr>
          <a:xfrm>
            <a:off x="1260426" y="1537676"/>
            <a:ext cx="2260143" cy="475525"/>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down)">
                                      <p:cBhvr>
                                        <p:cTn id="7" dur="500"/>
                                        <p:tgtEl>
                                          <p:spTgt spid="68"/>
                                        </p:tgtEl>
                                      </p:cBhvr>
                                    </p:animEffect>
                                  </p:childTnLst>
                                </p:cTn>
                              </p:par>
                              <p:par>
                                <p:cTn id="8" presetID="22" presetClass="entr" presetSubtype="1" fill="hold" grpId="0" nodeType="withEffect">
                                  <p:stCondLst>
                                    <p:cond delay="300"/>
                                  </p:stCondLst>
                                  <p:childTnLst>
                                    <p:set>
                                      <p:cBhvr>
                                        <p:cTn id="9" dur="1" fill="hold">
                                          <p:stCondLst>
                                            <p:cond delay="0"/>
                                          </p:stCondLst>
                                        </p:cTn>
                                        <p:tgtEl>
                                          <p:spTgt spid="69"/>
                                        </p:tgtEl>
                                        <p:attrNameLst>
                                          <p:attrName>style.visibility</p:attrName>
                                        </p:attrNameLst>
                                      </p:cBhvr>
                                      <p:to>
                                        <p:strVal val="visible"/>
                                      </p:to>
                                    </p:set>
                                    <p:animEffect transition="in" filter="wipe(up)">
                                      <p:cBhvr>
                                        <p:cTn id="10" dur="500"/>
                                        <p:tgtEl>
                                          <p:spTgt spid="69"/>
                                        </p:tgtEl>
                                      </p:cBhvr>
                                    </p:animEffect>
                                  </p:childTnLst>
                                </p:cTn>
                              </p:par>
                            </p:childTnLst>
                          </p:cTn>
                        </p:par>
                        <p:par>
                          <p:cTn id="11" fill="hold">
                            <p:stCondLst>
                              <p:cond delay="500"/>
                            </p:stCondLst>
                            <p:childTnLst>
                              <p:par>
                                <p:cTn id="12" presetID="23" presetClass="entr" presetSubtype="36" fill="hold" grpId="0" nodeType="afterEffect">
                                  <p:stCondLst>
                                    <p:cond delay="0"/>
                                  </p:stCondLst>
                                  <p:childTnLst>
                                    <p:set>
                                      <p:cBhvr>
                                        <p:cTn id="13" dur="1" fill="hold">
                                          <p:stCondLst>
                                            <p:cond delay="0"/>
                                          </p:stCondLst>
                                        </p:cTn>
                                        <p:tgtEl>
                                          <p:spTgt spid="72"/>
                                        </p:tgtEl>
                                        <p:attrNameLst>
                                          <p:attrName>style.visibility</p:attrName>
                                        </p:attrNameLst>
                                      </p:cBhvr>
                                      <p:to>
                                        <p:strVal val="visible"/>
                                      </p:to>
                                    </p:set>
                                    <p:anim calcmode="lin" valueType="num">
                                      <p:cBhvr>
                                        <p:cTn id="14" dur="500" fill="hold"/>
                                        <p:tgtEl>
                                          <p:spTgt spid="72"/>
                                        </p:tgtEl>
                                        <p:attrNameLst>
                                          <p:attrName>ppt_w</p:attrName>
                                        </p:attrNameLst>
                                      </p:cBhvr>
                                      <p:tavLst>
                                        <p:tav tm="0">
                                          <p:val>
                                            <p:strVal val="(6*min(max(#ppt_w*#ppt_h,.3),1)-7.4)/-.7*#ppt_w"/>
                                          </p:val>
                                        </p:tav>
                                        <p:tav tm="100000">
                                          <p:val>
                                            <p:strVal val="#ppt_w"/>
                                          </p:val>
                                        </p:tav>
                                      </p:tavLst>
                                    </p:anim>
                                    <p:anim calcmode="lin" valueType="num">
                                      <p:cBhvr>
                                        <p:cTn id="15" dur="500" fill="hold"/>
                                        <p:tgtEl>
                                          <p:spTgt spid="72"/>
                                        </p:tgtEl>
                                        <p:attrNameLst>
                                          <p:attrName>ppt_h</p:attrName>
                                        </p:attrNameLst>
                                      </p:cBhvr>
                                      <p:tavLst>
                                        <p:tav tm="0">
                                          <p:val>
                                            <p:strVal val="(6*min(max(#ppt_w*#ppt_h,.3),1)-7.4)/-.7*#ppt_h"/>
                                          </p:val>
                                        </p:tav>
                                        <p:tav tm="100000">
                                          <p:val>
                                            <p:strVal val="#ppt_h"/>
                                          </p:val>
                                        </p:tav>
                                      </p:tavLst>
                                    </p:anim>
                                    <p:anim calcmode="lin" valueType="num">
                                      <p:cBhvr>
                                        <p:cTn id="16" dur="500" fill="hold"/>
                                        <p:tgtEl>
                                          <p:spTgt spid="72"/>
                                        </p:tgtEl>
                                        <p:attrNameLst>
                                          <p:attrName>ppt_x</p:attrName>
                                        </p:attrNameLst>
                                      </p:cBhvr>
                                      <p:tavLst>
                                        <p:tav tm="0">
                                          <p:val>
                                            <p:fltVal val="0.5"/>
                                          </p:val>
                                        </p:tav>
                                        <p:tav tm="100000">
                                          <p:val>
                                            <p:strVal val="#ppt_x"/>
                                          </p:val>
                                        </p:tav>
                                      </p:tavLst>
                                    </p:anim>
                                    <p:anim calcmode="lin" valueType="num">
                                      <p:cBhvr>
                                        <p:cTn id="17" dur="500" fill="hold"/>
                                        <p:tgtEl>
                                          <p:spTgt spid="72"/>
                                        </p:tgtEl>
                                        <p:attrNameLst>
                                          <p:attrName>ppt_y</p:attrName>
                                        </p:attrNameLst>
                                      </p:cBhvr>
                                      <p:tavLst>
                                        <p:tav tm="0">
                                          <p:val>
                                            <p:strVal val="1+(6*min(max(#ppt_w*#ppt_h,.3),1)-7.4)/-.7*#ppt_h/2"/>
                                          </p:val>
                                        </p:tav>
                                        <p:tav tm="100000">
                                          <p:val>
                                            <p:strVal val="#ppt_y"/>
                                          </p:val>
                                        </p:tav>
                                      </p:tavLst>
                                    </p:anim>
                                  </p:childTnLst>
                                </p:cTn>
                              </p:par>
                              <p:par>
                                <p:cTn id="18" presetID="22" presetClass="entr" presetSubtype="2" fill="hold" grpId="0" nodeType="withEffect">
                                  <p:stCondLst>
                                    <p:cond delay="300"/>
                                  </p:stCondLst>
                                  <p:childTnLst>
                                    <p:set>
                                      <p:cBhvr>
                                        <p:cTn id="19" dur="1" fill="hold">
                                          <p:stCondLst>
                                            <p:cond delay="0"/>
                                          </p:stCondLst>
                                        </p:cTn>
                                        <p:tgtEl>
                                          <p:spTgt spid="66"/>
                                        </p:tgtEl>
                                        <p:attrNameLst>
                                          <p:attrName>style.visibility</p:attrName>
                                        </p:attrNameLst>
                                      </p:cBhvr>
                                      <p:to>
                                        <p:strVal val="visible"/>
                                      </p:to>
                                    </p:set>
                                    <p:animEffect transition="in" filter="wipe(right)">
                                      <p:cBhvr>
                                        <p:cTn id="20" dur="500"/>
                                        <p:tgtEl>
                                          <p:spTgt spid="66"/>
                                        </p:tgtEl>
                                      </p:cBhvr>
                                    </p:animEffect>
                                  </p:childTnLst>
                                </p:cTn>
                              </p:par>
                            </p:childTnLst>
                          </p:cTn>
                        </p:par>
                        <p:par>
                          <p:cTn id="21" fill="hold">
                            <p:stCondLst>
                              <p:cond delay="1000"/>
                            </p:stCondLst>
                            <p:childTnLst>
                              <p:par>
                                <p:cTn id="22" presetID="23" presetClass="entr" presetSubtype="36" fill="hold" grpId="0" nodeType="after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p:cTn id="24" dur="500" fill="hold"/>
                                        <p:tgtEl>
                                          <p:spTgt spid="75"/>
                                        </p:tgtEl>
                                        <p:attrNameLst>
                                          <p:attrName>ppt_w</p:attrName>
                                        </p:attrNameLst>
                                      </p:cBhvr>
                                      <p:tavLst>
                                        <p:tav tm="0">
                                          <p:val>
                                            <p:strVal val="(6*min(max(#ppt_w*#ppt_h,.3),1)-7.4)/-.7*#ppt_w"/>
                                          </p:val>
                                        </p:tav>
                                        <p:tav tm="100000">
                                          <p:val>
                                            <p:strVal val="#ppt_w"/>
                                          </p:val>
                                        </p:tav>
                                      </p:tavLst>
                                    </p:anim>
                                    <p:anim calcmode="lin" valueType="num">
                                      <p:cBhvr>
                                        <p:cTn id="25" dur="500" fill="hold"/>
                                        <p:tgtEl>
                                          <p:spTgt spid="75"/>
                                        </p:tgtEl>
                                        <p:attrNameLst>
                                          <p:attrName>ppt_h</p:attrName>
                                        </p:attrNameLst>
                                      </p:cBhvr>
                                      <p:tavLst>
                                        <p:tav tm="0">
                                          <p:val>
                                            <p:strVal val="(6*min(max(#ppt_w*#ppt_h,.3),1)-7.4)/-.7*#ppt_h"/>
                                          </p:val>
                                        </p:tav>
                                        <p:tav tm="100000">
                                          <p:val>
                                            <p:strVal val="#ppt_h"/>
                                          </p:val>
                                        </p:tav>
                                      </p:tavLst>
                                    </p:anim>
                                    <p:anim calcmode="lin" valueType="num">
                                      <p:cBhvr>
                                        <p:cTn id="26" dur="500" fill="hold"/>
                                        <p:tgtEl>
                                          <p:spTgt spid="75"/>
                                        </p:tgtEl>
                                        <p:attrNameLst>
                                          <p:attrName>ppt_x</p:attrName>
                                        </p:attrNameLst>
                                      </p:cBhvr>
                                      <p:tavLst>
                                        <p:tav tm="0">
                                          <p:val>
                                            <p:fltVal val="0.5"/>
                                          </p:val>
                                        </p:tav>
                                        <p:tav tm="100000">
                                          <p:val>
                                            <p:strVal val="#ppt_x"/>
                                          </p:val>
                                        </p:tav>
                                      </p:tavLst>
                                    </p:anim>
                                    <p:anim calcmode="lin" valueType="num">
                                      <p:cBhvr>
                                        <p:cTn id="27" dur="500" fill="hold"/>
                                        <p:tgtEl>
                                          <p:spTgt spid="75"/>
                                        </p:tgtEl>
                                        <p:attrNameLst>
                                          <p:attrName>ppt_y</p:attrName>
                                        </p:attrNameLst>
                                      </p:cBhvr>
                                      <p:tavLst>
                                        <p:tav tm="0">
                                          <p:val>
                                            <p:strVal val="1+(6*min(max(#ppt_w*#ppt_h,.3),1)-7.4)/-.7*#ppt_h/2"/>
                                          </p:val>
                                        </p:tav>
                                        <p:tav tm="100000">
                                          <p:val>
                                            <p:strVal val="#ppt_y"/>
                                          </p:val>
                                        </p:tav>
                                      </p:tavLst>
                                    </p:anim>
                                  </p:childTnLst>
                                </p:cTn>
                              </p:par>
                              <p:par>
                                <p:cTn id="28" presetID="22" presetClass="entr" presetSubtype="4" fill="hold" grpId="0" nodeType="withEffect">
                                  <p:stCondLst>
                                    <p:cond delay="300"/>
                                  </p:stCondLst>
                                  <p:childTnLst>
                                    <p:set>
                                      <p:cBhvr>
                                        <p:cTn id="29" dur="1" fill="hold">
                                          <p:stCondLst>
                                            <p:cond delay="0"/>
                                          </p:stCondLst>
                                        </p:cTn>
                                        <p:tgtEl>
                                          <p:spTgt spid="71"/>
                                        </p:tgtEl>
                                        <p:attrNameLst>
                                          <p:attrName>style.visibility</p:attrName>
                                        </p:attrNameLst>
                                      </p:cBhvr>
                                      <p:to>
                                        <p:strVal val="visible"/>
                                      </p:to>
                                    </p:set>
                                    <p:animEffect transition="in" filter="wipe(down)">
                                      <p:cBhvr>
                                        <p:cTn id="30" dur="500"/>
                                        <p:tgtEl>
                                          <p:spTgt spid="71"/>
                                        </p:tgtEl>
                                      </p:cBhvr>
                                    </p:animEffect>
                                  </p:childTnLst>
                                </p:cTn>
                              </p:par>
                            </p:childTnLst>
                          </p:cTn>
                        </p:par>
                        <p:par>
                          <p:cTn id="31" fill="hold">
                            <p:stCondLst>
                              <p:cond delay="1500"/>
                            </p:stCondLst>
                            <p:childTnLst>
                              <p:par>
                                <p:cTn id="32" presetID="23" presetClass="entr" presetSubtype="36" fill="hold" grpId="0" nodeType="afterEffect">
                                  <p:stCondLst>
                                    <p:cond delay="0"/>
                                  </p:stCondLst>
                                  <p:childTnLst>
                                    <p:set>
                                      <p:cBhvr>
                                        <p:cTn id="33" dur="1" fill="hold">
                                          <p:stCondLst>
                                            <p:cond delay="0"/>
                                          </p:stCondLst>
                                        </p:cTn>
                                        <p:tgtEl>
                                          <p:spTgt spid="73"/>
                                        </p:tgtEl>
                                        <p:attrNameLst>
                                          <p:attrName>style.visibility</p:attrName>
                                        </p:attrNameLst>
                                      </p:cBhvr>
                                      <p:to>
                                        <p:strVal val="visible"/>
                                      </p:to>
                                    </p:set>
                                    <p:anim calcmode="lin" valueType="num">
                                      <p:cBhvr>
                                        <p:cTn id="34" dur="500" fill="hold"/>
                                        <p:tgtEl>
                                          <p:spTgt spid="73"/>
                                        </p:tgtEl>
                                        <p:attrNameLst>
                                          <p:attrName>ppt_w</p:attrName>
                                        </p:attrNameLst>
                                      </p:cBhvr>
                                      <p:tavLst>
                                        <p:tav tm="0">
                                          <p:val>
                                            <p:strVal val="(6*min(max(#ppt_w*#ppt_h,.3),1)-7.4)/-.7*#ppt_w"/>
                                          </p:val>
                                        </p:tav>
                                        <p:tav tm="100000">
                                          <p:val>
                                            <p:strVal val="#ppt_w"/>
                                          </p:val>
                                        </p:tav>
                                      </p:tavLst>
                                    </p:anim>
                                    <p:anim calcmode="lin" valueType="num">
                                      <p:cBhvr>
                                        <p:cTn id="35" dur="500" fill="hold"/>
                                        <p:tgtEl>
                                          <p:spTgt spid="73"/>
                                        </p:tgtEl>
                                        <p:attrNameLst>
                                          <p:attrName>ppt_h</p:attrName>
                                        </p:attrNameLst>
                                      </p:cBhvr>
                                      <p:tavLst>
                                        <p:tav tm="0">
                                          <p:val>
                                            <p:strVal val="(6*min(max(#ppt_w*#ppt_h,.3),1)-7.4)/-.7*#ppt_h"/>
                                          </p:val>
                                        </p:tav>
                                        <p:tav tm="100000">
                                          <p:val>
                                            <p:strVal val="#ppt_h"/>
                                          </p:val>
                                        </p:tav>
                                      </p:tavLst>
                                    </p:anim>
                                    <p:anim calcmode="lin" valueType="num">
                                      <p:cBhvr>
                                        <p:cTn id="36" dur="500" fill="hold"/>
                                        <p:tgtEl>
                                          <p:spTgt spid="73"/>
                                        </p:tgtEl>
                                        <p:attrNameLst>
                                          <p:attrName>ppt_x</p:attrName>
                                        </p:attrNameLst>
                                      </p:cBhvr>
                                      <p:tavLst>
                                        <p:tav tm="0">
                                          <p:val>
                                            <p:fltVal val="0.5"/>
                                          </p:val>
                                        </p:tav>
                                        <p:tav tm="100000">
                                          <p:val>
                                            <p:strVal val="#ppt_x"/>
                                          </p:val>
                                        </p:tav>
                                      </p:tavLst>
                                    </p:anim>
                                    <p:anim calcmode="lin" valueType="num">
                                      <p:cBhvr>
                                        <p:cTn id="37" dur="500" fill="hold"/>
                                        <p:tgtEl>
                                          <p:spTgt spid="73"/>
                                        </p:tgtEl>
                                        <p:attrNameLst>
                                          <p:attrName>ppt_y</p:attrName>
                                        </p:attrNameLst>
                                      </p:cBhvr>
                                      <p:tavLst>
                                        <p:tav tm="0">
                                          <p:val>
                                            <p:strVal val="1+(6*min(max(#ppt_w*#ppt_h,.3),1)-7.4)/-.7*#ppt_h/2"/>
                                          </p:val>
                                        </p:tav>
                                        <p:tav tm="100000">
                                          <p:val>
                                            <p:strVal val="#ppt_y"/>
                                          </p:val>
                                        </p:tav>
                                      </p:tavLst>
                                    </p:anim>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ipe(left)">
                                      <p:cBhvr>
                                        <p:cTn id="41" dur="500"/>
                                        <p:tgtEl>
                                          <p:spTgt spid="60"/>
                                        </p:tgtEl>
                                      </p:cBhvr>
                                    </p:animEffect>
                                  </p:childTnLst>
                                </p:cTn>
                              </p:par>
                            </p:childTnLst>
                          </p:cTn>
                        </p:par>
                        <p:par>
                          <p:cTn id="42" fill="hold">
                            <p:stCondLst>
                              <p:cond delay="2500"/>
                            </p:stCondLst>
                            <p:childTnLst>
                              <p:par>
                                <p:cTn id="43" presetID="23" presetClass="entr" presetSubtype="36" fill="hold" grpId="0" nodeType="afterEffect">
                                  <p:stCondLst>
                                    <p:cond delay="0"/>
                                  </p:stCondLst>
                                  <p:childTnLst>
                                    <p:set>
                                      <p:cBhvr>
                                        <p:cTn id="44" dur="1" fill="hold">
                                          <p:stCondLst>
                                            <p:cond delay="0"/>
                                          </p:stCondLst>
                                        </p:cTn>
                                        <p:tgtEl>
                                          <p:spTgt spid="74"/>
                                        </p:tgtEl>
                                        <p:attrNameLst>
                                          <p:attrName>style.visibility</p:attrName>
                                        </p:attrNameLst>
                                      </p:cBhvr>
                                      <p:to>
                                        <p:strVal val="visible"/>
                                      </p:to>
                                    </p:set>
                                    <p:anim calcmode="lin" valueType="num">
                                      <p:cBhvr>
                                        <p:cTn id="45" dur="500" fill="hold"/>
                                        <p:tgtEl>
                                          <p:spTgt spid="74"/>
                                        </p:tgtEl>
                                        <p:attrNameLst>
                                          <p:attrName>ppt_w</p:attrName>
                                        </p:attrNameLst>
                                      </p:cBhvr>
                                      <p:tavLst>
                                        <p:tav tm="0">
                                          <p:val>
                                            <p:strVal val="(6*min(max(#ppt_w*#ppt_h,.3),1)-7.4)/-.7*#ppt_w"/>
                                          </p:val>
                                        </p:tav>
                                        <p:tav tm="100000">
                                          <p:val>
                                            <p:strVal val="#ppt_w"/>
                                          </p:val>
                                        </p:tav>
                                      </p:tavLst>
                                    </p:anim>
                                    <p:anim calcmode="lin" valueType="num">
                                      <p:cBhvr>
                                        <p:cTn id="46" dur="500" fill="hold"/>
                                        <p:tgtEl>
                                          <p:spTgt spid="74"/>
                                        </p:tgtEl>
                                        <p:attrNameLst>
                                          <p:attrName>ppt_h</p:attrName>
                                        </p:attrNameLst>
                                      </p:cBhvr>
                                      <p:tavLst>
                                        <p:tav tm="0">
                                          <p:val>
                                            <p:strVal val="(6*min(max(#ppt_w*#ppt_h,.3),1)-7.4)/-.7*#ppt_h"/>
                                          </p:val>
                                        </p:tav>
                                        <p:tav tm="100000">
                                          <p:val>
                                            <p:strVal val="#ppt_h"/>
                                          </p:val>
                                        </p:tav>
                                      </p:tavLst>
                                    </p:anim>
                                    <p:anim calcmode="lin" valueType="num">
                                      <p:cBhvr>
                                        <p:cTn id="47" dur="500" fill="hold"/>
                                        <p:tgtEl>
                                          <p:spTgt spid="74"/>
                                        </p:tgtEl>
                                        <p:attrNameLst>
                                          <p:attrName>ppt_x</p:attrName>
                                        </p:attrNameLst>
                                      </p:cBhvr>
                                      <p:tavLst>
                                        <p:tav tm="0">
                                          <p:val>
                                            <p:fltVal val="0.5"/>
                                          </p:val>
                                        </p:tav>
                                        <p:tav tm="100000">
                                          <p:val>
                                            <p:strVal val="#ppt_x"/>
                                          </p:val>
                                        </p:tav>
                                      </p:tavLst>
                                    </p:anim>
                                    <p:anim calcmode="lin" valueType="num">
                                      <p:cBhvr>
                                        <p:cTn id="48" dur="500" fill="hold"/>
                                        <p:tgtEl>
                                          <p:spTgt spid="74"/>
                                        </p:tgtEl>
                                        <p:attrNameLst>
                                          <p:attrName>ppt_y</p:attrName>
                                        </p:attrNameLst>
                                      </p:cBhvr>
                                      <p:tavLst>
                                        <p:tav tm="0">
                                          <p:val>
                                            <p:strVal val="1+(6*min(max(#ppt_w*#ppt_h,.3),1)-7.4)/-.7*#ppt_h/2"/>
                                          </p:val>
                                        </p:tav>
                                        <p:tav tm="100000">
                                          <p:val>
                                            <p:strVal val="#ppt_y"/>
                                          </p:val>
                                        </p:tav>
                                      </p:tavLst>
                                    </p:anim>
                                  </p:childTnLst>
                                </p:cTn>
                              </p:par>
                            </p:childTnLst>
                          </p:cTn>
                        </p:par>
                        <p:par>
                          <p:cTn id="49" fill="hold">
                            <p:stCondLst>
                              <p:cond delay="3000"/>
                            </p:stCondLst>
                            <p:childTnLst>
                              <p:par>
                                <p:cTn id="50" presetID="16" presetClass="entr" presetSubtype="21" fill="hold" grpId="0" nodeType="afterEffect">
                                  <p:stCondLst>
                                    <p:cond delay="0"/>
                                  </p:stCondLst>
                                  <p:childTnLst>
                                    <p:set>
                                      <p:cBhvr>
                                        <p:cTn id="51" dur="1" fill="hold">
                                          <p:stCondLst>
                                            <p:cond delay="0"/>
                                          </p:stCondLst>
                                        </p:cTn>
                                        <p:tgtEl>
                                          <p:spTgt spid="76"/>
                                        </p:tgtEl>
                                        <p:attrNameLst>
                                          <p:attrName>style.visibility</p:attrName>
                                        </p:attrNameLst>
                                      </p:cBhvr>
                                      <p:to>
                                        <p:strVal val="visible"/>
                                      </p:to>
                                    </p:set>
                                    <p:animEffect transition="in" filter="barn(inVertical)">
                                      <p:cBhvr>
                                        <p:cTn id="52" dur="500"/>
                                        <p:tgtEl>
                                          <p:spTgt spid="76"/>
                                        </p:tgtEl>
                                      </p:cBhvr>
                                    </p:animEffect>
                                  </p:childTnLst>
                                </p:cTn>
                              </p:par>
                            </p:childTnLst>
                          </p:cTn>
                        </p:par>
                        <p:par>
                          <p:cTn id="53" fill="hold">
                            <p:stCondLst>
                              <p:cond delay="3500"/>
                            </p:stCondLst>
                            <p:childTnLst>
                              <p:par>
                                <p:cTn id="54" presetID="16" presetClass="entr" presetSubtype="21" fill="hold" grpId="0"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barn(inVertical)">
                                      <p:cBhvr>
                                        <p:cTn id="56" dur="500"/>
                                        <p:tgtEl>
                                          <p:spTgt spid="77"/>
                                        </p:tgtEl>
                                      </p:cBhvr>
                                    </p:animEffect>
                                  </p:childTnLst>
                                </p:cTn>
                              </p:par>
                            </p:childTnLst>
                          </p:cTn>
                        </p:par>
                        <p:par>
                          <p:cTn id="57" fill="hold">
                            <p:stCondLst>
                              <p:cond delay="4000"/>
                            </p:stCondLst>
                            <p:childTnLst>
                              <p:par>
                                <p:cTn id="58" presetID="16" presetClass="entr" presetSubtype="21" fill="hold" grpId="0" nodeType="afterEffect">
                                  <p:stCondLst>
                                    <p:cond delay="0"/>
                                  </p:stCondLst>
                                  <p:childTnLst>
                                    <p:set>
                                      <p:cBhvr>
                                        <p:cTn id="59" dur="1" fill="hold">
                                          <p:stCondLst>
                                            <p:cond delay="0"/>
                                          </p:stCondLst>
                                        </p:cTn>
                                        <p:tgtEl>
                                          <p:spTgt spid="78"/>
                                        </p:tgtEl>
                                        <p:attrNameLst>
                                          <p:attrName>style.visibility</p:attrName>
                                        </p:attrNameLst>
                                      </p:cBhvr>
                                      <p:to>
                                        <p:strVal val="visible"/>
                                      </p:to>
                                    </p:set>
                                    <p:animEffect transition="in" filter="barn(inVertical)">
                                      <p:cBhvr>
                                        <p:cTn id="60" dur="500"/>
                                        <p:tgtEl>
                                          <p:spTgt spid="78"/>
                                        </p:tgtEl>
                                      </p:cBhvr>
                                    </p:animEffect>
                                  </p:childTnLst>
                                </p:cTn>
                              </p:par>
                            </p:childTnLst>
                          </p:cTn>
                        </p:par>
                        <p:par>
                          <p:cTn id="61" fill="hold">
                            <p:stCondLst>
                              <p:cond delay="4500"/>
                            </p:stCondLst>
                            <p:childTnLst>
                              <p:par>
                                <p:cTn id="62" presetID="16" presetClass="entr" presetSubtype="21" fill="hold" grpId="0" nodeType="after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barn(inVertical)">
                                      <p:cBhvr>
                                        <p:cTn id="64" dur="500"/>
                                        <p:tgtEl>
                                          <p:spTgt spid="79"/>
                                        </p:tgtEl>
                                      </p:cBhvr>
                                    </p:animEffect>
                                  </p:childTnLst>
                                </p:cTn>
                              </p:par>
                            </p:childTnLst>
                          </p:cTn>
                        </p:par>
                        <p:par>
                          <p:cTn id="65" fill="hold">
                            <p:stCondLst>
                              <p:cond delay="5000"/>
                            </p:stCondLst>
                            <p:childTnLst>
                              <p:par>
                                <p:cTn id="66" presetID="16" presetClass="entr" presetSubtype="21" fill="hold" grpId="0" nodeType="afterEffect">
                                  <p:stCondLst>
                                    <p:cond delay="0"/>
                                  </p:stCondLst>
                                  <p:childTnLst>
                                    <p:set>
                                      <p:cBhvr>
                                        <p:cTn id="67" dur="1" fill="hold">
                                          <p:stCondLst>
                                            <p:cond delay="0"/>
                                          </p:stCondLst>
                                        </p:cTn>
                                        <p:tgtEl>
                                          <p:spTgt spid="80"/>
                                        </p:tgtEl>
                                        <p:attrNameLst>
                                          <p:attrName>style.visibility</p:attrName>
                                        </p:attrNameLst>
                                      </p:cBhvr>
                                      <p:to>
                                        <p:strVal val="visible"/>
                                      </p:to>
                                    </p:set>
                                    <p:animEffect transition="in" filter="barn(inVertical)">
                                      <p:cBhvr>
                                        <p:cTn id="68" dur="500"/>
                                        <p:tgtEl>
                                          <p:spTgt spid="80"/>
                                        </p:tgtEl>
                                      </p:cBhvr>
                                    </p:animEffect>
                                  </p:childTnLst>
                                </p:cTn>
                              </p:par>
                            </p:childTnLst>
                          </p:cTn>
                        </p:par>
                        <p:par>
                          <p:cTn id="69" fill="hold">
                            <p:stCondLst>
                              <p:cond delay="5500"/>
                            </p:stCondLst>
                            <p:childTnLst>
                              <p:par>
                                <p:cTn id="70" presetID="16" presetClass="entr" presetSubtype="21" fill="hold" grpId="0" nodeType="after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barn(inVertical)">
                                      <p:cBhvr>
                                        <p:cTn id="72" dur="500"/>
                                        <p:tgtEl>
                                          <p:spTgt spid="81"/>
                                        </p:tgtEl>
                                      </p:cBhvr>
                                    </p:animEffect>
                                  </p:childTnLst>
                                </p:cTn>
                              </p:par>
                            </p:childTnLst>
                          </p:cTn>
                        </p:par>
                        <p:par>
                          <p:cTn id="73" fill="hold">
                            <p:stCondLst>
                              <p:cond delay="6000"/>
                            </p:stCondLst>
                            <p:childTnLst>
                              <p:par>
                                <p:cTn id="74" presetID="16" presetClass="entr" presetSubtype="21" fill="hold" grpId="0" nodeType="afterEffect">
                                  <p:stCondLst>
                                    <p:cond delay="0"/>
                                  </p:stCondLst>
                                  <p:childTnLst>
                                    <p:set>
                                      <p:cBhvr>
                                        <p:cTn id="75" dur="1" fill="hold">
                                          <p:stCondLst>
                                            <p:cond delay="0"/>
                                          </p:stCondLst>
                                        </p:cTn>
                                        <p:tgtEl>
                                          <p:spTgt spid="82"/>
                                        </p:tgtEl>
                                        <p:attrNameLst>
                                          <p:attrName>style.visibility</p:attrName>
                                        </p:attrNameLst>
                                      </p:cBhvr>
                                      <p:to>
                                        <p:strVal val="visible"/>
                                      </p:to>
                                    </p:set>
                                    <p:animEffect transition="in" filter="barn(inVertical)">
                                      <p:cBhvr>
                                        <p:cTn id="76" dur="500"/>
                                        <p:tgtEl>
                                          <p:spTgt spid="82"/>
                                        </p:tgtEl>
                                      </p:cBhvr>
                                    </p:animEffect>
                                  </p:childTnLst>
                                </p:cTn>
                              </p:par>
                            </p:childTnLst>
                          </p:cTn>
                        </p:par>
                        <p:par>
                          <p:cTn id="77" fill="hold">
                            <p:stCondLst>
                              <p:cond delay="6500"/>
                            </p:stCondLst>
                            <p:childTnLst>
                              <p:par>
                                <p:cTn id="78" presetID="16" presetClass="entr" presetSubtype="21" fill="hold" grpId="0" nodeType="afterEffect">
                                  <p:stCondLst>
                                    <p:cond delay="0"/>
                                  </p:stCondLst>
                                  <p:childTnLst>
                                    <p:set>
                                      <p:cBhvr>
                                        <p:cTn id="79" dur="1" fill="hold">
                                          <p:stCondLst>
                                            <p:cond delay="0"/>
                                          </p:stCondLst>
                                        </p:cTn>
                                        <p:tgtEl>
                                          <p:spTgt spid="83"/>
                                        </p:tgtEl>
                                        <p:attrNameLst>
                                          <p:attrName>style.visibility</p:attrName>
                                        </p:attrNameLst>
                                      </p:cBhvr>
                                      <p:to>
                                        <p:strVal val="visible"/>
                                      </p:to>
                                    </p:set>
                                    <p:animEffect transition="in" filter="barn(inVertical)">
                                      <p:cBhvr>
                                        <p:cTn id="80"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6" grpId="0" animBg="1"/>
      <p:bldP spid="68" grpId="0" animBg="1"/>
      <p:bldP spid="69" grpId="0" animBg="1"/>
      <p:bldP spid="71" grpId="0" animBg="1"/>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5" name="矩形 94"/>
          <p:cNvSpPr/>
          <p:nvPr/>
        </p:nvSpPr>
        <p:spPr>
          <a:xfrm rot="9205952">
            <a:off x="3569881" y="2568937"/>
            <a:ext cx="1685155" cy="187422"/>
          </a:xfrm>
          <a:prstGeom prst="rect">
            <a:avLst/>
          </a:prstGeom>
          <a:solidFill>
            <a:srgbClr val="E3413E"/>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A783A"/>
              </a:solidFill>
            </a:endParaRPr>
          </a:p>
        </p:txBody>
      </p:sp>
      <p:sp>
        <p:nvSpPr>
          <p:cNvPr id="96" name="矩形 95"/>
          <p:cNvSpPr/>
          <p:nvPr/>
        </p:nvSpPr>
        <p:spPr>
          <a:xfrm rot="2256138">
            <a:off x="3362180" y="3463886"/>
            <a:ext cx="1904738" cy="175548"/>
          </a:xfrm>
          <a:prstGeom prst="rect">
            <a:avLst/>
          </a:prstGeom>
          <a:solidFill>
            <a:srgbClr val="FA783A"/>
          </a:solidFill>
          <a:ln>
            <a:noFill/>
          </a:ln>
          <a:effectLst>
            <a:innerShdw blurRad="508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A783A"/>
              </a:solidFill>
            </a:endParaRPr>
          </a:p>
        </p:txBody>
      </p:sp>
      <p:sp>
        <p:nvSpPr>
          <p:cNvPr id="97" name="矩形 96"/>
          <p:cNvSpPr/>
          <p:nvPr/>
        </p:nvSpPr>
        <p:spPr>
          <a:xfrm rot="2256138">
            <a:off x="3362180" y="1564612"/>
            <a:ext cx="1904738" cy="175548"/>
          </a:xfrm>
          <a:prstGeom prst="rect">
            <a:avLst/>
          </a:prstGeom>
          <a:solidFill>
            <a:srgbClr val="EC6C3E"/>
          </a:solidFill>
          <a:ln>
            <a:noFill/>
          </a:ln>
          <a:effectLst>
            <a:innerShdw blurRad="50800" dist="508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A783A"/>
              </a:solidFill>
            </a:endParaRPr>
          </a:p>
        </p:txBody>
      </p:sp>
      <p:grpSp>
        <p:nvGrpSpPr>
          <p:cNvPr id="98" name="组合 97"/>
          <p:cNvGrpSpPr/>
          <p:nvPr/>
        </p:nvGrpSpPr>
        <p:grpSpPr>
          <a:xfrm>
            <a:off x="3328197" y="811913"/>
            <a:ext cx="577007" cy="577236"/>
            <a:chOff x="4609713" y="938201"/>
            <a:chExt cx="769410" cy="769410"/>
          </a:xfrm>
        </p:grpSpPr>
        <p:grpSp>
          <p:nvGrpSpPr>
            <p:cNvPr id="99" name="组合 98"/>
            <p:cNvGrpSpPr/>
            <p:nvPr/>
          </p:nvGrpSpPr>
          <p:grpSpPr>
            <a:xfrm>
              <a:off x="4609713" y="938201"/>
              <a:ext cx="769410" cy="769410"/>
              <a:chOff x="1273629" y="1224643"/>
              <a:chExt cx="2171700" cy="2171700"/>
            </a:xfrm>
          </p:grpSpPr>
          <p:sp>
            <p:nvSpPr>
              <p:cNvPr id="101" name="圆角矩形 100"/>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latin typeface="微软雅黑" panose="020B0503020204020204" pitchFamily="34" charset="-122"/>
                  <a:ea typeface="微软雅黑" panose="020B0503020204020204" pitchFamily="34" charset="-122"/>
                </a:endParaRPr>
              </a:p>
            </p:txBody>
          </p:sp>
          <p:sp>
            <p:nvSpPr>
              <p:cNvPr id="102" name="圆角矩形 101"/>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latin typeface="微软雅黑" panose="020B0503020204020204" pitchFamily="34" charset="-122"/>
                  <a:ea typeface="微软雅黑" panose="020B0503020204020204" pitchFamily="34" charset="-122"/>
                </a:endParaRPr>
              </a:p>
            </p:txBody>
          </p:sp>
        </p:grpSp>
        <p:sp>
          <p:nvSpPr>
            <p:cNvPr id="100" name="文本框 23"/>
            <p:cNvSpPr txBox="1"/>
            <p:nvPr/>
          </p:nvSpPr>
          <p:spPr>
            <a:xfrm>
              <a:off x="4708490" y="1058526"/>
              <a:ext cx="670633" cy="492290"/>
            </a:xfrm>
            <a:prstGeom prst="rect">
              <a:avLst/>
            </a:prstGeom>
            <a:noFill/>
          </p:spPr>
          <p:txBody>
            <a:bodyPr wrap="square" rtlCol="0">
              <a:spAutoFit/>
            </a:bodyPr>
            <a:lstStyle/>
            <a:p>
              <a:r>
                <a:rPr lang="en-US" altLang="zh-CN" sz="1800" dirty="0">
                  <a:solidFill>
                    <a:srgbClr val="FA783A"/>
                  </a:solidFill>
                  <a:latin typeface="微软雅黑" panose="020B0503020204020204" pitchFamily="34" charset="-122"/>
                  <a:ea typeface="微软雅黑" panose="020B0503020204020204" pitchFamily="34" charset="-122"/>
                  <a:cs typeface="Aharoni" panose="02010803020104030203" pitchFamily="2" charset="-79"/>
                </a:rPr>
                <a:t>01</a:t>
              </a:r>
              <a:endParaRPr lang="zh-CN" altLang="en-US" sz="1800" dirty="0">
                <a:solidFill>
                  <a:srgbClr val="FA783A"/>
                </a:solidFill>
                <a:latin typeface="微软雅黑" panose="020B0503020204020204" pitchFamily="34" charset="-122"/>
                <a:ea typeface="微软雅黑" panose="020B0503020204020204" pitchFamily="34" charset="-122"/>
                <a:cs typeface="Aharoni" panose="02010803020104030203" pitchFamily="2" charset="-79"/>
              </a:endParaRPr>
            </a:p>
          </p:txBody>
        </p:sp>
      </p:grpSp>
      <p:grpSp>
        <p:nvGrpSpPr>
          <p:cNvPr id="103" name="组合 102"/>
          <p:cNvGrpSpPr/>
          <p:nvPr/>
        </p:nvGrpSpPr>
        <p:grpSpPr>
          <a:xfrm>
            <a:off x="4835084" y="1882674"/>
            <a:ext cx="577007" cy="577236"/>
            <a:chOff x="6619070" y="2365442"/>
            <a:chExt cx="769410" cy="769410"/>
          </a:xfrm>
        </p:grpSpPr>
        <p:grpSp>
          <p:nvGrpSpPr>
            <p:cNvPr id="104" name="组合 103"/>
            <p:cNvGrpSpPr/>
            <p:nvPr/>
          </p:nvGrpSpPr>
          <p:grpSpPr>
            <a:xfrm>
              <a:off x="6619070" y="2365442"/>
              <a:ext cx="769410" cy="769410"/>
              <a:chOff x="1273629" y="1224643"/>
              <a:chExt cx="2171700" cy="2171700"/>
            </a:xfrm>
          </p:grpSpPr>
          <p:sp>
            <p:nvSpPr>
              <p:cNvPr id="106" name="圆角矩形 105"/>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latin typeface="微软雅黑" panose="020B0503020204020204" pitchFamily="34" charset="-122"/>
                  <a:ea typeface="微软雅黑" panose="020B0503020204020204" pitchFamily="34" charset="-122"/>
                </a:endParaRPr>
              </a:p>
            </p:txBody>
          </p:sp>
          <p:sp>
            <p:nvSpPr>
              <p:cNvPr id="107" name="圆角矩形 106"/>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latin typeface="微软雅黑" panose="020B0503020204020204" pitchFamily="34" charset="-122"/>
                  <a:ea typeface="微软雅黑" panose="020B0503020204020204" pitchFamily="34" charset="-122"/>
                </a:endParaRPr>
              </a:p>
            </p:txBody>
          </p:sp>
        </p:grpSp>
        <p:sp>
          <p:nvSpPr>
            <p:cNvPr id="105" name="文本框 24"/>
            <p:cNvSpPr txBox="1"/>
            <p:nvPr/>
          </p:nvSpPr>
          <p:spPr>
            <a:xfrm>
              <a:off x="6700218" y="2496463"/>
              <a:ext cx="686188" cy="492290"/>
            </a:xfrm>
            <a:prstGeom prst="rect">
              <a:avLst/>
            </a:prstGeom>
            <a:noFill/>
          </p:spPr>
          <p:txBody>
            <a:bodyPr wrap="square" rtlCol="0">
              <a:spAutoFit/>
            </a:bodyPr>
            <a:lstStyle/>
            <a:p>
              <a:r>
                <a:rPr lang="en-US" altLang="zh-CN" sz="1800" dirty="0">
                  <a:solidFill>
                    <a:srgbClr val="FA783A"/>
                  </a:solidFill>
                  <a:latin typeface="微软雅黑" panose="020B0503020204020204" pitchFamily="34" charset="-122"/>
                  <a:ea typeface="微软雅黑" panose="020B0503020204020204" pitchFamily="34" charset="-122"/>
                  <a:cs typeface="Aharoni" panose="02010803020104030203" pitchFamily="2" charset="-79"/>
                </a:rPr>
                <a:t>02</a:t>
              </a:r>
              <a:endParaRPr lang="zh-CN" altLang="en-US" sz="1800" dirty="0">
                <a:solidFill>
                  <a:srgbClr val="FA783A"/>
                </a:solidFill>
                <a:latin typeface="微软雅黑" panose="020B0503020204020204" pitchFamily="34" charset="-122"/>
                <a:ea typeface="微软雅黑" panose="020B0503020204020204" pitchFamily="34" charset="-122"/>
                <a:cs typeface="Aharoni" panose="02010803020104030203" pitchFamily="2" charset="-79"/>
              </a:endParaRPr>
            </a:p>
          </p:txBody>
        </p:sp>
      </p:grpSp>
      <p:grpSp>
        <p:nvGrpSpPr>
          <p:cNvPr id="108" name="组合 107"/>
          <p:cNvGrpSpPr/>
          <p:nvPr/>
        </p:nvGrpSpPr>
        <p:grpSpPr>
          <a:xfrm>
            <a:off x="3328197" y="2831837"/>
            <a:ext cx="577007" cy="577236"/>
            <a:chOff x="4609713" y="3630601"/>
            <a:chExt cx="769410" cy="769410"/>
          </a:xfrm>
        </p:grpSpPr>
        <p:grpSp>
          <p:nvGrpSpPr>
            <p:cNvPr id="109" name="组合 108"/>
            <p:cNvGrpSpPr/>
            <p:nvPr/>
          </p:nvGrpSpPr>
          <p:grpSpPr>
            <a:xfrm>
              <a:off x="4609713" y="3630601"/>
              <a:ext cx="769410" cy="769410"/>
              <a:chOff x="1273629" y="1224643"/>
              <a:chExt cx="2171700" cy="2171700"/>
            </a:xfrm>
          </p:grpSpPr>
          <p:sp>
            <p:nvSpPr>
              <p:cNvPr id="111" name="圆角矩形 110"/>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latin typeface="微软雅黑" panose="020B0503020204020204" pitchFamily="34" charset="-122"/>
                  <a:ea typeface="微软雅黑" panose="020B0503020204020204" pitchFamily="34" charset="-122"/>
                </a:endParaRPr>
              </a:p>
            </p:txBody>
          </p:sp>
          <p:sp>
            <p:nvSpPr>
              <p:cNvPr id="112" name="圆角矩形 111"/>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latin typeface="微软雅黑" panose="020B0503020204020204" pitchFamily="34" charset="-122"/>
                  <a:ea typeface="微软雅黑" panose="020B0503020204020204" pitchFamily="34" charset="-122"/>
                </a:endParaRPr>
              </a:p>
            </p:txBody>
          </p:sp>
        </p:grpSp>
        <p:sp>
          <p:nvSpPr>
            <p:cNvPr id="110" name="文本框 25"/>
            <p:cNvSpPr txBox="1"/>
            <p:nvPr/>
          </p:nvSpPr>
          <p:spPr>
            <a:xfrm>
              <a:off x="4688057" y="3734476"/>
              <a:ext cx="691066" cy="492290"/>
            </a:xfrm>
            <a:prstGeom prst="rect">
              <a:avLst/>
            </a:prstGeom>
            <a:noFill/>
          </p:spPr>
          <p:txBody>
            <a:bodyPr wrap="square" rtlCol="0">
              <a:spAutoFit/>
            </a:bodyPr>
            <a:lstStyle/>
            <a:p>
              <a:r>
                <a:rPr lang="en-US" altLang="zh-CN" sz="1800" dirty="0">
                  <a:solidFill>
                    <a:srgbClr val="FA783A"/>
                  </a:solidFill>
                  <a:latin typeface="微软雅黑" panose="020B0503020204020204" pitchFamily="34" charset="-122"/>
                  <a:ea typeface="微软雅黑" panose="020B0503020204020204" pitchFamily="34" charset="-122"/>
                  <a:cs typeface="Aharoni" panose="02010803020104030203" pitchFamily="2" charset="-79"/>
                </a:rPr>
                <a:t>03</a:t>
              </a:r>
              <a:endParaRPr lang="zh-CN" altLang="en-US" sz="1800" dirty="0">
                <a:solidFill>
                  <a:srgbClr val="FA783A"/>
                </a:solidFill>
                <a:latin typeface="微软雅黑" panose="020B0503020204020204" pitchFamily="34" charset="-122"/>
                <a:ea typeface="微软雅黑" panose="020B0503020204020204" pitchFamily="34" charset="-122"/>
                <a:cs typeface="Aharoni" panose="02010803020104030203" pitchFamily="2" charset="-79"/>
              </a:endParaRPr>
            </a:p>
          </p:txBody>
        </p:sp>
      </p:grpSp>
      <p:grpSp>
        <p:nvGrpSpPr>
          <p:cNvPr id="113" name="组合 112"/>
          <p:cNvGrpSpPr/>
          <p:nvPr/>
        </p:nvGrpSpPr>
        <p:grpSpPr>
          <a:xfrm>
            <a:off x="4833530" y="3775103"/>
            <a:ext cx="577007" cy="577236"/>
            <a:chOff x="6616997" y="4887901"/>
            <a:chExt cx="769410" cy="769410"/>
          </a:xfrm>
        </p:grpSpPr>
        <p:grpSp>
          <p:nvGrpSpPr>
            <p:cNvPr id="114" name="组合 113"/>
            <p:cNvGrpSpPr/>
            <p:nvPr/>
          </p:nvGrpSpPr>
          <p:grpSpPr>
            <a:xfrm>
              <a:off x="6616997" y="4887901"/>
              <a:ext cx="769410" cy="769410"/>
              <a:chOff x="1273629" y="1224643"/>
              <a:chExt cx="2171700" cy="2171700"/>
            </a:xfrm>
          </p:grpSpPr>
          <p:sp>
            <p:nvSpPr>
              <p:cNvPr id="116" name="圆角矩形 115"/>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latin typeface="微软雅黑" panose="020B0503020204020204" pitchFamily="34" charset="-122"/>
                  <a:ea typeface="微软雅黑" panose="020B0503020204020204" pitchFamily="34" charset="-122"/>
                </a:endParaRPr>
              </a:p>
            </p:txBody>
          </p:sp>
          <p:sp>
            <p:nvSpPr>
              <p:cNvPr id="117" name="圆角矩形 116"/>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latin typeface="微软雅黑" panose="020B0503020204020204" pitchFamily="34" charset="-122"/>
                  <a:ea typeface="微软雅黑" panose="020B0503020204020204" pitchFamily="34" charset="-122"/>
                </a:endParaRPr>
              </a:p>
            </p:txBody>
          </p:sp>
        </p:grpSp>
        <p:sp>
          <p:nvSpPr>
            <p:cNvPr id="115" name="文本框 26"/>
            <p:cNvSpPr txBox="1"/>
            <p:nvPr/>
          </p:nvSpPr>
          <p:spPr>
            <a:xfrm>
              <a:off x="6694266" y="5004465"/>
              <a:ext cx="692141" cy="492290"/>
            </a:xfrm>
            <a:prstGeom prst="rect">
              <a:avLst/>
            </a:prstGeom>
            <a:noFill/>
          </p:spPr>
          <p:txBody>
            <a:bodyPr wrap="square" rtlCol="0">
              <a:spAutoFit/>
            </a:bodyPr>
            <a:lstStyle/>
            <a:p>
              <a:r>
                <a:rPr lang="en-US" altLang="zh-CN" sz="1800" dirty="0">
                  <a:solidFill>
                    <a:srgbClr val="FA783A"/>
                  </a:solidFill>
                  <a:latin typeface="微软雅黑" panose="020B0503020204020204" pitchFamily="34" charset="-122"/>
                  <a:ea typeface="微软雅黑" panose="020B0503020204020204" pitchFamily="34" charset="-122"/>
                  <a:cs typeface="Aharoni" panose="02010803020104030203" pitchFamily="2" charset="-79"/>
                </a:rPr>
                <a:t>04</a:t>
              </a:r>
              <a:endParaRPr lang="zh-CN" altLang="en-US" sz="1800" dirty="0">
                <a:solidFill>
                  <a:srgbClr val="FA783A"/>
                </a:solidFill>
                <a:latin typeface="微软雅黑" panose="020B0503020204020204" pitchFamily="34" charset="-122"/>
                <a:ea typeface="微软雅黑" panose="020B0503020204020204" pitchFamily="34" charset="-122"/>
                <a:cs typeface="Aharoni" panose="02010803020104030203" pitchFamily="2" charset="-79"/>
              </a:endParaRPr>
            </a:p>
          </p:txBody>
        </p:sp>
      </p:grpSp>
      <p:grpSp>
        <p:nvGrpSpPr>
          <p:cNvPr id="118" name="组合 117"/>
          <p:cNvGrpSpPr/>
          <p:nvPr/>
        </p:nvGrpSpPr>
        <p:grpSpPr>
          <a:xfrm>
            <a:off x="1260426" y="1553200"/>
            <a:ext cx="2989057" cy="921011"/>
            <a:chOff x="1852445" y="1926278"/>
            <a:chExt cx="3985755" cy="1227635"/>
          </a:xfrm>
        </p:grpSpPr>
        <p:sp>
          <p:nvSpPr>
            <p:cNvPr id="119" name="任意多边形 118"/>
            <p:cNvSpPr/>
            <p:nvPr/>
          </p:nvSpPr>
          <p:spPr>
            <a:xfrm>
              <a:off x="1852445" y="1926278"/>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a:off x="5702241" y="3017954"/>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1" name="组合 120"/>
          <p:cNvGrpSpPr/>
          <p:nvPr/>
        </p:nvGrpSpPr>
        <p:grpSpPr>
          <a:xfrm>
            <a:off x="1260426" y="3445812"/>
            <a:ext cx="2989057" cy="921011"/>
            <a:chOff x="1852445" y="4448982"/>
            <a:chExt cx="3985755" cy="1227635"/>
          </a:xfrm>
        </p:grpSpPr>
        <p:sp>
          <p:nvSpPr>
            <p:cNvPr id="122" name="任意多边形 121"/>
            <p:cNvSpPr/>
            <p:nvPr/>
          </p:nvSpPr>
          <p:spPr>
            <a:xfrm>
              <a:off x="1852445" y="4448982"/>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5702241" y="5540658"/>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4" name="组合 123"/>
          <p:cNvGrpSpPr/>
          <p:nvPr/>
        </p:nvGrpSpPr>
        <p:grpSpPr>
          <a:xfrm>
            <a:off x="4553746" y="2863201"/>
            <a:ext cx="3184434" cy="952079"/>
            <a:chOff x="6243920" y="3672406"/>
            <a:chExt cx="4246280" cy="1269047"/>
          </a:xfrm>
        </p:grpSpPr>
        <p:sp>
          <p:nvSpPr>
            <p:cNvPr id="125" name="任意多边形 124"/>
            <p:cNvSpPr/>
            <p:nvPr/>
          </p:nvSpPr>
          <p:spPr>
            <a:xfrm flipV="1">
              <a:off x="6286500" y="3734953"/>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6243920" y="3672406"/>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7" name="组合 126"/>
          <p:cNvGrpSpPr/>
          <p:nvPr/>
        </p:nvGrpSpPr>
        <p:grpSpPr>
          <a:xfrm>
            <a:off x="4553746" y="937672"/>
            <a:ext cx="3184434" cy="952079"/>
            <a:chOff x="6243920" y="1105827"/>
            <a:chExt cx="4246280" cy="1269047"/>
          </a:xfrm>
        </p:grpSpPr>
        <p:sp>
          <p:nvSpPr>
            <p:cNvPr id="128" name="任意多边形 127"/>
            <p:cNvSpPr/>
            <p:nvPr/>
          </p:nvSpPr>
          <p:spPr>
            <a:xfrm flipV="1">
              <a:off x="6286500" y="1168374"/>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a:off x="6243920" y="1105827"/>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0" name="文本框 44"/>
          <p:cNvSpPr txBox="1"/>
          <p:nvPr/>
        </p:nvSpPr>
        <p:spPr>
          <a:xfrm>
            <a:off x="6259145" y="1593164"/>
            <a:ext cx="1574790" cy="284693"/>
          </a:xfrm>
          <a:prstGeom prst="rect">
            <a:avLst/>
          </a:prstGeom>
          <a:noFill/>
        </p:spPr>
        <p:txBody>
          <a:bodyPr wrap="none" lIns="68580" tIns="34290" rIns="68580" bIns="34290" rtlCol="0">
            <a:spAutoFit/>
          </a:bodyPr>
          <a:lstStyle/>
          <a:p>
            <a:r>
              <a:rPr lang="zh-CN" altLang="en-US" b="1" dirty="0" smtClean="0">
                <a:solidFill>
                  <a:srgbClr val="FA783A"/>
                </a:solidFill>
                <a:latin typeface="微软雅黑" panose="020B0503020204020204" pitchFamily="34" charset="-122"/>
                <a:ea typeface="微软雅黑" panose="020B0503020204020204" pitchFamily="34" charset="-122"/>
              </a:rPr>
              <a:t>添加相关文字内容</a:t>
            </a:r>
            <a:endParaRPr lang="zh-CN" altLang="en-US" b="1" dirty="0">
              <a:solidFill>
                <a:srgbClr val="FA783A"/>
              </a:solidFill>
              <a:latin typeface="微软雅黑" panose="020B0503020204020204" pitchFamily="34" charset="-122"/>
              <a:ea typeface="微软雅黑" panose="020B0503020204020204" pitchFamily="34" charset="-122"/>
            </a:endParaRPr>
          </a:p>
        </p:txBody>
      </p:sp>
      <p:sp>
        <p:nvSpPr>
          <p:cNvPr id="131" name="矩形 130"/>
          <p:cNvSpPr/>
          <p:nvPr/>
        </p:nvSpPr>
        <p:spPr>
          <a:xfrm>
            <a:off x="6276469" y="1889751"/>
            <a:ext cx="1512610" cy="729430"/>
          </a:xfrm>
          <a:prstGeom prst="rect">
            <a:avLst/>
          </a:prstGeom>
        </p:spPr>
        <p:txBody>
          <a:bodyPr wrap="square" lIns="68580" tIns="34290" rIns="68580" bIns="34290">
            <a:spAutoFit/>
          </a:bodyPr>
          <a:lstStyle/>
          <a:p>
            <a:pPr algn="just">
              <a:lnSpc>
                <a:spcPct val="13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132" name="文本框 44"/>
          <p:cNvSpPr txBox="1"/>
          <p:nvPr/>
        </p:nvSpPr>
        <p:spPr>
          <a:xfrm>
            <a:off x="6280050" y="3521136"/>
            <a:ext cx="1574790" cy="284693"/>
          </a:xfrm>
          <a:prstGeom prst="rect">
            <a:avLst/>
          </a:prstGeom>
          <a:noFill/>
        </p:spPr>
        <p:txBody>
          <a:bodyPr wrap="none" lIns="68580" tIns="34290" rIns="68580" bIns="34290" rtlCol="0">
            <a:spAutoFit/>
          </a:bodyPr>
          <a:lstStyle/>
          <a:p>
            <a:r>
              <a:rPr lang="zh-CN" altLang="en-US" b="1" dirty="0">
                <a:solidFill>
                  <a:srgbClr val="FA783A"/>
                </a:solidFill>
                <a:latin typeface="微软雅黑" panose="020B0503020204020204" pitchFamily="34" charset="-122"/>
                <a:ea typeface="微软雅黑" panose="020B0503020204020204" pitchFamily="34" charset="-122"/>
              </a:rPr>
              <a:t>添加相关文字内容</a:t>
            </a:r>
          </a:p>
        </p:txBody>
      </p:sp>
      <p:sp>
        <p:nvSpPr>
          <p:cNvPr id="133" name="矩形 132"/>
          <p:cNvSpPr/>
          <p:nvPr/>
        </p:nvSpPr>
        <p:spPr>
          <a:xfrm>
            <a:off x="6297374" y="3817723"/>
            <a:ext cx="1512610" cy="729430"/>
          </a:xfrm>
          <a:prstGeom prst="rect">
            <a:avLst/>
          </a:prstGeom>
        </p:spPr>
        <p:txBody>
          <a:bodyPr wrap="square" lIns="68580" tIns="34290" rIns="68580" bIns="34290">
            <a:spAutoFit/>
          </a:bodyPr>
          <a:lstStyle/>
          <a:p>
            <a:pPr algn="just">
              <a:lnSpc>
                <a:spcPct val="13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134" name="文本框 44"/>
          <p:cNvSpPr txBox="1"/>
          <p:nvPr/>
        </p:nvSpPr>
        <p:spPr>
          <a:xfrm>
            <a:off x="1365931" y="3166793"/>
            <a:ext cx="1574790" cy="284693"/>
          </a:xfrm>
          <a:prstGeom prst="rect">
            <a:avLst/>
          </a:prstGeom>
          <a:noFill/>
        </p:spPr>
        <p:txBody>
          <a:bodyPr wrap="none" lIns="68580" tIns="34290" rIns="68580" bIns="34290" rtlCol="0">
            <a:spAutoFit/>
          </a:bodyPr>
          <a:lstStyle/>
          <a:p>
            <a:r>
              <a:rPr lang="zh-CN" altLang="en-US" b="1" dirty="0">
                <a:solidFill>
                  <a:srgbClr val="FA783A"/>
                </a:solidFill>
                <a:latin typeface="微软雅黑" panose="020B0503020204020204" pitchFamily="34" charset="-122"/>
                <a:ea typeface="微软雅黑" panose="020B0503020204020204" pitchFamily="34" charset="-122"/>
              </a:rPr>
              <a:t>添加相关文字内容</a:t>
            </a:r>
          </a:p>
        </p:txBody>
      </p:sp>
      <p:sp>
        <p:nvSpPr>
          <p:cNvPr id="135" name="矩形 134"/>
          <p:cNvSpPr/>
          <p:nvPr/>
        </p:nvSpPr>
        <p:spPr>
          <a:xfrm>
            <a:off x="1383254" y="3463380"/>
            <a:ext cx="1512610" cy="729430"/>
          </a:xfrm>
          <a:prstGeom prst="rect">
            <a:avLst/>
          </a:prstGeom>
        </p:spPr>
        <p:txBody>
          <a:bodyPr wrap="square" lIns="68580" tIns="34290" rIns="68580" bIns="34290">
            <a:spAutoFit/>
          </a:bodyPr>
          <a:lstStyle/>
          <a:p>
            <a:pPr algn="just">
              <a:lnSpc>
                <a:spcPct val="13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136" name="文本框 44"/>
          <p:cNvSpPr txBox="1"/>
          <p:nvPr/>
        </p:nvSpPr>
        <p:spPr>
          <a:xfrm>
            <a:off x="1365931" y="1276000"/>
            <a:ext cx="1574790" cy="284693"/>
          </a:xfrm>
          <a:prstGeom prst="rect">
            <a:avLst/>
          </a:prstGeom>
          <a:noFill/>
        </p:spPr>
        <p:txBody>
          <a:bodyPr wrap="none" lIns="68580" tIns="34290" rIns="68580" bIns="34290" rtlCol="0">
            <a:spAutoFit/>
          </a:bodyPr>
          <a:lstStyle/>
          <a:p>
            <a:r>
              <a:rPr lang="zh-CN" altLang="en-US" b="1" dirty="0">
                <a:solidFill>
                  <a:srgbClr val="E3413E"/>
                </a:solidFill>
                <a:latin typeface="微软雅黑" panose="020B0503020204020204" pitchFamily="34" charset="-122"/>
                <a:ea typeface="微软雅黑" panose="020B0503020204020204" pitchFamily="34" charset="-122"/>
              </a:rPr>
              <a:t>添加相关文字内容</a:t>
            </a:r>
          </a:p>
        </p:txBody>
      </p:sp>
      <p:sp>
        <p:nvSpPr>
          <p:cNvPr id="137" name="矩形 136"/>
          <p:cNvSpPr/>
          <p:nvPr/>
        </p:nvSpPr>
        <p:spPr>
          <a:xfrm>
            <a:off x="1383254" y="1572586"/>
            <a:ext cx="1512610" cy="729430"/>
          </a:xfrm>
          <a:prstGeom prst="rect">
            <a:avLst/>
          </a:prstGeom>
        </p:spPr>
        <p:txBody>
          <a:bodyPr wrap="square" lIns="68580" tIns="34290" rIns="68580" bIns="34290">
            <a:spAutoFit/>
          </a:bodyPr>
          <a:lstStyle/>
          <a:p>
            <a:pPr algn="just">
              <a:lnSpc>
                <a:spcPct val="13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500" fill="hold"/>
                                        <p:tgtEl>
                                          <p:spTgt spid="98"/>
                                        </p:tgtEl>
                                        <p:attrNameLst>
                                          <p:attrName>ppt_x</p:attrName>
                                        </p:attrNameLst>
                                      </p:cBhvr>
                                      <p:tavLst>
                                        <p:tav tm="0">
                                          <p:val>
                                            <p:strVal val="#ppt_x"/>
                                          </p:val>
                                        </p:tav>
                                        <p:tav tm="100000">
                                          <p:val>
                                            <p:strVal val="#ppt_x"/>
                                          </p:val>
                                        </p:tav>
                                      </p:tavLst>
                                    </p:anim>
                                    <p:anim calcmode="lin" valueType="num">
                                      <p:cBhvr additive="base">
                                        <p:cTn id="8" dur="500" fill="hold"/>
                                        <p:tgtEl>
                                          <p:spTgt spid="9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Effect transition="in" filter="wipe(up)">
                                      <p:cBhvr>
                                        <p:cTn id="12" dur="500"/>
                                        <p:tgtEl>
                                          <p:spTgt spid="97"/>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127"/>
                                        </p:tgtEl>
                                        <p:attrNameLst>
                                          <p:attrName>style.visibility</p:attrName>
                                        </p:attrNameLst>
                                      </p:cBhvr>
                                      <p:to>
                                        <p:strVal val="visible"/>
                                      </p:to>
                                    </p:set>
                                    <p:animEffect transition="in" filter="fade">
                                      <p:cBhvr>
                                        <p:cTn id="16" dur="1000"/>
                                        <p:tgtEl>
                                          <p:spTgt spid="127"/>
                                        </p:tgtEl>
                                      </p:cBhvr>
                                    </p:animEffect>
                                    <p:anim calcmode="lin" valueType="num">
                                      <p:cBhvr>
                                        <p:cTn id="17" dur="1000" fill="hold"/>
                                        <p:tgtEl>
                                          <p:spTgt spid="127"/>
                                        </p:tgtEl>
                                        <p:attrNameLst>
                                          <p:attrName>ppt_x</p:attrName>
                                        </p:attrNameLst>
                                      </p:cBhvr>
                                      <p:tavLst>
                                        <p:tav tm="0">
                                          <p:val>
                                            <p:strVal val="#ppt_x"/>
                                          </p:val>
                                        </p:tav>
                                        <p:tav tm="100000">
                                          <p:val>
                                            <p:strVal val="#ppt_x"/>
                                          </p:val>
                                        </p:tav>
                                      </p:tavLst>
                                    </p:anim>
                                    <p:anim calcmode="lin" valueType="num">
                                      <p:cBhvr>
                                        <p:cTn id="18" dur="1000" fill="hold"/>
                                        <p:tgtEl>
                                          <p:spTgt spid="127"/>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1" fill="hold" grpId="0" nodeType="afterEffect">
                                  <p:stCondLst>
                                    <p:cond delay="0"/>
                                  </p:stCondLst>
                                  <p:childTnLst>
                                    <p:set>
                                      <p:cBhvr>
                                        <p:cTn id="21" dur="1" fill="hold">
                                          <p:stCondLst>
                                            <p:cond delay="0"/>
                                          </p:stCondLst>
                                        </p:cTn>
                                        <p:tgtEl>
                                          <p:spTgt spid="130"/>
                                        </p:tgtEl>
                                        <p:attrNameLst>
                                          <p:attrName>style.visibility</p:attrName>
                                        </p:attrNameLst>
                                      </p:cBhvr>
                                      <p:to>
                                        <p:strVal val="visible"/>
                                      </p:to>
                                    </p:set>
                                    <p:anim calcmode="lin" valueType="num">
                                      <p:cBhvr additive="base">
                                        <p:cTn id="22" dur="500" fill="hold"/>
                                        <p:tgtEl>
                                          <p:spTgt spid="130"/>
                                        </p:tgtEl>
                                        <p:attrNameLst>
                                          <p:attrName>ppt_x</p:attrName>
                                        </p:attrNameLst>
                                      </p:cBhvr>
                                      <p:tavLst>
                                        <p:tav tm="0">
                                          <p:val>
                                            <p:strVal val="#ppt_x"/>
                                          </p:val>
                                        </p:tav>
                                        <p:tav tm="100000">
                                          <p:val>
                                            <p:strVal val="#ppt_x"/>
                                          </p:val>
                                        </p:tav>
                                      </p:tavLst>
                                    </p:anim>
                                    <p:anim calcmode="lin" valueType="num">
                                      <p:cBhvr additive="base">
                                        <p:cTn id="23" dur="500" fill="hold"/>
                                        <p:tgtEl>
                                          <p:spTgt spid="130"/>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 fill="hold" grpId="0" nodeType="afterEffect">
                                  <p:stCondLst>
                                    <p:cond delay="0"/>
                                  </p:stCondLst>
                                  <p:childTnLst>
                                    <p:set>
                                      <p:cBhvr>
                                        <p:cTn id="26" dur="1" fill="hold">
                                          <p:stCondLst>
                                            <p:cond delay="0"/>
                                          </p:stCondLst>
                                        </p:cTn>
                                        <p:tgtEl>
                                          <p:spTgt spid="131"/>
                                        </p:tgtEl>
                                        <p:attrNameLst>
                                          <p:attrName>style.visibility</p:attrName>
                                        </p:attrNameLst>
                                      </p:cBhvr>
                                      <p:to>
                                        <p:strVal val="visible"/>
                                      </p:to>
                                    </p:set>
                                    <p:anim calcmode="lin" valueType="num">
                                      <p:cBhvr additive="base">
                                        <p:cTn id="27" dur="500" fill="hold"/>
                                        <p:tgtEl>
                                          <p:spTgt spid="131"/>
                                        </p:tgtEl>
                                        <p:attrNameLst>
                                          <p:attrName>ppt_x</p:attrName>
                                        </p:attrNameLst>
                                      </p:cBhvr>
                                      <p:tavLst>
                                        <p:tav tm="0">
                                          <p:val>
                                            <p:strVal val="#ppt_x"/>
                                          </p:val>
                                        </p:tav>
                                        <p:tav tm="100000">
                                          <p:val>
                                            <p:strVal val="#ppt_x"/>
                                          </p:val>
                                        </p:tav>
                                      </p:tavLst>
                                    </p:anim>
                                    <p:anim calcmode="lin" valueType="num">
                                      <p:cBhvr additive="base">
                                        <p:cTn id="28" dur="500" fill="hold"/>
                                        <p:tgtEl>
                                          <p:spTgt spid="131"/>
                                        </p:tgtEl>
                                        <p:attrNameLst>
                                          <p:attrName>ppt_y</p:attrName>
                                        </p:attrNameLst>
                                      </p:cBhvr>
                                      <p:tavLst>
                                        <p:tav tm="0">
                                          <p:val>
                                            <p:strVal val="0-#ppt_h/2"/>
                                          </p:val>
                                        </p:tav>
                                        <p:tav tm="100000">
                                          <p:val>
                                            <p:strVal val="#ppt_y"/>
                                          </p:val>
                                        </p:tav>
                                      </p:tavLst>
                                    </p:anim>
                                  </p:childTnLst>
                                </p:cTn>
                              </p:par>
                            </p:childTnLst>
                          </p:cTn>
                        </p:par>
                        <p:par>
                          <p:cTn id="29" fill="hold">
                            <p:stCondLst>
                              <p:cond delay="3000"/>
                            </p:stCondLst>
                            <p:childTnLst>
                              <p:par>
                                <p:cTn id="30" presetID="2" presetClass="entr" presetSubtype="2" fill="hold" nodeType="afterEffect">
                                  <p:stCondLst>
                                    <p:cond delay="0"/>
                                  </p:stCondLst>
                                  <p:childTnLst>
                                    <p:set>
                                      <p:cBhvr>
                                        <p:cTn id="31" dur="1" fill="hold">
                                          <p:stCondLst>
                                            <p:cond delay="0"/>
                                          </p:stCondLst>
                                        </p:cTn>
                                        <p:tgtEl>
                                          <p:spTgt spid="103"/>
                                        </p:tgtEl>
                                        <p:attrNameLst>
                                          <p:attrName>style.visibility</p:attrName>
                                        </p:attrNameLst>
                                      </p:cBhvr>
                                      <p:to>
                                        <p:strVal val="visible"/>
                                      </p:to>
                                    </p:set>
                                    <p:anim calcmode="lin" valueType="num">
                                      <p:cBhvr additive="base">
                                        <p:cTn id="32" dur="500" fill="hold"/>
                                        <p:tgtEl>
                                          <p:spTgt spid="103"/>
                                        </p:tgtEl>
                                        <p:attrNameLst>
                                          <p:attrName>ppt_x</p:attrName>
                                        </p:attrNameLst>
                                      </p:cBhvr>
                                      <p:tavLst>
                                        <p:tav tm="0">
                                          <p:val>
                                            <p:strVal val="1+#ppt_w/2"/>
                                          </p:val>
                                        </p:tav>
                                        <p:tav tm="100000">
                                          <p:val>
                                            <p:strVal val="#ppt_x"/>
                                          </p:val>
                                        </p:tav>
                                      </p:tavLst>
                                    </p:anim>
                                    <p:anim calcmode="lin" valueType="num">
                                      <p:cBhvr additive="base">
                                        <p:cTn id="33" dur="500" fill="hold"/>
                                        <p:tgtEl>
                                          <p:spTgt spid="103"/>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118"/>
                                        </p:tgtEl>
                                        <p:attrNameLst>
                                          <p:attrName>style.visibility</p:attrName>
                                        </p:attrNameLst>
                                      </p:cBhvr>
                                      <p:to>
                                        <p:strVal val="visible"/>
                                      </p:to>
                                    </p:set>
                                    <p:animEffect transition="in" filter="fade">
                                      <p:cBhvr>
                                        <p:cTn id="37" dur="1000"/>
                                        <p:tgtEl>
                                          <p:spTgt spid="118"/>
                                        </p:tgtEl>
                                      </p:cBhvr>
                                    </p:animEffect>
                                    <p:anim calcmode="lin" valueType="num">
                                      <p:cBhvr>
                                        <p:cTn id="38" dur="1000" fill="hold"/>
                                        <p:tgtEl>
                                          <p:spTgt spid="118"/>
                                        </p:tgtEl>
                                        <p:attrNameLst>
                                          <p:attrName>ppt_x</p:attrName>
                                        </p:attrNameLst>
                                      </p:cBhvr>
                                      <p:tavLst>
                                        <p:tav tm="0">
                                          <p:val>
                                            <p:strVal val="#ppt_x"/>
                                          </p:val>
                                        </p:tav>
                                        <p:tav tm="100000">
                                          <p:val>
                                            <p:strVal val="#ppt_x"/>
                                          </p:val>
                                        </p:tav>
                                      </p:tavLst>
                                    </p:anim>
                                    <p:anim calcmode="lin" valueType="num">
                                      <p:cBhvr>
                                        <p:cTn id="39" dur="1000" fill="hold"/>
                                        <p:tgtEl>
                                          <p:spTgt spid="118"/>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2" presetClass="entr" presetSubtype="8" fill="hold" grpId="0" nodeType="afterEffect">
                                  <p:stCondLst>
                                    <p:cond delay="0"/>
                                  </p:stCondLst>
                                  <p:childTnLst>
                                    <p:set>
                                      <p:cBhvr>
                                        <p:cTn id="42" dur="1" fill="hold">
                                          <p:stCondLst>
                                            <p:cond delay="0"/>
                                          </p:stCondLst>
                                        </p:cTn>
                                        <p:tgtEl>
                                          <p:spTgt spid="136"/>
                                        </p:tgtEl>
                                        <p:attrNameLst>
                                          <p:attrName>style.visibility</p:attrName>
                                        </p:attrNameLst>
                                      </p:cBhvr>
                                      <p:to>
                                        <p:strVal val="visible"/>
                                      </p:to>
                                    </p:set>
                                    <p:anim calcmode="lin" valueType="num">
                                      <p:cBhvr additive="base">
                                        <p:cTn id="43" dur="500" fill="hold"/>
                                        <p:tgtEl>
                                          <p:spTgt spid="136"/>
                                        </p:tgtEl>
                                        <p:attrNameLst>
                                          <p:attrName>ppt_x</p:attrName>
                                        </p:attrNameLst>
                                      </p:cBhvr>
                                      <p:tavLst>
                                        <p:tav tm="0">
                                          <p:val>
                                            <p:strVal val="0-#ppt_w/2"/>
                                          </p:val>
                                        </p:tav>
                                        <p:tav tm="100000">
                                          <p:val>
                                            <p:strVal val="#ppt_x"/>
                                          </p:val>
                                        </p:tav>
                                      </p:tavLst>
                                    </p:anim>
                                    <p:anim calcmode="lin" valueType="num">
                                      <p:cBhvr additive="base">
                                        <p:cTn id="44" dur="500" fill="hold"/>
                                        <p:tgtEl>
                                          <p:spTgt spid="136"/>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 presetClass="entr" presetSubtype="8" fill="hold" grpId="0" nodeType="afterEffect">
                                  <p:stCondLst>
                                    <p:cond delay="0"/>
                                  </p:stCondLst>
                                  <p:childTnLst>
                                    <p:set>
                                      <p:cBhvr>
                                        <p:cTn id="47" dur="1" fill="hold">
                                          <p:stCondLst>
                                            <p:cond delay="0"/>
                                          </p:stCondLst>
                                        </p:cTn>
                                        <p:tgtEl>
                                          <p:spTgt spid="137"/>
                                        </p:tgtEl>
                                        <p:attrNameLst>
                                          <p:attrName>style.visibility</p:attrName>
                                        </p:attrNameLst>
                                      </p:cBhvr>
                                      <p:to>
                                        <p:strVal val="visible"/>
                                      </p:to>
                                    </p:set>
                                    <p:anim calcmode="lin" valueType="num">
                                      <p:cBhvr additive="base">
                                        <p:cTn id="48" dur="500" fill="hold"/>
                                        <p:tgtEl>
                                          <p:spTgt spid="137"/>
                                        </p:tgtEl>
                                        <p:attrNameLst>
                                          <p:attrName>ppt_x</p:attrName>
                                        </p:attrNameLst>
                                      </p:cBhvr>
                                      <p:tavLst>
                                        <p:tav tm="0">
                                          <p:val>
                                            <p:strVal val="0-#ppt_w/2"/>
                                          </p:val>
                                        </p:tav>
                                        <p:tav tm="100000">
                                          <p:val>
                                            <p:strVal val="#ppt_x"/>
                                          </p:val>
                                        </p:tav>
                                      </p:tavLst>
                                    </p:anim>
                                    <p:anim calcmode="lin" valueType="num">
                                      <p:cBhvr additive="base">
                                        <p:cTn id="49" dur="500" fill="hold"/>
                                        <p:tgtEl>
                                          <p:spTgt spid="137"/>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95"/>
                                        </p:tgtEl>
                                        <p:attrNameLst>
                                          <p:attrName>style.visibility</p:attrName>
                                        </p:attrNameLst>
                                      </p:cBhvr>
                                      <p:to>
                                        <p:strVal val="visible"/>
                                      </p:to>
                                    </p:set>
                                    <p:animEffect transition="in" filter="wipe(up)">
                                      <p:cBhvr>
                                        <p:cTn id="53" dur="500"/>
                                        <p:tgtEl>
                                          <p:spTgt spid="95"/>
                                        </p:tgtEl>
                                      </p:cBhvr>
                                    </p:animEffect>
                                  </p:childTnLst>
                                </p:cTn>
                              </p:par>
                            </p:childTnLst>
                          </p:cTn>
                        </p:par>
                        <p:par>
                          <p:cTn id="54" fill="hold">
                            <p:stCondLst>
                              <p:cond delay="6000"/>
                            </p:stCondLst>
                            <p:childTnLst>
                              <p:par>
                                <p:cTn id="55" presetID="2" presetClass="entr" presetSubtype="4" fill="hold" nodeType="afterEffect">
                                  <p:stCondLst>
                                    <p:cond delay="0"/>
                                  </p:stCondLst>
                                  <p:childTnLst>
                                    <p:set>
                                      <p:cBhvr>
                                        <p:cTn id="56" dur="1" fill="hold">
                                          <p:stCondLst>
                                            <p:cond delay="0"/>
                                          </p:stCondLst>
                                        </p:cTn>
                                        <p:tgtEl>
                                          <p:spTgt spid="108"/>
                                        </p:tgtEl>
                                        <p:attrNameLst>
                                          <p:attrName>style.visibility</p:attrName>
                                        </p:attrNameLst>
                                      </p:cBhvr>
                                      <p:to>
                                        <p:strVal val="visible"/>
                                      </p:to>
                                    </p:set>
                                    <p:anim calcmode="lin" valueType="num">
                                      <p:cBhvr additive="base">
                                        <p:cTn id="57" dur="500" fill="hold"/>
                                        <p:tgtEl>
                                          <p:spTgt spid="108"/>
                                        </p:tgtEl>
                                        <p:attrNameLst>
                                          <p:attrName>ppt_x</p:attrName>
                                        </p:attrNameLst>
                                      </p:cBhvr>
                                      <p:tavLst>
                                        <p:tav tm="0">
                                          <p:val>
                                            <p:strVal val="#ppt_x"/>
                                          </p:val>
                                        </p:tav>
                                        <p:tav tm="100000">
                                          <p:val>
                                            <p:strVal val="#ppt_x"/>
                                          </p:val>
                                        </p:tav>
                                      </p:tavLst>
                                    </p:anim>
                                    <p:anim calcmode="lin" valueType="num">
                                      <p:cBhvr additive="base">
                                        <p:cTn id="58" dur="500" fill="hold"/>
                                        <p:tgtEl>
                                          <p:spTgt spid="108"/>
                                        </p:tgtEl>
                                        <p:attrNameLst>
                                          <p:attrName>ppt_y</p:attrName>
                                        </p:attrNameLst>
                                      </p:cBhvr>
                                      <p:tavLst>
                                        <p:tav tm="0">
                                          <p:val>
                                            <p:strVal val="1+#ppt_h/2"/>
                                          </p:val>
                                        </p:tav>
                                        <p:tav tm="100000">
                                          <p:val>
                                            <p:strVal val="#ppt_y"/>
                                          </p:val>
                                        </p:tav>
                                      </p:tavLst>
                                    </p:anim>
                                  </p:childTnLst>
                                </p:cTn>
                              </p:par>
                            </p:childTnLst>
                          </p:cTn>
                        </p:par>
                        <p:par>
                          <p:cTn id="59" fill="hold">
                            <p:stCondLst>
                              <p:cond delay="6500"/>
                            </p:stCondLst>
                            <p:childTnLst>
                              <p:par>
                                <p:cTn id="60" presetID="42" presetClass="entr" presetSubtype="0" fill="hold" nodeType="afterEffect">
                                  <p:stCondLst>
                                    <p:cond delay="0"/>
                                  </p:stCondLst>
                                  <p:childTnLst>
                                    <p:set>
                                      <p:cBhvr>
                                        <p:cTn id="61" dur="1" fill="hold">
                                          <p:stCondLst>
                                            <p:cond delay="0"/>
                                          </p:stCondLst>
                                        </p:cTn>
                                        <p:tgtEl>
                                          <p:spTgt spid="121"/>
                                        </p:tgtEl>
                                        <p:attrNameLst>
                                          <p:attrName>style.visibility</p:attrName>
                                        </p:attrNameLst>
                                      </p:cBhvr>
                                      <p:to>
                                        <p:strVal val="visible"/>
                                      </p:to>
                                    </p:set>
                                    <p:animEffect transition="in" filter="fade">
                                      <p:cBhvr>
                                        <p:cTn id="62" dur="1000"/>
                                        <p:tgtEl>
                                          <p:spTgt spid="121"/>
                                        </p:tgtEl>
                                      </p:cBhvr>
                                    </p:animEffect>
                                    <p:anim calcmode="lin" valueType="num">
                                      <p:cBhvr>
                                        <p:cTn id="63" dur="1000" fill="hold"/>
                                        <p:tgtEl>
                                          <p:spTgt spid="121"/>
                                        </p:tgtEl>
                                        <p:attrNameLst>
                                          <p:attrName>ppt_x</p:attrName>
                                        </p:attrNameLst>
                                      </p:cBhvr>
                                      <p:tavLst>
                                        <p:tav tm="0">
                                          <p:val>
                                            <p:strVal val="#ppt_x"/>
                                          </p:val>
                                        </p:tav>
                                        <p:tav tm="100000">
                                          <p:val>
                                            <p:strVal val="#ppt_x"/>
                                          </p:val>
                                        </p:tav>
                                      </p:tavLst>
                                    </p:anim>
                                    <p:anim calcmode="lin" valueType="num">
                                      <p:cBhvr>
                                        <p:cTn id="64" dur="1000" fill="hold"/>
                                        <p:tgtEl>
                                          <p:spTgt spid="121"/>
                                        </p:tgtEl>
                                        <p:attrNameLst>
                                          <p:attrName>ppt_y</p:attrName>
                                        </p:attrNameLst>
                                      </p:cBhvr>
                                      <p:tavLst>
                                        <p:tav tm="0">
                                          <p:val>
                                            <p:strVal val="#ppt_y+.1"/>
                                          </p:val>
                                        </p:tav>
                                        <p:tav tm="100000">
                                          <p:val>
                                            <p:strVal val="#ppt_y"/>
                                          </p:val>
                                        </p:tav>
                                      </p:tavLst>
                                    </p:anim>
                                  </p:childTnLst>
                                </p:cTn>
                              </p:par>
                            </p:childTnLst>
                          </p:cTn>
                        </p:par>
                        <p:par>
                          <p:cTn id="65" fill="hold">
                            <p:stCondLst>
                              <p:cond delay="7500"/>
                            </p:stCondLst>
                            <p:childTnLst>
                              <p:par>
                                <p:cTn id="66" presetID="2" presetClass="entr" presetSubtype="4" fill="hold" grpId="0" nodeType="afterEffect">
                                  <p:stCondLst>
                                    <p:cond delay="0"/>
                                  </p:stCondLst>
                                  <p:childTnLst>
                                    <p:set>
                                      <p:cBhvr>
                                        <p:cTn id="67" dur="1" fill="hold">
                                          <p:stCondLst>
                                            <p:cond delay="0"/>
                                          </p:stCondLst>
                                        </p:cTn>
                                        <p:tgtEl>
                                          <p:spTgt spid="134"/>
                                        </p:tgtEl>
                                        <p:attrNameLst>
                                          <p:attrName>style.visibility</p:attrName>
                                        </p:attrNameLst>
                                      </p:cBhvr>
                                      <p:to>
                                        <p:strVal val="visible"/>
                                      </p:to>
                                    </p:set>
                                    <p:anim calcmode="lin" valueType="num">
                                      <p:cBhvr additive="base">
                                        <p:cTn id="68" dur="500" fill="hold"/>
                                        <p:tgtEl>
                                          <p:spTgt spid="134"/>
                                        </p:tgtEl>
                                        <p:attrNameLst>
                                          <p:attrName>ppt_x</p:attrName>
                                        </p:attrNameLst>
                                      </p:cBhvr>
                                      <p:tavLst>
                                        <p:tav tm="0">
                                          <p:val>
                                            <p:strVal val="#ppt_x"/>
                                          </p:val>
                                        </p:tav>
                                        <p:tav tm="100000">
                                          <p:val>
                                            <p:strVal val="#ppt_x"/>
                                          </p:val>
                                        </p:tav>
                                      </p:tavLst>
                                    </p:anim>
                                    <p:anim calcmode="lin" valueType="num">
                                      <p:cBhvr additive="base">
                                        <p:cTn id="69" dur="500" fill="hold"/>
                                        <p:tgtEl>
                                          <p:spTgt spid="134"/>
                                        </p:tgtEl>
                                        <p:attrNameLst>
                                          <p:attrName>ppt_y</p:attrName>
                                        </p:attrNameLst>
                                      </p:cBhvr>
                                      <p:tavLst>
                                        <p:tav tm="0">
                                          <p:val>
                                            <p:strVal val="1+#ppt_h/2"/>
                                          </p:val>
                                        </p:tav>
                                        <p:tav tm="100000">
                                          <p:val>
                                            <p:strVal val="#ppt_y"/>
                                          </p:val>
                                        </p:tav>
                                      </p:tavLst>
                                    </p:anim>
                                  </p:childTnLst>
                                </p:cTn>
                              </p:par>
                            </p:childTnLst>
                          </p:cTn>
                        </p:par>
                        <p:par>
                          <p:cTn id="70" fill="hold">
                            <p:stCondLst>
                              <p:cond delay="8000"/>
                            </p:stCondLst>
                            <p:childTnLst>
                              <p:par>
                                <p:cTn id="71" presetID="2" presetClass="entr" presetSubtype="4" fill="hold" grpId="0" nodeType="afterEffect">
                                  <p:stCondLst>
                                    <p:cond delay="0"/>
                                  </p:stCondLst>
                                  <p:childTnLst>
                                    <p:set>
                                      <p:cBhvr>
                                        <p:cTn id="72" dur="1" fill="hold">
                                          <p:stCondLst>
                                            <p:cond delay="0"/>
                                          </p:stCondLst>
                                        </p:cTn>
                                        <p:tgtEl>
                                          <p:spTgt spid="135"/>
                                        </p:tgtEl>
                                        <p:attrNameLst>
                                          <p:attrName>style.visibility</p:attrName>
                                        </p:attrNameLst>
                                      </p:cBhvr>
                                      <p:to>
                                        <p:strVal val="visible"/>
                                      </p:to>
                                    </p:set>
                                    <p:anim calcmode="lin" valueType="num">
                                      <p:cBhvr additive="base">
                                        <p:cTn id="73" dur="500" fill="hold"/>
                                        <p:tgtEl>
                                          <p:spTgt spid="135"/>
                                        </p:tgtEl>
                                        <p:attrNameLst>
                                          <p:attrName>ppt_x</p:attrName>
                                        </p:attrNameLst>
                                      </p:cBhvr>
                                      <p:tavLst>
                                        <p:tav tm="0">
                                          <p:val>
                                            <p:strVal val="#ppt_x"/>
                                          </p:val>
                                        </p:tav>
                                        <p:tav tm="100000">
                                          <p:val>
                                            <p:strVal val="#ppt_x"/>
                                          </p:val>
                                        </p:tav>
                                      </p:tavLst>
                                    </p:anim>
                                    <p:anim calcmode="lin" valueType="num">
                                      <p:cBhvr additive="base">
                                        <p:cTn id="74" dur="500" fill="hold"/>
                                        <p:tgtEl>
                                          <p:spTgt spid="135"/>
                                        </p:tgtEl>
                                        <p:attrNameLst>
                                          <p:attrName>ppt_y</p:attrName>
                                        </p:attrNameLst>
                                      </p:cBhvr>
                                      <p:tavLst>
                                        <p:tav tm="0">
                                          <p:val>
                                            <p:strVal val="1+#ppt_h/2"/>
                                          </p:val>
                                        </p:tav>
                                        <p:tav tm="100000">
                                          <p:val>
                                            <p:strVal val="#ppt_y"/>
                                          </p:val>
                                        </p:tav>
                                      </p:tavLst>
                                    </p:anim>
                                  </p:childTnLst>
                                </p:cTn>
                              </p:par>
                            </p:childTnLst>
                          </p:cTn>
                        </p:par>
                        <p:par>
                          <p:cTn id="75" fill="hold">
                            <p:stCondLst>
                              <p:cond delay="8500"/>
                            </p:stCondLst>
                            <p:childTnLst>
                              <p:par>
                                <p:cTn id="76" presetID="22" presetClass="entr" presetSubtype="1" fill="hold" grpId="0" nodeType="afterEffect">
                                  <p:stCondLst>
                                    <p:cond delay="0"/>
                                  </p:stCondLst>
                                  <p:childTnLst>
                                    <p:set>
                                      <p:cBhvr>
                                        <p:cTn id="77" dur="1" fill="hold">
                                          <p:stCondLst>
                                            <p:cond delay="0"/>
                                          </p:stCondLst>
                                        </p:cTn>
                                        <p:tgtEl>
                                          <p:spTgt spid="96"/>
                                        </p:tgtEl>
                                        <p:attrNameLst>
                                          <p:attrName>style.visibility</p:attrName>
                                        </p:attrNameLst>
                                      </p:cBhvr>
                                      <p:to>
                                        <p:strVal val="visible"/>
                                      </p:to>
                                    </p:set>
                                    <p:animEffect transition="in" filter="wipe(up)">
                                      <p:cBhvr>
                                        <p:cTn id="78" dur="500"/>
                                        <p:tgtEl>
                                          <p:spTgt spid="96"/>
                                        </p:tgtEl>
                                      </p:cBhvr>
                                    </p:animEffect>
                                  </p:childTnLst>
                                </p:cTn>
                              </p:par>
                            </p:childTnLst>
                          </p:cTn>
                        </p:par>
                        <p:par>
                          <p:cTn id="79" fill="hold">
                            <p:stCondLst>
                              <p:cond delay="9000"/>
                            </p:stCondLst>
                            <p:childTnLst>
                              <p:par>
                                <p:cTn id="80" presetID="2" presetClass="entr" presetSubtype="4" fill="hold" nodeType="afterEffect">
                                  <p:stCondLst>
                                    <p:cond delay="0"/>
                                  </p:stCondLst>
                                  <p:childTnLst>
                                    <p:set>
                                      <p:cBhvr>
                                        <p:cTn id="81" dur="1" fill="hold">
                                          <p:stCondLst>
                                            <p:cond delay="0"/>
                                          </p:stCondLst>
                                        </p:cTn>
                                        <p:tgtEl>
                                          <p:spTgt spid="113"/>
                                        </p:tgtEl>
                                        <p:attrNameLst>
                                          <p:attrName>style.visibility</p:attrName>
                                        </p:attrNameLst>
                                      </p:cBhvr>
                                      <p:to>
                                        <p:strVal val="visible"/>
                                      </p:to>
                                    </p:set>
                                    <p:anim calcmode="lin" valueType="num">
                                      <p:cBhvr additive="base">
                                        <p:cTn id="82" dur="500" fill="hold"/>
                                        <p:tgtEl>
                                          <p:spTgt spid="113"/>
                                        </p:tgtEl>
                                        <p:attrNameLst>
                                          <p:attrName>ppt_x</p:attrName>
                                        </p:attrNameLst>
                                      </p:cBhvr>
                                      <p:tavLst>
                                        <p:tav tm="0">
                                          <p:val>
                                            <p:strVal val="#ppt_x"/>
                                          </p:val>
                                        </p:tav>
                                        <p:tav tm="100000">
                                          <p:val>
                                            <p:strVal val="#ppt_x"/>
                                          </p:val>
                                        </p:tav>
                                      </p:tavLst>
                                    </p:anim>
                                    <p:anim calcmode="lin" valueType="num">
                                      <p:cBhvr additive="base">
                                        <p:cTn id="83" dur="500" fill="hold"/>
                                        <p:tgtEl>
                                          <p:spTgt spid="113"/>
                                        </p:tgtEl>
                                        <p:attrNameLst>
                                          <p:attrName>ppt_y</p:attrName>
                                        </p:attrNameLst>
                                      </p:cBhvr>
                                      <p:tavLst>
                                        <p:tav tm="0">
                                          <p:val>
                                            <p:strVal val="1+#ppt_h/2"/>
                                          </p:val>
                                        </p:tav>
                                        <p:tav tm="100000">
                                          <p:val>
                                            <p:strVal val="#ppt_y"/>
                                          </p:val>
                                        </p:tav>
                                      </p:tavLst>
                                    </p:anim>
                                  </p:childTnLst>
                                </p:cTn>
                              </p:par>
                            </p:childTnLst>
                          </p:cTn>
                        </p:par>
                        <p:par>
                          <p:cTn id="84" fill="hold">
                            <p:stCondLst>
                              <p:cond delay="9500"/>
                            </p:stCondLst>
                            <p:childTnLst>
                              <p:par>
                                <p:cTn id="85" presetID="42" presetClass="entr" presetSubtype="0" fill="hold" nodeType="afterEffect">
                                  <p:stCondLst>
                                    <p:cond delay="0"/>
                                  </p:stCondLst>
                                  <p:childTnLst>
                                    <p:set>
                                      <p:cBhvr>
                                        <p:cTn id="86" dur="1" fill="hold">
                                          <p:stCondLst>
                                            <p:cond delay="0"/>
                                          </p:stCondLst>
                                        </p:cTn>
                                        <p:tgtEl>
                                          <p:spTgt spid="124"/>
                                        </p:tgtEl>
                                        <p:attrNameLst>
                                          <p:attrName>style.visibility</p:attrName>
                                        </p:attrNameLst>
                                      </p:cBhvr>
                                      <p:to>
                                        <p:strVal val="visible"/>
                                      </p:to>
                                    </p:set>
                                    <p:animEffect transition="in" filter="fade">
                                      <p:cBhvr>
                                        <p:cTn id="87" dur="1000"/>
                                        <p:tgtEl>
                                          <p:spTgt spid="124"/>
                                        </p:tgtEl>
                                      </p:cBhvr>
                                    </p:animEffect>
                                    <p:anim calcmode="lin" valueType="num">
                                      <p:cBhvr>
                                        <p:cTn id="88" dur="1000" fill="hold"/>
                                        <p:tgtEl>
                                          <p:spTgt spid="124"/>
                                        </p:tgtEl>
                                        <p:attrNameLst>
                                          <p:attrName>ppt_x</p:attrName>
                                        </p:attrNameLst>
                                      </p:cBhvr>
                                      <p:tavLst>
                                        <p:tav tm="0">
                                          <p:val>
                                            <p:strVal val="#ppt_x"/>
                                          </p:val>
                                        </p:tav>
                                        <p:tav tm="100000">
                                          <p:val>
                                            <p:strVal val="#ppt_x"/>
                                          </p:val>
                                        </p:tav>
                                      </p:tavLst>
                                    </p:anim>
                                    <p:anim calcmode="lin" valueType="num">
                                      <p:cBhvr>
                                        <p:cTn id="89" dur="1000" fill="hold"/>
                                        <p:tgtEl>
                                          <p:spTgt spid="124"/>
                                        </p:tgtEl>
                                        <p:attrNameLst>
                                          <p:attrName>ppt_y</p:attrName>
                                        </p:attrNameLst>
                                      </p:cBhvr>
                                      <p:tavLst>
                                        <p:tav tm="0">
                                          <p:val>
                                            <p:strVal val="#ppt_y+.1"/>
                                          </p:val>
                                        </p:tav>
                                        <p:tav tm="100000">
                                          <p:val>
                                            <p:strVal val="#ppt_y"/>
                                          </p:val>
                                        </p:tav>
                                      </p:tavLst>
                                    </p:anim>
                                  </p:childTnLst>
                                </p:cTn>
                              </p:par>
                            </p:childTnLst>
                          </p:cTn>
                        </p:par>
                        <p:par>
                          <p:cTn id="90" fill="hold">
                            <p:stCondLst>
                              <p:cond delay="10500"/>
                            </p:stCondLst>
                            <p:childTnLst>
                              <p:par>
                                <p:cTn id="91" presetID="2" presetClass="entr" presetSubtype="4" fill="hold" grpId="0" nodeType="afterEffect">
                                  <p:stCondLst>
                                    <p:cond delay="0"/>
                                  </p:stCondLst>
                                  <p:childTnLst>
                                    <p:set>
                                      <p:cBhvr>
                                        <p:cTn id="92" dur="1" fill="hold">
                                          <p:stCondLst>
                                            <p:cond delay="0"/>
                                          </p:stCondLst>
                                        </p:cTn>
                                        <p:tgtEl>
                                          <p:spTgt spid="132"/>
                                        </p:tgtEl>
                                        <p:attrNameLst>
                                          <p:attrName>style.visibility</p:attrName>
                                        </p:attrNameLst>
                                      </p:cBhvr>
                                      <p:to>
                                        <p:strVal val="visible"/>
                                      </p:to>
                                    </p:set>
                                    <p:anim calcmode="lin" valueType="num">
                                      <p:cBhvr additive="base">
                                        <p:cTn id="93" dur="500" fill="hold"/>
                                        <p:tgtEl>
                                          <p:spTgt spid="132"/>
                                        </p:tgtEl>
                                        <p:attrNameLst>
                                          <p:attrName>ppt_x</p:attrName>
                                        </p:attrNameLst>
                                      </p:cBhvr>
                                      <p:tavLst>
                                        <p:tav tm="0">
                                          <p:val>
                                            <p:strVal val="#ppt_x"/>
                                          </p:val>
                                        </p:tav>
                                        <p:tav tm="100000">
                                          <p:val>
                                            <p:strVal val="#ppt_x"/>
                                          </p:val>
                                        </p:tav>
                                      </p:tavLst>
                                    </p:anim>
                                    <p:anim calcmode="lin" valueType="num">
                                      <p:cBhvr additive="base">
                                        <p:cTn id="94" dur="500" fill="hold"/>
                                        <p:tgtEl>
                                          <p:spTgt spid="132"/>
                                        </p:tgtEl>
                                        <p:attrNameLst>
                                          <p:attrName>ppt_y</p:attrName>
                                        </p:attrNameLst>
                                      </p:cBhvr>
                                      <p:tavLst>
                                        <p:tav tm="0">
                                          <p:val>
                                            <p:strVal val="1+#ppt_h/2"/>
                                          </p:val>
                                        </p:tav>
                                        <p:tav tm="100000">
                                          <p:val>
                                            <p:strVal val="#ppt_y"/>
                                          </p:val>
                                        </p:tav>
                                      </p:tavLst>
                                    </p:anim>
                                  </p:childTnLst>
                                </p:cTn>
                              </p:par>
                            </p:childTnLst>
                          </p:cTn>
                        </p:par>
                        <p:par>
                          <p:cTn id="95" fill="hold">
                            <p:stCondLst>
                              <p:cond delay="11000"/>
                            </p:stCondLst>
                            <p:childTnLst>
                              <p:par>
                                <p:cTn id="96" presetID="2" presetClass="entr" presetSubtype="4" fill="hold" grpId="0" nodeType="afterEffect">
                                  <p:stCondLst>
                                    <p:cond delay="0"/>
                                  </p:stCondLst>
                                  <p:childTnLst>
                                    <p:set>
                                      <p:cBhvr>
                                        <p:cTn id="97" dur="1" fill="hold">
                                          <p:stCondLst>
                                            <p:cond delay="0"/>
                                          </p:stCondLst>
                                        </p:cTn>
                                        <p:tgtEl>
                                          <p:spTgt spid="133"/>
                                        </p:tgtEl>
                                        <p:attrNameLst>
                                          <p:attrName>style.visibility</p:attrName>
                                        </p:attrNameLst>
                                      </p:cBhvr>
                                      <p:to>
                                        <p:strVal val="visible"/>
                                      </p:to>
                                    </p:set>
                                    <p:anim calcmode="lin" valueType="num">
                                      <p:cBhvr additive="base">
                                        <p:cTn id="98" dur="500" fill="hold"/>
                                        <p:tgtEl>
                                          <p:spTgt spid="133"/>
                                        </p:tgtEl>
                                        <p:attrNameLst>
                                          <p:attrName>ppt_x</p:attrName>
                                        </p:attrNameLst>
                                      </p:cBhvr>
                                      <p:tavLst>
                                        <p:tav tm="0">
                                          <p:val>
                                            <p:strVal val="#ppt_x"/>
                                          </p:val>
                                        </p:tav>
                                        <p:tav tm="100000">
                                          <p:val>
                                            <p:strVal val="#ppt_x"/>
                                          </p:val>
                                        </p:tav>
                                      </p:tavLst>
                                    </p:anim>
                                    <p:anim calcmode="lin" valueType="num">
                                      <p:cBhvr additive="base">
                                        <p:cTn id="99" dur="500" fill="hold"/>
                                        <p:tgtEl>
                                          <p:spTgt spid="1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6" grpId="0" animBg="1"/>
      <p:bldP spid="97" grpId="0" animBg="1"/>
      <p:bldP spid="130" grpId="0"/>
      <p:bldP spid="131" grpId="0"/>
      <p:bldP spid="132" grpId="0"/>
      <p:bldP spid="133" grpId="0"/>
      <p:bldP spid="134" grpId="0"/>
      <p:bldP spid="135" grpId="0"/>
      <p:bldP spid="136" grpId="0"/>
      <p:bldP spid="13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762774" y="993865"/>
            <a:ext cx="1524054" cy="1524657"/>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endParaRPr>
            </a:p>
          </p:txBody>
        </p:sp>
        <p:sp>
          <p:nvSpPr>
            <p:cNvPr id="4" name="Oval 29"/>
            <p:cNvSpPr>
              <a:spLocks noChangeAspect="1"/>
            </p:cNvSpPr>
            <p:nvPr/>
          </p:nvSpPr>
          <p:spPr>
            <a:xfrm>
              <a:off x="1850114" y="3169458"/>
              <a:ext cx="1050630" cy="1050630"/>
            </a:xfrm>
            <a:prstGeom prst="ellipse">
              <a:avLst/>
            </a:prstGeom>
            <a:solidFill>
              <a:srgbClr val="FA783A"/>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6" name="TextBox 45"/>
          <p:cNvSpPr txBox="1"/>
          <p:nvPr/>
        </p:nvSpPr>
        <p:spPr>
          <a:xfrm>
            <a:off x="3956720" y="2828280"/>
            <a:ext cx="1190519" cy="392415"/>
          </a:xfrm>
          <a:prstGeom prst="rect">
            <a:avLst/>
          </a:prstGeom>
          <a:noFill/>
          <a:effectLst/>
        </p:spPr>
        <p:txBody>
          <a:bodyPr wrap="none" lIns="68580" tIns="34290" rIns="68580" bIns="34290" rtlCol="0">
            <a:spAutoFit/>
          </a:bodyPr>
          <a:lstStyle/>
          <a:p>
            <a:pPr algn="ctr"/>
            <a:r>
              <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rPr>
              <a:t>PART </a:t>
            </a:r>
            <a:r>
              <a:rPr lang="en-US" altLang="zh-CN" sz="2100" dirty="0" smtClean="0">
                <a:solidFill>
                  <a:prstClr val="black">
                    <a:lumMod val="75000"/>
                    <a:lumOff val="25000"/>
                  </a:prstClr>
                </a:solidFill>
                <a:latin typeface="微软雅黑" panose="020B0503020204020204" pitchFamily="34" charset="-122"/>
                <a:ea typeface="微软雅黑" panose="020B0503020204020204" pitchFamily="34" charset="-122"/>
              </a:rPr>
              <a:t>03</a:t>
            </a:r>
            <a:endPar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 name="Rectangle 49"/>
          <p:cNvSpPr/>
          <p:nvPr/>
        </p:nvSpPr>
        <p:spPr>
          <a:xfrm>
            <a:off x="3492767" y="3152583"/>
            <a:ext cx="2160053" cy="460375"/>
          </a:xfrm>
          <a:prstGeom prst="rect">
            <a:avLst/>
          </a:prstGeom>
          <a:effectLst/>
        </p:spPr>
        <p:txBody>
          <a:bodyPr wrap="square" lIns="68580" tIns="34290" rIns="68580" bIns="34290">
            <a:spAutoFit/>
          </a:bodyPr>
          <a:lstStyle/>
          <a:p>
            <a:pPr marL="0" lvl="1" algn="ctr"/>
            <a:r>
              <a:rPr lang="zh-CN" altLang="en-US" sz="2400" b="1" dirty="0">
                <a:solidFill>
                  <a:srgbClr val="FA783A"/>
                </a:solidFill>
                <a:latin typeface="微软雅黑" panose="020B0503020204020204" pitchFamily="34" charset="-122"/>
                <a:ea typeface="微软雅黑" panose="020B0503020204020204" pitchFamily="34" charset="-122"/>
              </a:rPr>
              <a:t>此处添加标题</a:t>
            </a:r>
          </a:p>
        </p:txBody>
      </p:sp>
      <p:sp>
        <p:nvSpPr>
          <p:cNvPr id="8" name="Rectangle 60"/>
          <p:cNvSpPr/>
          <p:nvPr/>
        </p:nvSpPr>
        <p:spPr>
          <a:xfrm>
            <a:off x="3276762" y="3627989"/>
            <a:ext cx="2592063" cy="475515"/>
          </a:xfrm>
          <a:prstGeom prst="rect">
            <a:avLst/>
          </a:prstGeom>
          <a:effectLst/>
        </p:spPr>
        <p:txBody>
          <a:bodyPr wrap="square" lIns="68580" tIns="34290" rIns="68580" bIns="34290">
            <a:spAutoFit/>
          </a:bodyPr>
          <a:lstStyle/>
          <a:p>
            <a:pPr algn="ctr">
              <a:lnSpc>
                <a:spcPct val="120000"/>
              </a:lnSpc>
              <a:spcBef>
                <a:spcPct val="0"/>
              </a:spcBef>
            </a:pPr>
            <a:r>
              <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在此录入上述图表的描述说明，在此录入上述图表的描述说明文字信息。</a:t>
            </a:r>
          </a:p>
        </p:txBody>
      </p:sp>
      <p:cxnSp>
        <p:nvCxnSpPr>
          <p:cNvPr id="9" name="Straight Connector 2"/>
          <p:cNvCxnSpPr/>
          <p:nvPr/>
        </p:nvCxnSpPr>
        <p:spPr>
          <a:xfrm>
            <a:off x="3384764" y="3621716"/>
            <a:ext cx="2322057" cy="0"/>
          </a:xfrm>
          <a:prstGeom prst="line">
            <a:avLst/>
          </a:prstGeom>
          <a:ln w="9525">
            <a:solidFill>
              <a:srgbClr val="FA783A"/>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0" name="椭圆 9"/>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1" name="椭圆 10"/>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2" name="椭圆 11"/>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3" name="椭圆 12"/>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4" name="椭圆 13"/>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5" name="椭圆 14"/>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6" name="椭圆 15"/>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7" name="椭圆 16"/>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8" name="椭圆 17"/>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9" name="椭圆 18"/>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52" name="椭圆 51"/>
          <p:cNvSpPr/>
          <p:nvPr/>
        </p:nvSpPr>
        <p:spPr>
          <a:xfrm flipH="1">
            <a:off x="3453381" y="4572772"/>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3" name="椭圆 52"/>
          <p:cNvSpPr/>
          <p:nvPr/>
        </p:nvSpPr>
        <p:spPr>
          <a:xfrm flipH="1">
            <a:off x="1639586" y="4496928"/>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4" name="椭圆 53"/>
          <p:cNvSpPr/>
          <p:nvPr/>
        </p:nvSpPr>
        <p:spPr>
          <a:xfrm flipH="1">
            <a:off x="1740786" y="4889827"/>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5" name="椭圆 54"/>
          <p:cNvSpPr/>
          <p:nvPr/>
        </p:nvSpPr>
        <p:spPr>
          <a:xfrm flipH="1">
            <a:off x="-1058344" y="3724672"/>
            <a:ext cx="1695976" cy="169620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6" name="椭圆 55"/>
          <p:cNvSpPr/>
          <p:nvPr/>
        </p:nvSpPr>
        <p:spPr>
          <a:xfrm flipH="1">
            <a:off x="944796" y="3935943"/>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7" name="椭圆 56"/>
          <p:cNvSpPr/>
          <p:nvPr/>
        </p:nvSpPr>
        <p:spPr>
          <a:xfrm flipH="1">
            <a:off x="2679716" y="4271711"/>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8" name="椭圆 57"/>
          <p:cNvSpPr/>
          <p:nvPr/>
        </p:nvSpPr>
        <p:spPr>
          <a:xfrm flipH="1">
            <a:off x="2705999" y="4728847"/>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9" name="椭圆 58"/>
          <p:cNvSpPr/>
          <p:nvPr/>
        </p:nvSpPr>
        <p:spPr>
          <a:xfrm flipH="1">
            <a:off x="517854" y="4528867"/>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0" name="椭圆 59"/>
          <p:cNvSpPr/>
          <p:nvPr/>
        </p:nvSpPr>
        <p:spPr>
          <a:xfrm flipH="1">
            <a:off x="2124298" y="3986580"/>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1" name="椭圆 60"/>
          <p:cNvSpPr/>
          <p:nvPr/>
        </p:nvSpPr>
        <p:spPr>
          <a:xfrm flipH="1">
            <a:off x="1481738" y="4193368"/>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2" name="椭圆 61"/>
          <p:cNvSpPr/>
          <p:nvPr/>
        </p:nvSpPr>
        <p:spPr>
          <a:xfrm>
            <a:off x="8312322" y="3696046"/>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3" name="椭圆 62"/>
          <p:cNvSpPr/>
          <p:nvPr/>
        </p:nvSpPr>
        <p:spPr>
          <a:xfrm>
            <a:off x="5671194" y="4403583"/>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4" name="椭圆 63"/>
          <p:cNvSpPr/>
          <p:nvPr/>
        </p:nvSpPr>
        <p:spPr>
          <a:xfrm>
            <a:off x="5971329" y="4629860"/>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5" name="椭圆 64"/>
          <p:cNvSpPr/>
          <p:nvPr/>
        </p:nvSpPr>
        <p:spPr>
          <a:xfrm>
            <a:off x="7180114" y="4720818"/>
            <a:ext cx="1695976" cy="1696200"/>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6" name="椭圆 65"/>
          <p:cNvSpPr/>
          <p:nvPr/>
        </p:nvSpPr>
        <p:spPr>
          <a:xfrm>
            <a:off x="7729922" y="4219943"/>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7" name="椭圆 66"/>
          <p:cNvSpPr/>
          <p:nvPr/>
        </p:nvSpPr>
        <p:spPr>
          <a:xfrm>
            <a:off x="5321130" y="4964933"/>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8" name="椭圆 67"/>
          <p:cNvSpPr/>
          <p:nvPr/>
        </p:nvSpPr>
        <p:spPr>
          <a:xfrm>
            <a:off x="6910258" y="4392361"/>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9" name="椭圆 68"/>
          <p:cNvSpPr/>
          <p:nvPr/>
        </p:nvSpPr>
        <p:spPr>
          <a:xfrm>
            <a:off x="8181704" y="4215662"/>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0" name="椭圆 69"/>
          <p:cNvSpPr/>
          <p:nvPr/>
        </p:nvSpPr>
        <p:spPr>
          <a:xfrm>
            <a:off x="8871294" y="3709595"/>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1" name="椭圆 70"/>
          <p:cNvSpPr/>
          <p:nvPr/>
        </p:nvSpPr>
        <p:spPr>
          <a:xfrm>
            <a:off x="6565654" y="4143824"/>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40" name="KSO_Shape"/>
          <p:cNvSpPr/>
          <p:nvPr/>
        </p:nvSpPr>
        <p:spPr bwMode="auto">
          <a:xfrm>
            <a:off x="4190803" y="1431355"/>
            <a:ext cx="655978" cy="64967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p:spPr>
        <p:txBody>
          <a:bodyPr lIns="68580" tIns="34290" rIns="68580" bIns="34290"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ppt_w</p:attrName>
                                        </p:attrNameLst>
                                      </p:cBhvr>
                                      <p:tavLst>
                                        <p:tav tm="0">
                                          <p:val>
                                            <p:fltVal val="0"/>
                                          </p:val>
                                        </p:tav>
                                        <p:tav tm="100000">
                                          <p:val>
                                            <p:strVal val="#ppt_w"/>
                                          </p:val>
                                        </p:tav>
                                      </p:tavLst>
                                    </p:anim>
                                    <p:anim calcmode="lin" valueType="num">
                                      <p:cBhvr>
                                        <p:cTn id="13" dur="500" fill="hold"/>
                                        <p:tgtEl>
                                          <p:spTgt spid="40"/>
                                        </p:tgtEl>
                                        <p:attrNameLst>
                                          <p:attrName>ppt_h</p:attrName>
                                        </p:attrNameLst>
                                      </p:cBhvr>
                                      <p:tavLst>
                                        <p:tav tm="0">
                                          <p:val>
                                            <p:fltVal val="0"/>
                                          </p:val>
                                        </p:tav>
                                        <p:tav tm="100000">
                                          <p:val>
                                            <p:strVal val="#ppt_h"/>
                                          </p:val>
                                        </p:tav>
                                      </p:tavLst>
                                    </p:anim>
                                    <p:animEffect transition="in" filter="fade">
                                      <p:cBhvr>
                                        <p:cTn id="14" dur="500"/>
                                        <p:tgtEl>
                                          <p:spTgt spid="40"/>
                                        </p:tgtEl>
                                      </p:cBhvr>
                                    </p:animEffect>
                                  </p:childTnLst>
                                </p:cTn>
                              </p:par>
                              <p:par>
                                <p:cTn id="15" presetID="42" presetClass="entr" presetSubtype="0" fill="hold" grpId="0" nodeType="withEffect">
                                  <p:stCondLst>
                                    <p:cond delay="7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42" presetClass="entr" presetSubtype="0" fill="hold" nodeType="withEffect">
                                  <p:stCondLst>
                                    <p:cond delay="20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10" presetClass="entr" presetSubtype="0" fill="hold" grpId="1"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par>
                                <p:cTn id="60" presetID="10" presetClass="entr" presetSubtype="0" fill="hold" grpId="1"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par>
                                <p:cTn id="63" presetID="10" presetClass="entr" presetSubtype="0" fill="hold" grpId="1"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1500"/>
                            </p:stCondLst>
                            <p:childTnLst>
                              <p:par>
                                <p:cTn id="67"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0"/>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1"/>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2"/>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3"/>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4"/>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5"/>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6"/>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7"/>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8"/>
                                        </p:tgtEl>
                                        <p:attrNameLst>
                                          <p:attrName>ppt_x</p:attrName>
                                          <p:attrName>ppt_y</p:attrName>
                                        </p:attrNameLst>
                                      </p:cBhvr>
                                      <p:rCtr x="17" y="18981"/>
                                    </p:animMotion>
                                  </p:childTnLst>
                                </p:cTn>
                              </p:par>
                              <p:par>
                                <p:cTn id="85"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6" dur="2000" fill="hold"/>
                                        <p:tgtEl>
                                          <p:spTgt spid="19"/>
                                        </p:tgtEl>
                                        <p:attrNameLst>
                                          <p:attrName>ppt_x</p:attrName>
                                          <p:attrName>ppt_y</p:attrName>
                                        </p:attrNameLst>
                                      </p:cBhvr>
                                      <p:rCtr x="17" y="18981"/>
                                    </p:animMotion>
                                  </p:childTnLst>
                                </p:cTn>
                              </p:par>
                              <p:par>
                                <p:cTn id="87" presetID="10" presetClass="exit" presetSubtype="0" fill="hold" grpId="2" nodeType="withEffect">
                                  <p:stCondLst>
                                    <p:cond delay="6700"/>
                                  </p:stCondLst>
                                  <p:childTnLst>
                                    <p:animEffect transition="out" filter="fade">
                                      <p:cBhvr>
                                        <p:cTn id="88" dur="600"/>
                                        <p:tgtEl>
                                          <p:spTgt spid="10"/>
                                        </p:tgtEl>
                                      </p:cBhvr>
                                    </p:animEffect>
                                    <p:set>
                                      <p:cBhvr>
                                        <p:cTn id="89" dur="1" fill="hold">
                                          <p:stCondLst>
                                            <p:cond delay="599"/>
                                          </p:stCondLst>
                                        </p:cTn>
                                        <p:tgtEl>
                                          <p:spTgt spid="10"/>
                                        </p:tgtEl>
                                        <p:attrNameLst>
                                          <p:attrName>style.visibility</p:attrName>
                                        </p:attrNameLst>
                                      </p:cBhvr>
                                      <p:to>
                                        <p:strVal val="hidden"/>
                                      </p:to>
                                    </p:set>
                                  </p:childTnLst>
                                </p:cTn>
                              </p:par>
                              <p:par>
                                <p:cTn id="90" presetID="10" presetClass="exit" presetSubtype="0" fill="hold" grpId="2" nodeType="withEffect">
                                  <p:stCondLst>
                                    <p:cond delay="6700"/>
                                  </p:stCondLst>
                                  <p:childTnLst>
                                    <p:animEffect transition="out" filter="fade">
                                      <p:cBhvr>
                                        <p:cTn id="91" dur="500"/>
                                        <p:tgtEl>
                                          <p:spTgt spid="11"/>
                                        </p:tgtEl>
                                      </p:cBhvr>
                                    </p:animEffect>
                                    <p:set>
                                      <p:cBhvr>
                                        <p:cTn id="92" dur="1" fill="hold">
                                          <p:stCondLst>
                                            <p:cond delay="499"/>
                                          </p:stCondLst>
                                        </p:cTn>
                                        <p:tgtEl>
                                          <p:spTgt spid="11"/>
                                        </p:tgtEl>
                                        <p:attrNameLst>
                                          <p:attrName>style.visibility</p:attrName>
                                        </p:attrNameLst>
                                      </p:cBhvr>
                                      <p:to>
                                        <p:strVal val="hidden"/>
                                      </p:to>
                                    </p:set>
                                  </p:childTnLst>
                                </p:cTn>
                              </p:par>
                              <p:par>
                                <p:cTn id="93" presetID="10" presetClass="exit" presetSubtype="0" fill="hold" grpId="2" nodeType="withEffect">
                                  <p:stCondLst>
                                    <p:cond delay="6700"/>
                                  </p:stCondLst>
                                  <p:childTnLst>
                                    <p:animEffect transition="out" filter="fade">
                                      <p:cBhvr>
                                        <p:cTn id="94" dur="500"/>
                                        <p:tgtEl>
                                          <p:spTgt spid="12"/>
                                        </p:tgtEl>
                                      </p:cBhvr>
                                    </p:animEffect>
                                    <p:set>
                                      <p:cBhvr>
                                        <p:cTn id="95" dur="1" fill="hold">
                                          <p:stCondLst>
                                            <p:cond delay="499"/>
                                          </p:stCondLst>
                                        </p:cTn>
                                        <p:tgtEl>
                                          <p:spTgt spid="12"/>
                                        </p:tgtEl>
                                        <p:attrNameLst>
                                          <p:attrName>style.visibility</p:attrName>
                                        </p:attrNameLst>
                                      </p:cBhvr>
                                      <p:to>
                                        <p:strVal val="hidden"/>
                                      </p:to>
                                    </p:set>
                                  </p:childTnLst>
                                </p:cTn>
                              </p:par>
                              <p:par>
                                <p:cTn id="96" presetID="10" presetClass="exit" presetSubtype="0" fill="hold" grpId="2" nodeType="withEffect">
                                  <p:stCondLst>
                                    <p:cond delay="6700"/>
                                  </p:stCondLst>
                                  <p:childTnLst>
                                    <p:animEffect transition="out" filter="fade">
                                      <p:cBhvr>
                                        <p:cTn id="97" dur="500"/>
                                        <p:tgtEl>
                                          <p:spTgt spid="13"/>
                                        </p:tgtEl>
                                      </p:cBhvr>
                                    </p:animEffect>
                                    <p:set>
                                      <p:cBhvr>
                                        <p:cTn id="98" dur="1" fill="hold">
                                          <p:stCondLst>
                                            <p:cond delay="499"/>
                                          </p:stCondLst>
                                        </p:cTn>
                                        <p:tgtEl>
                                          <p:spTgt spid="13"/>
                                        </p:tgtEl>
                                        <p:attrNameLst>
                                          <p:attrName>style.visibility</p:attrName>
                                        </p:attrNameLst>
                                      </p:cBhvr>
                                      <p:to>
                                        <p:strVal val="hidden"/>
                                      </p:to>
                                    </p:set>
                                  </p:childTnLst>
                                </p:cTn>
                              </p:par>
                              <p:par>
                                <p:cTn id="99" presetID="10" presetClass="exit" presetSubtype="0" fill="hold" grpId="2" nodeType="withEffect">
                                  <p:stCondLst>
                                    <p:cond delay="6700"/>
                                  </p:stCondLst>
                                  <p:childTnLst>
                                    <p:animEffect transition="out" filter="fade">
                                      <p:cBhvr>
                                        <p:cTn id="100" dur="500"/>
                                        <p:tgtEl>
                                          <p:spTgt spid="14"/>
                                        </p:tgtEl>
                                      </p:cBhvr>
                                    </p:animEffect>
                                    <p:set>
                                      <p:cBhvr>
                                        <p:cTn id="101" dur="1" fill="hold">
                                          <p:stCondLst>
                                            <p:cond delay="499"/>
                                          </p:stCondLst>
                                        </p:cTn>
                                        <p:tgtEl>
                                          <p:spTgt spid="14"/>
                                        </p:tgtEl>
                                        <p:attrNameLst>
                                          <p:attrName>style.visibility</p:attrName>
                                        </p:attrNameLst>
                                      </p:cBhvr>
                                      <p:to>
                                        <p:strVal val="hidden"/>
                                      </p:to>
                                    </p:set>
                                  </p:childTnLst>
                                </p:cTn>
                              </p:par>
                              <p:par>
                                <p:cTn id="102" presetID="10" presetClass="exit" presetSubtype="0" fill="hold" grpId="2" nodeType="withEffect">
                                  <p:stCondLst>
                                    <p:cond delay="6700"/>
                                  </p:stCondLst>
                                  <p:childTnLst>
                                    <p:animEffect transition="out" filter="fade">
                                      <p:cBhvr>
                                        <p:cTn id="103" dur="500"/>
                                        <p:tgtEl>
                                          <p:spTgt spid="15"/>
                                        </p:tgtEl>
                                      </p:cBhvr>
                                    </p:animEffect>
                                    <p:set>
                                      <p:cBhvr>
                                        <p:cTn id="104" dur="1" fill="hold">
                                          <p:stCondLst>
                                            <p:cond delay="499"/>
                                          </p:stCondLst>
                                        </p:cTn>
                                        <p:tgtEl>
                                          <p:spTgt spid="15"/>
                                        </p:tgtEl>
                                        <p:attrNameLst>
                                          <p:attrName>style.visibility</p:attrName>
                                        </p:attrNameLst>
                                      </p:cBhvr>
                                      <p:to>
                                        <p:strVal val="hidden"/>
                                      </p:to>
                                    </p:set>
                                  </p:childTnLst>
                                </p:cTn>
                              </p:par>
                              <p:par>
                                <p:cTn id="105" presetID="10" presetClass="exit" presetSubtype="0" fill="hold" grpId="2" nodeType="withEffect">
                                  <p:stCondLst>
                                    <p:cond delay="6700"/>
                                  </p:stCondLst>
                                  <p:childTnLst>
                                    <p:animEffect transition="out" filter="fade">
                                      <p:cBhvr>
                                        <p:cTn id="106" dur="500"/>
                                        <p:tgtEl>
                                          <p:spTgt spid="16"/>
                                        </p:tgtEl>
                                      </p:cBhvr>
                                    </p:animEffect>
                                    <p:set>
                                      <p:cBhvr>
                                        <p:cTn id="107" dur="1" fill="hold">
                                          <p:stCondLst>
                                            <p:cond delay="499"/>
                                          </p:stCondLst>
                                        </p:cTn>
                                        <p:tgtEl>
                                          <p:spTgt spid="16"/>
                                        </p:tgtEl>
                                        <p:attrNameLst>
                                          <p:attrName>style.visibility</p:attrName>
                                        </p:attrNameLst>
                                      </p:cBhvr>
                                      <p:to>
                                        <p:strVal val="hidden"/>
                                      </p:to>
                                    </p:set>
                                  </p:childTnLst>
                                </p:cTn>
                              </p:par>
                              <p:par>
                                <p:cTn id="108" presetID="10" presetClass="exit" presetSubtype="0" fill="hold" grpId="2" nodeType="withEffect">
                                  <p:stCondLst>
                                    <p:cond delay="6700"/>
                                  </p:stCondLst>
                                  <p:childTnLst>
                                    <p:animEffect transition="out" filter="fade">
                                      <p:cBhvr>
                                        <p:cTn id="109" dur="500"/>
                                        <p:tgtEl>
                                          <p:spTgt spid="17"/>
                                        </p:tgtEl>
                                      </p:cBhvr>
                                    </p:animEffect>
                                    <p:set>
                                      <p:cBhvr>
                                        <p:cTn id="110" dur="1" fill="hold">
                                          <p:stCondLst>
                                            <p:cond delay="499"/>
                                          </p:stCondLst>
                                        </p:cTn>
                                        <p:tgtEl>
                                          <p:spTgt spid="17"/>
                                        </p:tgtEl>
                                        <p:attrNameLst>
                                          <p:attrName>style.visibility</p:attrName>
                                        </p:attrNameLst>
                                      </p:cBhvr>
                                      <p:to>
                                        <p:strVal val="hidden"/>
                                      </p:to>
                                    </p:set>
                                  </p:childTnLst>
                                </p:cTn>
                              </p:par>
                              <p:par>
                                <p:cTn id="111" presetID="10" presetClass="exit" presetSubtype="0" fill="hold" grpId="2" nodeType="withEffect">
                                  <p:stCondLst>
                                    <p:cond delay="6700"/>
                                  </p:stCondLst>
                                  <p:childTnLst>
                                    <p:animEffect transition="out" filter="fade">
                                      <p:cBhvr>
                                        <p:cTn id="112" dur="500"/>
                                        <p:tgtEl>
                                          <p:spTgt spid="18"/>
                                        </p:tgtEl>
                                      </p:cBhvr>
                                    </p:animEffect>
                                    <p:set>
                                      <p:cBhvr>
                                        <p:cTn id="113" dur="1" fill="hold">
                                          <p:stCondLst>
                                            <p:cond delay="499"/>
                                          </p:stCondLst>
                                        </p:cTn>
                                        <p:tgtEl>
                                          <p:spTgt spid="18"/>
                                        </p:tgtEl>
                                        <p:attrNameLst>
                                          <p:attrName>style.visibility</p:attrName>
                                        </p:attrNameLst>
                                      </p:cBhvr>
                                      <p:to>
                                        <p:strVal val="hidden"/>
                                      </p:to>
                                    </p:set>
                                  </p:childTnLst>
                                </p:cTn>
                              </p:par>
                              <p:par>
                                <p:cTn id="114" presetID="10" presetClass="exit" presetSubtype="0" fill="hold" grpId="2" nodeType="withEffect">
                                  <p:stCondLst>
                                    <p:cond delay="6700"/>
                                  </p:stCondLst>
                                  <p:childTnLst>
                                    <p:animEffect transition="out" filter="fade">
                                      <p:cBhvr>
                                        <p:cTn id="115" dur="500"/>
                                        <p:tgtEl>
                                          <p:spTgt spid="19"/>
                                        </p:tgtEl>
                                      </p:cBhvr>
                                    </p:animEffect>
                                    <p:set>
                                      <p:cBhvr>
                                        <p:cTn id="116" dur="1" fill="hold">
                                          <p:stCondLst>
                                            <p:cond delay="499"/>
                                          </p:stCondLst>
                                        </p:cTn>
                                        <p:tgtEl>
                                          <p:spTgt spid="19"/>
                                        </p:tgtEl>
                                        <p:attrNameLst>
                                          <p:attrName>style.visibility</p:attrName>
                                        </p:attrNameLst>
                                      </p:cBhvr>
                                      <p:to>
                                        <p:strVal val="hidden"/>
                                      </p:to>
                                    </p:set>
                                  </p:childTnLst>
                                </p:cTn>
                              </p:par>
                              <p:par>
                                <p:cTn id="117" presetID="10" presetClass="entr" presetSubtype="0" fill="hold" grpId="0" nodeType="with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par>
                                <p:cTn id="120" presetID="10" presetClass="entr" presetSubtype="0" fill="hold" grpId="0" nodeType="withEffect">
                                  <p:stCondLst>
                                    <p:cond delay="100"/>
                                  </p:stCondLst>
                                  <p:childTnLst>
                                    <p:set>
                                      <p:cBhvr>
                                        <p:cTn id="121" dur="1" fill="hold">
                                          <p:stCondLst>
                                            <p:cond delay="0"/>
                                          </p:stCondLst>
                                        </p:cTn>
                                        <p:tgtEl>
                                          <p:spTgt spid="57"/>
                                        </p:tgtEl>
                                        <p:attrNameLst>
                                          <p:attrName>style.visibility</p:attrName>
                                        </p:attrNameLst>
                                      </p:cBhvr>
                                      <p:to>
                                        <p:strVal val="visible"/>
                                      </p:to>
                                    </p:set>
                                    <p:animEffect transition="in" filter="fade">
                                      <p:cBhvr>
                                        <p:cTn id="122" dur="500"/>
                                        <p:tgtEl>
                                          <p:spTgt spid="57"/>
                                        </p:tgtEl>
                                      </p:cBhvr>
                                    </p:animEffect>
                                  </p:childTnLst>
                                </p:cTn>
                              </p:par>
                              <p:par>
                                <p:cTn id="123" presetID="10" presetClass="entr" presetSubtype="0" fill="hold" grpId="0" nodeType="withEffect">
                                  <p:stCondLst>
                                    <p:cond delay="200"/>
                                  </p:stCondLst>
                                  <p:childTnLst>
                                    <p:set>
                                      <p:cBhvr>
                                        <p:cTn id="124" dur="1" fill="hold">
                                          <p:stCondLst>
                                            <p:cond delay="0"/>
                                          </p:stCondLst>
                                        </p:cTn>
                                        <p:tgtEl>
                                          <p:spTgt spid="56"/>
                                        </p:tgtEl>
                                        <p:attrNameLst>
                                          <p:attrName>style.visibility</p:attrName>
                                        </p:attrNameLst>
                                      </p:cBhvr>
                                      <p:to>
                                        <p:strVal val="visible"/>
                                      </p:to>
                                    </p:set>
                                    <p:animEffect transition="in" filter="fade">
                                      <p:cBhvr>
                                        <p:cTn id="125" dur="500"/>
                                        <p:tgtEl>
                                          <p:spTgt spid="56"/>
                                        </p:tgtEl>
                                      </p:cBhvr>
                                    </p:animEffect>
                                  </p:childTnLst>
                                </p:cTn>
                              </p:par>
                              <p:par>
                                <p:cTn id="126" presetID="10" presetClass="entr" presetSubtype="0" fill="hold" grpId="0" nodeType="withEffect">
                                  <p:stCondLst>
                                    <p:cond delay="300"/>
                                  </p:stCondLst>
                                  <p:childTnLst>
                                    <p:set>
                                      <p:cBhvr>
                                        <p:cTn id="127" dur="1" fill="hold">
                                          <p:stCondLst>
                                            <p:cond delay="0"/>
                                          </p:stCondLst>
                                        </p:cTn>
                                        <p:tgtEl>
                                          <p:spTgt spid="53"/>
                                        </p:tgtEl>
                                        <p:attrNameLst>
                                          <p:attrName>style.visibility</p:attrName>
                                        </p:attrNameLst>
                                      </p:cBhvr>
                                      <p:to>
                                        <p:strVal val="visible"/>
                                      </p:to>
                                    </p:set>
                                    <p:animEffect transition="in" filter="fade">
                                      <p:cBhvr>
                                        <p:cTn id="128" dur="500"/>
                                        <p:tgtEl>
                                          <p:spTgt spid="53"/>
                                        </p:tgtEl>
                                      </p:cBhvr>
                                    </p:animEffect>
                                  </p:childTnLst>
                                </p:cTn>
                              </p:par>
                              <p:par>
                                <p:cTn id="129" presetID="10" presetClass="entr" presetSubtype="0" fill="hold" grpId="0" nodeType="withEffect">
                                  <p:stCondLst>
                                    <p:cond delay="300"/>
                                  </p:stCondLst>
                                  <p:childTnLst>
                                    <p:set>
                                      <p:cBhvr>
                                        <p:cTn id="130" dur="1" fill="hold">
                                          <p:stCondLst>
                                            <p:cond delay="0"/>
                                          </p:stCondLst>
                                        </p:cTn>
                                        <p:tgtEl>
                                          <p:spTgt spid="54"/>
                                        </p:tgtEl>
                                        <p:attrNameLst>
                                          <p:attrName>style.visibility</p:attrName>
                                        </p:attrNameLst>
                                      </p:cBhvr>
                                      <p:to>
                                        <p:strVal val="visible"/>
                                      </p:to>
                                    </p:set>
                                    <p:animEffect transition="in" filter="fade">
                                      <p:cBhvr>
                                        <p:cTn id="131" dur="500"/>
                                        <p:tgtEl>
                                          <p:spTgt spid="54"/>
                                        </p:tgtEl>
                                      </p:cBhvr>
                                    </p:animEffect>
                                  </p:childTnLst>
                                </p:cTn>
                              </p:par>
                              <p:par>
                                <p:cTn id="132" presetID="10" presetClass="entr" presetSubtype="0" fill="hold" grpId="0" nodeType="withEffect">
                                  <p:stCondLst>
                                    <p:cond delay="400"/>
                                  </p:stCondLst>
                                  <p:childTnLst>
                                    <p:set>
                                      <p:cBhvr>
                                        <p:cTn id="133" dur="1" fill="hold">
                                          <p:stCondLst>
                                            <p:cond delay="0"/>
                                          </p:stCondLst>
                                        </p:cTn>
                                        <p:tgtEl>
                                          <p:spTgt spid="59"/>
                                        </p:tgtEl>
                                        <p:attrNameLst>
                                          <p:attrName>style.visibility</p:attrName>
                                        </p:attrNameLst>
                                      </p:cBhvr>
                                      <p:to>
                                        <p:strVal val="visible"/>
                                      </p:to>
                                    </p:set>
                                    <p:animEffect transition="in" filter="fade">
                                      <p:cBhvr>
                                        <p:cTn id="134" dur="500"/>
                                        <p:tgtEl>
                                          <p:spTgt spid="59"/>
                                        </p:tgtEl>
                                      </p:cBhvr>
                                    </p:animEffect>
                                  </p:childTnLst>
                                </p:cTn>
                              </p:par>
                              <p:par>
                                <p:cTn id="135" presetID="10" presetClass="entr" presetSubtype="0" fill="hold" grpId="0" nodeType="withEffect">
                                  <p:stCondLst>
                                    <p:cond delay="400"/>
                                  </p:stCondLst>
                                  <p:childTnLst>
                                    <p:set>
                                      <p:cBhvr>
                                        <p:cTn id="136" dur="1" fill="hold">
                                          <p:stCondLst>
                                            <p:cond delay="0"/>
                                          </p:stCondLst>
                                        </p:cTn>
                                        <p:tgtEl>
                                          <p:spTgt spid="52"/>
                                        </p:tgtEl>
                                        <p:attrNameLst>
                                          <p:attrName>style.visibility</p:attrName>
                                        </p:attrNameLst>
                                      </p:cBhvr>
                                      <p:to>
                                        <p:strVal val="visible"/>
                                      </p:to>
                                    </p:set>
                                    <p:animEffect transition="in" filter="fade">
                                      <p:cBhvr>
                                        <p:cTn id="137" dur="500"/>
                                        <p:tgtEl>
                                          <p:spTgt spid="52"/>
                                        </p:tgtEl>
                                      </p:cBhvr>
                                    </p:animEffect>
                                  </p:childTnLst>
                                </p:cTn>
                              </p:par>
                              <p:par>
                                <p:cTn id="138" presetID="10" presetClass="entr" presetSubtype="0" fill="hold" grpId="0" nodeType="withEffect">
                                  <p:stCondLst>
                                    <p:cond delay="500"/>
                                  </p:stCondLst>
                                  <p:childTnLst>
                                    <p:set>
                                      <p:cBhvr>
                                        <p:cTn id="139" dur="1" fill="hold">
                                          <p:stCondLst>
                                            <p:cond delay="0"/>
                                          </p:stCondLst>
                                        </p:cTn>
                                        <p:tgtEl>
                                          <p:spTgt spid="58"/>
                                        </p:tgtEl>
                                        <p:attrNameLst>
                                          <p:attrName>style.visibility</p:attrName>
                                        </p:attrNameLst>
                                      </p:cBhvr>
                                      <p:to>
                                        <p:strVal val="visible"/>
                                      </p:to>
                                    </p:set>
                                    <p:animEffect transition="in" filter="fade">
                                      <p:cBhvr>
                                        <p:cTn id="140" dur="500"/>
                                        <p:tgtEl>
                                          <p:spTgt spid="58"/>
                                        </p:tgtEl>
                                      </p:cBhvr>
                                    </p:animEffect>
                                  </p:childTnLst>
                                </p:cTn>
                              </p:par>
                              <p:par>
                                <p:cTn id="141" presetID="10" presetClass="entr" presetSubtype="0" fill="hold" grpId="0" nodeType="withEffect">
                                  <p:stCondLst>
                                    <p:cond delay="600"/>
                                  </p:stCondLst>
                                  <p:childTnLst>
                                    <p:set>
                                      <p:cBhvr>
                                        <p:cTn id="142" dur="1" fill="hold">
                                          <p:stCondLst>
                                            <p:cond delay="0"/>
                                          </p:stCondLst>
                                        </p:cTn>
                                        <p:tgtEl>
                                          <p:spTgt spid="61"/>
                                        </p:tgtEl>
                                        <p:attrNameLst>
                                          <p:attrName>style.visibility</p:attrName>
                                        </p:attrNameLst>
                                      </p:cBhvr>
                                      <p:to>
                                        <p:strVal val="visible"/>
                                      </p:to>
                                    </p:set>
                                    <p:animEffect transition="in" filter="fade">
                                      <p:cBhvr>
                                        <p:cTn id="143" dur="500"/>
                                        <p:tgtEl>
                                          <p:spTgt spid="61"/>
                                        </p:tgtEl>
                                      </p:cBhvr>
                                    </p:animEffect>
                                  </p:childTnLst>
                                </p:cTn>
                              </p:par>
                              <p:par>
                                <p:cTn id="144" presetID="10" presetClass="entr" presetSubtype="0" fill="hold" grpId="0" nodeType="withEffect">
                                  <p:stCondLst>
                                    <p:cond delay="700"/>
                                  </p:stCondLst>
                                  <p:childTnLst>
                                    <p:set>
                                      <p:cBhvr>
                                        <p:cTn id="145" dur="1" fill="hold">
                                          <p:stCondLst>
                                            <p:cond delay="0"/>
                                          </p:stCondLst>
                                        </p:cTn>
                                        <p:tgtEl>
                                          <p:spTgt spid="60"/>
                                        </p:tgtEl>
                                        <p:attrNameLst>
                                          <p:attrName>style.visibility</p:attrName>
                                        </p:attrNameLst>
                                      </p:cBhvr>
                                      <p:to>
                                        <p:strVal val="visible"/>
                                      </p:to>
                                    </p:set>
                                    <p:animEffect transition="in" filter="fade">
                                      <p:cBhvr>
                                        <p:cTn id="146" dur="500"/>
                                        <p:tgtEl>
                                          <p:spTgt spid="60"/>
                                        </p:tgtEl>
                                      </p:cBhvr>
                                    </p:animEffect>
                                  </p:childTnLst>
                                </p:cTn>
                              </p:par>
                              <p:par>
                                <p:cTn id="147" presetID="10" presetClass="entr" presetSubtype="0" fill="hold" grpId="0" nodeType="withEffect">
                                  <p:stCondLst>
                                    <p:cond delay="700"/>
                                  </p:stCondLst>
                                  <p:childTnLst>
                                    <p:set>
                                      <p:cBhvr>
                                        <p:cTn id="148" dur="1" fill="hold">
                                          <p:stCondLst>
                                            <p:cond delay="0"/>
                                          </p:stCondLst>
                                        </p:cTn>
                                        <p:tgtEl>
                                          <p:spTgt spid="65"/>
                                        </p:tgtEl>
                                        <p:attrNameLst>
                                          <p:attrName>style.visibility</p:attrName>
                                        </p:attrNameLst>
                                      </p:cBhvr>
                                      <p:to>
                                        <p:strVal val="visible"/>
                                      </p:to>
                                    </p:set>
                                    <p:animEffect transition="in" filter="fade">
                                      <p:cBhvr>
                                        <p:cTn id="149" dur="500"/>
                                        <p:tgtEl>
                                          <p:spTgt spid="65"/>
                                        </p:tgtEl>
                                      </p:cBhvr>
                                    </p:animEffect>
                                  </p:childTnLst>
                                </p:cTn>
                              </p:par>
                              <p:par>
                                <p:cTn id="150" presetID="10" presetClass="entr" presetSubtype="0" fill="hold" grpId="0" nodeType="withEffect">
                                  <p:stCondLst>
                                    <p:cond delay="100"/>
                                  </p:stCondLst>
                                  <p:childTnLst>
                                    <p:set>
                                      <p:cBhvr>
                                        <p:cTn id="151" dur="1" fill="hold">
                                          <p:stCondLst>
                                            <p:cond delay="0"/>
                                          </p:stCondLst>
                                        </p:cTn>
                                        <p:tgtEl>
                                          <p:spTgt spid="67"/>
                                        </p:tgtEl>
                                        <p:attrNameLst>
                                          <p:attrName>style.visibility</p:attrName>
                                        </p:attrNameLst>
                                      </p:cBhvr>
                                      <p:to>
                                        <p:strVal val="visible"/>
                                      </p:to>
                                    </p:set>
                                    <p:animEffect transition="in" filter="fade">
                                      <p:cBhvr>
                                        <p:cTn id="152" dur="500"/>
                                        <p:tgtEl>
                                          <p:spTgt spid="67"/>
                                        </p:tgtEl>
                                      </p:cBhvr>
                                    </p:animEffect>
                                  </p:childTnLst>
                                </p:cTn>
                              </p:par>
                              <p:par>
                                <p:cTn id="153" presetID="10" presetClass="entr" presetSubtype="0" fill="hold" grpId="0" nodeType="withEffect">
                                  <p:stCondLst>
                                    <p:cond delay="200"/>
                                  </p:stCondLst>
                                  <p:childTnLst>
                                    <p:set>
                                      <p:cBhvr>
                                        <p:cTn id="154" dur="1" fill="hold">
                                          <p:stCondLst>
                                            <p:cond delay="0"/>
                                          </p:stCondLst>
                                        </p:cTn>
                                        <p:tgtEl>
                                          <p:spTgt spid="66"/>
                                        </p:tgtEl>
                                        <p:attrNameLst>
                                          <p:attrName>style.visibility</p:attrName>
                                        </p:attrNameLst>
                                      </p:cBhvr>
                                      <p:to>
                                        <p:strVal val="visible"/>
                                      </p:to>
                                    </p:set>
                                    <p:animEffect transition="in" filter="fade">
                                      <p:cBhvr>
                                        <p:cTn id="155" dur="500"/>
                                        <p:tgtEl>
                                          <p:spTgt spid="66"/>
                                        </p:tgtEl>
                                      </p:cBhvr>
                                    </p:animEffect>
                                  </p:childTnLst>
                                </p:cTn>
                              </p:par>
                              <p:par>
                                <p:cTn id="156" presetID="10" presetClass="entr" presetSubtype="0" fill="hold" grpId="0" nodeType="withEffect">
                                  <p:stCondLst>
                                    <p:cond delay="300"/>
                                  </p:stCondLst>
                                  <p:childTnLst>
                                    <p:set>
                                      <p:cBhvr>
                                        <p:cTn id="157" dur="1" fill="hold">
                                          <p:stCondLst>
                                            <p:cond delay="0"/>
                                          </p:stCondLst>
                                        </p:cTn>
                                        <p:tgtEl>
                                          <p:spTgt spid="63"/>
                                        </p:tgtEl>
                                        <p:attrNameLst>
                                          <p:attrName>style.visibility</p:attrName>
                                        </p:attrNameLst>
                                      </p:cBhvr>
                                      <p:to>
                                        <p:strVal val="visible"/>
                                      </p:to>
                                    </p:set>
                                    <p:animEffect transition="in" filter="fade">
                                      <p:cBhvr>
                                        <p:cTn id="158" dur="500"/>
                                        <p:tgtEl>
                                          <p:spTgt spid="63"/>
                                        </p:tgtEl>
                                      </p:cBhvr>
                                    </p:animEffect>
                                  </p:childTnLst>
                                </p:cTn>
                              </p:par>
                              <p:par>
                                <p:cTn id="159" presetID="10" presetClass="entr" presetSubtype="0" fill="hold" grpId="0" nodeType="withEffect">
                                  <p:stCondLst>
                                    <p:cond delay="300"/>
                                  </p:stCondLst>
                                  <p:childTnLst>
                                    <p:set>
                                      <p:cBhvr>
                                        <p:cTn id="160" dur="1" fill="hold">
                                          <p:stCondLst>
                                            <p:cond delay="0"/>
                                          </p:stCondLst>
                                        </p:cTn>
                                        <p:tgtEl>
                                          <p:spTgt spid="64"/>
                                        </p:tgtEl>
                                        <p:attrNameLst>
                                          <p:attrName>style.visibility</p:attrName>
                                        </p:attrNameLst>
                                      </p:cBhvr>
                                      <p:to>
                                        <p:strVal val="visible"/>
                                      </p:to>
                                    </p:set>
                                    <p:animEffect transition="in" filter="fade">
                                      <p:cBhvr>
                                        <p:cTn id="161" dur="500"/>
                                        <p:tgtEl>
                                          <p:spTgt spid="64"/>
                                        </p:tgtEl>
                                      </p:cBhvr>
                                    </p:animEffect>
                                  </p:childTnLst>
                                </p:cTn>
                              </p:par>
                              <p:par>
                                <p:cTn id="162" presetID="10" presetClass="entr" presetSubtype="0" fill="hold" grpId="0" nodeType="withEffect">
                                  <p:stCondLst>
                                    <p:cond delay="400"/>
                                  </p:stCondLst>
                                  <p:childTnLst>
                                    <p:set>
                                      <p:cBhvr>
                                        <p:cTn id="163" dur="1" fill="hold">
                                          <p:stCondLst>
                                            <p:cond delay="0"/>
                                          </p:stCondLst>
                                        </p:cTn>
                                        <p:tgtEl>
                                          <p:spTgt spid="69"/>
                                        </p:tgtEl>
                                        <p:attrNameLst>
                                          <p:attrName>style.visibility</p:attrName>
                                        </p:attrNameLst>
                                      </p:cBhvr>
                                      <p:to>
                                        <p:strVal val="visible"/>
                                      </p:to>
                                    </p:set>
                                    <p:animEffect transition="in" filter="fade">
                                      <p:cBhvr>
                                        <p:cTn id="164" dur="500"/>
                                        <p:tgtEl>
                                          <p:spTgt spid="69"/>
                                        </p:tgtEl>
                                      </p:cBhvr>
                                    </p:animEffect>
                                  </p:childTnLst>
                                </p:cTn>
                              </p:par>
                              <p:par>
                                <p:cTn id="165" presetID="10" presetClass="entr" presetSubtype="0" fill="hold" grpId="0" nodeType="withEffect">
                                  <p:stCondLst>
                                    <p:cond delay="400"/>
                                  </p:stCondLst>
                                  <p:childTnLst>
                                    <p:set>
                                      <p:cBhvr>
                                        <p:cTn id="166" dur="1" fill="hold">
                                          <p:stCondLst>
                                            <p:cond delay="0"/>
                                          </p:stCondLst>
                                        </p:cTn>
                                        <p:tgtEl>
                                          <p:spTgt spid="62"/>
                                        </p:tgtEl>
                                        <p:attrNameLst>
                                          <p:attrName>style.visibility</p:attrName>
                                        </p:attrNameLst>
                                      </p:cBhvr>
                                      <p:to>
                                        <p:strVal val="visible"/>
                                      </p:to>
                                    </p:set>
                                    <p:animEffect transition="in" filter="fade">
                                      <p:cBhvr>
                                        <p:cTn id="167" dur="500"/>
                                        <p:tgtEl>
                                          <p:spTgt spid="62"/>
                                        </p:tgtEl>
                                      </p:cBhvr>
                                    </p:animEffect>
                                  </p:childTnLst>
                                </p:cTn>
                              </p:par>
                              <p:par>
                                <p:cTn id="168" presetID="10" presetClass="entr" presetSubtype="0" fill="hold" grpId="0" nodeType="withEffect">
                                  <p:stCondLst>
                                    <p:cond delay="500"/>
                                  </p:stCondLst>
                                  <p:childTnLst>
                                    <p:set>
                                      <p:cBhvr>
                                        <p:cTn id="169" dur="1" fill="hold">
                                          <p:stCondLst>
                                            <p:cond delay="0"/>
                                          </p:stCondLst>
                                        </p:cTn>
                                        <p:tgtEl>
                                          <p:spTgt spid="68"/>
                                        </p:tgtEl>
                                        <p:attrNameLst>
                                          <p:attrName>style.visibility</p:attrName>
                                        </p:attrNameLst>
                                      </p:cBhvr>
                                      <p:to>
                                        <p:strVal val="visible"/>
                                      </p:to>
                                    </p:set>
                                    <p:animEffect transition="in" filter="fade">
                                      <p:cBhvr>
                                        <p:cTn id="170" dur="500"/>
                                        <p:tgtEl>
                                          <p:spTgt spid="68"/>
                                        </p:tgtEl>
                                      </p:cBhvr>
                                    </p:animEffect>
                                  </p:childTnLst>
                                </p:cTn>
                              </p:par>
                              <p:par>
                                <p:cTn id="171" presetID="10" presetClass="entr" presetSubtype="0" fill="hold" grpId="0" nodeType="withEffect">
                                  <p:stCondLst>
                                    <p:cond delay="600"/>
                                  </p:stCondLst>
                                  <p:childTnLst>
                                    <p:set>
                                      <p:cBhvr>
                                        <p:cTn id="172" dur="1" fill="hold">
                                          <p:stCondLst>
                                            <p:cond delay="0"/>
                                          </p:stCondLst>
                                        </p:cTn>
                                        <p:tgtEl>
                                          <p:spTgt spid="71"/>
                                        </p:tgtEl>
                                        <p:attrNameLst>
                                          <p:attrName>style.visibility</p:attrName>
                                        </p:attrNameLst>
                                      </p:cBhvr>
                                      <p:to>
                                        <p:strVal val="visible"/>
                                      </p:to>
                                    </p:set>
                                    <p:animEffect transition="in" filter="fade">
                                      <p:cBhvr>
                                        <p:cTn id="173" dur="500"/>
                                        <p:tgtEl>
                                          <p:spTgt spid="71"/>
                                        </p:tgtEl>
                                      </p:cBhvr>
                                    </p:animEffect>
                                  </p:childTnLst>
                                </p:cTn>
                              </p:par>
                              <p:par>
                                <p:cTn id="174" presetID="10" presetClass="entr" presetSubtype="0" fill="hold" grpId="0" nodeType="withEffect">
                                  <p:stCondLst>
                                    <p:cond delay="700"/>
                                  </p:stCondLst>
                                  <p:childTnLst>
                                    <p:set>
                                      <p:cBhvr>
                                        <p:cTn id="175" dur="1" fill="hold">
                                          <p:stCondLst>
                                            <p:cond delay="0"/>
                                          </p:stCondLst>
                                        </p:cTn>
                                        <p:tgtEl>
                                          <p:spTgt spid="70"/>
                                        </p:tgtEl>
                                        <p:attrNameLst>
                                          <p:attrName>style.visibility</p:attrName>
                                        </p:attrNameLst>
                                      </p:cBhvr>
                                      <p:to>
                                        <p:strVal val="visible"/>
                                      </p:to>
                                    </p:set>
                                    <p:animEffect transition="in" filter="fade">
                                      <p:cBhvr>
                                        <p:cTn id="17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ldLvl="0" animBg="1"/>
      <p:bldP spid="8" grpId="0"/>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19" grpId="1" animBg="1"/>
      <p:bldP spid="19" grpId="2"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4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447527" y="1644878"/>
            <a:ext cx="4250535" cy="3336153"/>
            <a:chOff x="2447527" y="1356846"/>
            <a:chExt cx="4250535" cy="3336153"/>
          </a:xfrm>
        </p:grpSpPr>
        <p:grpSp>
          <p:nvGrpSpPr>
            <p:cNvPr id="136" name="组合 135"/>
            <p:cNvGrpSpPr/>
            <p:nvPr/>
          </p:nvGrpSpPr>
          <p:grpSpPr>
            <a:xfrm>
              <a:off x="2447527" y="1356846"/>
              <a:ext cx="4250535" cy="3336153"/>
              <a:chOff x="1425599" y="85410"/>
              <a:chExt cx="7541974" cy="5918732"/>
            </a:xfrm>
          </p:grpSpPr>
          <p:grpSp>
            <p:nvGrpSpPr>
              <p:cNvPr id="137" name="组合 136"/>
              <p:cNvGrpSpPr/>
              <p:nvPr/>
            </p:nvGrpSpPr>
            <p:grpSpPr>
              <a:xfrm>
                <a:off x="4081886" y="85410"/>
                <a:ext cx="2225037" cy="3241314"/>
                <a:chOff x="3787142" y="1675007"/>
                <a:chExt cx="2225037" cy="3241314"/>
              </a:xfrm>
            </p:grpSpPr>
            <p:sp>
              <p:nvSpPr>
                <p:cNvPr id="158" name="任意多边形 157"/>
                <p:cNvSpPr/>
                <p:nvPr/>
              </p:nvSpPr>
              <p:spPr>
                <a:xfrm rot="5400000" flipH="1">
                  <a:off x="3833358" y="2737499"/>
                  <a:ext cx="3241313" cy="111632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chemeClr val="tx1">
                        <a:alpha val="20000"/>
                      </a:schemeClr>
                    </a:gs>
                    <a:gs pos="27000">
                      <a:srgbClr val="F2F2F2">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任意多边形 158"/>
                <p:cNvSpPr/>
                <p:nvPr/>
              </p:nvSpPr>
              <p:spPr>
                <a:xfrm rot="16200000">
                  <a:off x="2720840" y="2741310"/>
                  <a:ext cx="3241313" cy="110870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chemeClr val="tx1">
                        <a:alpha val="20000"/>
                      </a:schemeClr>
                    </a:gs>
                    <a:gs pos="27000">
                      <a:srgbClr val="F2F2F2">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圆角矩形 159"/>
                <p:cNvSpPr/>
                <p:nvPr/>
              </p:nvSpPr>
              <p:spPr>
                <a:xfrm rot="-2700000">
                  <a:off x="4030077" y="1915885"/>
                  <a:ext cx="1741716" cy="1741716"/>
                </a:xfrm>
                <a:prstGeom prst="roundRect">
                  <a:avLst/>
                </a:prstGeom>
                <a:gradFill>
                  <a:gsLst>
                    <a:gs pos="100000">
                      <a:srgbClr val="D7D7D7"/>
                    </a:gs>
                    <a:gs pos="0">
                      <a:schemeClr val="bg1"/>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椭圆 160"/>
                <p:cNvSpPr/>
                <p:nvPr/>
              </p:nvSpPr>
              <p:spPr>
                <a:xfrm>
                  <a:off x="4189037" y="2074845"/>
                  <a:ext cx="1423797" cy="1423797"/>
                </a:xfrm>
                <a:prstGeom prst="ellipse">
                  <a:avLst/>
                </a:prstGeom>
                <a:solidFill>
                  <a:srgbClr val="FA783A"/>
                </a:solidFill>
                <a:ln>
                  <a:gradFill>
                    <a:gsLst>
                      <a:gs pos="0">
                        <a:srgbClr val="D7D7D7"/>
                      </a:gs>
                      <a:gs pos="100000">
                        <a:schemeClr val="bg1"/>
                      </a:gs>
                    </a:gsLst>
                    <a:lin ang="5400000" scaled="1"/>
                  </a:gradFill>
                </a:ln>
                <a:effectLst>
                  <a:innerShdw blurRad="127000" dist="635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8" name="组合 137"/>
              <p:cNvGrpSpPr/>
              <p:nvPr/>
            </p:nvGrpSpPr>
            <p:grpSpPr>
              <a:xfrm>
                <a:off x="2750296" y="1426889"/>
                <a:ext cx="2225037" cy="3241314"/>
                <a:chOff x="3787142" y="1675007"/>
                <a:chExt cx="2225037" cy="3241314"/>
              </a:xfrm>
            </p:grpSpPr>
            <p:sp>
              <p:nvSpPr>
                <p:cNvPr id="154" name="任意多边形 153"/>
                <p:cNvSpPr/>
                <p:nvPr/>
              </p:nvSpPr>
              <p:spPr>
                <a:xfrm rot="5400000" flipH="1">
                  <a:off x="3833358" y="2737499"/>
                  <a:ext cx="3241313" cy="111632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chemeClr val="tx1">
                        <a:alpha val="20000"/>
                      </a:schemeClr>
                    </a:gs>
                    <a:gs pos="27000">
                      <a:srgbClr val="F2F2F2">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任意多边形 154"/>
                <p:cNvSpPr/>
                <p:nvPr/>
              </p:nvSpPr>
              <p:spPr>
                <a:xfrm rot="16200000">
                  <a:off x="2720840" y="2741310"/>
                  <a:ext cx="3241313" cy="110870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chemeClr val="tx1">
                        <a:alpha val="20000"/>
                      </a:schemeClr>
                    </a:gs>
                    <a:gs pos="27000">
                      <a:srgbClr val="F2F2F2">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圆角矩形 155"/>
                <p:cNvSpPr/>
                <p:nvPr/>
              </p:nvSpPr>
              <p:spPr>
                <a:xfrm rot="-2700000">
                  <a:off x="4030077" y="1915885"/>
                  <a:ext cx="1741716" cy="1741716"/>
                </a:xfrm>
                <a:prstGeom prst="roundRect">
                  <a:avLst/>
                </a:prstGeom>
                <a:gradFill>
                  <a:gsLst>
                    <a:gs pos="100000">
                      <a:srgbClr val="D7D7D7"/>
                    </a:gs>
                    <a:gs pos="0">
                      <a:schemeClr val="bg1"/>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椭圆 156"/>
                <p:cNvSpPr/>
                <p:nvPr/>
              </p:nvSpPr>
              <p:spPr>
                <a:xfrm>
                  <a:off x="4189037" y="2074845"/>
                  <a:ext cx="1423797" cy="1423797"/>
                </a:xfrm>
                <a:prstGeom prst="ellipse">
                  <a:avLst/>
                </a:prstGeom>
                <a:solidFill>
                  <a:srgbClr val="E3413E"/>
                </a:solidFill>
                <a:ln>
                  <a:gradFill>
                    <a:gsLst>
                      <a:gs pos="0">
                        <a:srgbClr val="D7D7D7"/>
                      </a:gs>
                      <a:gs pos="100000">
                        <a:schemeClr val="bg1"/>
                      </a:gs>
                    </a:gsLst>
                    <a:lin ang="5400000" scaled="1"/>
                  </a:gradFill>
                </a:ln>
                <a:effectLst>
                  <a:innerShdw blurRad="127000" dist="635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9" name="组合 138"/>
              <p:cNvGrpSpPr/>
              <p:nvPr/>
            </p:nvGrpSpPr>
            <p:grpSpPr>
              <a:xfrm>
                <a:off x="1425599" y="2762828"/>
                <a:ext cx="2225037" cy="3241314"/>
                <a:chOff x="3787142" y="1675007"/>
                <a:chExt cx="2225037" cy="3241314"/>
              </a:xfrm>
            </p:grpSpPr>
            <p:sp>
              <p:nvSpPr>
                <p:cNvPr id="150" name="任意多边形 149"/>
                <p:cNvSpPr/>
                <p:nvPr/>
              </p:nvSpPr>
              <p:spPr>
                <a:xfrm rot="5400000" flipH="1">
                  <a:off x="3833358" y="2737499"/>
                  <a:ext cx="3241313" cy="111632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chemeClr val="tx1">
                        <a:alpha val="20000"/>
                      </a:schemeClr>
                    </a:gs>
                    <a:gs pos="27000">
                      <a:srgbClr val="F2F2F2">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rot="16200000">
                  <a:off x="2720840" y="2741310"/>
                  <a:ext cx="3241313" cy="110870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chemeClr val="tx1">
                        <a:alpha val="20000"/>
                      </a:schemeClr>
                    </a:gs>
                    <a:gs pos="27000">
                      <a:srgbClr val="F2F2F2">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圆角矩形 151"/>
                <p:cNvSpPr/>
                <p:nvPr/>
              </p:nvSpPr>
              <p:spPr>
                <a:xfrm rot="-2700000">
                  <a:off x="4030077" y="1915885"/>
                  <a:ext cx="1741716" cy="1741716"/>
                </a:xfrm>
                <a:prstGeom prst="roundRect">
                  <a:avLst/>
                </a:prstGeom>
                <a:gradFill>
                  <a:gsLst>
                    <a:gs pos="100000">
                      <a:srgbClr val="D7D7D7"/>
                    </a:gs>
                    <a:gs pos="0">
                      <a:schemeClr val="bg1"/>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4189037" y="2074845"/>
                  <a:ext cx="1423797" cy="1423797"/>
                </a:xfrm>
                <a:prstGeom prst="ellipse">
                  <a:avLst/>
                </a:prstGeom>
                <a:solidFill>
                  <a:srgbClr val="EC6C3E"/>
                </a:solidFill>
                <a:ln>
                  <a:gradFill>
                    <a:gsLst>
                      <a:gs pos="0">
                        <a:srgbClr val="D7D7D7"/>
                      </a:gs>
                      <a:gs pos="100000">
                        <a:schemeClr val="bg1"/>
                      </a:gs>
                    </a:gsLst>
                    <a:lin ang="5400000" scaled="1"/>
                  </a:gradFill>
                </a:ln>
                <a:effectLst>
                  <a:innerShdw blurRad="127000" dist="635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0" name="组合 139"/>
              <p:cNvGrpSpPr/>
              <p:nvPr/>
            </p:nvGrpSpPr>
            <p:grpSpPr>
              <a:xfrm>
                <a:off x="5419283" y="1426889"/>
                <a:ext cx="2225037" cy="3241314"/>
                <a:chOff x="3787142" y="1675007"/>
                <a:chExt cx="2225037" cy="3241314"/>
              </a:xfrm>
            </p:grpSpPr>
            <p:sp>
              <p:nvSpPr>
                <p:cNvPr id="146" name="任意多边形 145"/>
                <p:cNvSpPr/>
                <p:nvPr/>
              </p:nvSpPr>
              <p:spPr>
                <a:xfrm rot="5400000" flipH="1">
                  <a:off x="3833358" y="2737499"/>
                  <a:ext cx="3241313" cy="111632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chemeClr val="tx1">
                        <a:alpha val="20000"/>
                      </a:schemeClr>
                    </a:gs>
                    <a:gs pos="27000">
                      <a:srgbClr val="F2F2F2">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rot="16200000">
                  <a:off x="2720840" y="2741310"/>
                  <a:ext cx="3241313" cy="110870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chemeClr val="tx1">
                        <a:alpha val="20000"/>
                      </a:schemeClr>
                    </a:gs>
                    <a:gs pos="27000">
                      <a:srgbClr val="F2F2F2">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圆角矩形 147"/>
                <p:cNvSpPr/>
                <p:nvPr/>
              </p:nvSpPr>
              <p:spPr>
                <a:xfrm rot="-2700000">
                  <a:off x="4030077" y="1915885"/>
                  <a:ext cx="1741716" cy="1741716"/>
                </a:xfrm>
                <a:prstGeom prst="roundRect">
                  <a:avLst/>
                </a:prstGeom>
                <a:gradFill>
                  <a:gsLst>
                    <a:gs pos="100000">
                      <a:srgbClr val="D7D7D7"/>
                    </a:gs>
                    <a:gs pos="0">
                      <a:schemeClr val="bg1"/>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a:off x="4189037" y="2074845"/>
                  <a:ext cx="1423797" cy="1423797"/>
                </a:xfrm>
                <a:prstGeom prst="ellipse">
                  <a:avLst/>
                </a:prstGeom>
                <a:solidFill>
                  <a:srgbClr val="E3413E"/>
                </a:solidFill>
                <a:ln>
                  <a:gradFill>
                    <a:gsLst>
                      <a:gs pos="0">
                        <a:srgbClr val="D7D7D7"/>
                      </a:gs>
                      <a:gs pos="100000">
                        <a:schemeClr val="bg1"/>
                      </a:gs>
                    </a:gsLst>
                    <a:lin ang="5400000" scaled="1"/>
                  </a:gradFill>
                </a:ln>
                <a:effectLst>
                  <a:innerShdw blurRad="127000" dist="635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1" name="组合 140"/>
              <p:cNvGrpSpPr/>
              <p:nvPr/>
            </p:nvGrpSpPr>
            <p:grpSpPr>
              <a:xfrm>
                <a:off x="6742536" y="2762828"/>
                <a:ext cx="2225037" cy="3241314"/>
                <a:chOff x="3787142" y="1675007"/>
                <a:chExt cx="2225037" cy="3241314"/>
              </a:xfrm>
            </p:grpSpPr>
            <p:sp>
              <p:nvSpPr>
                <p:cNvPr id="142" name="任意多边形 141"/>
                <p:cNvSpPr/>
                <p:nvPr/>
              </p:nvSpPr>
              <p:spPr>
                <a:xfrm rot="5400000" flipH="1">
                  <a:off x="3833358" y="2737499"/>
                  <a:ext cx="3241313" cy="111632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chemeClr val="tx1">
                        <a:alpha val="20000"/>
                      </a:schemeClr>
                    </a:gs>
                    <a:gs pos="27000">
                      <a:srgbClr val="F2F2F2">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任意多边形 142"/>
                <p:cNvSpPr/>
                <p:nvPr/>
              </p:nvSpPr>
              <p:spPr>
                <a:xfrm rot="16200000">
                  <a:off x="2720840" y="2741310"/>
                  <a:ext cx="3241313" cy="110870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chemeClr val="tx1">
                        <a:alpha val="20000"/>
                      </a:schemeClr>
                    </a:gs>
                    <a:gs pos="27000">
                      <a:srgbClr val="F2F2F2">
                        <a:alpha val="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圆角矩形 143"/>
                <p:cNvSpPr/>
                <p:nvPr/>
              </p:nvSpPr>
              <p:spPr>
                <a:xfrm rot="-2700000">
                  <a:off x="4030077" y="1915885"/>
                  <a:ext cx="1741716" cy="1741716"/>
                </a:xfrm>
                <a:prstGeom prst="roundRect">
                  <a:avLst/>
                </a:prstGeom>
                <a:gradFill>
                  <a:gsLst>
                    <a:gs pos="100000">
                      <a:srgbClr val="D7D7D7"/>
                    </a:gs>
                    <a:gs pos="0">
                      <a:schemeClr val="bg1"/>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椭圆 144"/>
                <p:cNvSpPr/>
                <p:nvPr/>
              </p:nvSpPr>
              <p:spPr>
                <a:xfrm>
                  <a:off x="4189037" y="2074845"/>
                  <a:ext cx="1423797" cy="1423797"/>
                </a:xfrm>
                <a:prstGeom prst="ellipse">
                  <a:avLst/>
                </a:prstGeom>
                <a:solidFill>
                  <a:srgbClr val="EC6C3E"/>
                </a:solidFill>
                <a:ln>
                  <a:gradFill>
                    <a:gsLst>
                      <a:gs pos="0">
                        <a:srgbClr val="D7D7D7"/>
                      </a:gs>
                      <a:gs pos="100000">
                        <a:schemeClr val="bg1"/>
                      </a:gs>
                    </a:gsLst>
                    <a:lin ang="5400000" scaled="1"/>
                  </a:gradFill>
                </a:ln>
                <a:effectLst>
                  <a:innerShdw blurRad="127000" dist="635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68" name="Freeform 19"/>
            <p:cNvSpPr/>
            <p:nvPr/>
          </p:nvSpPr>
          <p:spPr bwMode="auto">
            <a:xfrm>
              <a:off x="3728550" y="2530639"/>
              <a:ext cx="209358" cy="409823"/>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bg1"/>
            </a:solidFill>
            <a:ln>
              <a:noFill/>
            </a:ln>
          </p:spPr>
          <p:txBody>
            <a:bodyPr vert="horz" wrap="square" lIns="68589" tIns="34295" rIns="68589" bIns="34295" numCol="1" anchor="t" anchorCtr="0" compatLnSpc="1"/>
            <a:lstStyle/>
            <a:p>
              <a:endParaRPr lang="zh-CN" altLang="en-US"/>
            </a:p>
          </p:txBody>
        </p:sp>
        <p:grpSp>
          <p:nvGrpSpPr>
            <p:cNvPr id="169" name="Group 22"/>
            <p:cNvGrpSpPr>
              <a:grpSpLocks noChangeAspect="1"/>
            </p:cNvGrpSpPr>
            <p:nvPr/>
          </p:nvGrpSpPr>
          <p:grpSpPr bwMode="auto">
            <a:xfrm>
              <a:off x="5913601" y="3334658"/>
              <a:ext cx="299799" cy="299839"/>
              <a:chOff x="3617" y="1935"/>
              <a:chExt cx="446" cy="446"/>
            </a:xfrm>
            <a:solidFill>
              <a:schemeClr val="bg1"/>
            </a:solidFill>
          </p:grpSpPr>
          <p:sp>
            <p:nvSpPr>
              <p:cNvPr id="170"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24"/>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72" name="Freeform 28"/>
            <p:cNvSpPr>
              <a:spLocks noEditPoints="1"/>
            </p:cNvSpPr>
            <p:nvPr/>
          </p:nvSpPr>
          <p:spPr bwMode="auto">
            <a:xfrm>
              <a:off x="2856432" y="3292643"/>
              <a:ext cx="428557" cy="347186"/>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p:spPr>
          <p:txBody>
            <a:bodyPr vert="horz" wrap="square" lIns="68589" tIns="34295" rIns="68589" bIns="34295" numCol="1" anchor="t" anchorCtr="0" compatLnSpc="1"/>
            <a:lstStyle/>
            <a:p>
              <a:endParaRPr lang="zh-CN" altLang="en-US"/>
            </a:p>
          </p:txBody>
        </p:sp>
        <p:grpSp>
          <p:nvGrpSpPr>
            <p:cNvPr id="173" name="Group 181"/>
            <p:cNvGrpSpPr>
              <a:grpSpLocks noChangeAspect="1"/>
            </p:cNvGrpSpPr>
            <p:nvPr/>
          </p:nvGrpSpPr>
          <p:grpSpPr bwMode="auto">
            <a:xfrm>
              <a:off x="4397856" y="1808475"/>
              <a:ext cx="367718" cy="365082"/>
              <a:chOff x="2160" y="2262"/>
              <a:chExt cx="411" cy="408"/>
            </a:xfrm>
            <a:solidFill>
              <a:schemeClr val="bg1"/>
            </a:solidFill>
            <a:effectLst/>
          </p:grpSpPr>
          <p:sp>
            <p:nvSpPr>
              <p:cNvPr id="174" name="Freeform 189"/>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5" name="Freeform 190"/>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6" name="Freeform 191"/>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7" name="Freeform 192"/>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8" name="Freeform 193"/>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9" name="Freeform 194"/>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0" name="Freeform 195"/>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81" name="Group 198"/>
            <p:cNvGrpSpPr>
              <a:grpSpLocks noChangeAspect="1"/>
            </p:cNvGrpSpPr>
            <p:nvPr/>
          </p:nvGrpSpPr>
          <p:grpSpPr bwMode="auto">
            <a:xfrm>
              <a:off x="5131312" y="2591456"/>
              <a:ext cx="387759" cy="298241"/>
              <a:chOff x="2216" y="2944"/>
              <a:chExt cx="394" cy="303"/>
            </a:xfrm>
            <a:solidFill>
              <a:schemeClr val="bg1"/>
            </a:solidFill>
            <a:effectLst/>
          </p:grpSpPr>
          <p:sp>
            <p:nvSpPr>
              <p:cNvPr id="182"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3"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4"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5" name="Freeform 206"/>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6" name="Freeform 207"/>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7" name="Freeform 208"/>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grpSp>
        <p:nvGrpSpPr>
          <p:cNvPr id="188" name="组合 187"/>
          <p:cNvGrpSpPr/>
          <p:nvPr/>
        </p:nvGrpSpPr>
        <p:grpSpPr>
          <a:xfrm>
            <a:off x="988427" y="2788570"/>
            <a:ext cx="1665318" cy="860948"/>
            <a:chOff x="3616333" y="5070670"/>
            <a:chExt cx="2220039" cy="1147577"/>
          </a:xfrm>
        </p:grpSpPr>
        <p:grpSp>
          <p:nvGrpSpPr>
            <p:cNvPr id="189" name="组合 188"/>
            <p:cNvGrpSpPr/>
            <p:nvPr/>
          </p:nvGrpSpPr>
          <p:grpSpPr>
            <a:xfrm>
              <a:off x="3616333" y="5070670"/>
              <a:ext cx="1000117" cy="861773"/>
              <a:chOff x="3521074" y="5204020"/>
              <a:chExt cx="1000117" cy="861773"/>
            </a:xfrm>
          </p:grpSpPr>
          <p:sp>
            <p:nvSpPr>
              <p:cNvPr id="193" name="文本框 91"/>
              <p:cNvSpPr txBox="1"/>
              <p:nvPr/>
            </p:nvSpPr>
            <p:spPr>
              <a:xfrm>
                <a:off x="3521074" y="5204020"/>
                <a:ext cx="1000117" cy="676898"/>
              </a:xfrm>
              <a:prstGeom prst="rect">
                <a:avLst/>
              </a:prstGeom>
              <a:noFill/>
            </p:spPr>
            <p:txBody>
              <a:bodyPr wrap="square" rtlCol="0">
                <a:spAutoFit/>
              </a:bodyPr>
              <a:lstStyle/>
              <a:p>
                <a:pPr algn="ctr"/>
                <a:r>
                  <a:rPr lang="en-US" altLang="zh-CN" sz="2700" dirty="0">
                    <a:solidFill>
                      <a:srgbClr val="E3413E"/>
                    </a:solidFill>
                    <a:latin typeface="Impact" panose="020B0806030902050204" pitchFamily="34" charset="0"/>
                  </a:rPr>
                  <a:t>04</a:t>
                </a:r>
                <a:endParaRPr lang="zh-CN" altLang="en-US" sz="2700" dirty="0">
                  <a:solidFill>
                    <a:srgbClr val="E3413E"/>
                  </a:solidFill>
                  <a:latin typeface="Impact" panose="020B0806030902050204" pitchFamily="34" charset="0"/>
                </a:endParaRPr>
              </a:p>
            </p:txBody>
          </p:sp>
          <p:sp>
            <p:nvSpPr>
              <p:cNvPr id="194" name="文本框 92"/>
              <p:cNvSpPr txBox="1"/>
              <p:nvPr/>
            </p:nvSpPr>
            <p:spPr>
              <a:xfrm>
                <a:off x="3595694" y="5778623"/>
                <a:ext cx="824701" cy="287170"/>
              </a:xfrm>
              <a:prstGeom prst="rect">
                <a:avLst/>
              </a:prstGeom>
              <a:noFill/>
            </p:spPr>
            <p:txBody>
              <a:bodyPr wrap="square" rtlCol="0">
                <a:spAutoFit/>
              </a:bodyPr>
              <a:lstStyle/>
              <a:p>
                <a:pPr algn="ctr"/>
                <a:r>
                  <a:rPr lang="en-US" altLang="zh-CN" sz="800" dirty="0">
                    <a:solidFill>
                      <a:srgbClr val="FA783A"/>
                    </a:solidFill>
                    <a:latin typeface="LiHei Pro" panose="020B0500000000000000" pitchFamily="34" charset="-122"/>
                    <a:ea typeface="LiHei Pro" panose="020B0500000000000000" pitchFamily="34" charset="-122"/>
                  </a:rPr>
                  <a:t>OPTION</a:t>
                </a:r>
                <a:endParaRPr lang="zh-CN" altLang="en-US" sz="800" dirty="0">
                  <a:solidFill>
                    <a:srgbClr val="FA783A"/>
                  </a:solidFill>
                  <a:latin typeface="LiHei Pro" panose="020B0500000000000000" pitchFamily="34" charset="-122"/>
                  <a:ea typeface="LiHei Pro" panose="020B0500000000000000" pitchFamily="34" charset="-122"/>
                </a:endParaRPr>
              </a:p>
            </p:txBody>
          </p:sp>
        </p:grpSp>
        <p:grpSp>
          <p:nvGrpSpPr>
            <p:cNvPr id="190" name="组合 189"/>
            <p:cNvGrpSpPr/>
            <p:nvPr/>
          </p:nvGrpSpPr>
          <p:grpSpPr>
            <a:xfrm>
              <a:off x="4317206" y="5191936"/>
              <a:ext cx="1519166" cy="1026311"/>
              <a:chOff x="4420271" y="5132049"/>
              <a:chExt cx="1519166" cy="1026311"/>
            </a:xfrm>
          </p:grpSpPr>
          <p:sp>
            <p:nvSpPr>
              <p:cNvPr id="191" name="文本框 89"/>
              <p:cNvSpPr txBox="1"/>
              <p:nvPr/>
            </p:nvSpPr>
            <p:spPr>
              <a:xfrm>
                <a:off x="4420271" y="5132049"/>
                <a:ext cx="1519166" cy="369218"/>
              </a:xfrm>
              <a:prstGeom prst="rect">
                <a:avLst/>
              </a:prstGeom>
              <a:noFill/>
            </p:spPr>
            <p:txBody>
              <a:bodyPr wrap="square" rtlCol="0">
                <a:spAutoFit/>
              </a:bodyPr>
              <a:lstStyle/>
              <a:p>
                <a:pPr algn="ctr">
                  <a:spcBef>
                    <a:spcPct val="0"/>
                  </a:spcBef>
                  <a:buFont typeface="Arial" panose="020B0604020202020204" pitchFamily="34" charset="0"/>
                  <a:buNone/>
                </a:pPr>
                <a:r>
                  <a:rPr lang="zh-CN" altLang="en-US" sz="12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领导力</a:t>
                </a:r>
              </a:p>
            </p:txBody>
          </p:sp>
          <p:sp>
            <p:nvSpPr>
              <p:cNvPr id="192" name="文本框 90"/>
              <p:cNvSpPr txBox="1"/>
              <p:nvPr/>
            </p:nvSpPr>
            <p:spPr>
              <a:xfrm>
                <a:off x="4424521" y="5378900"/>
                <a:ext cx="1393003" cy="779460"/>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制作团队</a:t>
                </a:r>
              </a:p>
            </p:txBody>
          </p:sp>
        </p:grpSp>
      </p:grpSp>
      <p:grpSp>
        <p:nvGrpSpPr>
          <p:cNvPr id="195" name="组合 194"/>
          <p:cNvGrpSpPr/>
          <p:nvPr/>
        </p:nvGrpSpPr>
        <p:grpSpPr>
          <a:xfrm>
            <a:off x="1978856" y="1852463"/>
            <a:ext cx="1665318" cy="823603"/>
            <a:chOff x="3616333" y="5120447"/>
            <a:chExt cx="2220039" cy="1097800"/>
          </a:xfrm>
        </p:grpSpPr>
        <p:grpSp>
          <p:nvGrpSpPr>
            <p:cNvPr id="196" name="组合 195"/>
            <p:cNvGrpSpPr/>
            <p:nvPr/>
          </p:nvGrpSpPr>
          <p:grpSpPr>
            <a:xfrm>
              <a:off x="3616333" y="5120447"/>
              <a:ext cx="1000117" cy="811997"/>
              <a:chOff x="3521074" y="5253797"/>
              <a:chExt cx="1000117" cy="811997"/>
            </a:xfrm>
          </p:grpSpPr>
          <p:sp>
            <p:nvSpPr>
              <p:cNvPr id="200" name="文本框 98"/>
              <p:cNvSpPr txBox="1"/>
              <p:nvPr/>
            </p:nvSpPr>
            <p:spPr>
              <a:xfrm>
                <a:off x="3521074" y="5253797"/>
                <a:ext cx="1000117" cy="676899"/>
              </a:xfrm>
              <a:prstGeom prst="rect">
                <a:avLst/>
              </a:prstGeom>
              <a:noFill/>
            </p:spPr>
            <p:txBody>
              <a:bodyPr wrap="square" rtlCol="0">
                <a:spAutoFit/>
              </a:bodyPr>
              <a:lstStyle/>
              <a:p>
                <a:pPr algn="ctr"/>
                <a:r>
                  <a:rPr lang="en-US" altLang="zh-CN" sz="2700" dirty="0">
                    <a:solidFill>
                      <a:srgbClr val="E3413E"/>
                    </a:solidFill>
                    <a:latin typeface="Impact" panose="020B0806030902050204" pitchFamily="34" charset="0"/>
                  </a:rPr>
                  <a:t>02</a:t>
                </a:r>
                <a:endParaRPr lang="zh-CN" altLang="en-US" sz="2700" dirty="0">
                  <a:solidFill>
                    <a:srgbClr val="E3413E"/>
                  </a:solidFill>
                  <a:latin typeface="Impact" panose="020B0806030902050204" pitchFamily="34" charset="0"/>
                </a:endParaRPr>
              </a:p>
            </p:txBody>
          </p:sp>
          <p:sp>
            <p:nvSpPr>
              <p:cNvPr id="201" name="文本框 99"/>
              <p:cNvSpPr txBox="1"/>
              <p:nvPr/>
            </p:nvSpPr>
            <p:spPr>
              <a:xfrm>
                <a:off x="3523274" y="5778624"/>
                <a:ext cx="901923" cy="287170"/>
              </a:xfrm>
              <a:prstGeom prst="rect">
                <a:avLst/>
              </a:prstGeom>
              <a:noFill/>
            </p:spPr>
            <p:txBody>
              <a:bodyPr wrap="square" rtlCol="0">
                <a:spAutoFit/>
              </a:bodyPr>
              <a:lstStyle/>
              <a:p>
                <a:pPr algn="ctr"/>
                <a:r>
                  <a:rPr lang="en-US" altLang="zh-CN" sz="800" dirty="0">
                    <a:solidFill>
                      <a:srgbClr val="E3413E"/>
                    </a:solidFill>
                    <a:latin typeface="LiHei Pro" panose="020B0500000000000000" pitchFamily="34" charset="-122"/>
                    <a:ea typeface="LiHei Pro" panose="020B0500000000000000" pitchFamily="34" charset="-122"/>
                  </a:rPr>
                  <a:t>OPTION</a:t>
                </a:r>
                <a:endParaRPr lang="zh-CN" altLang="en-US" sz="800" dirty="0">
                  <a:solidFill>
                    <a:srgbClr val="E3413E"/>
                  </a:solidFill>
                  <a:latin typeface="LiHei Pro" panose="020B0500000000000000" pitchFamily="34" charset="-122"/>
                  <a:ea typeface="LiHei Pro" panose="020B0500000000000000" pitchFamily="34" charset="-122"/>
                </a:endParaRPr>
              </a:p>
            </p:txBody>
          </p:sp>
        </p:grpSp>
        <p:grpSp>
          <p:nvGrpSpPr>
            <p:cNvPr id="197" name="组合 196"/>
            <p:cNvGrpSpPr/>
            <p:nvPr/>
          </p:nvGrpSpPr>
          <p:grpSpPr>
            <a:xfrm>
              <a:off x="4317206" y="5191936"/>
              <a:ext cx="1519166" cy="1026311"/>
              <a:chOff x="4420271" y="5132049"/>
              <a:chExt cx="1519166" cy="1026311"/>
            </a:xfrm>
          </p:grpSpPr>
          <p:sp>
            <p:nvSpPr>
              <p:cNvPr id="198" name="文本框 96"/>
              <p:cNvSpPr txBox="1"/>
              <p:nvPr/>
            </p:nvSpPr>
            <p:spPr>
              <a:xfrm>
                <a:off x="4420271" y="5132049"/>
                <a:ext cx="1519166" cy="369218"/>
              </a:xfrm>
              <a:prstGeom prst="rect">
                <a:avLst/>
              </a:prstGeom>
              <a:noFill/>
            </p:spPr>
            <p:txBody>
              <a:bodyPr wrap="square" rtlCol="0">
                <a:spAutoFit/>
              </a:bodyPr>
              <a:lstStyle/>
              <a:p>
                <a:pPr algn="ctr">
                  <a:spcBef>
                    <a:spcPct val="0"/>
                  </a:spcBef>
                  <a:buFont typeface="Arial" panose="020B0604020202020204" pitchFamily="34" charset="0"/>
                  <a:buNone/>
                </a:pPr>
                <a:r>
                  <a:rPr lang="zh-CN" altLang="en-US" sz="1200" b="1" dirty="0" smtClean="0">
                    <a:solidFill>
                      <a:srgbClr val="E3413E"/>
                    </a:solidFill>
                    <a:latin typeface="微软雅黑" panose="020B0503020204020204" pitchFamily="34" charset="-122"/>
                    <a:ea typeface="微软雅黑" panose="020B0503020204020204" pitchFamily="34" charset="-122"/>
                    <a:cs typeface="Arial" panose="020B0604020202020204" pitchFamily="34" charset="0"/>
                  </a:rPr>
                  <a:t>执行力</a:t>
                </a:r>
                <a:endParaRPr lang="zh-CN" altLang="en-US" sz="12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99" name="文本框 97"/>
              <p:cNvSpPr txBox="1"/>
              <p:nvPr/>
            </p:nvSpPr>
            <p:spPr>
              <a:xfrm>
                <a:off x="4424521" y="5378900"/>
                <a:ext cx="1393003" cy="779460"/>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制作团队</a:t>
                </a:r>
              </a:p>
            </p:txBody>
          </p:sp>
        </p:grpSp>
      </p:grpSp>
      <p:grpSp>
        <p:nvGrpSpPr>
          <p:cNvPr id="202" name="组合 201"/>
          <p:cNvGrpSpPr/>
          <p:nvPr/>
        </p:nvGrpSpPr>
        <p:grpSpPr>
          <a:xfrm>
            <a:off x="3708698" y="772344"/>
            <a:ext cx="1665318" cy="836090"/>
            <a:chOff x="3616333" y="5103803"/>
            <a:chExt cx="2220039" cy="1114444"/>
          </a:xfrm>
        </p:grpSpPr>
        <p:grpSp>
          <p:nvGrpSpPr>
            <p:cNvPr id="203" name="组合 202"/>
            <p:cNvGrpSpPr/>
            <p:nvPr/>
          </p:nvGrpSpPr>
          <p:grpSpPr>
            <a:xfrm>
              <a:off x="3616333" y="5103803"/>
              <a:ext cx="1000117" cy="828640"/>
              <a:chOff x="3521074" y="5237153"/>
              <a:chExt cx="1000117" cy="828640"/>
            </a:xfrm>
          </p:grpSpPr>
          <p:sp>
            <p:nvSpPr>
              <p:cNvPr id="207" name="文本框 105"/>
              <p:cNvSpPr txBox="1"/>
              <p:nvPr/>
            </p:nvSpPr>
            <p:spPr>
              <a:xfrm>
                <a:off x="3521074" y="5237153"/>
                <a:ext cx="1000117" cy="676899"/>
              </a:xfrm>
              <a:prstGeom prst="rect">
                <a:avLst/>
              </a:prstGeom>
              <a:noFill/>
            </p:spPr>
            <p:txBody>
              <a:bodyPr wrap="square" rtlCol="0">
                <a:spAutoFit/>
              </a:bodyPr>
              <a:lstStyle/>
              <a:p>
                <a:pPr algn="ctr"/>
                <a:r>
                  <a:rPr lang="en-US" altLang="zh-CN" sz="2700" dirty="0">
                    <a:solidFill>
                      <a:srgbClr val="E3413E"/>
                    </a:solidFill>
                    <a:latin typeface="Impact" panose="020B0806030902050204" pitchFamily="34" charset="0"/>
                  </a:rPr>
                  <a:t>01</a:t>
                </a:r>
                <a:endParaRPr lang="zh-CN" altLang="en-US" sz="2700" dirty="0">
                  <a:solidFill>
                    <a:srgbClr val="E3413E"/>
                  </a:solidFill>
                  <a:latin typeface="Impact" panose="020B0806030902050204" pitchFamily="34" charset="0"/>
                </a:endParaRPr>
              </a:p>
            </p:txBody>
          </p:sp>
          <p:sp>
            <p:nvSpPr>
              <p:cNvPr id="208" name="文本框 106"/>
              <p:cNvSpPr txBox="1"/>
              <p:nvPr/>
            </p:nvSpPr>
            <p:spPr>
              <a:xfrm>
                <a:off x="3537221" y="5778623"/>
                <a:ext cx="918718" cy="287170"/>
              </a:xfrm>
              <a:prstGeom prst="rect">
                <a:avLst/>
              </a:prstGeom>
              <a:noFill/>
            </p:spPr>
            <p:txBody>
              <a:bodyPr wrap="square" rtlCol="0">
                <a:spAutoFit/>
              </a:bodyPr>
              <a:lstStyle/>
              <a:p>
                <a:pPr algn="ctr"/>
                <a:r>
                  <a:rPr lang="en-US" altLang="zh-CN" sz="800" dirty="0">
                    <a:solidFill>
                      <a:srgbClr val="E3413E"/>
                    </a:solidFill>
                    <a:latin typeface="LiHei Pro" panose="020B0500000000000000" pitchFamily="34" charset="-122"/>
                    <a:ea typeface="LiHei Pro" panose="020B0500000000000000" pitchFamily="34" charset="-122"/>
                  </a:rPr>
                  <a:t>OPTION</a:t>
                </a:r>
                <a:endParaRPr lang="zh-CN" altLang="en-US" sz="800" dirty="0">
                  <a:solidFill>
                    <a:srgbClr val="E3413E"/>
                  </a:solidFill>
                  <a:latin typeface="LiHei Pro" panose="020B0500000000000000" pitchFamily="34" charset="-122"/>
                  <a:ea typeface="LiHei Pro" panose="020B0500000000000000" pitchFamily="34" charset="-122"/>
                </a:endParaRPr>
              </a:p>
            </p:txBody>
          </p:sp>
        </p:grpSp>
        <p:grpSp>
          <p:nvGrpSpPr>
            <p:cNvPr id="204" name="组合 203"/>
            <p:cNvGrpSpPr/>
            <p:nvPr/>
          </p:nvGrpSpPr>
          <p:grpSpPr>
            <a:xfrm>
              <a:off x="4317206" y="5191936"/>
              <a:ext cx="1519166" cy="1026311"/>
              <a:chOff x="4420271" y="5132049"/>
              <a:chExt cx="1519166" cy="1026311"/>
            </a:xfrm>
          </p:grpSpPr>
          <p:sp>
            <p:nvSpPr>
              <p:cNvPr id="205" name="文本框 103"/>
              <p:cNvSpPr txBox="1"/>
              <p:nvPr/>
            </p:nvSpPr>
            <p:spPr>
              <a:xfrm>
                <a:off x="4420271" y="5132049"/>
                <a:ext cx="1519166" cy="369218"/>
              </a:xfrm>
              <a:prstGeom prst="rect">
                <a:avLst/>
              </a:prstGeom>
              <a:noFill/>
            </p:spPr>
            <p:txBody>
              <a:bodyPr wrap="square" rtlCol="0">
                <a:spAutoFit/>
              </a:bodyPr>
              <a:lstStyle/>
              <a:p>
                <a:pPr algn="ctr">
                  <a:spcBef>
                    <a:spcPct val="0"/>
                  </a:spcBef>
                  <a:buFont typeface="Arial" panose="020B0604020202020204" pitchFamily="34" charset="0"/>
                  <a:buNone/>
                </a:pPr>
                <a:r>
                  <a:rPr lang="zh-CN" altLang="en-US" sz="1200" b="1" dirty="0" smtClean="0">
                    <a:solidFill>
                      <a:srgbClr val="E3413E"/>
                    </a:solidFill>
                    <a:latin typeface="微软雅黑" panose="020B0503020204020204" pitchFamily="34" charset="-122"/>
                    <a:ea typeface="微软雅黑" panose="020B0503020204020204" pitchFamily="34" charset="-122"/>
                    <a:cs typeface="Arial" panose="020B0604020202020204" pitchFamily="34" charset="0"/>
                  </a:rPr>
                  <a:t>团队合作</a:t>
                </a:r>
                <a:endParaRPr lang="zh-CN" altLang="en-US" sz="12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6" name="文本框 104"/>
              <p:cNvSpPr txBox="1"/>
              <p:nvPr/>
            </p:nvSpPr>
            <p:spPr>
              <a:xfrm>
                <a:off x="4424521" y="5378900"/>
                <a:ext cx="1393003" cy="779460"/>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制作团队</a:t>
                </a:r>
              </a:p>
            </p:txBody>
          </p:sp>
        </p:grpSp>
      </p:grpSp>
      <p:grpSp>
        <p:nvGrpSpPr>
          <p:cNvPr id="209" name="组合 208"/>
          <p:cNvGrpSpPr/>
          <p:nvPr/>
        </p:nvGrpSpPr>
        <p:grpSpPr>
          <a:xfrm>
            <a:off x="5550830" y="1852463"/>
            <a:ext cx="1665318" cy="823603"/>
            <a:chOff x="3616333" y="5120447"/>
            <a:chExt cx="2220039" cy="1097800"/>
          </a:xfrm>
        </p:grpSpPr>
        <p:grpSp>
          <p:nvGrpSpPr>
            <p:cNvPr id="210" name="组合 209"/>
            <p:cNvGrpSpPr/>
            <p:nvPr/>
          </p:nvGrpSpPr>
          <p:grpSpPr>
            <a:xfrm>
              <a:off x="3616333" y="5120447"/>
              <a:ext cx="1000117" cy="811997"/>
              <a:chOff x="3521074" y="5253797"/>
              <a:chExt cx="1000117" cy="811997"/>
            </a:xfrm>
          </p:grpSpPr>
          <p:sp>
            <p:nvSpPr>
              <p:cNvPr id="214" name="文本框 112"/>
              <p:cNvSpPr txBox="1"/>
              <p:nvPr/>
            </p:nvSpPr>
            <p:spPr>
              <a:xfrm>
                <a:off x="3521074" y="5253797"/>
                <a:ext cx="1000117" cy="676899"/>
              </a:xfrm>
              <a:prstGeom prst="rect">
                <a:avLst/>
              </a:prstGeom>
              <a:noFill/>
            </p:spPr>
            <p:txBody>
              <a:bodyPr wrap="square" rtlCol="0">
                <a:spAutoFit/>
              </a:bodyPr>
              <a:lstStyle/>
              <a:p>
                <a:pPr algn="ctr"/>
                <a:r>
                  <a:rPr lang="en-US" altLang="zh-CN" sz="2700" dirty="0">
                    <a:solidFill>
                      <a:srgbClr val="E3413E"/>
                    </a:solidFill>
                    <a:latin typeface="Impact" panose="020B0806030902050204" pitchFamily="34" charset="0"/>
                  </a:rPr>
                  <a:t>03</a:t>
                </a:r>
                <a:endParaRPr lang="zh-CN" altLang="en-US" sz="2700" dirty="0">
                  <a:solidFill>
                    <a:srgbClr val="E3413E"/>
                  </a:solidFill>
                  <a:latin typeface="Impact" panose="020B0806030902050204" pitchFamily="34" charset="0"/>
                </a:endParaRPr>
              </a:p>
            </p:txBody>
          </p:sp>
          <p:sp>
            <p:nvSpPr>
              <p:cNvPr id="215" name="文本框 113"/>
              <p:cNvSpPr txBox="1"/>
              <p:nvPr/>
            </p:nvSpPr>
            <p:spPr>
              <a:xfrm>
                <a:off x="3600414" y="5778624"/>
                <a:ext cx="824701" cy="287170"/>
              </a:xfrm>
              <a:prstGeom prst="rect">
                <a:avLst/>
              </a:prstGeom>
              <a:noFill/>
            </p:spPr>
            <p:txBody>
              <a:bodyPr wrap="square" rtlCol="0">
                <a:spAutoFit/>
              </a:bodyPr>
              <a:lstStyle/>
              <a:p>
                <a:pPr algn="ctr"/>
                <a:r>
                  <a:rPr lang="en-US" altLang="zh-CN" sz="800" dirty="0">
                    <a:solidFill>
                      <a:srgbClr val="E3413E"/>
                    </a:solidFill>
                    <a:latin typeface="LiHei Pro" panose="020B0500000000000000" pitchFamily="34" charset="-122"/>
                    <a:ea typeface="LiHei Pro" panose="020B0500000000000000" pitchFamily="34" charset="-122"/>
                  </a:rPr>
                  <a:t>OPTION</a:t>
                </a:r>
                <a:endParaRPr lang="zh-CN" altLang="en-US" sz="800" dirty="0">
                  <a:solidFill>
                    <a:srgbClr val="E3413E"/>
                  </a:solidFill>
                  <a:latin typeface="LiHei Pro" panose="020B0500000000000000" pitchFamily="34" charset="-122"/>
                  <a:ea typeface="LiHei Pro" panose="020B0500000000000000" pitchFamily="34" charset="-122"/>
                </a:endParaRPr>
              </a:p>
            </p:txBody>
          </p:sp>
        </p:grpSp>
        <p:grpSp>
          <p:nvGrpSpPr>
            <p:cNvPr id="211" name="组合 210"/>
            <p:cNvGrpSpPr/>
            <p:nvPr/>
          </p:nvGrpSpPr>
          <p:grpSpPr>
            <a:xfrm>
              <a:off x="4317206" y="5191936"/>
              <a:ext cx="1519166" cy="1026311"/>
              <a:chOff x="4420271" y="5132049"/>
              <a:chExt cx="1519166" cy="1026311"/>
            </a:xfrm>
          </p:grpSpPr>
          <p:sp>
            <p:nvSpPr>
              <p:cNvPr id="212" name="文本框 110"/>
              <p:cNvSpPr txBox="1"/>
              <p:nvPr/>
            </p:nvSpPr>
            <p:spPr>
              <a:xfrm>
                <a:off x="4420271" y="5132049"/>
                <a:ext cx="1519166" cy="369218"/>
              </a:xfrm>
              <a:prstGeom prst="rect">
                <a:avLst/>
              </a:prstGeom>
              <a:noFill/>
            </p:spPr>
            <p:txBody>
              <a:bodyPr wrap="square" rtlCol="0">
                <a:spAutoFit/>
              </a:bodyPr>
              <a:lstStyle/>
              <a:p>
                <a:pPr algn="ctr">
                  <a:spcBef>
                    <a:spcPct val="0"/>
                  </a:spcBef>
                  <a:buFont typeface="Arial" panose="020B0604020202020204" pitchFamily="34" charset="0"/>
                  <a:buNone/>
                </a:pPr>
                <a:r>
                  <a:rPr lang="zh-CN" altLang="en-US" sz="12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协调能力</a:t>
                </a:r>
              </a:p>
            </p:txBody>
          </p:sp>
          <p:sp>
            <p:nvSpPr>
              <p:cNvPr id="213" name="文本框 111"/>
              <p:cNvSpPr txBox="1"/>
              <p:nvPr/>
            </p:nvSpPr>
            <p:spPr>
              <a:xfrm>
                <a:off x="4424521" y="5378900"/>
                <a:ext cx="1393003" cy="779460"/>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制作团队</a:t>
                </a:r>
              </a:p>
            </p:txBody>
          </p:sp>
        </p:grpSp>
      </p:grpSp>
      <p:grpSp>
        <p:nvGrpSpPr>
          <p:cNvPr id="216" name="组合 215"/>
          <p:cNvGrpSpPr/>
          <p:nvPr/>
        </p:nvGrpSpPr>
        <p:grpSpPr>
          <a:xfrm>
            <a:off x="6361137" y="2860577"/>
            <a:ext cx="1665318" cy="788939"/>
            <a:chOff x="3616333" y="5166652"/>
            <a:chExt cx="2220039" cy="1051595"/>
          </a:xfrm>
        </p:grpSpPr>
        <p:grpSp>
          <p:nvGrpSpPr>
            <p:cNvPr id="217" name="组合 216"/>
            <p:cNvGrpSpPr/>
            <p:nvPr/>
          </p:nvGrpSpPr>
          <p:grpSpPr>
            <a:xfrm>
              <a:off x="3616333" y="5166652"/>
              <a:ext cx="1000117" cy="929886"/>
              <a:chOff x="3521074" y="5300002"/>
              <a:chExt cx="1000117" cy="929886"/>
            </a:xfrm>
          </p:grpSpPr>
          <p:sp>
            <p:nvSpPr>
              <p:cNvPr id="221" name="文本框 119"/>
              <p:cNvSpPr txBox="1"/>
              <p:nvPr/>
            </p:nvSpPr>
            <p:spPr>
              <a:xfrm>
                <a:off x="3521074" y="5300002"/>
                <a:ext cx="1000117" cy="676899"/>
              </a:xfrm>
              <a:prstGeom prst="rect">
                <a:avLst/>
              </a:prstGeom>
              <a:noFill/>
            </p:spPr>
            <p:txBody>
              <a:bodyPr wrap="square" rtlCol="0">
                <a:spAutoFit/>
              </a:bodyPr>
              <a:lstStyle/>
              <a:p>
                <a:pPr algn="ctr"/>
                <a:r>
                  <a:rPr lang="en-US" altLang="zh-CN" sz="2700" dirty="0">
                    <a:solidFill>
                      <a:srgbClr val="E3413E"/>
                    </a:solidFill>
                    <a:latin typeface="Impact" panose="020B0806030902050204" pitchFamily="34" charset="0"/>
                  </a:rPr>
                  <a:t>05</a:t>
                </a:r>
                <a:endParaRPr lang="zh-CN" altLang="en-US" sz="2700" dirty="0">
                  <a:solidFill>
                    <a:srgbClr val="E3413E"/>
                  </a:solidFill>
                  <a:latin typeface="Impact" panose="020B0806030902050204" pitchFamily="34" charset="0"/>
                </a:endParaRPr>
              </a:p>
            </p:txBody>
          </p:sp>
          <p:sp>
            <p:nvSpPr>
              <p:cNvPr id="222" name="文本框 120"/>
              <p:cNvSpPr txBox="1"/>
              <p:nvPr/>
            </p:nvSpPr>
            <p:spPr>
              <a:xfrm>
                <a:off x="3696490" y="5778622"/>
                <a:ext cx="673100" cy="451266"/>
              </a:xfrm>
              <a:prstGeom prst="rect">
                <a:avLst/>
              </a:prstGeom>
              <a:noFill/>
            </p:spPr>
            <p:txBody>
              <a:bodyPr wrap="square" rtlCol="0">
                <a:spAutoFit/>
              </a:bodyPr>
              <a:lstStyle/>
              <a:p>
                <a:pPr algn="ctr"/>
                <a:r>
                  <a:rPr lang="en-US" altLang="zh-CN" sz="800" dirty="0">
                    <a:solidFill>
                      <a:srgbClr val="E3413E"/>
                    </a:solidFill>
                    <a:latin typeface="LiHei Pro" panose="020B0500000000000000" pitchFamily="34" charset="-122"/>
                    <a:ea typeface="LiHei Pro" panose="020B0500000000000000" pitchFamily="34" charset="-122"/>
                  </a:rPr>
                  <a:t>OPTION</a:t>
                </a:r>
                <a:endParaRPr lang="zh-CN" altLang="en-US" sz="800" dirty="0">
                  <a:solidFill>
                    <a:srgbClr val="E3413E"/>
                  </a:solidFill>
                  <a:latin typeface="LiHei Pro" panose="020B0500000000000000" pitchFamily="34" charset="-122"/>
                  <a:ea typeface="LiHei Pro" panose="020B0500000000000000" pitchFamily="34" charset="-122"/>
                </a:endParaRPr>
              </a:p>
            </p:txBody>
          </p:sp>
        </p:grpSp>
        <p:grpSp>
          <p:nvGrpSpPr>
            <p:cNvPr id="218" name="组合 217"/>
            <p:cNvGrpSpPr/>
            <p:nvPr/>
          </p:nvGrpSpPr>
          <p:grpSpPr>
            <a:xfrm>
              <a:off x="4317206" y="5191936"/>
              <a:ext cx="1519166" cy="1026311"/>
              <a:chOff x="4420271" y="5132049"/>
              <a:chExt cx="1519166" cy="1026311"/>
            </a:xfrm>
          </p:grpSpPr>
          <p:sp>
            <p:nvSpPr>
              <p:cNvPr id="219" name="文本框 117"/>
              <p:cNvSpPr txBox="1"/>
              <p:nvPr/>
            </p:nvSpPr>
            <p:spPr>
              <a:xfrm>
                <a:off x="4420271" y="5132049"/>
                <a:ext cx="1519166" cy="369218"/>
              </a:xfrm>
              <a:prstGeom prst="rect">
                <a:avLst/>
              </a:prstGeom>
              <a:noFill/>
            </p:spPr>
            <p:txBody>
              <a:bodyPr wrap="square" rtlCol="0">
                <a:spAutoFit/>
              </a:bodyPr>
              <a:lstStyle/>
              <a:p>
                <a:pPr algn="ctr">
                  <a:spcBef>
                    <a:spcPct val="0"/>
                  </a:spcBef>
                  <a:buFont typeface="Arial" panose="020B0604020202020204" pitchFamily="34" charset="0"/>
                  <a:buNone/>
                </a:pPr>
                <a:r>
                  <a:rPr lang="zh-CN" altLang="en-US" sz="12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创新合作</a:t>
                </a:r>
              </a:p>
            </p:txBody>
          </p:sp>
          <p:sp>
            <p:nvSpPr>
              <p:cNvPr id="220" name="文本框 118"/>
              <p:cNvSpPr txBox="1"/>
              <p:nvPr/>
            </p:nvSpPr>
            <p:spPr>
              <a:xfrm>
                <a:off x="4424521" y="5378900"/>
                <a:ext cx="1393003" cy="779460"/>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制作团队</a:t>
                </a:r>
              </a:p>
            </p:txBody>
          </p:sp>
        </p:grpSp>
      </p:grpSp>
      <p:sp>
        <p:nvSpPr>
          <p:cNvPr id="86" name="矩形 85"/>
          <p:cNvSpPr/>
          <p:nvPr/>
        </p:nvSpPr>
        <p:spPr>
          <a:xfrm>
            <a:off x="3815740" y="3770120"/>
            <a:ext cx="1549142" cy="725840"/>
          </a:xfrm>
          <a:prstGeom prst="rect">
            <a:avLst/>
          </a:prstGeom>
        </p:spPr>
        <p:txBody>
          <a:bodyPr wrap="none" lIns="68580" tIns="34290" rIns="68580" bIns="34290">
            <a:spAutoFit/>
          </a:bodyPr>
          <a:lstStyle/>
          <a:p>
            <a:pPr algn="ctr">
              <a:spcBef>
                <a:spcPct val="0"/>
              </a:spcBef>
              <a:buFont typeface="Arial" panose="020B0604020202020204" pitchFamily="34" charset="0"/>
              <a:buNone/>
            </a:pPr>
            <a:r>
              <a:rPr lang="zh-CN" altLang="en-US" b="1" dirty="0" smtClean="0">
                <a:solidFill>
                  <a:srgbClr val="EC6C3E"/>
                </a:solidFill>
                <a:latin typeface="微软雅黑" panose="020B0503020204020204" pitchFamily="34" charset="-122"/>
                <a:ea typeface="微软雅黑" panose="020B0503020204020204" pitchFamily="34" charset="-122"/>
                <a:cs typeface="Arial" panose="020B0604020202020204" pitchFamily="34" charset="0"/>
              </a:rPr>
              <a:t>核心竞争力</a:t>
            </a:r>
          </a:p>
          <a:p>
            <a:pPr algn="ctr">
              <a:spcBef>
                <a:spcPts val="375"/>
              </a:spcBef>
              <a:defRPr/>
            </a:pPr>
            <a:r>
              <a:rPr lang="zh-CN" altLang="en-US" sz="1100" kern="100" dirty="0">
                <a:solidFill>
                  <a:srgbClr val="EC6C3E"/>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100" kern="100" dirty="0">
              <a:solidFill>
                <a:srgbClr val="EC6C3E"/>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rgbClr val="EC6C3E"/>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 name="标题 2"/>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additive="base">
                                            <p:cTn id="13" dur="500" fill="hold"/>
                                            <p:tgtEl>
                                              <p:spTgt spid="86"/>
                                            </p:tgtEl>
                                            <p:attrNameLst>
                                              <p:attrName>ppt_x</p:attrName>
                                            </p:attrNameLst>
                                          </p:cBhvr>
                                          <p:tavLst>
                                            <p:tav tm="0">
                                              <p:val>
                                                <p:strVal val="#ppt_x"/>
                                              </p:val>
                                            </p:tav>
                                            <p:tav tm="100000">
                                              <p:val>
                                                <p:strVal val="#ppt_x"/>
                                              </p:val>
                                            </p:tav>
                                          </p:tavLst>
                                        </p:anim>
                                        <p:anim calcmode="lin" valueType="num">
                                          <p:cBhvr additive="base">
                                            <p:cTn id="14" dur="500" fill="hold"/>
                                            <p:tgtEl>
                                              <p:spTgt spid="86"/>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8" fill="hold" nodeType="afterEffect" p14:presetBounceEnd="38000">
                                      <p:stCondLst>
                                        <p:cond delay="0"/>
                                      </p:stCondLst>
                                      <p:childTnLst>
                                        <p:set>
                                          <p:cBhvr>
                                            <p:cTn id="17" dur="1" fill="hold">
                                              <p:stCondLst>
                                                <p:cond delay="0"/>
                                              </p:stCondLst>
                                            </p:cTn>
                                            <p:tgtEl>
                                              <p:spTgt spid="188"/>
                                            </p:tgtEl>
                                            <p:attrNameLst>
                                              <p:attrName>style.visibility</p:attrName>
                                            </p:attrNameLst>
                                          </p:cBhvr>
                                          <p:to>
                                            <p:strVal val="visible"/>
                                          </p:to>
                                        </p:set>
                                        <p:anim calcmode="lin" valueType="num" p14:bounceEnd="38000">
                                          <p:cBhvr additive="base">
                                            <p:cTn id="18" dur="500" fill="hold"/>
                                            <p:tgtEl>
                                              <p:spTgt spid="188"/>
                                            </p:tgtEl>
                                            <p:attrNameLst>
                                              <p:attrName>ppt_x</p:attrName>
                                            </p:attrNameLst>
                                          </p:cBhvr>
                                          <p:tavLst>
                                            <p:tav tm="0">
                                              <p:val>
                                                <p:strVal val="0-#ppt_w/2"/>
                                              </p:val>
                                            </p:tav>
                                            <p:tav tm="100000">
                                              <p:val>
                                                <p:strVal val="#ppt_x"/>
                                              </p:val>
                                            </p:tav>
                                          </p:tavLst>
                                        </p:anim>
                                        <p:anim calcmode="lin" valueType="num" p14:bounceEnd="38000">
                                          <p:cBhvr additive="base">
                                            <p:cTn id="19" dur="500" fill="hold"/>
                                            <p:tgtEl>
                                              <p:spTgt spid="188"/>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14:presetBounceEnd="38000">
                                      <p:stCondLst>
                                        <p:cond delay="0"/>
                                      </p:stCondLst>
                                      <p:childTnLst>
                                        <p:set>
                                          <p:cBhvr>
                                            <p:cTn id="21" dur="1" fill="hold">
                                              <p:stCondLst>
                                                <p:cond delay="0"/>
                                              </p:stCondLst>
                                            </p:cTn>
                                            <p:tgtEl>
                                              <p:spTgt spid="195"/>
                                            </p:tgtEl>
                                            <p:attrNameLst>
                                              <p:attrName>style.visibility</p:attrName>
                                            </p:attrNameLst>
                                          </p:cBhvr>
                                          <p:to>
                                            <p:strVal val="visible"/>
                                          </p:to>
                                        </p:set>
                                        <p:anim calcmode="lin" valueType="num" p14:bounceEnd="38000">
                                          <p:cBhvr additive="base">
                                            <p:cTn id="22" dur="500" fill="hold"/>
                                            <p:tgtEl>
                                              <p:spTgt spid="195"/>
                                            </p:tgtEl>
                                            <p:attrNameLst>
                                              <p:attrName>ppt_x</p:attrName>
                                            </p:attrNameLst>
                                          </p:cBhvr>
                                          <p:tavLst>
                                            <p:tav tm="0">
                                              <p:val>
                                                <p:strVal val="0-#ppt_w/2"/>
                                              </p:val>
                                            </p:tav>
                                            <p:tav tm="100000">
                                              <p:val>
                                                <p:strVal val="#ppt_x"/>
                                              </p:val>
                                            </p:tav>
                                          </p:tavLst>
                                        </p:anim>
                                        <p:anim calcmode="lin" valueType="num" p14:bounceEnd="38000">
                                          <p:cBhvr additive="base">
                                            <p:cTn id="23" dur="500" fill="hold"/>
                                            <p:tgtEl>
                                              <p:spTgt spid="195"/>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14:presetBounceEnd="38000">
                                      <p:stCondLst>
                                        <p:cond delay="0"/>
                                      </p:stCondLst>
                                      <p:childTnLst>
                                        <p:set>
                                          <p:cBhvr>
                                            <p:cTn id="25" dur="1" fill="hold">
                                              <p:stCondLst>
                                                <p:cond delay="0"/>
                                              </p:stCondLst>
                                            </p:cTn>
                                            <p:tgtEl>
                                              <p:spTgt spid="209"/>
                                            </p:tgtEl>
                                            <p:attrNameLst>
                                              <p:attrName>style.visibility</p:attrName>
                                            </p:attrNameLst>
                                          </p:cBhvr>
                                          <p:to>
                                            <p:strVal val="visible"/>
                                          </p:to>
                                        </p:set>
                                        <p:anim calcmode="lin" valueType="num" p14:bounceEnd="38000">
                                          <p:cBhvr additive="base">
                                            <p:cTn id="26" dur="500" fill="hold"/>
                                            <p:tgtEl>
                                              <p:spTgt spid="209"/>
                                            </p:tgtEl>
                                            <p:attrNameLst>
                                              <p:attrName>ppt_x</p:attrName>
                                            </p:attrNameLst>
                                          </p:cBhvr>
                                          <p:tavLst>
                                            <p:tav tm="0">
                                              <p:val>
                                                <p:strVal val="1+#ppt_w/2"/>
                                              </p:val>
                                            </p:tav>
                                            <p:tav tm="100000">
                                              <p:val>
                                                <p:strVal val="#ppt_x"/>
                                              </p:val>
                                            </p:tav>
                                          </p:tavLst>
                                        </p:anim>
                                        <p:anim calcmode="lin" valueType="num" p14:bounceEnd="38000">
                                          <p:cBhvr additive="base">
                                            <p:cTn id="27" dur="500" fill="hold"/>
                                            <p:tgtEl>
                                              <p:spTgt spid="209"/>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14:presetBounceEnd="38000">
                                      <p:stCondLst>
                                        <p:cond delay="0"/>
                                      </p:stCondLst>
                                      <p:childTnLst>
                                        <p:set>
                                          <p:cBhvr>
                                            <p:cTn id="29" dur="1" fill="hold">
                                              <p:stCondLst>
                                                <p:cond delay="0"/>
                                              </p:stCondLst>
                                            </p:cTn>
                                            <p:tgtEl>
                                              <p:spTgt spid="216"/>
                                            </p:tgtEl>
                                            <p:attrNameLst>
                                              <p:attrName>style.visibility</p:attrName>
                                            </p:attrNameLst>
                                          </p:cBhvr>
                                          <p:to>
                                            <p:strVal val="visible"/>
                                          </p:to>
                                        </p:set>
                                        <p:anim calcmode="lin" valueType="num" p14:bounceEnd="38000">
                                          <p:cBhvr additive="base">
                                            <p:cTn id="30" dur="500" fill="hold"/>
                                            <p:tgtEl>
                                              <p:spTgt spid="216"/>
                                            </p:tgtEl>
                                            <p:attrNameLst>
                                              <p:attrName>ppt_x</p:attrName>
                                            </p:attrNameLst>
                                          </p:cBhvr>
                                          <p:tavLst>
                                            <p:tav tm="0">
                                              <p:val>
                                                <p:strVal val="1+#ppt_w/2"/>
                                              </p:val>
                                            </p:tav>
                                            <p:tav tm="100000">
                                              <p:val>
                                                <p:strVal val="#ppt_x"/>
                                              </p:val>
                                            </p:tav>
                                          </p:tavLst>
                                        </p:anim>
                                        <p:anim calcmode="lin" valueType="num" p14:bounceEnd="38000">
                                          <p:cBhvr additive="base">
                                            <p:cTn id="31" dur="500" fill="hold"/>
                                            <p:tgtEl>
                                              <p:spTgt spid="216"/>
                                            </p:tgtEl>
                                            <p:attrNameLst>
                                              <p:attrName>ppt_y</p:attrName>
                                            </p:attrNameLst>
                                          </p:cBhvr>
                                          <p:tavLst>
                                            <p:tav tm="0">
                                              <p:val>
                                                <p:strVal val="#ppt_y"/>
                                              </p:val>
                                            </p:tav>
                                            <p:tav tm="100000">
                                              <p:val>
                                                <p:strVal val="#ppt_y"/>
                                              </p:val>
                                            </p:tav>
                                          </p:tavLst>
                                        </p:anim>
                                      </p:childTnLst>
                                    </p:cTn>
                                  </p:par>
                                  <p:par>
                                    <p:cTn id="32" presetID="2" presetClass="entr" presetSubtype="1" fill="hold" nodeType="withEffect" p14:presetBounceEnd="38000">
                                      <p:stCondLst>
                                        <p:cond delay="0"/>
                                      </p:stCondLst>
                                      <p:childTnLst>
                                        <p:set>
                                          <p:cBhvr>
                                            <p:cTn id="33" dur="1" fill="hold">
                                              <p:stCondLst>
                                                <p:cond delay="0"/>
                                              </p:stCondLst>
                                            </p:cTn>
                                            <p:tgtEl>
                                              <p:spTgt spid="202"/>
                                            </p:tgtEl>
                                            <p:attrNameLst>
                                              <p:attrName>style.visibility</p:attrName>
                                            </p:attrNameLst>
                                          </p:cBhvr>
                                          <p:to>
                                            <p:strVal val="visible"/>
                                          </p:to>
                                        </p:set>
                                        <p:anim calcmode="lin" valueType="num" p14:bounceEnd="38000">
                                          <p:cBhvr additive="base">
                                            <p:cTn id="34" dur="500" fill="hold"/>
                                            <p:tgtEl>
                                              <p:spTgt spid="202"/>
                                            </p:tgtEl>
                                            <p:attrNameLst>
                                              <p:attrName>ppt_x</p:attrName>
                                            </p:attrNameLst>
                                          </p:cBhvr>
                                          <p:tavLst>
                                            <p:tav tm="0">
                                              <p:val>
                                                <p:strVal val="#ppt_x"/>
                                              </p:val>
                                            </p:tav>
                                            <p:tav tm="100000">
                                              <p:val>
                                                <p:strVal val="#ppt_x"/>
                                              </p:val>
                                            </p:tav>
                                          </p:tavLst>
                                        </p:anim>
                                        <p:anim calcmode="lin" valueType="num" p14:bounceEnd="38000">
                                          <p:cBhvr additive="base">
                                            <p:cTn id="35" dur="500" fill="hold"/>
                                            <p:tgtEl>
                                              <p:spTgt spid="20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additive="base">
                                            <p:cTn id="13" dur="500" fill="hold"/>
                                            <p:tgtEl>
                                              <p:spTgt spid="86"/>
                                            </p:tgtEl>
                                            <p:attrNameLst>
                                              <p:attrName>ppt_x</p:attrName>
                                            </p:attrNameLst>
                                          </p:cBhvr>
                                          <p:tavLst>
                                            <p:tav tm="0">
                                              <p:val>
                                                <p:strVal val="#ppt_x"/>
                                              </p:val>
                                            </p:tav>
                                            <p:tav tm="100000">
                                              <p:val>
                                                <p:strVal val="#ppt_x"/>
                                              </p:val>
                                            </p:tav>
                                          </p:tavLst>
                                        </p:anim>
                                        <p:anim calcmode="lin" valueType="num">
                                          <p:cBhvr additive="base">
                                            <p:cTn id="14" dur="500" fill="hold"/>
                                            <p:tgtEl>
                                              <p:spTgt spid="86"/>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188"/>
                                            </p:tgtEl>
                                            <p:attrNameLst>
                                              <p:attrName>style.visibility</p:attrName>
                                            </p:attrNameLst>
                                          </p:cBhvr>
                                          <p:to>
                                            <p:strVal val="visible"/>
                                          </p:to>
                                        </p:set>
                                        <p:anim calcmode="lin" valueType="num">
                                          <p:cBhvr additive="base">
                                            <p:cTn id="18" dur="500" fill="hold"/>
                                            <p:tgtEl>
                                              <p:spTgt spid="188"/>
                                            </p:tgtEl>
                                            <p:attrNameLst>
                                              <p:attrName>ppt_x</p:attrName>
                                            </p:attrNameLst>
                                          </p:cBhvr>
                                          <p:tavLst>
                                            <p:tav tm="0">
                                              <p:val>
                                                <p:strVal val="0-#ppt_w/2"/>
                                              </p:val>
                                            </p:tav>
                                            <p:tav tm="100000">
                                              <p:val>
                                                <p:strVal val="#ppt_x"/>
                                              </p:val>
                                            </p:tav>
                                          </p:tavLst>
                                        </p:anim>
                                        <p:anim calcmode="lin" valueType="num">
                                          <p:cBhvr additive="base">
                                            <p:cTn id="19" dur="500" fill="hold"/>
                                            <p:tgtEl>
                                              <p:spTgt spid="188"/>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195"/>
                                            </p:tgtEl>
                                            <p:attrNameLst>
                                              <p:attrName>style.visibility</p:attrName>
                                            </p:attrNameLst>
                                          </p:cBhvr>
                                          <p:to>
                                            <p:strVal val="visible"/>
                                          </p:to>
                                        </p:set>
                                        <p:anim calcmode="lin" valueType="num">
                                          <p:cBhvr additive="base">
                                            <p:cTn id="22" dur="500" fill="hold"/>
                                            <p:tgtEl>
                                              <p:spTgt spid="195"/>
                                            </p:tgtEl>
                                            <p:attrNameLst>
                                              <p:attrName>ppt_x</p:attrName>
                                            </p:attrNameLst>
                                          </p:cBhvr>
                                          <p:tavLst>
                                            <p:tav tm="0">
                                              <p:val>
                                                <p:strVal val="0-#ppt_w/2"/>
                                              </p:val>
                                            </p:tav>
                                            <p:tav tm="100000">
                                              <p:val>
                                                <p:strVal val="#ppt_x"/>
                                              </p:val>
                                            </p:tav>
                                          </p:tavLst>
                                        </p:anim>
                                        <p:anim calcmode="lin" valueType="num">
                                          <p:cBhvr additive="base">
                                            <p:cTn id="23" dur="500" fill="hold"/>
                                            <p:tgtEl>
                                              <p:spTgt spid="195"/>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209"/>
                                            </p:tgtEl>
                                            <p:attrNameLst>
                                              <p:attrName>style.visibility</p:attrName>
                                            </p:attrNameLst>
                                          </p:cBhvr>
                                          <p:to>
                                            <p:strVal val="visible"/>
                                          </p:to>
                                        </p:set>
                                        <p:anim calcmode="lin" valueType="num">
                                          <p:cBhvr additive="base">
                                            <p:cTn id="26" dur="500" fill="hold"/>
                                            <p:tgtEl>
                                              <p:spTgt spid="209"/>
                                            </p:tgtEl>
                                            <p:attrNameLst>
                                              <p:attrName>ppt_x</p:attrName>
                                            </p:attrNameLst>
                                          </p:cBhvr>
                                          <p:tavLst>
                                            <p:tav tm="0">
                                              <p:val>
                                                <p:strVal val="1+#ppt_w/2"/>
                                              </p:val>
                                            </p:tav>
                                            <p:tav tm="100000">
                                              <p:val>
                                                <p:strVal val="#ppt_x"/>
                                              </p:val>
                                            </p:tav>
                                          </p:tavLst>
                                        </p:anim>
                                        <p:anim calcmode="lin" valueType="num">
                                          <p:cBhvr additive="base">
                                            <p:cTn id="27" dur="500" fill="hold"/>
                                            <p:tgtEl>
                                              <p:spTgt spid="209"/>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216"/>
                                            </p:tgtEl>
                                            <p:attrNameLst>
                                              <p:attrName>style.visibility</p:attrName>
                                            </p:attrNameLst>
                                          </p:cBhvr>
                                          <p:to>
                                            <p:strVal val="visible"/>
                                          </p:to>
                                        </p:set>
                                        <p:anim calcmode="lin" valueType="num">
                                          <p:cBhvr additive="base">
                                            <p:cTn id="30" dur="500" fill="hold"/>
                                            <p:tgtEl>
                                              <p:spTgt spid="216"/>
                                            </p:tgtEl>
                                            <p:attrNameLst>
                                              <p:attrName>ppt_x</p:attrName>
                                            </p:attrNameLst>
                                          </p:cBhvr>
                                          <p:tavLst>
                                            <p:tav tm="0">
                                              <p:val>
                                                <p:strVal val="1+#ppt_w/2"/>
                                              </p:val>
                                            </p:tav>
                                            <p:tav tm="100000">
                                              <p:val>
                                                <p:strVal val="#ppt_x"/>
                                              </p:val>
                                            </p:tav>
                                          </p:tavLst>
                                        </p:anim>
                                        <p:anim calcmode="lin" valueType="num">
                                          <p:cBhvr additive="base">
                                            <p:cTn id="31" dur="500" fill="hold"/>
                                            <p:tgtEl>
                                              <p:spTgt spid="216"/>
                                            </p:tgtEl>
                                            <p:attrNameLst>
                                              <p:attrName>ppt_y</p:attrName>
                                            </p:attrNameLst>
                                          </p:cBhvr>
                                          <p:tavLst>
                                            <p:tav tm="0">
                                              <p:val>
                                                <p:strVal val="#ppt_y"/>
                                              </p:val>
                                            </p:tav>
                                            <p:tav tm="100000">
                                              <p:val>
                                                <p:strVal val="#ppt_y"/>
                                              </p:val>
                                            </p:tav>
                                          </p:tavLst>
                                        </p:anim>
                                      </p:childTnLst>
                                    </p:cTn>
                                  </p:par>
                                  <p:par>
                                    <p:cTn id="32" presetID="2" presetClass="entr" presetSubtype="1" fill="hold" nodeType="withEffect">
                                      <p:stCondLst>
                                        <p:cond delay="0"/>
                                      </p:stCondLst>
                                      <p:childTnLst>
                                        <p:set>
                                          <p:cBhvr>
                                            <p:cTn id="33" dur="1" fill="hold">
                                              <p:stCondLst>
                                                <p:cond delay="0"/>
                                              </p:stCondLst>
                                            </p:cTn>
                                            <p:tgtEl>
                                              <p:spTgt spid="202"/>
                                            </p:tgtEl>
                                            <p:attrNameLst>
                                              <p:attrName>style.visibility</p:attrName>
                                            </p:attrNameLst>
                                          </p:cBhvr>
                                          <p:to>
                                            <p:strVal val="visible"/>
                                          </p:to>
                                        </p:set>
                                        <p:anim calcmode="lin" valueType="num">
                                          <p:cBhvr additive="base">
                                            <p:cTn id="34" dur="500" fill="hold"/>
                                            <p:tgtEl>
                                              <p:spTgt spid="202"/>
                                            </p:tgtEl>
                                            <p:attrNameLst>
                                              <p:attrName>ppt_x</p:attrName>
                                            </p:attrNameLst>
                                          </p:cBhvr>
                                          <p:tavLst>
                                            <p:tav tm="0">
                                              <p:val>
                                                <p:strVal val="#ppt_x"/>
                                              </p:val>
                                            </p:tav>
                                            <p:tav tm="100000">
                                              <p:val>
                                                <p:strVal val="#ppt_x"/>
                                              </p:val>
                                            </p:tav>
                                          </p:tavLst>
                                        </p:anim>
                                        <p:anim calcmode="lin" valueType="num">
                                          <p:cBhvr additive="base">
                                            <p:cTn id="35" dur="500" fill="hold"/>
                                            <p:tgtEl>
                                              <p:spTgt spid="20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98" name="组合 12"/>
          <p:cNvGrpSpPr/>
          <p:nvPr/>
        </p:nvGrpSpPr>
        <p:grpSpPr bwMode="auto">
          <a:xfrm>
            <a:off x="737702" y="1924472"/>
            <a:ext cx="1950169" cy="1474113"/>
            <a:chOff x="2124319" y="2959375"/>
            <a:chExt cx="2331146" cy="1762708"/>
          </a:xfrm>
        </p:grpSpPr>
        <p:sp>
          <p:nvSpPr>
            <p:cNvPr id="99" name="任意多边形 8"/>
            <p:cNvSpPr/>
            <p:nvPr/>
          </p:nvSpPr>
          <p:spPr bwMode="auto">
            <a:xfrm rot="-5400000">
              <a:off x="2408538" y="2675156"/>
              <a:ext cx="1762708" cy="233114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C6C3E"/>
            </a:solidFill>
            <a:ln w="14288" cap="flat">
              <a:noFill/>
              <a:prstDash val="solid"/>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0" name="Oval 53"/>
            <p:cNvSpPr>
              <a:spLocks noChangeArrowheads="1"/>
            </p:cNvSpPr>
            <p:nvPr/>
          </p:nvSpPr>
          <p:spPr bwMode="auto">
            <a:xfrm>
              <a:off x="2239655" y="3084729"/>
              <a:ext cx="1512000" cy="1512000"/>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n-lt"/>
                <a:ea typeface="+mn-ea"/>
                <a:cs typeface="+mn-cs"/>
              </a:endParaRPr>
            </a:p>
          </p:txBody>
        </p:sp>
      </p:grpSp>
      <p:sp>
        <p:nvSpPr>
          <p:cNvPr id="101" name="Rectangle 7"/>
          <p:cNvSpPr>
            <a:spLocks noChangeArrowheads="1"/>
          </p:cNvSpPr>
          <p:nvPr/>
        </p:nvSpPr>
        <p:spPr bwMode="auto">
          <a:xfrm>
            <a:off x="972394" y="2258224"/>
            <a:ext cx="1188339" cy="746368"/>
          </a:xfrm>
          <a:prstGeom prst="rect">
            <a:avLst/>
          </a:prstGeom>
          <a:noFill/>
          <a:ln w="9525">
            <a:noFill/>
            <a:miter lim="800000"/>
          </a:ln>
        </p:spPr>
        <p:txBody>
          <a:bodyPr wrap="square" lIns="68589" tIns="34295" rIns="68589" bIns="34295">
            <a:spAutoFit/>
          </a:bodyPr>
          <a:lstStyle/>
          <a:p>
            <a:pPr defTabSz="913765" fontAlgn="auto">
              <a:spcBef>
                <a:spcPts val="0"/>
              </a:spcBef>
              <a:spcAft>
                <a:spcPts val="0"/>
              </a:spcAft>
              <a:defRPr/>
            </a:pPr>
            <a:r>
              <a:rPr lang="zh-CN" altLang="en-US" sz="2200" b="1" kern="0" dirty="0">
                <a:solidFill>
                  <a:srgbClr val="EC6C3E"/>
                </a:solidFill>
                <a:latin typeface="Arial" panose="020B0604020202020204"/>
                <a:ea typeface="微软雅黑" panose="020B0503020204020204" pitchFamily="34" charset="-122"/>
              </a:rPr>
              <a:t>文字标题内容</a:t>
            </a:r>
          </a:p>
        </p:txBody>
      </p:sp>
      <p:sp>
        <p:nvSpPr>
          <p:cNvPr id="31" name="圆角矩形 30"/>
          <p:cNvSpPr/>
          <p:nvPr/>
        </p:nvSpPr>
        <p:spPr bwMode="auto">
          <a:xfrm rot="10800000">
            <a:off x="4113560" y="991033"/>
            <a:ext cx="3724154"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n-lt"/>
              <a:ea typeface="+mn-ea"/>
              <a:cs typeface="+mn-cs"/>
            </a:endParaRPr>
          </a:p>
        </p:txBody>
      </p:sp>
      <p:sp>
        <p:nvSpPr>
          <p:cNvPr id="32" name="任意多边形 8"/>
          <p:cNvSpPr/>
          <p:nvPr/>
        </p:nvSpPr>
        <p:spPr bwMode="auto">
          <a:xfrm rot="16200000">
            <a:off x="2979028" y="804965"/>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C6C3E"/>
          </a:solidFill>
          <a:ln w="14288" cap="flat">
            <a:noFill/>
            <a:prstDash val="solid"/>
            <a:miter lim="800000"/>
          </a:ln>
        </p:spPr>
        <p:txBody>
          <a:bodyPr lIns="68589" tIns="34295" rIns="68589" bIns="34295"/>
          <a:lstStyle/>
          <a:p>
            <a:endParaRPr lang="zh-CN" altLang="en-US">
              <a:latin typeface="微软雅黑" panose="020B0503020204020204" pitchFamily="34" charset="-122"/>
              <a:ea typeface="微软雅黑" panose="020B0503020204020204" pitchFamily="34" charset="-122"/>
            </a:endParaRPr>
          </a:p>
        </p:txBody>
      </p:sp>
      <p:sp>
        <p:nvSpPr>
          <p:cNvPr id="33" name="Oval 53"/>
          <p:cNvSpPr>
            <a:spLocks noChangeArrowheads="1"/>
          </p:cNvSpPr>
          <p:nvPr/>
        </p:nvSpPr>
        <p:spPr bwMode="auto">
          <a:xfrm>
            <a:off x="2897972" y="985881"/>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4" name="文本框 28"/>
          <p:cNvSpPr txBox="1"/>
          <p:nvPr/>
        </p:nvSpPr>
        <p:spPr>
          <a:xfrm>
            <a:off x="2909272" y="1060376"/>
            <a:ext cx="655410" cy="449492"/>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100" b="1" dirty="0">
                <a:solidFill>
                  <a:srgbClr val="EC6C3E"/>
                </a:solidFill>
                <a:latin typeface="微软雅黑" panose="020B0503020204020204" pitchFamily="34" charset="-122"/>
                <a:ea typeface="微软雅黑" panose="020B0503020204020204" pitchFamily="34" charset="-122"/>
              </a:rPr>
              <a:t>文字标题内容</a:t>
            </a:r>
          </a:p>
        </p:txBody>
      </p:sp>
      <p:sp>
        <p:nvSpPr>
          <p:cNvPr id="35" name="圆角矩形 34"/>
          <p:cNvSpPr/>
          <p:nvPr/>
        </p:nvSpPr>
        <p:spPr>
          <a:xfrm>
            <a:off x="4284762" y="1055243"/>
            <a:ext cx="3381086" cy="488466"/>
          </a:xfrm>
          <a:prstGeom prst="roundRect">
            <a:avLst>
              <a:gd name="adj" fmla="val 38676"/>
            </a:avLst>
          </a:prstGeom>
          <a:solidFill>
            <a:srgbClr val="EC6C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6" name="矩形 27"/>
          <p:cNvSpPr>
            <a:spLocks noChangeArrowheads="1"/>
          </p:cNvSpPr>
          <p:nvPr/>
        </p:nvSpPr>
        <p:spPr bwMode="auto">
          <a:xfrm>
            <a:off x="4383942" y="1108940"/>
            <a:ext cx="3229360" cy="352222"/>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r>
              <a:rPr kumimoji="0" lang="zh-CN" altLang="en-US" sz="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a:t>
            </a:r>
            <a:endPar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7" name="圆角矩形 36"/>
          <p:cNvSpPr/>
          <p:nvPr/>
        </p:nvSpPr>
        <p:spPr bwMode="auto">
          <a:xfrm rot="10800000">
            <a:off x="4113560" y="1903546"/>
            <a:ext cx="3724154"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n-lt"/>
              <a:ea typeface="+mn-ea"/>
              <a:cs typeface="+mn-cs"/>
            </a:endParaRPr>
          </a:p>
        </p:txBody>
      </p:sp>
      <p:sp>
        <p:nvSpPr>
          <p:cNvPr id="38" name="任意多边形 8"/>
          <p:cNvSpPr/>
          <p:nvPr/>
        </p:nvSpPr>
        <p:spPr bwMode="auto">
          <a:xfrm rot="16200000">
            <a:off x="2979028" y="1726866"/>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3413E"/>
          </a:solidFill>
          <a:ln w="14288" cap="flat">
            <a:noFill/>
            <a:prstDash val="solid"/>
            <a:miter lim="800000"/>
          </a:ln>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9" name="Oval 53"/>
          <p:cNvSpPr>
            <a:spLocks noChangeArrowheads="1"/>
          </p:cNvSpPr>
          <p:nvPr/>
        </p:nvSpPr>
        <p:spPr bwMode="auto">
          <a:xfrm>
            <a:off x="2897972" y="1907781"/>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0" name="文本框 28"/>
          <p:cNvSpPr txBox="1"/>
          <p:nvPr/>
        </p:nvSpPr>
        <p:spPr>
          <a:xfrm>
            <a:off x="2909272" y="2009276"/>
            <a:ext cx="655410" cy="465394"/>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100" b="1" dirty="0">
                <a:solidFill>
                  <a:srgbClr val="E3413E"/>
                </a:solidFill>
                <a:latin typeface="微软雅黑" panose="020B0503020204020204" pitchFamily="34" charset="-122"/>
                <a:ea typeface="微软雅黑" panose="020B0503020204020204" pitchFamily="34" charset="-122"/>
              </a:rPr>
              <a:t>文字标题内容</a:t>
            </a:r>
          </a:p>
        </p:txBody>
      </p:sp>
      <p:sp>
        <p:nvSpPr>
          <p:cNvPr id="41" name="圆角矩形 40"/>
          <p:cNvSpPr/>
          <p:nvPr/>
        </p:nvSpPr>
        <p:spPr>
          <a:xfrm>
            <a:off x="4284762" y="1980554"/>
            <a:ext cx="3381086" cy="488466"/>
          </a:xfrm>
          <a:prstGeom prst="roundRect">
            <a:avLst>
              <a:gd name="adj" fmla="val 34297"/>
            </a:avLst>
          </a:prstGeom>
          <a:solidFill>
            <a:srgbClr val="E341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2" name="矩形 27"/>
          <p:cNvSpPr>
            <a:spLocks noChangeArrowheads="1"/>
          </p:cNvSpPr>
          <p:nvPr/>
        </p:nvSpPr>
        <p:spPr bwMode="auto">
          <a:xfrm>
            <a:off x="4383942" y="2020809"/>
            <a:ext cx="3229360" cy="352222"/>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r>
              <a:rPr kumimoji="0" lang="zh-CN" altLang="en-US" sz="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a:t>
            </a:r>
            <a:endPar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3" name="圆角矩形 42"/>
          <p:cNvSpPr/>
          <p:nvPr/>
        </p:nvSpPr>
        <p:spPr bwMode="auto">
          <a:xfrm rot="10800000">
            <a:off x="4113560" y="2838880"/>
            <a:ext cx="3724154"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4" name="任意多边形 8"/>
          <p:cNvSpPr/>
          <p:nvPr/>
        </p:nvSpPr>
        <p:spPr bwMode="auto">
          <a:xfrm rot="16200000">
            <a:off x="2979028" y="2652812"/>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FA783A"/>
          </a:solidFill>
          <a:ln w="14288" cap="flat">
            <a:noFill/>
            <a:prstDash val="solid"/>
            <a:miter lim="800000"/>
          </a:ln>
        </p:spPr>
        <p:txBody>
          <a:bodyPr lIns="68589" tIns="34295" rIns="68589" bIns="34295"/>
          <a:lstStyle/>
          <a:p>
            <a:endParaRPr lang="zh-CN" altLang="en-US">
              <a:latin typeface="微软雅黑" panose="020B0503020204020204" pitchFamily="34" charset="-122"/>
              <a:ea typeface="微软雅黑" panose="020B0503020204020204" pitchFamily="34" charset="-122"/>
            </a:endParaRPr>
          </a:p>
        </p:txBody>
      </p:sp>
      <p:sp>
        <p:nvSpPr>
          <p:cNvPr id="45" name="Oval 53"/>
          <p:cNvSpPr>
            <a:spLocks noChangeArrowheads="1"/>
          </p:cNvSpPr>
          <p:nvPr/>
        </p:nvSpPr>
        <p:spPr bwMode="auto">
          <a:xfrm>
            <a:off x="2897972" y="2833728"/>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6" name="文本框 28"/>
          <p:cNvSpPr txBox="1"/>
          <p:nvPr/>
        </p:nvSpPr>
        <p:spPr>
          <a:xfrm>
            <a:off x="2909272" y="2908223"/>
            <a:ext cx="655410" cy="465394"/>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100" b="1" dirty="0">
                <a:solidFill>
                  <a:srgbClr val="FA783A"/>
                </a:solidFill>
                <a:latin typeface="微软雅黑" panose="020B0503020204020204" pitchFamily="34" charset="-122"/>
                <a:ea typeface="微软雅黑" panose="020B0503020204020204" pitchFamily="34" charset="-122"/>
              </a:rPr>
              <a:t>文字标题内容</a:t>
            </a:r>
          </a:p>
        </p:txBody>
      </p:sp>
      <p:sp>
        <p:nvSpPr>
          <p:cNvPr id="47" name="圆角矩形 46"/>
          <p:cNvSpPr/>
          <p:nvPr/>
        </p:nvSpPr>
        <p:spPr>
          <a:xfrm>
            <a:off x="4284762" y="2903090"/>
            <a:ext cx="3381086" cy="488466"/>
          </a:xfrm>
          <a:prstGeom prst="roundRect">
            <a:avLst>
              <a:gd name="adj" fmla="val 38676"/>
            </a:avLst>
          </a:prstGeom>
          <a:solidFill>
            <a:srgbClr val="FA783A"/>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8" name="矩形 27"/>
          <p:cNvSpPr>
            <a:spLocks noChangeArrowheads="1"/>
          </p:cNvSpPr>
          <p:nvPr/>
        </p:nvSpPr>
        <p:spPr bwMode="auto">
          <a:xfrm>
            <a:off x="4383942" y="2956787"/>
            <a:ext cx="3229360" cy="352222"/>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r>
              <a:rPr kumimoji="0" lang="zh-CN" altLang="en-US" sz="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a:t>
            </a:r>
            <a:endPar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9" name="圆角矩形 48"/>
          <p:cNvSpPr/>
          <p:nvPr/>
        </p:nvSpPr>
        <p:spPr bwMode="auto">
          <a:xfrm rot="10800000">
            <a:off x="4113560" y="3790005"/>
            <a:ext cx="3724154"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n-lt"/>
              <a:ea typeface="+mn-ea"/>
              <a:cs typeface="+mn-cs"/>
            </a:endParaRPr>
          </a:p>
        </p:txBody>
      </p:sp>
      <p:sp>
        <p:nvSpPr>
          <p:cNvPr id="50" name="任意多边形 8"/>
          <p:cNvSpPr/>
          <p:nvPr/>
        </p:nvSpPr>
        <p:spPr bwMode="auto">
          <a:xfrm rot="16200000">
            <a:off x="2979028" y="3613325"/>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3413E"/>
          </a:solidFill>
          <a:ln w="14288" cap="flat">
            <a:noFill/>
            <a:prstDash val="solid"/>
            <a:miter lim="800000"/>
          </a:ln>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1" name="Oval 53"/>
          <p:cNvSpPr>
            <a:spLocks noChangeArrowheads="1"/>
          </p:cNvSpPr>
          <p:nvPr/>
        </p:nvSpPr>
        <p:spPr bwMode="auto">
          <a:xfrm>
            <a:off x="2897972" y="3794240"/>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52" name="文本框 28"/>
          <p:cNvSpPr txBox="1"/>
          <p:nvPr/>
        </p:nvSpPr>
        <p:spPr>
          <a:xfrm>
            <a:off x="2909272" y="3895735"/>
            <a:ext cx="655410" cy="465394"/>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100" b="1" dirty="0">
                <a:solidFill>
                  <a:srgbClr val="E3413E"/>
                </a:solidFill>
                <a:latin typeface="微软雅黑" panose="020B0503020204020204" pitchFamily="34" charset="-122"/>
                <a:ea typeface="微软雅黑" panose="020B0503020204020204" pitchFamily="34" charset="-122"/>
              </a:rPr>
              <a:t>文字标题内容</a:t>
            </a:r>
          </a:p>
        </p:txBody>
      </p:sp>
      <p:sp>
        <p:nvSpPr>
          <p:cNvPr id="53" name="圆角矩形 52"/>
          <p:cNvSpPr/>
          <p:nvPr/>
        </p:nvSpPr>
        <p:spPr>
          <a:xfrm>
            <a:off x="4284762" y="3867013"/>
            <a:ext cx="3381086" cy="488466"/>
          </a:xfrm>
          <a:prstGeom prst="roundRect">
            <a:avLst>
              <a:gd name="adj" fmla="val 34297"/>
            </a:avLst>
          </a:prstGeom>
          <a:solidFill>
            <a:srgbClr val="E341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4" name="矩形 27"/>
          <p:cNvSpPr>
            <a:spLocks noChangeArrowheads="1"/>
          </p:cNvSpPr>
          <p:nvPr/>
        </p:nvSpPr>
        <p:spPr bwMode="auto">
          <a:xfrm>
            <a:off x="4383942" y="3907268"/>
            <a:ext cx="3229360" cy="352222"/>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r>
              <a:rPr kumimoji="0" lang="zh-CN" altLang="en-US" sz="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a:t>
            </a:r>
            <a:endPar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p:cTn id="7" dur="1000" fill="hold"/>
                                        <p:tgtEl>
                                          <p:spTgt spid="98"/>
                                        </p:tgtEl>
                                        <p:attrNameLst>
                                          <p:attrName>ppt_w</p:attrName>
                                        </p:attrNameLst>
                                      </p:cBhvr>
                                      <p:tavLst>
                                        <p:tav tm="0">
                                          <p:val>
                                            <p:fltVal val="0"/>
                                          </p:val>
                                        </p:tav>
                                        <p:tav tm="100000">
                                          <p:val>
                                            <p:strVal val="#ppt_w"/>
                                          </p:val>
                                        </p:tav>
                                      </p:tavLst>
                                    </p:anim>
                                    <p:anim calcmode="lin" valueType="num">
                                      <p:cBhvr>
                                        <p:cTn id="8" dur="1000" fill="hold"/>
                                        <p:tgtEl>
                                          <p:spTgt spid="98"/>
                                        </p:tgtEl>
                                        <p:attrNameLst>
                                          <p:attrName>ppt_h</p:attrName>
                                        </p:attrNameLst>
                                      </p:cBhvr>
                                      <p:tavLst>
                                        <p:tav tm="0">
                                          <p:val>
                                            <p:fltVal val="0"/>
                                          </p:val>
                                        </p:tav>
                                        <p:tav tm="100000">
                                          <p:val>
                                            <p:strVal val="#ppt_h"/>
                                          </p:val>
                                        </p:tav>
                                      </p:tavLst>
                                    </p:anim>
                                    <p:anim calcmode="lin" valueType="num">
                                      <p:cBhvr>
                                        <p:cTn id="9" dur="1000" fill="hold"/>
                                        <p:tgtEl>
                                          <p:spTgt spid="98"/>
                                        </p:tgtEl>
                                        <p:attrNameLst>
                                          <p:attrName>style.rotation</p:attrName>
                                        </p:attrNameLst>
                                      </p:cBhvr>
                                      <p:tavLst>
                                        <p:tav tm="0">
                                          <p:val>
                                            <p:fltVal val="90"/>
                                          </p:val>
                                        </p:tav>
                                        <p:tav tm="100000">
                                          <p:val>
                                            <p:fltVal val="0"/>
                                          </p:val>
                                        </p:tav>
                                      </p:tavLst>
                                    </p:anim>
                                    <p:animEffect transition="in" filter="fade">
                                      <p:cBhvr>
                                        <p:cTn id="10" dur="1000"/>
                                        <p:tgtEl>
                                          <p:spTgt spid="98"/>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01"/>
                                        </p:tgtEl>
                                        <p:attrNameLst>
                                          <p:attrName>style.visibility</p:attrName>
                                        </p:attrNameLst>
                                      </p:cBhvr>
                                      <p:to>
                                        <p:strVal val="visible"/>
                                      </p:to>
                                    </p:set>
                                    <p:anim calcmode="lin" valueType="num">
                                      <p:cBhvr>
                                        <p:cTn id="14"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01"/>
                                        </p:tgtEl>
                                        <p:attrNameLst>
                                          <p:attrName>ppt_y</p:attrName>
                                        </p:attrNameLst>
                                      </p:cBhvr>
                                      <p:tavLst>
                                        <p:tav tm="0">
                                          <p:val>
                                            <p:strVal val="#ppt_y"/>
                                          </p:val>
                                        </p:tav>
                                        <p:tav tm="100000">
                                          <p:val>
                                            <p:strVal val="#ppt_y"/>
                                          </p:val>
                                        </p:tav>
                                      </p:tavLst>
                                    </p:anim>
                                    <p:anim calcmode="lin" valueType="num">
                                      <p:cBhvr>
                                        <p:cTn id="16"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01"/>
                                        </p:tgtEl>
                                      </p:cBhvr>
                                    </p:animEffect>
                                  </p:childTnLst>
                                </p:cTn>
                              </p:par>
                            </p:childTnLst>
                          </p:cTn>
                        </p:par>
                        <p:par>
                          <p:cTn id="19" fill="hold">
                            <p:stCondLst>
                              <p:cond delay="1750"/>
                            </p:stCondLst>
                            <p:childTnLst>
                              <p:par>
                                <p:cTn id="20" presetID="42" presetClass="entr" presetSubtype="0"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anim calcmode="lin" valueType="num">
                                      <p:cBhvr>
                                        <p:cTn id="23" dur="500" fill="hold"/>
                                        <p:tgtEl>
                                          <p:spTgt spid="33"/>
                                        </p:tgtEl>
                                        <p:attrNameLst>
                                          <p:attrName>ppt_x</p:attrName>
                                        </p:attrNameLst>
                                      </p:cBhvr>
                                      <p:tavLst>
                                        <p:tav tm="0">
                                          <p:val>
                                            <p:strVal val="#ppt_x"/>
                                          </p:val>
                                        </p:tav>
                                        <p:tav tm="100000">
                                          <p:val>
                                            <p:strVal val="#ppt_x"/>
                                          </p:val>
                                        </p:tav>
                                      </p:tavLst>
                                    </p:anim>
                                    <p:anim calcmode="lin" valueType="num">
                                      <p:cBhvr>
                                        <p:cTn id="24" dur="500" fill="hold"/>
                                        <p:tgtEl>
                                          <p:spTgt spid="33"/>
                                        </p:tgtEl>
                                        <p:attrNameLst>
                                          <p:attrName>ppt_y</p:attrName>
                                        </p:attrNameLst>
                                      </p:cBhvr>
                                      <p:tavLst>
                                        <p:tav tm="0">
                                          <p:val>
                                            <p:strVal val="#ppt_y+.1"/>
                                          </p:val>
                                        </p:tav>
                                        <p:tav tm="100000">
                                          <p:val>
                                            <p:strVal val="#ppt_y"/>
                                          </p:val>
                                        </p:tav>
                                      </p:tavLst>
                                    </p:anim>
                                  </p:childTnLst>
                                </p:cTn>
                              </p:par>
                            </p:childTnLst>
                          </p:cTn>
                        </p:par>
                        <p:par>
                          <p:cTn id="25" fill="hold">
                            <p:stCondLst>
                              <p:cond delay="2250"/>
                            </p:stCondLst>
                            <p:childTnLst>
                              <p:par>
                                <p:cTn id="26" presetID="53" presetClass="entr" presetSubtype="16"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Effect transition="in" filter="fade">
                                      <p:cBhvr>
                                        <p:cTn id="30" dur="500"/>
                                        <p:tgtEl>
                                          <p:spTgt spid="34"/>
                                        </p:tgtEl>
                                      </p:cBhvr>
                                    </p:animEffect>
                                  </p:childTnLst>
                                </p:cTn>
                              </p:par>
                            </p:childTnLst>
                          </p:cTn>
                        </p:par>
                        <p:par>
                          <p:cTn id="31" fill="hold">
                            <p:stCondLst>
                              <p:cond delay="2750"/>
                            </p:stCondLst>
                            <p:childTnLst>
                              <p:par>
                                <p:cTn id="32" presetID="31"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 calcmode="lin" valueType="num">
                                      <p:cBhvr>
                                        <p:cTn id="36" dur="500" fill="hold"/>
                                        <p:tgtEl>
                                          <p:spTgt spid="32"/>
                                        </p:tgtEl>
                                        <p:attrNameLst>
                                          <p:attrName>style.rotation</p:attrName>
                                        </p:attrNameLst>
                                      </p:cBhvr>
                                      <p:tavLst>
                                        <p:tav tm="0">
                                          <p:val>
                                            <p:fltVal val="90"/>
                                          </p:val>
                                        </p:tav>
                                        <p:tav tm="100000">
                                          <p:val>
                                            <p:fltVal val="0"/>
                                          </p:val>
                                        </p:tav>
                                      </p:tavLst>
                                    </p:anim>
                                    <p:animEffect transition="in" filter="fade">
                                      <p:cBhvr>
                                        <p:cTn id="37" dur="500"/>
                                        <p:tgtEl>
                                          <p:spTgt spid="32"/>
                                        </p:tgtEl>
                                      </p:cBhvr>
                                    </p:animEffect>
                                  </p:childTnLst>
                                </p:cTn>
                              </p:par>
                            </p:childTnLst>
                          </p:cTn>
                        </p:par>
                        <p:par>
                          <p:cTn id="38" fill="hold">
                            <p:stCondLst>
                              <p:cond delay="3250"/>
                            </p:stCondLst>
                            <p:childTnLst>
                              <p:par>
                                <p:cTn id="39" presetID="18" presetClass="entr" presetSubtype="6"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strips(downRight)">
                                      <p:cBhvr>
                                        <p:cTn id="41" dur="500"/>
                                        <p:tgtEl>
                                          <p:spTgt spid="31"/>
                                        </p:tgtEl>
                                      </p:cBhvr>
                                    </p:animEffect>
                                  </p:childTnLst>
                                </p:cTn>
                              </p:par>
                            </p:childTnLst>
                          </p:cTn>
                        </p:par>
                        <p:par>
                          <p:cTn id="42" fill="hold">
                            <p:stCondLst>
                              <p:cond delay="3750"/>
                            </p:stCondLst>
                            <p:childTnLst>
                              <p:par>
                                <p:cTn id="43" presetID="16" presetClass="entr" presetSubtype="21"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inVertical)">
                                      <p:cBhvr>
                                        <p:cTn id="45" dur="500"/>
                                        <p:tgtEl>
                                          <p:spTgt spid="35"/>
                                        </p:tgtEl>
                                      </p:cBhvr>
                                    </p:animEffect>
                                  </p:childTnLst>
                                </p:cTn>
                              </p:par>
                            </p:childTnLst>
                          </p:cTn>
                        </p:par>
                        <p:par>
                          <p:cTn id="46" fill="hold">
                            <p:stCondLst>
                              <p:cond delay="425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childTnLst>
                          </p:cTn>
                        </p:par>
                        <p:par>
                          <p:cTn id="50" fill="hold">
                            <p:stCondLst>
                              <p:cond delay="4750"/>
                            </p:stCondLst>
                            <p:childTnLst>
                              <p:par>
                                <p:cTn id="51" presetID="42" presetClass="entr" presetSubtype="0"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anim calcmode="lin" valueType="num">
                                      <p:cBhvr>
                                        <p:cTn id="54" dur="500" fill="hold"/>
                                        <p:tgtEl>
                                          <p:spTgt spid="39"/>
                                        </p:tgtEl>
                                        <p:attrNameLst>
                                          <p:attrName>ppt_x</p:attrName>
                                        </p:attrNameLst>
                                      </p:cBhvr>
                                      <p:tavLst>
                                        <p:tav tm="0">
                                          <p:val>
                                            <p:strVal val="#ppt_x"/>
                                          </p:val>
                                        </p:tav>
                                        <p:tav tm="100000">
                                          <p:val>
                                            <p:strVal val="#ppt_x"/>
                                          </p:val>
                                        </p:tav>
                                      </p:tavLst>
                                    </p:anim>
                                    <p:anim calcmode="lin" valueType="num">
                                      <p:cBhvr>
                                        <p:cTn id="55" dur="500" fill="hold"/>
                                        <p:tgtEl>
                                          <p:spTgt spid="39"/>
                                        </p:tgtEl>
                                        <p:attrNameLst>
                                          <p:attrName>ppt_y</p:attrName>
                                        </p:attrNameLst>
                                      </p:cBhvr>
                                      <p:tavLst>
                                        <p:tav tm="0">
                                          <p:val>
                                            <p:strVal val="#ppt_y+.1"/>
                                          </p:val>
                                        </p:tav>
                                        <p:tav tm="100000">
                                          <p:val>
                                            <p:strVal val="#ppt_y"/>
                                          </p:val>
                                        </p:tav>
                                      </p:tavLst>
                                    </p:anim>
                                  </p:childTnLst>
                                </p:cTn>
                              </p:par>
                            </p:childTnLst>
                          </p:cTn>
                        </p:par>
                        <p:par>
                          <p:cTn id="56" fill="hold">
                            <p:stCondLst>
                              <p:cond delay="5250"/>
                            </p:stCondLst>
                            <p:childTnLst>
                              <p:par>
                                <p:cTn id="57" presetID="53" presetClass="entr" presetSubtype="16"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Effect transition="in" filter="fade">
                                      <p:cBhvr>
                                        <p:cTn id="61" dur="500"/>
                                        <p:tgtEl>
                                          <p:spTgt spid="40"/>
                                        </p:tgtEl>
                                      </p:cBhvr>
                                    </p:animEffect>
                                  </p:childTnLst>
                                </p:cTn>
                              </p:par>
                            </p:childTnLst>
                          </p:cTn>
                        </p:par>
                        <p:par>
                          <p:cTn id="62" fill="hold">
                            <p:stCondLst>
                              <p:cond delay="5750"/>
                            </p:stCondLst>
                            <p:childTnLst>
                              <p:par>
                                <p:cTn id="63" presetID="31" presetClass="entr" presetSubtype="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p:cTn id="65" dur="500" fill="hold"/>
                                        <p:tgtEl>
                                          <p:spTgt spid="38"/>
                                        </p:tgtEl>
                                        <p:attrNameLst>
                                          <p:attrName>ppt_w</p:attrName>
                                        </p:attrNameLst>
                                      </p:cBhvr>
                                      <p:tavLst>
                                        <p:tav tm="0">
                                          <p:val>
                                            <p:fltVal val="0"/>
                                          </p:val>
                                        </p:tav>
                                        <p:tav tm="100000">
                                          <p:val>
                                            <p:strVal val="#ppt_w"/>
                                          </p:val>
                                        </p:tav>
                                      </p:tavLst>
                                    </p:anim>
                                    <p:anim calcmode="lin" valueType="num">
                                      <p:cBhvr>
                                        <p:cTn id="66" dur="500" fill="hold"/>
                                        <p:tgtEl>
                                          <p:spTgt spid="38"/>
                                        </p:tgtEl>
                                        <p:attrNameLst>
                                          <p:attrName>ppt_h</p:attrName>
                                        </p:attrNameLst>
                                      </p:cBhvr>
                                      <p:tavLst>
                                        <p:tav tm="0">
                                          <p:val>
                                            <p:fltVal val="0"/>
                                          </p:val>
                                        </p:tav>
                                        <p:tav tm="100000">
                                          <p:val>
                                            <p:strVal val="#ppt_h"/>
                                          </p:val>
                                        </p:tav>
                                      </p:tavLst>
                                    </p:anim>
                                    <p:anim calcmode="lin" valueType="num">
                                      <p:cBhvr>
                                        <p:cTn id="67" dur="500" fill="hold"/>
                                        <p:tgtEl>
                                          <p:spTgt spid="38"/>
                                        </p:tgtEl>
                                        <p:attrNameLst>
                                          <p:attrName>style.rotation</p:attrName>
                                        </p:attrNameLst>
                                      </p:cBhvr>
                                      <p:tavLst>
                                        <p:tav tm="0">
                                          <p:val>
                                            <p:fltVal val="90"/>
                                          </p:val>
                                        </p:tav>
                                        <p:tav tm="100000">
                                          <p:val>
                                            <p:fltVal val="0"/>
                                          </p:val>
                                        </p:tav>
                                      </p:tavLst>
                                    </p:anim>
                                    <p:animEffect transition="in" filter="fade">
                                      <p:cBhvr>
                                        <p:cTn id="68" dur="500"/>
                                        <p:tgtEl>
                                          <p:spTgt spid="38"/>
                                        </p:tgtEl>
                                      </p:cBhvr>
                                    </p:animEffect>
                                  </p:childTnLst>
                                </p:cTn>
                              </p:par>
                            </p:childTnLst>
                          </p:cTn>
                        </p:par>
                        <p:par>
                          <p:cTn id="69" fill="hold">
                            <p:stCondLst>
                              <p:cond delay="6250"/>
                            </p:stCondLst>
                            <p:childTnLst>
                              <p:par>
                                <p:cTn id="70" presetID="18" presetClass="entr" presetSubtype="6"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strips(downRight)">
                                      <p:cBhvr>
                                        <p:cTn id="72" dur="500"/>
                                        <p:tgtEl>
                                          <p:spTgt spid="37"/>
                                        </p:tgtEl>
                                      </p:cBhvr>
                                    </p:animEffect>
                                  </p:childTnLst>
                                </p:cTn>
                              </p:par>
                            </p:childTnLst>
                          </p:cTn>
                        </p:par>
                        <p:par>
                          <p:cTn id="73" fill="hold">
                            <p:stCondLst>
                              <p:cond delay="6750"/>
                            </p:stCondLst>
                            <p:childTnLst>
                              <p:par>
                                <p:cTn id="74" presetID="16" presetClass="entr" presetSubtype="21" fill="hold" grpId="0" nodeType="after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barn(inVertical)">
                                      <p:cBhvr>
                                        <p:cTn id="76" dur="500"/>
                                        <p:tgtEl>
                                          <p:spTgt spid="41"/>
                                        </p:tgtEl>
                                      </p:cBhvr>
                                    </p:animEffect>
                                  </p:childTnLst>
                                </p:cTn>
                              </p:par>
                            </p:childTnLst>
                          </p:cTn>
                        </p:par>
                        <p:par>
                          <p:cTn id="77" fill="hold">
                            <p:stCondLst>
                              <p:cond delay="7250"/>
                            </p:stCondLst>
                            <p:childTnLst>
                              <p:par>
                                <p:cTn id="78" presetID="22" presetClass="entr" presetSubtype="8" fill="hold" grpId="0" nodeType="after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left)">
                                      <p:cBhvr>
                                        <p:cTn id="80" dur="500"/>
                                        <p:tgtEl>
                                          <p:spTgt spid="42"/>
                                        </p:tgtEl>
                                      </p:cBhvr>
                                    </p:animEffect>
                                  </p:childTnLst>
                                </p:cTn>
                              </p:par>
                            </p:childTnLst>
                          </p:cTn>
                        </p:par>
                        <p:par>
                          <p:cTn id="81" fill="hold">
                            <p:stCondLst>
                              <p:cond delay="7750"/>
                            </p:stCondLst>
                            <p:childTnLst>
                              <p:par>
                                <p:cTn id="82" presetID="42" presetClass="entr" presetSubtype="0" fill="hold" grpId="0" nodeType="after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fade">
                                      <p:cBhvr>
                                        <p:cTn id="84" dur="500"/>
                                        <p:tgtEl>
                                          <p:spTgt spid="45"/>
                                        </p:tgtEl>
                                      </p:cBhvr>
                                    </p:animEffect>
                                    <p:anim calcmode="lin" valueType="num">
                                      <p:cBhvr>
                                        <p:cTn id="85" dur="500" fill="hold"/>
                                        <p:tgtEl>
                                          <p:spTgt spid="45"/>
                                        </p:tgtEl>
                                        <p:attrNameLst>
                                          <p:attrName>ppt_x</p:attrName>
                                        </p:attrNameLst>
                                      </p:cBhvr>
                                      <p:tavLst>
                                        <p:tav tm="0">
                                          <p:val>
                                            <p:strVal val="#ppt_x"/>
                                          </p:val>
                                        </p:tav>
                                        <p:tav tm="100000">
                                          <p:val>
                                            <p:strVal val="#ppt_x"/>
                                          </p:val>
                                        </p:tav>
                                      </p:tavLst>
                                    </p:anim>
                                    <p:anim calcmode="lin" valueType="num">
                                      <p:cBhvr>
                                        <p:cTn id="86" dur="500" fill="hold"/>
                                        <p:tgtEl>
                                          <p:spTgt spid="45"/>
                                        </p:tgtEl>
                                        <p:attrNameLst>
                                          <p:attrName>ppt_y</p:attrName>
                                        </p:attrNameLst>
                                      </p:cBhvr>
                                      <p:tavLst>
                                        <p:tav tm="0">
                                          <p:val>
                                            <p:strVal val="#ppt_y+.1"/>
                                          </p:val>
                                        </p:tav>
                                        <p:tav tm="100000">
                                          <p:val>
                                            <p:strVal val="#ppt_y"/>
                                          </p:val>
                                        </p:tav>
                                      </p:tavLst>
                                    </p:anim>
                                  </p:childTnLst>
                                </p:cTn>
                              </p:par>
                            </p:childTnLst>
                          </p:cTn>
                        </p:par>
                        <p:par>
                          <p:cTn id="87" fill="hold">
                            <p:stCondLst>
                              <p:cond delay="8250"/>
                            </p:stCondLst>
                            <p:childTnLst>
                              <p:par>
                                <p:cTn id="88" presetID="53" presetClass="entr" presetSubtype="16"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anim calcmode="lin" valueType="num">
                                      <p:cBhvr>
                                        <p:cTn id="90" dur="500" fill="hold"/>
                                        <p:tgtEl>
                                          <p:spTgt spid="46"/>
                                        </p:tgtEl>
                                        <p:attrNameLst>
                                          <p:attrName>ppt_w</p:attrName>
                                        </p:attrNameLst>
                                      </p:cBhvr>
                                      <p:tavLst>
                                        <p:tav tm="0">
                                          <p:val>
                                            <p:fltVal val="0"/>
                                          </p:val>
                                        </p:tav>
                                        <p:tav tm="100000">
                                          <p:val>
                                            <p:strVal val="#ppt_w"/>
                                          </p:val>
                                        </p:tav>
                                      </p:tavLst>
                                    </p:anim>
                                    <p:anim calcmode="lin" valueType="num">
                                      <p:cBhvr>
                                        <p:cTn id="91" dur="500" fill="hold"/>
                                        <p:tgtEl>
                                          <p:spTgt spid="46"/>
                                        </p:tgtEl>
                                        <p:attrNameLst>
                                          <p:attrName>ppt_h</p:attrName>
                                        </p:attrNameLst>
                                      </p:cBhvr>
                                      <p:tavLst>
                                        <p:tav tm="0">
                                          <p:val>
                                            <p:fltVal val="0"/>
                                          </p:val>
                                        </p:tav>
                                        <p:tav tm="100000">
                                          <p:val>
                                            <p:strVal val="#ppt_h"/>
                                          </p:val>
                                        </p:tav>
                                      </p:tavLst>
                                    </p:anim>
                                    <p:animEffect transition="in" filter="fade">
                                      <p:cBhvr>
                                        <p:cTn id="92" dur="500"/>
                                        <p:tgtEl>
                                          <p:spTgt spid="46"/>
                                        </p:tgtEl>
                                      </p:cBhvr>
                                    </p:animEffect>
                                  </p:childTnLst>
                                </p:cTn>
                              </p:par>
                            </p:childTnLst>
                          </p:cTn>
                        </p:par>
                        <p:par>
                          <p:cTn id="93" fill="hold">
                            <p:stCondLst>
                              <p:cond delay="8750"/>
                            </p:stCondLst>
                            <p:childTnLst>
                              <p:par>
                                <p:cTn id="94" presetID="31" presetClass="entr" presetSubtype="0" fill="hold" grpId="0" nodeType="after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p:cTn id="96" dur="500" fill="hold"/>
                                        <p:tgtEl>
                                          <p:spTgt spid="44"/>
                                        </p:tgtEl>
                                        <p:attrNameLst>
                                          <p:attrName>ppt_w</p:attrName>
                                        </p:attrNameLst>
                                      </p:cBhvr>
                                      <p:tavLst>
                                        <p:tav tm="0">
                                          <p:val>
                                            <p:fltVal val="0"/>
                                          </p:val>
                                        </p:tav>
                                        <p:tav tm="100000">
                                          <p:val>
                                            <p:strVal val="#ppt_w"/>
                                          </p:val>
                                        </p:tav>
                                      </p:tavLst>
                                    </p:anim>
                                    <p:anim calcmode="lin" valueType="num">
                                      <p:cBhvr>
                                        <p:cTn id="97" dur="500" fill="hold"/>
                                        <p:tgtEl>
                                          <p:spTgt spid="44"/>
                                        </p:tgtEl>
                                        <p:attrNameLst>
                                          <p:attrName>ppt_h</p:attrName>
                                        </p:attrNameLst>
                                      </p:cBhvr>
                                      <p:tavLst>
                                        <p:tav tm="0">
                                          <p:val>
                                            <p:fltVal val="0"/>
                                          </p:val>
                                        </p:tav>
                                        <p:tav tm="100000">
                                          <p:val>
                                            <p:strVal val="#ppt_h"/>
                                          </p:val>
                                        </p:tav>
                                      </p:tavLst>
                                    </p:anim>
                                    <p:anim calcmode="lin" valueType="num">
                                      <p:cBhvr>
                                        <p:cTn id="98" dur="500" fill="hold"/>
                                        <p:tgtEl>
                                          <p:spTgt spid="44"/>
                                        </p:tgtEl>
                                        <p:attrNameLst>
                                          <p:attrName>style.rotation</p:attrName>
                                        </p:attrNameLst>
                                      </p:cBhvr>
                                      <p:tavLst>
                                        <p:tav tm="0">
                                          <p:val>
                                            <p:fltVal val="90"/>
                                          </p:val>
                                        </p:tav>
                                        <p:tav tm="100000">
                                          <p:val>
                                            <p:fltVal val="0"/>
                                          </p:val>
                                        </p:tav>
                                      </p:tavLst>
                                    </p:anim>
                                    <p:animEffect transition="in" filter="fade">
                                      <p:cBhvr>
                                        <p:cTn id="99" dur="500"/>
                                        <p:tgtEl>
                                          <p:spTgt spid="44"/>
                                        </p:tgtEl>
                                      </p:cBhvr>
                                    </p:animEffect>
                                  </p:childTnLst>
                                </p:cTn>
                              </p:par>
                            </p:childTnLst>
                          </p:cTn>
                        </p:par>
                        <p:par>
                          <p:cTn id="100" fill="hold">
                            <p:stCondLst>
                              <p:cond delay="9250"/>
                            </p:stCondLst>
                            <p:childTnLst>
                              <p:par>
                                <p:cTn id="101" presetID="18" presetClass="entr" presetSubtype="6"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Effect transition="in" filter="strips(downRight)">
                                      <p:cBhvr>
                                        <p:cTn id="103" dur="500"/>
                                        <p:tgtEl>
                                          <p:spTgt spid="43"/>
                                        </p:tgtEl>
                                      </p:cBhvr>
                                    </p:animEffect>
                                  </p:childTnLst>
                                </p:cTn>
                              </p:par>
                            </p:childTnLst>
                          </p:cTn>
                        </p:par>
                        <p:par>
                          <p:cTn id="104" fill="hold">
                            <p:stCondLst>
                              <p:cond delay="9750"/>
                            </p:stCondLst>
                            <p:childTnLst>
                              <p:par>
                                <p:cTn id="105" presetID="16" presetClass="entr" presetSubtype="21" fill="hold" grpId="0" nodeType="afterEffect">
                                  <p:stCondLst>
                                    <p:cond delay="0"/>
                                  </p:stCondLst>
                                  <p:childTnLst>
                                    <p:set>
                                      <p:cBhvr>
                                        <p:cTn id="106" dur="1" fill="hold">
                                          <p:stCondLst>
                                            <p:cond delay="0"/>
                                          </p:stCondLst>
                                        </p:cTn>
                                        <p:tgtEl>
                                          <p:spTgt spid="47"/>
                                        </p:tgtEl>
                                        <p:attrNameLst>
                                          <p:attrName>style.visibility</p:attrName>
                                        </p:attrNameLst>
                                      </p:cBhvr>
                                      <p:to>
                                        <p:strVal val="visible"/>
                                      </p:to>
                                    </p:set>
                                    <p:animEffect transition="in" filter="barn(inVertical)">
                                      <p:cBhvr>
                                        <p:cTn id="107" dur="500"/>
                                        <p:tgtEl>
                                          <p:spTgt spid="47"/>
                                        </p:tgtEl>
                                      </p:cBhvr>
                                    </p:animEffect>
                                  </p:childTnLst>
                                </p:cTn>
                              </p:par>
                            </p:childTnLst>
                          </p:cTn>
                        </p:par>
                        <p:par>
                          <p:cTn id="108" fill="hold">
                            <p:stCondLst>
                              <p:cond delay="10250"/>
                            </p:stCondLst>
                            <p:childTnLst>
                              <p:par>
                                <p:cTn id="109" presetID="22" presetClass="entr" presetSubtype="8"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wipe(left)">
                                      <p:cBhvr>
                                        <p:cTn id="111" dur="500"/>
                                        <p:tgtEl>
                                          <p:spTgt spid="48"/>
                                        </p:tgtEl>
                                      </p:cBhvr>
                                    </p:animEffect>
                                  </p:childTnLst>
                                </p:cTn>
                              </p:par>
                            </p:childTnLst>
                          </p:cTn>
                        </p:par>
                        <p:par>
                          <p:cTn id="112" fill="hold">
                            <p:stCondLst>
                              <p:cond delay="10750"/>
                            </p:stCondLst>
                            <p:childTnLst>
                              <p:par>
                                <p:cTn id="113" presetID="42" presetClass="entr" presetSubtype="0" fill="hold" grpId="0" nodeType="after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fade">
                                      <p:cBhvr>
                                        <p:cTn id="115" dur="500"/>
                                        <p:tgtEl>
                                          <p:spTgt spid="51"/>
                                        </p:tgtEl>
                                      </p:cBhvr>
                                    </p:animEffect>
                                    <p:anim calcmode="lin" valueType="num">
                                      <p:cBhvr>
                                        <p:cTn id="116" dur="500" fill="hold"/>
                                        <p:tgtEl>
                                          <p:spTgt spid="51"/>
                                        </p:tgtEl>
                                        <p:attrNameLst>
                                          <p:attrName>ppt_x</p:attrName>
                                        </p:attrNameLst>
                                      </p:cBhvr>
                                      <p:tavLst>
                                        <p:tav tm="0">
                                          <p:val>
                                            <p:strVal val="#ppt_x"/>
                                          </p:val>
                                        </p:tav>
                                        <p:tav tm="100000">
                                          <p:val>
                                            <p:strVal val="#ppt_x"/>
                                          </p:val>
                                        </p:tav>
                                      </p:tavLst>
                                    </p:anim>
                                    <p:anim calcmode="lin" valueType="num">
                                      <p:cBhvr>
                                        <p:cTn id="117" dur="500" fill="hold"/>
                                        <p:tgtEl>
                                          <p:spTgt spid="51"/>
                                        </p:tgtEl>
                                        <p:attrNameLst>
                                          <p:attrName>ppt_y</p:attrName>
                                        </p:attrNameLst>
                                      </p:cBhvr>
                                      <p:tavLst>
                                        <p:tav tm="0">
                                          <p:val>
                                            <p:strVal val="#ppt_y+.1"/>
                                          </p:val>
                                        </p:tav>
                                        <p:tav tm="100000">
                                          <p:val>
                                            <p:strVal val="#ppt_y"/>
                                          </p:val>
                                        </p:tav>
                                      </p:tavLst>
                                    </p:anim>
                                  </p:childTnLst>
                                </p:cTn>
                              </p:par>
                            </p:childTnLst>
                          </p:cTn>
                        </p:par>
                        <p:par>
                          <p:cTn id="118" fill="hold">
                            <p:stCondLst>
                              <p:cond delay="11250"/>
                            </p:stCondLst>
                            <p:childTnLst>
                              <p:par>
                                <p:cTn id="119" presetID="53" presetClass="entr" presetSubtype="16" fill="hold" grpId="0" nodeType="afterEffect">
                                  <p:stCondLst>
                                    <p:cond delay="0"/>
                                  </p:stCondLst>
                                  <p:childTnLst>
                                    <p:set>
                                      <p:cBhvr>
                                        <p:cTn id="120" dur="1" fill="hold">
                                          <p:stCondLst>
                                            <p:cond delay="0"/>
                                          </p:stCondLst>
                                        </p:cTn>
                                        <p:tgtEl>
                                          <p:spTgt spid="52"/>
                                        </p:tgtEl>
                                        <p:attrNameLst>
                                          <p:attrName>style.visibility</p:attrName>
                                        </p:attrNameLst>
                                      </p:cBhvr>
                                      <p:to>
                                        <p:strVal val="visible"/>
                                      </p:to>
                                    </p:set>
                                    <p:anim calcmode="lin" valueType="num">
                                      <p:cBhvr>
                                        <p:cTn id="121" dur="500" fill="hold"/>
                                        <p:tgtEl>
                                          <p:spTgt spid="52"/>
                                        </p:tgtEl>
                                        <p:attrNameLst>
                                          <p:attrName>ppt_w</p:attrName>
                                        </p:attrNameLst>
                                      </p:cBhvr>
                                      <p:tavLst>
                                        <p:tav tm="0">
                                          <p:val>
                                            <p:fltVal val="0"/>
                                          </p:val>
                                        </p:tav>
                                        <p:tav tm="100000">
                                          <p:val>
                                            <p:strVal val="#ppt_w"/>
                                          </p:val>
                                        </p:tav>
                                      </p:tavLst>
                                    </p:anim>
                                    <p:anim calcmode="lin" valueType="num">
                                      <p:cBhvr>
                                        <p:cTn id="122" dur="500" fill="hold"/>
                                        <p:tgtEl>
                                          <p:spTgt spid="52"/>
                                        </p:tgtEl>
                                        <p:attrNameLst>
                                          <p:attrName>ppt_h</p:attrName>
                                        </p:attrNameLst>
                                      </p:cBhvr>
                                      <p:tavLst>
                                        <p:tav tm="0">
                                          <p:val>
                                            <p:fltVal val="0"/>
                                          </p:val>
                                        </p:tav>
                                        <p:tav tm="100000">
                                          <p:val>
                                            <p:strVal val="#ppt_h"/>
                                          </p:val>
                                        </p:tav>
                                      </p:tavLst>
                                    </p:anim>
                                    <p:animEffect transition="in" filter="fade">
                                      <p:cBhvr>
                                        <p:cTn id="123" dur="500"/>
                                        <p:tgtEl>
                                          <p:spTgt spid="52"/>
                                        </p:tgtEl>
                                      </p:cBhvr>
                                    </p:animEffect>
                                  </p:childTnLst>
                                </p:cTn>
                              </p:par>
                            </p:childTnLst>
                          </p:cTn>
                        </p:par>
                        <p:par>
                          <p:cTn id="124" fill="hold">
                            <p:stCondLst>
                              <p:cond delay="11750"/>
                            </p:stCondLst>
                            <p:childTnLst>
                              <p:par>
                                <p:cTn id="125" presetID="31" presetClass="entr" presetSubtype="0" fill="hold" grpId="0" nodeType="afterEffect">
                                  <p:stCondLst>
                                    <p:cond delay="0"/>
                                  </p:stCondLst>
                                  <p:childTnLst>
                                    <p:set>
                                      <p:cBhvr>
                                        <p:cTn id="126" dur="1" fill="hold">
                                          <p:stCondLst>
                                            <p:cond delay="0"/>
                                          </p:stCondLst>
                                        </p:cTn>
                                        <p:tgtEl>
                                          <p:spTgt spid="50"/>
                                        </p:tgtEl>
                                        <p:attrNameLst>
                                          <p:attrName>style.visibility</p:attrName>
                                        </p:attrNameLst>
                                      </p:cBhvr>
                                      <p:to>
                                        <p:strVal val="visible"/>
                                      </p:to>
                                    </p:set>
                                    <p:anim calcmode="lin" valueType="num">
                                      <p:cBhvr>
                                        <p:cTn id="127" dur="500" fill="hold"/>
                                        <p:tgtEl>
                                          <p:spTgt spid="50"/>
                                        </p:tgtEl>
                                        <p:attrNameLst>
                                          <p:attrName>ppt_w</p:attrName>
                                        </p:attrNameLst>
                                      </p:cBhvr>
                                      <p:tavLst>
                                        <p:tav tm="0">
                                          <p:val>
                                            <p:fltVal val="0"/>
                                          </p:val>
                                        </p:tav>
                                        <p:tav tm="100000">
                                          <p:val>
                                            <p:strVal val="#ppt_w"/>
                                          </p:val>
                                        </p:tav>
                                      </p:tavLst>
                                    </p:anim>
                                    <p:anim calcmode="lin" valueType="num">
                                      <p:cBhvr>
                                        <p:cTn id="128" dur="500" fill="hold"/>
                                        <p:tgtEl>
                                          <p:spTgt spid="50"/>
                                        </p:tgtEl>
                                        <p:attrNameLst>
                                          <p:attrName>ppt_h</p:attrName>
                                        </p:attrNameLst>
                                      </p:cBhvr>
                                      <p:tavLst>
                                        <p:tav tm="0">
                                          <p:val>
                                            <p:fltVal val="0"/>
                                          </p:val>
                                        </p:tav>
                                        <p:tav tm="100000">
                                          <p:val>
                                            <p:strVal val="#ppt_h"/>
                                          </p:val>
                                        </p:tav>
                                      </p:tavLst>
                                    </p:anim>
                                    <p:anim calcmode="lin" valueType="num">
                                      <p:cBhvr>
                                        <p:cTn id="129" dur="500" fill="hold"/>
                                        <p:tgtEl>
                                          <p:spTgt spid="50"/>
                                        </p:tgtEl>
                                        <p:attrNameLst>
                                          <p:attrName>style.rotation</p:attrName>
                                        </p:attrNameLst>
                                      </p:cBhvr>
                                      <p:tavLst>
                                        <p:tav tm="0">
                                          <p:val>
                                            <p:fltVal val="90"/>
                                          </p:val>
                                        </p:tav>
                                        <p:tav tm="100000">
                                          <p:val>
                                            <p:fltVal val="0"/>
                                          </p:val>
                                        </p:tav>
                                      </p:tavLst>
                                    </p:anim>
                                    <p:animEffect transition="in" filter="fade">
                                      <p:cBhvr>
                                        <p:cTn id="130" dur="500"/>
                                        <p:tgtEl>
                                          <p:spTgt spid="50"/>
                                        </p:tgtEl>
                                      </p:cBhvr>
                                    </p:animEffect>
                                  </p:childTnLst>
                                </p:cTn>
                              </p:par>
                            </p:childTnLst>
                          </p:cTn>
                        </p:par>
                        <p:par>
                          <p:cTn id="131" fill="hold">
                            <p:stCondLst>
                              <p:cond delay="12250"/>
                            </p:stCondLst>
                            <p:childTnLst>
                              <p:par>
                                <p:cTn id="132" presetID="18" presetClass="entr" presetSubtype="6" fill="hold" grpId="0" nodeType="afterEffect">
                                  <p:stCondLst>
                                    <p:cond delay="0"/>
                                  </p:stCondLst>
                                  <p:childTnLst>
                                    <p:set>
                                      <p:cBhvr>
                                        <p:cTn id="133" dur="1" fill="hold">
                                          <p:stCondLst>
                                            <p:cond delay="0"/>
                                          </p:stCondLst>
                                        </p:cTn>
                                        <p:tgtEl>
                                          <p:spTgt spid="49"/>
                                        </p:tgtEl>
                                        <p:attrNameLst>
                                          <p:attrName>style.visibility</p:attrName>
                                        </p:attrNameLst>
                                      </p:cBhvr>
                                      <p:to>
                                        <p:strVal val="visible"/>
                                      </p:to>
                                    </p:set>
                                    <p:animEffect transition="in" filter="strips(downRight)">
                                      <p:cBhvr>
                                        <p:cTn id="134" dur="500"/>
                                        <p:tgtEl>
                                          <p:spTgt spid="49"/>
                                        </p:tgtEl>
                                      </p:cBhvr>
                                    </p:animEffect>
                                  </p:childTnLst>
                                </p:cTn>
                              </p:par>
                            </p:childTnLst>
                          </p:cTn>
                        </p:par>
                        <p:par>
                          <p:cTn id="135" fill="hold">
                            <p:stCondLst>
                              <p:cond delay="12750"/>
                            </p:stCondLst>
                            <p:childTnLst>
                              <p:par>
                                <p:cTn id="136" presetID="16" presetClass="entr" presetSubtype="21" fill="hold" grpId="0" nodeType="afterEffect">
                                  <p:stCondLst>
                                    <p:cond delay="0"/>
                                  </p:stCondLst>
                                  <p:childTnLst>
                                    <p:set>
                                      <p:cBhvr>
                                        <p:cTn id="137" dur="1" fill="hold">
                                          <p:stCondLst>
                                            <p:cond delay="0"/>
                                          </p:stCondLst>
                                        </p:cTn>
                                        <p:tgtEl>
                                          <p:spTgt spid="53"/>
                                        </p:tgtEl>
                                        <p:attrNameLst>
                                          <p:attrName>style.visibility</p:attrName>
                                        </p:attrNameLst>
                                      </p:cBhvr>
                                      <p:to>
                                        <p:strVal val="visible"/>
                                      </p:to>
                                    </p:set>
                                    <p:animEffect transition="in" filter="barn(inVertical)">
                                      <p:cBhvr>
                                        <p:cTn id="138" dur="500"/>
                                        <p:tgtEl>
                                          <p:spTgt spid="53"/>
                                        </p:tgtEl>
                                      </p:cBhvr>
                                    </p:animEffect>
                                  </p:childTnLst>
                                </p:cTn>
                              </p:par>
                            </p:childTnLst>
                          </p:cTn>
                        </p:par>
                        <p:par>
                          <p:cTn id="139" fill="hold">
                            <p:stCondLst>
                              <p:cond delay="13250"/>
                            </p:stCondLst>
                            <p:childTnLst>
                              <p:par>
                                <p:cTn id="140" presetID="22" presetClass="entr" presetSubtype="8" fill="hold" grpId="0" nodeType="afterEffect">
                                  <p:stCondLst>
                                    <p:cond delay="0"/>
                                  </p:stCondLst>
                                  <p:childTnLst>
                                    <p:set>
                                      <p:cBhvr>
                                        <p:cTn id="141" dur="1" fill="hold">
                                          <p:stCondLst>
                                            <p:cond delay="0"/>
                                          </p:stCondLst>
                                        </p:cTn>
                                        <p:tgtEl>
                                          <p:spTgt spid="54"/>
                                        </p:tgtEl>
                                        <p:attrNameLst>
                                          <p:attrName>style.visibility</p:attrName>
                                        </p:attrNameLst>
                                      </p:cBhvr>
                                      <p:to>
                                        <p:strVal val="visible"/>
                                      </p:to>
                                    </p:set>
                                    <p:animEffect transition="in" filter="wipe(left)">
                                      <p:cBhvr>
                                        <p:cTn id="14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31" grpId="0" animBg="1"/>
      <p:bldP spid="32" grpId="0" animBg="1"/>
      <p:bldP spid="33" grpId="0" animBg="1"/>
      <p:bldP spid="34" grpId="0"/>
      <p:bldP spid="35" grpId="0" animBg="1"/>
      <p:bldP spid="36" grpId="0"/>
      <p:bldP spid="37" grpId="0" animBg="1"/>
      <p:bldP spid="38" grpId="0" animBg="1"/>
      <p:bldP spid="39" grpId="0" animBg="1"/>
      <p:bldP spid="40" grpId="0"/>
      <p:bldP spid="41" grpId="0" animBg="1"/>
      <p:bldP spid="42" grpId="0"/>
      <p:bldP spid="43" grpId="0" animBg="1"/>
      <p:bldP spid="44" grpId="0" animBg="1"/>
      <p:bldP spid="45" grpId="0" animBg="1"/>
      <p:bldP spid="46" grpId="0"/>
      <p:bldP spid="47" grpId="0" animBg="1"/>
      <p:bldP spid="48" grpId="0"/>
      <p:bldP spid="49" grpId="0" animBg="1"/>
      <p:bldP spid="50" grpId="0" animBg="1"/>
      <p:bldP spid="51" grpId="0" animBg="1"/>
      <p:bldP spid="52" grpId="0"/>
      <p:bldP spid="53" grpId="0" animBg="1"/>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0" name="Rectangle 2"/>
          <p:cNvSpPr/>
          <p:nvPr/>
        </p:nvSpPr>
        <p:spPr>
          <a:xfrm>
            <a:off x="10363" y="988368"/>
            <a:ext cx="8224881" cy="1750131"/>
          </a:xfrm>
          <a:prstGeom prst="rect">
            <a:avLst/>
          </a:prstGeom>
          <a:solidFill>
            <a:schemeClr val="tx1">
              <a:lumMod val="95000"/>
              <a:lumOff val="5000"/>
              <a:alpha val="5098"/>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en-US">
              <a:solidFill>
                <a:schemeClr val="bg1">
                  <a:lumMod val="95000"/>
                </a:schemeClr>
              </a:solidFill>
            </a:endParaRPr>
          </a:p>
        </p:txBody>
      </p:sp>
      <p:sp>
        <p:nvSpPr>
          <p:cNvPr id="31" name="Rectangle 2"/>
          <p:cNvSpPr/>
          <p:nvPr/>
        </p:nvSpPr>
        <p:spPr>
          <a:xfrm>
            <a:off x="4583157" y="988368"/>
            <a:ext cx="3662045" cy="1750131"/>
          </a:xfrm>
          <a:prstGeom prst="rect">
            <a:avLst/>
          </a:prstGeom>
          <a:blipFill rotWithShape="1">
            <a:blip r:embed="rId4" cstate="screen">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en-US">
              <a:solidFill>
                <a:schemeClr val="bg1">
                  <a:lumMod val="95000"/>
                </a:schemeClr>
              </a:solidFill>
            </a:endParaRPr>
          </a:p>
        </p:txBody>
      </p:sp>
      <p:sp>
        <p:nvSpPr>
          <p:cNvPr id="32" name="矩形 31"/>
          <p:cNvSpPr/>
          <p:nvPr/>
        </p:nvSpPr>
        <p:spPr>
          <a:xfrm>
            <a:off x="3423409" y="1336919"/>
            <a:ext cx="856631" cy="284687"/>
          </a:xfrm>
          <a:prstGeom prst="rect">
            <a:avLst/>
          </a:prstGeom>
        </p:spPr>
        <p:txBody>
          <a:bodyPr wrap="none" lIns="68573" tIns="34287" rIns="68573" bIns="34287">
            <a:spAutoFit/>
          </a:bodyPr>
          <a:lstStyle/>
          <a:p>
            <a:pPr algn="r"/>
            <a:r>
              <a:rPr lang="zh-CN" altLang="en-US" b="1" dirty="0" smtClean="0">
                <a:solidFill>
                  <a:srgbClr val="E3413E"/>
                </a:solidFill>
                <a:latin typeface="微软雅黑" panose="020B0503020204020204" pitchFamily="34" charset="-122"/>
                <a:ea typeface="微软雅黑" panose="020B0503020204020204" pitchFamily="34" charset="-122"/>
              </a:rPr>
              <a:t>添加标题</a:t>
            </a:r>
            <a:endParaRPr lang="en-US" altLang="zh-CN" b="1" dirty="0">
              <a:solidFill>
                <a:srgbClr val="E3413E"/>
              </a:solidFill>
              <a:latin typeface="微软雅黑" panose="020B0503020204020204" pitchFamily="34" charset="-122"/>
              <a:ea typeface="微软雅黑" panose="020B0503020204020204" pitchFamily="34" charset="-122"/>
            </a:endParaRPr>
          </a:p>
        </p:txBody>
      </p:sp>
      <p:sp>
        <p:nvSpPr>
          <p:cNvPr id="33" name="矩形 47"/>
          <p:cNvSpPr>
            <a:spLocks noChangeArrowheads="1"/>
          </p:cNvSpPr>
          <p:nvPr/>
        </p:nvSpPr>
        <p:spPr bwMode="auto">
          <a:xfrm>
            <a:off x="1019070" y="1604023"/>
            <a:ext cx="3269556"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30000"/>
              </a:lnSpc>
              <a:spcBef>
                <a:spcPct val="0"/>
              </a:spcBef>
              <a:buNone/>
            </a:pPr>
            <a:r>
              <a:rPr lang="zh-CN" altLang="en-US" sz="1100" dirty="0">
                <a:solidFill>
                  <a:schemeClr val="bg1">
                    <a:lumMod val="50000"/>
                  </a:schemeClr>
                </a:solidFill>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a:t>
            </a:r>
          </a:p>
        </p:txBody>
      </p:sp>
      <p:grpSp>
        <p:nvGrpSpPr>
          <p:cNvPr id="34" name="组合 33"/>
          <p:cNvGrpSpPr/>
          <p:nvPr/>
        </p:nvGrpSpPr>
        <p:grpSpPr>
          <a:xfrm>
            <a:off x="2264683" y="2922646"/>
            <a:ext cx="851878" cy="852215"/>
            <a:chOff x="1677608" y="2996952"/>
            <a:chExt cx="1395643" cy="1395643"/>
          </a:xfrm>
        </p:grpSpPr>
        <p:sp>
          <p:nvSpPr>
            <p:cNvPr id="3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prstClr val="white"/>
                </a:solidFill>
              </a:endParaRPr>
            </a:p>
          </p:txBody>
        </p:sp>
        <p:sp>
          <p:nvSpPr>
            <p:cNvPr id="36" name="Oval 29"/>
            <p:cNvSpPr>
              <a:spLocks noChangeAspect="1"/>
            </p:cNvSpPr>
            <p:nvPr/>
          </p:nvSpPr>
          <p:spPr>
            <a:xfrm>
              <a:off x="1850114" y="3169459"/>
              <a:ext cx="1050631" cy="1050629"/>
            </a:xfrm>
            <a:prstGeom prst="ellipse">
              <a:avLst/>
            </a:prstGeom>
            <a:solidFill>
              <a:srgbClr val="FA783A"/>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sp>
        <p:nvSpPr>
          <p:cNvPr id="37" name="矩形 36"/>
          <p:cNvSpPr/>
          <p:nvPr/>
        </p:nvSpPr>
        <p:spPr>
          <a:xfrm>
            <a:off x="2474491" y="3187124"/>
            <a:ext cx="382142" cy="330854"/>
          </a:xfrm>
          <a:prstGeom prst="rect">
            <a:avLst/>
          </a:prstGeom>
        </p:spPr>
        <p:txBody>
          <a:bodyPr wrap="none" lIns="68573" tIns="34287" rIns="68573" bIns="34287">
            <a:spAutoFit/>
          </a:bodyPr>
          <a:lstStyle/>
          <a:p>
            <a:pPr algn="r"/>
            <a:r>
              <a:rPr lang="en-US" altLang="zh-CN" sz="1700" b="1" dirty="0">
                <a:solidFill>
                  <a:schemeClr val="bg1"/>
                </a:solidFill>
                <a:latin typeface="Impact MT Std" pitchFamily="34" charset="0"/>
                <a:ea typeface="微软雅黑" panose="020B0503020204020204" pitchFamily="34" charset="-122"/>
              </a:rPr>
              <a:t>01</a:t>
            </a:r>
          </a:p>
        </p:txBody>
      </p:sp>
      <p:grpSp>
        <p:nvGrpSpPr>
          <p:cNvPr id="38" name="组合 37"/>
          <p:cNvGrpSpPr/>
          <p:nvPr/>
        </p:nvGrpSpPr>
        <p:grpSpPr>
          <a:xfrm>
            <a:off x="1773479" y="3829198"/>
            <a:ext cx="1837654" cy="777786"/>
            <a:chOff x="8779234" y="1963160"/>
            <a:chExt cx="2450418" cy="1036728"/>
          </a:xfrm>
        </p:grpSpPr>
        <p:sp>
          <p:nvSpPr>
            <p:cNvPr id="39" name="矩形 38"/>
            <p:cNvSpPr/>
            <p:nvPr/>
          </p:nvSpPr>
          <p:spPr>
            <a:xfrm>
              <a:off x="9169299" y="1963160"/>
              <a:ext cx="1682659" cy="410243"/>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FA783A"/>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0" name="矩形 39"/>
            <p:cNvSpPr/>
            <p:nvPr/>
          </p:nvSpPr>
          <p:spPr>
            <a:xfrm>
              <a:off x="8779234" y="2290170"/>
              <a:ext cx="2450418" cy="709718"/>
            </a:xfrm>
            <a:prstGeom prst="rect">
              <a:avLst/>
            </a:prstGeom>
          </p:spPr>
          <p:txBody>
            <a:bodyPr wrap="square" anchor="ctr">
              <a:spAutoFit/>
            </a:bodyPr>
            <a:lstStyle/>
            <a:p>
              <a:pPr algn="ctr">
                <a:lnSpc>
                  <a:spcPct val="13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grpSp>
        <p:nvGrpSpPr>
          <p:cNvPr id="41" name="组合 40"/>
          <p:cNvGrpSpPr/>
          <p:nvPr/>
        </p:nvGrpSpPr>
        <p:grpSpPr>
          <a:xfrm>
            <a:off x="4154729" y="2922646"/>
            <a:ext cx="851878" cy="852215"/>
            <a:chOff x="1677608" y="2996952"/>
            <a:chExt cx="1395643" cy="1395643"/>
          </a:xfrm>
        </p:grpSpPr>
        <p:sp>
          <p:nvSpPr>
            <p:cNvPr id="42"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prstClr val="white"/>
                </a:solidFill>
              </a:endParaRPr>
            </a:p>
          </p:txBody>
        </p:sp>
        <p:sp>
          <p:nvSpPr>
            <p:cNvPr id="43" name="Oval 29"/>
            <p:cNvSpPr>
              <a:spLocks noChangeAspect="1"/>
            </p:cNvSpPr>
            <p:nvPr/>
          </p:nvSpPr>
          <p:spPr>
            <a:xfrm>
              <a:off x="1850114" y="3169458"/>
              <a:ext cx="1050630" cy="1050630"/>
            </a:xfrm>
            <a:prstGeom prst="ellipse">
              <a:avLst/>
            </a:prstGeom>
            <a:solidFill>
              <a:srgbClr val="E3413E"/>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sp>
        <p:nvSpPr>
          <p:cNvPr id="44" name="矩形 43"/>
          <p:cNvSpPr/>
          <p:nvPr/>
        </p:nvSpPr>
        <p:spPr>
          <a:xfrm>
            <a:off x="4406676" y="3183326"/>
            <a:ext cx="382142" cy="330854"/>
          </a:xfrm>
          <a:prstGeom prst="rect">
            <a:avLst/>
          </a:prstGeom>
        </p:spPr>
        <p:txBody>
          <a:bodyPr wrap="none" lIns="68573" tIns="34287" rIns="68573" bIns="34287">
            <a:spAutoFit/>
          </a:bodyPr>
          <a:lstStyle/>
          <a:p>
            <a:pPr algn="r"/>
            <a:r>
              <a:rPr lang="en-US" altLang="zh-CN" sz="1700" b="1" dirty="0" smtClean="0">
                <a:solidFill>
                  <a:schemeClr val="bg1"/>
                </a:solidFill>
                <a:latin typeface="Impact MT Std" pitchFamily="34" charset="0"/>
                <a:ea typeface="微软雅黑" panose="020B0503020204020204" pitchFamily="34" charset="-122"/>
              </a:rPr>
              <a:t>02</a:t>
            </a:r>
            <a:endParaRPr lang="en-US" altLang="zh-CN" sz="1700" b="1" dirty="0">
              <a:solidFill>
                <a:schemeClr val="bg1"/>
              </a:solidFill>
              <a:latin typeface="Impact MT Std" pitchFamily="34" charset="0"/>
              <a:ea typeface="微软雅黑" panose="020B0503020204020204" pitchFamily="34" charset="-122"/>
            </a:endParaRPr>
          </a:p>
        </p:txBody>
      </p:sp>
      <p:grpSp>
        <p:nvGrpSpPr>
          <p:cNvPr id="45" name="组合 44"/>
          <p:cNvGrpSpPr/>
          <p:nvPr/>
        </p:nvGrpSpPr>
        <p:grpSpPr>
          <a:xfrm>
            <a:off x="3663525" y="3829198"/>
            <a:ext cx="1837654" cy="777786"/>
            <a:chOff x="8779234" y="1963160"/>
            <a:chExt cx="2450418" cy="1036728"/>
          </a:xfrm>
        </p:grpSpPr>
        <p:sp>
          <p:nvSpPr>
            <p:cNvPr id="46" name="矩形 45"/>
            <p:cNvSpPr/>
            <p:nvPr/>
          </p:nvSpPr>
          <p:spPr>
            <a:xfrm>
              <a:off x="9169299" y="1963160"/>
              <a:ext cx="1682659" cy="410243"/>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FA783A"/>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7" name="矩形 46"/>
            <p:cNvSpPr/>
            <p:nvPr/>
          </p:nvSpPr>
          <p:spPr>
            <a:xfrm>
              <a:off x="8779234" y="2290170"/>
              <a:ext cx="2450418" cy="709718"/>
            </a:xfrm>
            <a:prstGeom prst="rect">
              <a:avLst/>
            </a:prstGeom>
          </p:spPr>
          <p:txBody>
            <a:bodyPr wrap="square" anchor="ctr">
              <a:spAutoFit/>
            </a:bodyPr>
            <a:lstStyle/>
            <a:p>
              <a:pPr algn="ctr">
                <a:lnSpc>
                  <a:spcPct val="13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grpSp>
        <p:nvGrpSpPr>
          <p:cNvPr id="48" name="组合 47"/>
          <p:cNvGrpSpPr/>
          <p:nvPr/>
        </p:nvGrpSpPr>
        <p:grpSpPr>
          <a:xfrm>
            <a:off x="6098777" y="2922646"/>
            <a:ext cx="851878" cy="852215"/>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prstClr val="white"/>
                </a:solidFill>
              </a:endParaRPr>
            </a:p>
          </p:txBody>
        </p:sp>
        <p:sp>
          <p:nvSpPr>
            <p:cNvPr id="50" name="Oval 29"/>
            <p:cNvSpPr>
              <a:spLocks noChangeAspect="1"/>
            </p:cNvSpPr>
            <p:nvPr/>
          </p:nvSpPr>
          <p:spPr>
            <a:xfrm>
              <a:off x="1850114" y="3169458"/>
              <a:ext cx="1050630" cy="1050630"/>
            </a:xfrm>
            <a:prstGeom prst="ellipse">
              <a:avLst/>
            </a:prstGeom>
            <a:solidFill>
              <a:srgbClr val="FA783A"/>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sp>
        <p:nvSpPr>
          <p:cNvPr id="51" name="矩形 50"/>
          <p:cNvSpPr/>
          <p:nvPr/>
        </p:nvSpPr>
        <p:spPr>
          <a:xfrm>
            <a:off x="6300986" y="3187571"/>
            <a:ext cx="382142" cy="330854"/>
          </a:xfrm>
          <a:prstGeom prst="rect">
            <a:avLst/>
          </a:prstGeom>
        </p:spPr>
        <p:txBody>
          <a:bodyPr wrap="none" lIns="68573" tIns="34287" rIns="68573" bIns="34287">
            <a:spAutoFit/>
          </a:bodyPr>
          <a:lstStyle/>
          <a:p>
            <a:pPr algn="r"/>
            <a:r>
              <a:rPr lang="en-US" altLang="zh-CN" sz="1700" b="1" dirty="0">
                <a:solidFill>
                  <a:schemeClr val="bg1"/>
                </a:solidFill>
                <a:latin typeface="Impact MT Std" pitchFamily="34" charset="0"/>
                <a:ea typeface="微软雅黑" panose="020B0503020204020204" pitchFamily="34" charset="-122"/>
              </a:rPr>
              <a:t>03</a:t>
            </a:r>
          </a:p>
        </p:txBody>
      </p:sp>
      <p:grpSp>
        <p:nvGrpSpPr>
          <p:cNvPr id="52" name="组合 51"/>
          <p:cNvGrpSpPr/>
          <p:nvPr/>
        </p:nvGrpSpPr>
        <p:grpSpPr>
          <a:xfrm>
            <a:off x="5607572" y="3829198"/>
            <a:ext cx="1837654" cy="777786"/>
            <a:chOff x="8779234" y="1963160"/>
            <a:chExt cx="2450418" cy="1036728"/>
          </a:xfrm>
        </p:grpSpPr>
        <p:sp>
          <p:nvSpPr>
            <p:cNvPr id="53" name="矩形 52"/>
            <p:cNvSpPr/>
            <p:nvPr/>
          </p:nvSpPr>
          <p:spPr>
            <a:xfrm>
              <a:off x="9169299" y="1963160"/>
              <a:ext cx="1682659" cy="410243"/>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FA783A"/>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54" name="矩形 53"/>
            <p:cNvSpPr/>
            <p:nvPr/>
          </p:nvSpPr>
          <p:spPr>
            <a:xfrm>
              <a:off x="8779234" y="2290170"/>
              <a:ext cx="2450418" cy="709718"/>
            </a:xfrm>
            <a:prstGeom prst="rect">
              <a:avLst/>
            </a:prstGeom>
          </p:spPr>
          <p:txBody>
            <a:bodyPr wrap="square" anchor="ctr">
              <a:spAutoFit/>
            </a:bodyPr>
            <a:lstStyle/>
            <a:p>
              <a:pPr algn="ctr">
                <a:lnSpc>
                  <a:spcPct val="13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1+#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0-#ppt_w/2"/>
                                          </p:val>
                                        </p:tav>
                                        <p:tav tm="100000">
                                          <p:val>
                                            <p:strVal val="#ppt_x"/>
                                          </p:val>
                                        </p:tav>
                                      </p:tavLst>
                                    </p:anim>
                                    <p:anim calcmode="lin" valueType="num">
                                      <p:cBhvr additive="base">
                                        <p:cTn id="18" dur="500" fill="hold"/>
                                        <p:tgtEl>
                                          <p:spTgt spid="3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0-#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6" presetClass="entr" presetSubtype="0"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down)">
                                      <p:cBhvr>
                                        <p:cTn id="27" dur="290">
                                          <p:stCondLst>
                                            <p:cond delay="0"/>
                                          </p:stCondLst>
                                        </p:cTn>
                                        <p:tgtEl>
                                          <p:spTgt spid="34"/>
                                        </p:tgtEl>
                                      </p:cBhvr>
                                    </p:animEffect>
                                    <p:anim calcmode="lin" valueType="num">
                                      <p:cBhvr>
                                        <p:cTn id="28" dur="911"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29" dur="332"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30" dur="332" tmFilter="0, 0; 0.125,0.2665; 0.25,0.4; 0.375,0.465; 0.5,0.5;  0.625,0.535; 0.75,0.6; 0.875,0.7335; 1,1">
                                          <p:stCondLst>
                                            <p:cond delay="332"/>
                                          </p:stCondLst>
                                        </p:cTn>
                                        <p:tgtEl>
                                          <p:spTgt spid="34"/>
                                        </p:tgtEl>
                                        <p:attrNameLst>
                                          <p:attrName>ppt_y</p:attrName>
                                        </p:attrNameLst>
                                      </p:cBhvr>
                                      <p:tavLst>
                                        <p:tav tm="0" fmla="#ppt_y-sin(pi*$)/9">
                                          <p:val>
                                            <p:fltVal val="0"/>
                                          </p:val>
                                        </p:tav>
                                        <p:tav tm="100000">
                                          <p:val>
                                            <p:fltVal val="1"/>
                                          </p:val>
                                        </p:tav>
                                      </p:tavLst>
                                    </p:anim>
                                    <p:anim calcmode="lin" valueType="num">
                                      <p:cBhvr>
                                        <p:cTn id="31" dur="166" tmFilter="0, 0; 0.125,0.2665; 0.25,0.4; 0.375,0.465; 0.5,0.5;  0.625,0.535; 0.75,0.6; 0.875,0.7335; 1,1">
                                          <p:stCondLst>
                                            <p:cond delay="662"/>
                                          </p:stCondLst>
                                        </p:cTn>
                                        <p:tgtEl>
                                          <p:spTgt spid="34"/>
                                        </p:tgtEl>
                                        <p:attrNameLst>
                                          <p:attrName>ppt_y</p:attrName>
                                        </p:attrNameLst>
                                      </p:cBhvr>
                                      <p:tavLst>
                                        <p:tav tm="0" fmla="#ppt_y-sin(pi*$)/27">
                                          <p:val>
                                            <p:fltVal val="0"/>
                                          </p:val>
                                        </p:tav>
                                        <p:tav tm="100000">
                                          <p:val>
                                            <p:fltVal val="1"/>
                                          </p:val>
                                        </p:tav>
                                      </p:tavLst>
                                    </p:anim>
                                    <p:anim calcmode="lin" valueType="num">
                                      <p:cBhvr>
                                        <p:cTn id="32" dur="82" tmFilter="0, 0; 0.125,0.2665; 0.25,0.4; 0.375,0.465; 0.5,0.5;  0.625,0.535; 0.75,0.6; 0.875,0.7335; 1,1">
                                          <p:stCondLst>
                                            <p:cond delay="828"/>
                                          </p:stCondLst>
                                        </p:cTn>
                                        <p:tgtEl>
                                          <p:spTgt spid="34"/>
                                        </p:tgtEl>
                                        <p:attrNameLst>
                                          <p:attrName>ppt_y</p:attrName>
                                        </p:attrNameLst>
                                      </p:cBhvr>
                                      <p:tavLst>
                                        <p:tav tm="0" fmla="#ppt_y-sin(pi*$)/81">
                                          <p:val>
                                            <p:fltVal val="0"/>
                                          </p:val>
                                        </p:tav>
                                        <p:tav tm="100000">
                                          <p:val>
                                            <p:fltVal val="1"/>
                                          </p:val>
                                        </p:tav>
                                      </p:tavLst>
                                    </p:anim>
                                    <p:animScale>
                                      <p:cBhvr>
                                        <p:cTn id="33" dur="13">
                                          <p:stCondLst>
                                            <p:cond delay="325"/>
                                          </p:stCondLst>
                                        </p:cTn>
                                        <p:tgtEl>
                                          <p:spTgt spid="34"/>
                                        </p:tgtEl>
                                      </p:cBhvr>
                                      <p:to x="100000" y="60000"/>
                                    </p:animScale>
                                    <p:animScale>
                                      <p:cBhvr>
                                        <p:cTn id="34" dur="83" decel="50000">
                                          <p:stCondLst>
                                            <p:cond delay="338"/>
                                          </p:stCondLst>
                                        </p:cTn>
                                        <p:tgtEl>
                                          <p:spTgt spid="34"/>
                                        </p:tgtEl>
                                      </p:cBhvr>
                                      <p:to x="100000" y="100000"/>
                                    </p:animScale>
                                    <p:animScale>
                                      <p:cBhvr>
                                        <p:cTn id="35" dur="13">
                                          <p:stCondLst>
                                            <p:cond delay="656"/>
                                          </p:stCondLst>
                                        </p:cTn>
                                        <p:tgtEl>
                                          <p:spTgt spid="34"/>
                                        </p:tgtEl>
                                      </p:cBhvr>
                                      <p:to x="100000" y="80000"/>
                                    </p:animScale>
                                    <p:animScale>
                                      <p:cBhvr>
                                        <p:cTn id="36" dur="83" decel="50000">
                                          <p:stCondLst>
                                            <p:cond delay="669"/>
                                          </p:stCondLst>
                                        </p:cTn>
                                        <p:tgtEl>
                                          <p:spTgt spid="34"/>
                                        </p:tgtEl>
                                      </p:cBhvr>
                                      <p:to x="100000" y="100000"/>
                                    </p:animScale>
                                    <p:animScale>
                                      <p:cBhvr>
                                        <p:cTn id="37" dur="13">
                                          <p:stCondLst>
                                            <p:cond delay="821"/>
                                          </p:stCondLst>
                                        </p:cTn>
                                        <p:tgtEl>
                                          <p:spTgt spid="34"/>
                                        </p:tgtEl>
                                      </p:cBhvr>
                                      <p:to x="100000" y="90000"/>
                                    </p:animScale>
                                    <p:animScale>
                                      <p:cBhvr>
                                        <p:cTn id="38" dur="83" decel="50000">
                                          <p:stCondLst>
                                            <p:cond delay="834"/>
                                          </p:stCondLst>
                                        </p:cTn>
                                        <p:tgtEl>
                                          <p:spTgt spid="34"/>
                                        </p:tgtEl>
                                      </p:cBhvr>
                                      <p:to x="100000" y="100000"/>
                                    </p:animScale>
                                    <p:animScale>
                                      <p:cBhvr>
                                        <p:cTn id="39" dur="13">
                                          <p:stCondLst>
                                            <p:cond delay="904"/>
                                          </p:stCondLst>
                                        </p:cTn>
                                        <p:tgtEl>
                                          <p:spTgt spid="34"/>
                                        </p:tgtEl>
                                      </p:cBhvr>
                                      <p:to x="100000" y="95000"/>
                                    </p:animScale>
                                    <p:animScale>
                                      <p:cBhvr>
                                        <p:cTn id="40" dur="83" decel="50000">
                                          <p:stCondLst>
                                            <p:cond delay="917"/>
                                          </p:stCondLst>
                                        </p:cTn>
                                        <p:tgtEl>
                                          <p:spTgt spid="34"/>
                                        </p:tgtEl>
                                      </p:cBhvr>
                                      <p:to x="100000" y="100000"/>
                                    </p:animScale>
                                  </p:childTnLst>
                                </p:cTn>
                              </p:par>
                            </p:childTnLst>
                          </p:cTn>
                        </p:par>
                        <p:par>
                          <p:cTn id="41" fill="hold">
                            <p:stCondLst>
                              <p:cond delay="3000"/>
                            </p:stCondLst>
                            <p:childTnLst>
                              <p:par>
                                <p:cTn id="42" presetID="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0-#ppt_w/2"/>
                                          </p:val>
                                        </p:tav>
                                        <p:tav tm="100000">
                                          <p:val>
                                            <p:strVal val="#ppt_x"/>
                                          </p:val>
                                        </p:tav>
                                      </p:tavLst>
                                    </p:anim>
                                    <p:anim calcmode="lin" valueType="num">
                                      <p:cBhvr additive="base">
                                        <p:cTn id="45" dur="500" fill="hold"/>
                                        <p:tgtEl>
                                          <p:spTgt spid="37"/>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10" presetClass="entr" presetSubtype="0"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childTnLst>
                          </p:cTn>
                        </p:par>
                        <p:par>
                          <p:cTn id="50" fill="hold">
                            <p:stCondLst>
                              <p:cond delay="4000"/>
                            </p:stCondLst>
                            <p:childTnLst>
                              <p:par>
                                <p:cTn id="51" presetID="26" presetClass="entr" presetSubtype="0" fill="hold"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down)">
                                      <p:cBhvr>
                                        <p:cTn id="53" dur="290">
                                          <p:stCondLst>
                                            <p:cond delay="0"/>
                                          </p:stCondLst>
                                        </p:cTn>
                                        <p:tgtEl>
                                          <p:spTgt spid="41"/>
                                        </p:tgtEl>
                                      </p:cBhvr>
                                    </p:animEffect>
                                    <p:anim calcmode="lin" valueType="num">
                                      <p:cBhvr>
                                        <p:cTn id="54" dur="911"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55" dur="332"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56" dur="332" tmFilter="0, 0; 0.125,0.2665; 0.25,0.4; 0.375,0.465; 0.5,0.5;  0.625,0.535; 0.75,0.6; 0.875,0.7335; 1,1">
                                          <p:stCondLst>
                                            <p:cond delay="332"/>
                                          </p:stCondLst>
                                        </p:cTn>
                                        <p:tgtEl>
                                          <p:spTgt spid="41"/>
                                        </p:tgtEl>
                                        <p:attrNameLst>
                                          <p:attrName>ppt_y</p:attrName>
                                        </p:attrNameLst>
                                      </p:cBhvr>
                                      <p:tavLst>
                                        <p:tav tm="0" fmla="#ppt_y-sin(pi*$)/9">
                                          <p:val>
                                            <p:fltVal val="0"/>
                                          </p:val>
                                        </p:tav>
                                        <p:tav tm="100000">
                                          <p:val>
                                            <p:fltVal val="1"/>
                                          </p:val>
                                        </p:tav>
                                      </p:tavLst>
                                    </p:anim>
                                    <p:anim calcmode="lin" valueType="num">
                                      <p:cBhvr>
                                        <p:cTn id="57" dur="166" tmFilter="0, 0; 0.125,0.2665; 0.25,0.4; 0.375,0.465; 0.5,0.5;  0.625,0.535; 0.75,0.6; 0.875,0.7335; 1,1">
                                          <p:stCondLst>
                                            <p:cond delay="662"/>
                                          </p:stCondLst>
                                        </p:cTn>
                                        <p:tgtEl>
                                          <p:spTgt spid="41"/>
                                        </p:tgtEl>
                                        <p:attrNameLst>
                                          <p:attrName>ppt_y</p:attrName>
                                        </p:attrNameLst>
                                      </p:cBhvr>
                                      <p:tavLst>
                                        <p:tav tm="0" fmla="#ppt_y-sin(pi*$)/27">
                                          <p:val>
                                            <p:fltVal val="0"/>
                                          </p:val>
                                        </p:tav>
                                        <p:tav tm="100000">
                                          <p:val>
                                            <p:fltVal val="1"/>
                                          </p:val>
                                        </p:tav>
                                      </p:tavLst>
                                    </p:anim>
                                    <p:anim calcmode="lin" valueType="num">
                                      <p:cBhvr>
                                        <p:cTn id="58" dur="82" tmFilter="0, 0; 0.125,0.2665; 0.25,0.4; 0.375,0.465; 0.5,0.5;  0.625,0.535; 0.75,0.6; 0.875,0.7335; 1,1">
                                          <p:stCondLst>
                                            <p:cond delay="828"/>
                                          </p:stCondLst>
                                        </p:cTn>
                                        <p:tgtEl>
                                          <p:spTgt spid="41"/>
                                        </p:tgtEl>
                                        <p:attrNameLst>
                                          <p:attrName>ppt_y</p:attrName>
                                        </p:attrNameLst>
                                      </p:cBhvr>
                                      <p:tavLst>
                                        <p:tav tm="0" fmla="#ppt_y-sin(pi*$)/81">
                                          <p:val>
                                            <p:fltVal val="0"/>
                                          </p:val>
                                        </p:tav>
                                        <p:tav tm="100000">
                                          <p:val>
                                            <p:fltVal val="1"/>
                                          </p:val>
                                        </p:tav>
                                      </p:tavLst>
                                    </p:anim>
                                    <p:animScale>
                                      <p:cBhvr>
                                        <p:cTn id="59" dur="13">
                                          <p:stCondLst>
                                            <p:cond delay="325"/>
                                          </p:stCondLst>
                                        </p:cTn>
                                        <p:tgtEl>
                                          <p:spTgt spid="41"/>
                                        </p:tgtEl>
                                      </p:cBhvr>
                                      <p:to x="100000" y="60000"/>
                                    </p:animScale>
                                    <p:animScale>
                                      <p:cBhvr>
                                        <p:cTn id="60" dur="83" decel="50000">
                                          <p:stCondLst>
                                            <p:cond delay="338"/>
                                          </p:stCondLst>
                                        </p:cTn>
                                        <p:tgtEl>
                                          <p:spTgt spid="41"/>
                                        </p:tgtEl>
                                      </p:cBhvr>
                                      <p:to x="100000" y="100000"/>
                                    </p:animScale>
                                    <p:animScale>
                                      <p:cBhvr>
                                        <p:cTn id="61" dur="13">
                                          <p:stCondLst>
                                            <p:cond delay="656"/>
                                          </p:stCondLst>
                                        </p:cTn>
                                        <p:tgtEl>
                                          <p:spTgt spid="41"/>
                                        </p:tgtEl>
                                      </p:cBhvr>
                                      <p:to x="100000" y="80000"/>
                                    </p:animScale>
                                    <p:animScale>
                                      <p:cBhvr>
                                        <p:cTn id="62" dur="83" decel="50000">
                                          <p:stCondLst>
                                            <p:cond delay="669"/>
                                          </p:stCondLst>
                                        </p:cTn>
                                        <p:tgtEl>
                                          <p:spTgt spid="41"/>
                                        </p:tgtEl>
                                      </p:cBhvr>
                                      <p:to x="100000" y="100000"/>
                                    </p:animScale>
                                    <p:animScale>
                                      <p:cBhvr>
                                        <p:cTn id="63" dur="13">
                                          <p:stCondLst>
                                            <p:cond delay="821"/>
                                          </p:stCondLst>
                                        </p:cTn>
                                        <p:tgtEl>
                                          <p:spTgt spid="41"/>
                                        </p:tgtEl>
                                      </p:cBhvr>
                                      <p:to x="100000" y="90000"/>
                                    </p:animScale>
                                    <p:animScale>
                                      <p:cBhvr>
                                        <p:cTn id="64" dur="83" decel="50000">
                                          <p:stCondLst>
                                            <p:cond delay="834"/>
                                          </p:stCondLst>
                                        </p:cTn>
                                        <p:tgtEl>
                                          <p:spTgt spid="41"/>
                                        </p:tgtEl>
                                      </p:cBhvr>
                                      <p:to x="100000" y="100000"/>
                                    </p:animScale>
                                    <p:animScale>
                                      <p:cBhvr>
                                        <p:cTn id="65" dur="13">
                                          <p:stCondLst>
                                            <p:cond delay="904"/>
                                          </p:stCondLst>
                                        </p:cTn>
                                        <p:tgtEl>
                                          <p:spTgt spid="41"/>
                                        </p:tgtEl>
                                      </p:cBhvr>
                                      <p:to x="100000" y="95000"/>
                                    </p:animScale>
                                    <p:animScale>
                                      <p:cBhvr>
                                        <p:cTn id="66" dur="83" decel="50000">
                                          <p:stCondLst>
                                            <p:cond delay="917"/>
                                          </p:stCondLst>
                                        </p:cTn>
                                        <p:tgtEl>
                                          <p:spTgt spid="41"/>
                                        </p:tgtEl>
                                      </p:cBhvr>
                                      <p:to x="100000" y="100000"/>
                                    </p:animScale>
                                  </p:childTnLst>
                                </p:cTn>
                              </p:par>
                            </p:childTnLst>
                          </p:cTn>
                        </p:par>
                        <p:par>
                          <p:cTn id="67" fill="hold">
                            <p:stCondLst>
                              <p:cond delay="5000"/>
                            </p:stCondLst>
                            <p:childTnLst>
                              <p:par>
                                <p:cTn id="68" presetID="2" presetClass="entr" presetSubtype="8" fill="hold" grpId="0" nodeType="afterEffect">
                                  <p:stCondLst>
                                    <p:cond delay="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fill="hold"/>
                                        <p:tgtEl>
                                          <p:spTgt spid="44"/>
                                        </p:tgtEl>
                                        <p:attrNameLst>
                                          <p:attrName>ppt_x</p:attrName>
                                        </p:attrNameLst>
                                      </p:cBhvr>
                                      <p:tavLst>
                                        <p:tav tm="0">
                                          <p:val>
                                            <p:strVal val="0-#ppt_w/2"/>
                                          </p:val>
                                        </p:tav>
                                        <p:tav tm="100000">
                                          <p:val>
                                            <p:strVal val="#ppt_x"/>
                                          </p:val>
                                        </p:tav>
                                      </p:tavLst>
                                    </p:anim>
                                    <p:anim calcmode="lin" valueType="num">
                                      <p:cBhvr additive="base">
                                        <p:cTn id="71" dur="500" fill="hold"/>
                                        <p:tgtEl>
                                          <p:spTgt spid="44"/>
                                        </p:tgtEl>
                                        <p:attrNameLst>
                                          <p:attrName>ppt_y</p:attrName>
                                        </p:attrNameLst>
                                      </p:cBhvr>
                                      <p:tavLst>
                                        <p:tav tm="0">
                                          <p:val>
                                            <p:strVal val="#ppt_y"/>
                                          </p:val>
                                        </p:tav>
                                        <p:tav tm="100000">
                                          <p:val>
                                            <p:strVal val="#ppt_y"/>
                                          </p:val>
                                        </p:tav>
                                      </p:tavLst>
                                    </p:anim>
                                  </p:childTnLst>
                                </p:cTn>
                              </p:par>
                            </p:childTnLst>
                          </p:cTn>
                        </p:par>
                        <p:par>
                          <p:cTn id="72" fill="hold">
                            <p:stCondLst>
                              <p:cond delay="5500"/>
                            </p:stCondLst>
                            <p:childTnLst>
                              <p:par>
                                <p:cTn id="73" presetID="10" presetClass="entr" presetSubtype="0" fill="hold" nodeType="after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500"/>
                                        <p:tgtEl>
                                          <p:spTgt spid="45"/>
                                        </p:tgtEl>
                                      </p:cBhvr>
                                    </p:animEffect>
                                  </p:childTnLst>
                                </p:cTn>
                              </p:par>
                            </p:childTnLst>
                          </p:cTn>
                        </p:par>
                        <p:par>
                          <p:cTn id="76" fill="hold">
                            <p:stCondLst>
                              <p:cond delay="6000"/>
                            </p:stCondLst>
                            <p:childTnLst>
                              <p:par>
                                <p:cTn id="77" presetID="26" presetClass="entr" presetSubtype="0" fill="hold"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wipe(down)">
                                      <p:cBhvr>
                                        <p:cTn id="79" dur="290">
                                          <p:stCondLst>
                                            <p:cond delay="0"/>
                                          </p:stCondLst>
                                        </p:cTn>
                                        <p:tgtEl>
                                          <p:spTgt spid="48"/>
                                        </p:tgtEl>
                                      </p:cBhvr>
                                    </p:animEffect>
                                    <p:anim calcmode="lin" valueType="num">
                                      <p:cBhvr>
                                        <p:cTn id="80" dur="911" tmFilter="0,0; 0.14,0.36; 0.43,0.73; 0.71,0.91; 1.0,1.0">
                                          <p:stCondLst>
                                            <p:cond delay="0"/>
                                          </p:stCondLst>
                                        </p:cTn>
                                        <p:tgtEl>
                                          <p:spTgt spid="48"/>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48"/>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48"/>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48"/>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48"/>
                                        </p:tgtEl>
                                        <p:attrNameLst>
                                          <p:attrName>ppt_y</p:attrName>
                                        </p:attrNameLst>
                                      </p:cBhvr>
                                      <p:tavLst>
                                        <p:tav tm="0" fmla="#ppt_y-sin(pi*$)/81">
                                          <p:val>
                                            <p:fltVal val="0"/>
                                          </p:val>
                                        </p:tav>
                                        <p:tav tm="100000">
                                          <p:val>
                                            <p:fltVal val="1"/>
                                          </p:val>
                                        </p:tav>
                                      </p:tavLst>
                                    </p:anim>
                                    <p:animScale>
                                      <p:cBhvr>
                                        <p:cTn id="85" dur="13">
                                          <p:stCondLst>
                                            <p:cond delay="325"/>
                                          </p:stCondLst>
                                        </p:cTn>
                                        <p:tgtEl>
                                          <p:spTgt spid="48"/>
                                        </p:tgtEl>
                                      </p:cBhvr>
                                      <p:to x="100000" y="60000"/>
                                    </p:animScale>
                                    <p:animScale>
                                      <p:cBhvr>
                                        <p:cTn id="86" dur="83" decel="50000">
                                          <p:stCondLst>
                                            <p:cond delay="338"/>
                                          </p:stCondLst>
                                        </p:cTn>
                                        <p:tgtEl>
                                          <p:spTgt spid="48"/>
                                        </p:tgtEl>
                                      </p:cBhvr>
                                      <p:to x="100000" y="100000"/>
                                    </p:animScale>
                                    <p:animScale>
                                      <p:cBhvr>
                                        <p:cTn id="87" dur="13">
                                          <p:stCondLst>
                                            <p:cond delay="656"/>
                                          </p:stCondLst>
                                        </p:cTn>
                                        <p:tgtEl>
                                          <p:spTgt spid="48"/>
                                        </p:tgtEl>
                                      </p:cBhvr>
                                      <p:to x="100000" y="80000"/>
                                    </p:animScale>
                                    <p:animScale>
                                      <p:cBhvr>
                                        <p:cTn id="88" dur="83" decel="50000">
                                          <p:stCondLst>
                                            <p:cond delay="669"/>
                                          </p:stCondLst>
                                        </p:cTn>
                                        <p:tgtEl>
                                          <p:spTgt spid="48"/>
                                        </p:tgtEl>
                                      </p:cBhvr>
                                      <p:to x="100000" y="100000"/>
                                    </p:animScale>
                                    <p:animScale>
                                      <p:cBhvr>
                                        <p:cTn id="89" dur="13">
                                          <p:stCondLst>
                                            <p:cond delay="821"/>
                                          </p:stCondLst>
                                        </p:cTn>
                                        <p:tgtEl>
                                          <p:spTgt spid="48"/>
                                        </p:tgtEl>
                                      </p:cBhvr>
                                      <p:to x="100000" y="90000"/>
                                    </p:animScale>
                                    <p:animScale>
                                      <p:cBhvr>
                                        <p:cTn id="90" dur="83" decel="50000">
                                          <p:stCondLst>
                                            <p:cond delay="834"/>
                                          </p:stCondLst>
                                        </p:cTn>
                                        <p:tgtEl>
                                          <p:spTgt spid="48"/>
                                        </p:tgtEl>
                                      </p:cBhvr>
                                      <p:to x="100000" y="100000"/>
                                    </p:animScale>
                                    <p:animScale>
                                      <p:cBhvr>
                                        <p:cTn id="91" dur="13">
                                          <p:stCondLst>
                                            <p:cond delay="904"/>
                                          </p:stCondLst>
                                        </p:cTn>
                                        <p:tgtEl>
                                          <p:spTgt spid="48"/>
                                        </p:tgtEl>
                                      </p:cBhvr>
                                      <p:to x="100000" y="95000"/>
                                    </p:animScale>
                                    <p:animScale>
                                      <p:cBhvr>
                                        <p:cTn id="92" dur="83" decel="50000">
                                          <p:stCondLst>
                                            <p:cond delay="917"/>
                                          </p:stCondLst>
                                        </p:cTn>
                                        <p:tgtEl>
                                          <p:spTgt spid="48"/>
                                        </p:tgtEl>
                                      </p:cBhvr>
                                      <p:to x="100000" y="100000"/>
                                    </p:animScale>
                                  </p:childTnLst>
                                </p:cTn>
                              </p:par>
                            </p:childTnLst>
                          </p:cTn>
                        </p:par>
                        <p:par>
                          <p:cTn id="93" fill="hold">
                            <p:stCondLst>
                              <p:cond delay="7000"/>
                            </p:stCondLst>
                            <p:childTnLst>
                              <p:par>
                                <p:cTn id="94" presetID="2" presetClass="entr" presetSubtype="8" fill="hold" grpId="0" nodeType="afterEffect">
                                  <p:stCondLst>
                                    <p:cond delay="0"/>
                                  </p:stCondLst>
                                  <p:childTnLst>
                                    <p:set>
                                      <p:cBhvr>
                                        <p:cTn id="95" dur="1" fill="hold">
                                          <p:stCondLst>
                                            <p:cond delay="0"/>
                                          </p:stCondLst>
                                        </p:cTn>
                                        <p:tgtEl>
                                          <p:spTgt spid="51"/>
                                        </p:tgtEl>
                                        <p:attrNameLst>
                                          <p:attrName>style.visibility</p:attrName>
                                        </p:attrNameLst>
                                      </p:cBhvr>
                                      <p:to>
                                        <p:strVal val="visible"/>
                                      </p:to>
                                    </p:set>
                                    <p:anim calcmode="lin" valueType="num">
                                      <p:cBhvr additive="base">
                                        <p:cTn id="96" dur="500" fill="hold"/>
                                        <p:tgtEl>
                                          <p:spTgt spid="51"/>
                                        </p:tgtEl>
                                        <p:attrNameLst>
                                          <p:attrName>ppt_x</p:attrName>
                                        </p:attrNameLst>
                                      </p:cBhvr>
                                      <p:tavLst>
                                        <p:tav tm="0">
                                          <p:val>
                                            <p:strVal val="0-#ppt_w/2"/>
                                          </p:val>
                                        </p:tav>
                                        <p:tav tm="100000">
                                          <p:val>
                                            <p:strVal val="#ppt_x"/>
                                          </p:val>
                                        </p:tav>
                                      </p:tavLst>
                                    </p:anim>
                                    <p:anim calcmode="lin" valueType="num">
                                      <p:cBhvr additive="base">
                                        <p:cTn id="97" dur="500" fill="hold"/>
                                        <p:tgtEl>
                                          <p:spTgt spid="51"/>
                                        </p:tgtEl>
                                        <p:attrNameLst>
                                          <p:attrName>ppt_y</p:attrName>
                                        </p:attrNameLst>
                                      </p:cBhvr>
                                      <p:tavLst>
                                        <p:tav tm="0">
                                          <p:val>
                                            <p:strVal val="#ppt_y"/>
                                          </p:val>
                                        </p:tav>
                                        <p:tav tm="100000">
                                          <p:val>
                                            <p:strVal val="#ppt_y"/>
                                          </p:val>
                                        </p:tav>
                                      </p:tavLst>
                                    </p:anim>
                                  </p:childTnLst>
                                </p:cTn>
                              </p:par>
                            </p:childTnLst>
                          </p:cTn>
                        </p:par>
                        <p:par>
                          <p:cTn id="98" fill="hold">
                            <p:stCondLst>
                              <p:cond delay="7500"/>
                            </p:stCondLst>
                            <p:childTnLst>
                              <p:par>
                                <p:cTn id="99" presetID="10" presetClass="entr" presetSubtype="0"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fade">
                                      <p:cBhvr>
                                        <p:cTn id="10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bldLvl="0" animBg="1"/>
      <p:bldP spid="32" grpId="0"/>
      <p:bldP spid="33" grpId="0"/>
      <p:bldP spid="37" grpId="0"/>
      <p:bldP spid="44" grpId="0"/>
      <p:bldP spid="5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6568848" y="1608342"/>
            <a:ext cx="1460330" cy="2836410"/>
            <a:chOff x="6568848" y="1608342"/>
            <a:chExt cx="1460330" cy="2836410"/>
          </a:xfrm>
        </p:grpSpPr>
        <p:sp>
          <p:nvSpPr>
            <p:cNvPr id="173" name="圆角矩形 172"/>
            <p:cNvSpPr/>
            <p:nvPr/>
          </p:nvSpPr>
          <p:spPr>
            <a:xfrm>
              <a:off x="6568848" y="1608342"/>
              <a:ext cx="1460330" cy="2836410"/>
            </a:xfrm>
            <a:prstGeom prst="roundRect">
              <a:avLst>
                <a:gd name="adj" fmla="val 10535"/>
              </a:avLst>
            </a:prstGeom>
            <a:solidFill>
              <a:srgbClr val="F7F7F7"/>
            </a:solidFill>
            <a:ln w="19050">
              <a:gradFill flip="none" rotWithShape="1">
                <a:gsLst>
                  <a:gs pos="0">
                    <a:schemeClr val="bg1"/>
                  </a:gs>
                  <a:gs pos="100000">
                    <a:schemeClr val="bg1">
                      <a:lumMod val="85000"/>
                    </a:schemeClr>
                  </a:gs>
                </a:gsLst>
                <a:lin ang="2700000" scaled="1"/>
                <a:tileRect/>
              </a:gradFill>
            </a:ln>
            <a:effectLst>
              <a:outerShdw blurRad="177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2" name="组合 191"/>
            <p:cNvGrpSpPr/>
            <p:nvPr/>
          </p:nvGrpSpPr>
          <p:grpSpPr>
            <a:xfrm>
              <a:off x="6568848" y="2976820"/>
              <a:ext cx="1460330" cy="553491"/>
              <a:chOff x="1947258" y="3466616"/>
              <a:chExt cx="2252284" cy="853540"/>
            </a:xfrm>
          </p:grpSpPr>
          <p:sp>
            <p:nvSpPr>
              <p:cNvPr id="193" name="矩形 192"/>
              <p:cNvSpPr/>
              <p:nvPr/>
            </p:nvSpPr>
            <p:spPr>
              <a:xfrm>
                <a:off x="1947258" y="3471751"/>
                <a:ext cx="2252284" cy="843078"/>
              </a:xfrm>
              <a:prstGeom prst="rect">
                <a:avLst/>
              </a:prstGeom>
              <a:solidFill>
                <a:srgbClr val="E341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矩形 193"/>
              <p:cNvSpPr/>
              <p:nvPr/>
            </p:nvSpPr>
            <p:spPr>
              <a:xfrm>
                <a:off x="1947258" y="3466616"/>
                <a:ext cx="2252284" cy="189695"/>
              </a:xfrm>
              <a:prstGeom prst="rect">
                <a:avLst/>
              </a:prstGeom>
              <a:gradFill>
                <a:gsLst>
                  <a:gs pos="65000">
                    <a:schemeClr val="tx1">
                      <a:alpha val="3000"/>
                    </a:schemeClr>
                  </a:gs>
                  <a:gs pos="0">
                    <a:schemeClr val="tx1">
                      <a:alpha val="2000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矩形 194"/>
              <p:cNvSpPr/>
              <p:nvPr/>
            </p:nvSpPr>
            <p:spPr>
              <a:xfrm>
                <a:off x="1947258" y="4130461"/>
                <a:ext cx="2252284" cy="189695"/>
              </a:xfrm>
              <a:prstGeom prst="rect">
                <a:avLst/>
              </a:prstGeom>
              <a:gradFill>
                <a:gsLst>
                  <a:gs pos="45000">
                    <a:schemeClr val="tx1">
                      <a:alpha val="3000"/>
                    </a:schemeClr>
                  </a:gs>
                  <a:gs pos="100000">
                    <a:schemeClr val="tx1">
                      <a:alpha val="20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6" name="组合 195"/>
            <p:cNvGrpSpPr/>
            <p:nvPr/>
          </p:nvGrpSpPr>
          <p:grpSpPr>
            <a:xfrm>
              <a:off x="6723652" y="1795261"/>
              <a:ext cx="1134453" cy="387031"/>
              <a:chOff x="2198560" y="1644530"/>
              <a:chExt cx="1749680" cy="596843"/>
            </a:xfrm>
          </p:grpSpPr>
          <p:pic>
            <p:nvPicPr>
              <p:cNvPr id="197" name="图片 196"/>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198" name="图片 197"/>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grpSp>
          <p:nvGrpSpPr>
            <p:cNvPr id="199" name="组合 198"/>
            <p:cNvGrpSpPr/>
            <p:nvPr/>
          </p:nvGrpSpPr>
          <p:grpSpPr>
            <a:xfrm>
              <a:off x="6723652" y="3826458"/>
              <a:ext cx="1134453" cy="387031"/>
              <a:chOff x="2198560" y="1644530"/>
              <a:chExt cx="1749680" cy="596843"/>
            </a:xfrm>
          </p:grpSpPr>
          <p:pic>
            <p:nvPicPr>
              <p:cNvPr id="200" name="图片 199"/>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201" name="图片 200"/>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sp>
          <p:nvSpPr>
            <p:cNvPr id="202" name="文本框 112"/>
            <p:cNvSpPr txBox="1"/>
            <p:nvPr/>
          </p:nvSpPr>
          <p:spPr>
            <a:xfrm>
              <a:off x="6988165" y="3020111"/>
              <a:ext cx="621696" cy="478850"/>
            </a:xfrm>
            <a:prstGeom prst="rect">
              <a:avLst/>
            </a:prstGeom>
            <a:noFill/>
          </p:spPr>
          <p:txBody>
            <a:bodyPr wrap="square" rtlCol="0">
              <a:spAutoFit/>
            </a:bodyPr>
            <a:lstStyle/>
            <a:p>
              <a:pPr algn="ctr"/>
              <a:r>
                <a:rPr lang="en-US" altLang="zh-CN" sz="3000" dirty="0">
                  <a:solidFill>
                    <a:schemeClr val="bg1"/>
                  </a:solidFill>
                  <a:effectLst>
                    <a:outerShdw blurRad="101600" dist="50800" dir="2700000" algn="tl" rotWithShape="0">
                      <a:prstClr val="black">
                        <a:alpha val="40000"/>
                      </a:prstClr>
                    </a:outerShdw>
                  </a:effectLst>
                  <a:latin typeface="Impact" panose="020B0806030902050204" pitchFamily="34" charset="0"/>
                </a:rPr>
                <a:t>03</a:t>
              </a:r>
              <a:endParaRPr lang="zh-CN" altLang="en-US" sz="3000" dirty="0">
                <a:solidFill>
                  <a:schemeClr val="bg1"/>
                </a:solidFill>
                <a:effectLst>
                  <a:outerShdw blurRad="101600" dist="50800" dir="2700000" algn="tl" rotWithShape="0">
                    <a:prstClr val="black">
                      <a:alpha val="40000"/>
                    </a:prstClr>
                  </a:outerShdw>
                </a:effectLst>
                <a:latin typeface="Impact" panose="020B0806030902050204" pitchFamily="34" charset="0"/>
              </a:endParaRPr>
            </a:p>
          </p:txBody>
        </p:sp>
        <p:sp>
          <p:nvSpPr>
            <p:cNvPr id="203" name="文本框 115"/>
            <p:cNvSpPr txBox="1"/>
            <p:nvPr/>
          </p:nvSpPr>
          <p:spPr>
            <a:xfrm>
              <a:off x="6667424" y="1867775"/>
              <a:ext cx="1246910" cy="307777"/>
            </a:xfrm>
            <a:prstGeom prst="rect">
              <a:avLst/>
            </a:prstGeom>
            <a:noFill/>
          </p:spPr>
          <p:txBody>
            <a:bodyPr wrap="square" rtlCol="0">
              <a:spAutoFit/>
            </a:bodyPr>
            <a:lstStyle/>
            <a:p>
              <a:pPr algn="ctr"/>
              <a:r>
                <a:rPr lang="zh-CN" altLang="en-US" b="1" dirty="0">
                  <a:solidFill>
                    <a:srgbClr val="FA783A"/>
                  </a:solidFill>
                  <a:latin typeface="微软雅黑" panose="020B0503020204020204" pitchFamily="34" charset="-122"/>
                  <a:ea typeface="微软雅黑" panose="020B0503020204020204" pitchFamily="34" charset="-122"/>
                </a:rPr>
                <a:t>文字标题</a:t>
              </a:r>
            </a:p>
          </p:txBody>
        </p:sp>
        <p:sp>
          <p:nvSpPr>
            <p:cNvPr id="204" name="文本框 118"/>
            <p:cNvSpPr txBox="1"/>
            <p:nvPr/>
          </p:nvSpPr>
          <p:spPr>
            <a:xfrm>
              <a:off x="6785366" y="2331485"/>
              <a:ext cx="1011025" cy="646331"/>
            </a:xfrm>
            <a:prstGeom prst="rect">
              <a:avLst/>
            </a:prstGeom>
            <a:noFill/>
          </p:spPr>
          <p:txBody>
            <a:bodyPr wrap="square" rtlCol="0">
              <a:spAutoFit/>
            </a:bodyPr>
            <a:lstStyle/>
            <a:p>
              <a:pPr algn="ctr"/>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nvGrpSpPr>
            <p:cNvPr id="205" name="组合 204"/>
            <p:cNvGrpSpPr/>
            <p:nvPr/>
          </p:nvGrpSpPr>
          <p:grpSpPr>
            <a:xfrm>
              <a:off x="7208023" y="3926837"/>
              <a:ext cx="196609" cy="193216"/>
              <a:chOff x="5037571" y="856343"/>
              <a:chExt cx="715006" cy="702571"/>
            </a:xfrm>
            <a:solidFill>
              <a:srgbClr val="FFB850"/>
            </a:solidFill>
          </p:grpSpPr>
          <p:sp>
            <p:nvSpPr>
              <p:cNvPr id="206"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5" name="组合 4"/>
          <p:cNvGrpSpPr/>
          <p:nvPr/>
        </p:nvGrpSpPr>
        <p:grpSpPr>
          <a:xfrm>
            <a:off x="4788552" y="1608342"/>
            <a:ext cx="1460330" cy="2836410"/>
            <a:chOff x="4788552" y="1608342"/>
            <a:chExt cx="1460330" cy="2836410"/>
          </a:xfrm>
        </p:grpSpPr>
        <p:sp>
          <p:nvSpPr>
            <p:cNvPr id="86" name="圆角矩形 85"/>
            <p:cNvSpPr/>
            <p:nvPr/>
          </p:nvSpPr>
          <p:spPr>
            <a:xfrm>
              <a:off x="4788552" y="1608342"/>
              <a:ext cx="1460330" cy="2836410"/>
            </a:xfrm>
            <a:prstGeom prst="roundRect">
              <a:avLst>
                <a:gd name="adj" fmla="val 10535"/>
              </a:avLst>
            </a:prstGeom>
            <a:solidFill>
              <a:srgbClr val="F7F7F7"/>
            </a:solidFill>
            <a:ln w="19050">
              <a:gradFill flip="none" rotWithShape="1">
                <a:gsLst>
                  <a:gs pos="0">
                    <a:schemeClr val="bg1"/>
                  </a:gs>
                  <a:gs pos="100000">
                    <a:schemeClr val="bg1">
                      <a:lumMod val="85000"/>
                    </a:schemeClr>
                  </a:gs>
                </a:gsLst>
                <a:lin ang="2700000" scaled="1"/>
                <a:tileRect/>
              </a:gradFill>
            </a:ln>
            <a:effectLst>
              <a:outerShdw blurRad="177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组合 94"/>
            <p:cNvGrpSpPr/>
            <p:nvPr/>
          </p:nvGrpSpPr>
          <p:grpSpPr>
            <a:xfrm>
              <a:off x="4788552" y="2976820"/>
              <a:ext cx="1460330" cy="553491"/>
              <a:chOff x="1947258" y="3466616"/>
              <a:chExt cx="2252284" cy="853540"/>
            </a:xfrm>
          </p:grpSpPr>
          <p:sp>
            <p:nvSpPr>
              <p:cNvPr id="128" name="矩形 127"/>
              <p:cNvSpPr/>
              <p:nvPr/>
            </p:nvSpPr>
            <p:spPr>
              <a:xfrm>
                <a:off x="1947258" y="3471751"/>
                <a:ext cx="2252284" cy="843078"/>
              </a:xfrm>
              <a:prstGeom prst="rect">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矩形 128"/>
              <p:cNvSpPr/>
              <p:nvPr/>
            </p:nvSpPr>
            <p:spPr>
              <a:xfrm>
                <a:off x="1947258" y="3466616"/>
                <a:ext cx="2252284" cy="189695"/>
              </a:xfrm>
              <a:prstGeom prst="rect">
                <a:avLst/>
              </a:prstGeom>
              <a:gradFill>
                <a:gsLst>
                  <a:gs pos="65000">
                    <a:schemeClr val="tx1">
                      <a:alpha val="3000"/>
                    </a:schemeClr>
                  </a:gs>
                  <a:gs pos="0">
                    <a:schemeClr val="tx1">
                      <a:alpha val="2000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矩形 129"/>
              <p:cNvSpPr/>
              <p:nvPr/>
            </p:nvSpPr>
            <p:spPr>
              <a:xfrm>
                <a:off x="1947258" y="4130461"/>
                <a:ext cx="2252284" cy="189695"/>
              </a:xfrm>
              <a:prstGeom prst="rect">
                <a:avLst/>
              </a:prstGeom>
              <a:gradFill>
                <a:gsLst>
                  <a:gs pos="45000">
                    <a:schemeClr val="tx1">
                      <a:alpha val="3000"/>
                    </a:schemeClr>
                  </a:gs>
                  <a:gs pos="100000">
                    <a:schemeClr val="tx1">
                      <a:alpha val="20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4943356" y="1795261"/>
              <a:ext cx="1134453" cy="387031"/>
              <a:chOff x="2198560" y="1644530"/>
              <a:chExt cx="1749680" cy="596843"/>
            </a:xfrm>
          </p:grpSpPr>
          <p:pic>
            <p:nvPicPr>
              <p:cNvPr id="122" name="图片 121"/>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123" name="图片 122"/>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grpSp>
          <p:nvGrpSpPr>
            <p:cNvPr id="99" name="组合 98"/>
            <p:cNvGrpSpPr/>
            <p:nvPr/>
          </p:nvGrpSpPr>
          <p:grpSpPr>
            <a:xfrm>
              <a:off x="4943356" y="3826458"/>
              <a:ext cx="1134453" cy="387031"/>
              <a:chOff x="2198560" y="1644530"/>
              <a:chExt cx="1749680" cy="596843"/>
            </a:xfrm>
          </p:grpSpPr>
          <p:pic>
            <p:nvPicPr>
              <p:cNvPr id="120" name="图片 119"/>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121" name="图片 120"/>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sp>
          <p:nvSpPr>
            <p:cNvPr id="102" name="文本框 112"/>
            <p:cNvSpPr txBox="1"/>
            <p:nvPr/>
          </p:nvSpPr>
          <p:spPr>
            <a:xfrm>
              <a:off x="5207869" y="3020111"/>
              <a:ext cx="621696" cy="478850"/>
            </a:xfrm>
            <a:prstGeom prst="rect">
              <a:avLst/>
            </a:prstGeom>
            <a:noFill/>
          </p:spPr>
          <p:txBody>
            <a:bodyPr wrap="square" rtlCol="0">
              <a:spAutoFit/>
            </a:bodyPr>
            <a:lstStyle/>
            <a:p>
              <a:pPr algn="ctr"/>
              <a:r>
                <a:rPr lang="en-US" altLang="zh-CN" sz="3000" dirty="0">
                  <a:solidFill>
                    <a:schemeClr val="bg1"/>
                  </a:solidFill>
                  <a:effectLst>
                    <a:outerShdw blurRad="101600" dist="50800" dir="2700000" algn="tl" rotWithShape="0">
                      <a:prstClr val="black">
                        <a:alpha val="40000"/>
                      </a:prstClr>
                    </a:outerShdw>
                  </a:effectLst>
                  <a:latin typeface="Impact" panose="020B0806030902050204" pitchFamily="34" charset="0"/>
                </a:rPr>
                <a:t>03</a:t>
              </a:r>
              <a:endParaRPr lang="zh-CN" altLang="en-US" sz="3000" dirty="0">
                <a:solidFill>
                  <a:schemeClr val="bg1"/>
                </a:solidFill>
                <a:effectLst>
                  <a:outerShdw blurRad="101600" dist="50800" dir="2700000" algn="tl" rotWithShape="0">
                    <a:prstClr val="black">
                      <a:alpha val="40000"/>
                    </a:prstClr>
                  </a:outerShdw>
                </a:effectLst>
                <a:latin typeface="Impact" panose="020B0806030902050204" pitchFamily="34" charset="0"/>
              </a:endParaRPr>
            </a:p>
          </p:txBody>
        </p:sp>
        <p:sp>
          <p:nvSpPr>
            <p:cNvPr id="105" name="文本框 115"/>
            <p:cNvSpPr txBox="1"/>
            <p:nvPr/>
          </p:nvSpPr>
          <p:spPr>
            <a:xfrm>
              <a:off x="4887128" y="1867775"/>
              <a:ext cx="1246910" cy="307777"/>
            </a:xfrm>
            <a:prstGeom prst="rect">
              <a:avLst/>
            </a:prstGeom>
            <a:noFill/>
          </p:spPr>
          <p:txBody>
            <a:bodyPr wrap="square" rtlCol="0">
              <a:spAutoFit/>
            </a:bodyPr>
            <a:lstStyle/>
            <a:p>
              <a:pPr algn="ctr"/>
              <a:r>
                <a:rPr lang="zh-CN" altLang="en-US" b="1" dirty="0">
                  <a:solidFill>
                    <a:srgbClr val="FA783A"/>
                  </a:solidFill>
                  <a:latin typeface="微软雅黑" panose="020B0503020204020204" pitchFamily="34" charset="-122"/>
                  <a:ea typeface="微软雅黑" panose="020B0503020204020204" pitchFamily="34" charset="-122"/>
                </a:rPr>
                <a:t>文字标题</a:t>
              </a:r>
            </a:p>
          </p:txBody>
        </p:sp>
        <p:sp>
          <p:nvSpPr>
            <p:cNvPr id="108" name="文本框 118"/>
            <p:cNvSpPr txBox="1"/>
            <p:nvPr/>
          </p:nvSpPr>
          <p:spPr>
            <a:xfrm>
              <a:off x="5005070" y="2331485"/>
              <a:ext cx="1011025" cy="646331"/>
            </a:xfrm>
            <a:prstGeom prst="rect">
              <a:avLst/>
            </a:prstGeom>
            <a:noFill/>
          </p:spPr>
          <p:txBody>
            <a:bodyPr wrap="square" rtlCol="0">
              <a:spAutoFit/>
            </a:bodyPr>
            <a:lstStyle/>
            <a:p>
              <a:pPr algn="ctr"/>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nvGrpSpPr>
            <p:cNvPr id="111" name="组合 110"/>
            <p:cNvGrpSpPr/>
            <p:nvPr/>
          </p:nvGrpSpPr>
          <p:grpSpPr>
            <a:xfrm>
              <a:off x="5427726" y="3926837"/>
              <a:ext cx="196609" cy="193216"/>
              <a:chOff x="5037571" y="856343"/>
              <a:chExt cx="715006" cy="702571"/>
            </a:xfrm>
            <a:solidFill>
              <a:srgbClr val="FFB850"/>
            </a:solidFill>
          </p:grpSpPr>
          <p:sp>
            <p:nvSpPr>
              <p:cNvPr id="112"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4" name="组合 3"/>
          <p:cNvGrpSpPr/>
          <p:nvPr/>
        </p:nvGrpSpPr>
        <p:grpSpPr>
          <a:xfrm>
            <a:off x="3018157" y="1608342"/>
            <a:ext cx="1460330" cy="2836410"/>
            <a:chOff x="3018157" y="1608342"/>
            <a:chExt cx="1460330" cy="2836410"/>
          </a:xfrm>
        </p:grpSpPr>
        <p:sp>
          <p:nvSpPr>
            <p:cNvPr id="85" name="圆角矩形 84"/>
            <p:cNvSpPr/>
            <p:nvPr/>
          </p:nvSpPr>
          <p:spPr>
            <a:xfrm>
              <a:off x="3018157" y="1608342"/>
              <a:ext cx="1460330" cy="2836410"/>
            </a:xfrm>
            <a:prstGeom prst="roundRect">
              <a:avLst>
                <a:gd name="adj" fmla="val 10535"/>
              </a:avLst>
            </a:prstGeom>
            <a:solidFill>
              <a:srgbClr val="F7F7F7"/>
            </a:solidFill>
            <a:ln w="19050">
              <a:gradFill flip="none" rotWithShape="1">
                <a:gsLst>
                  <a:gs pos="0">
                    <a:schemeClr val="bg1"/>
                  </a:gs>
                  <a:gs pos="100000">
                    <a:schemeClr val="bg1">
                      <a:lumMod val="85000"/>
                    </a:schemeClr>
                  </a:gs>
                </a:gsLst>
                <a:lin ang="2700000" scaled="1"/>
                <a:tileRect/>
              </a:gradFill>
            </a:ln>
            <a:effectLst>
              <a:outerShdw blurRad="177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4" name="组合 93"/>
            <p:cNvGrpSpPr/>
            <p:nvPr/>
          </p:nvGrpSpPr>
          <p:grpSpPr>
            <a:xfrm>
              <a:off x="3018157" y="2976820"/>
              <a:ext cx="1460330" cy="553491"/>
              <a:chOff x="1947258" y="3466616"/>
              <a:chExt cx="2252284" cy="853540"/>
            </a:xfrm>
          </p:grpSpPr>
          <p:sp>
            <p:nvSpPr>
              <p:cNvPr id="131" name="矩形 130"/>
              <p:cNvSpPr/>
              <p:nvPr/>
            </p:nvSpPr>
            <p:spPr>
              <a:xfrm>
                <a:off x="1947258" y="3471751"/>
                <a:ext cx="2252284" cy="843078"/>
              </a:xfrm>
              <a:prstGeom prst="rect">
                <a:avLst/>
              </a:prstGeom>
              <a:solidFill>
                <a:srgbClr val="E341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31"/>
              <p:cNvSpPr/>
              <p:nvPr/>
            </p:nvSpPr>
            <p:spPr>
              <a:xfrm>
                <a:off x="1947258" y="3466616"/>
                <a:ext cx="2252284" cy="189695"/>
              </a:xfrm>
              <a:prstGeom prst="rect">
                <a:avLst/>
              </a:prstGeom>
              <a:gradFill>
                <a:gsLst>
                  <a:gs pos="65000">
                    <a:schemeClr val="tx1">
                      <a:alpha val="3000"/>
                    </a:schemeClr>
                  </a:gs>
                  <a:gs pos="0">
                    <a:schemeClr val="tx1">
                      <a:alpha val="3100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矩形 132"/>
              <p:cNvSpPr/>
              <p:nvPr/>
            </p:nvSpPr>
            <p:spPr>
              <a:xfrm>
                <a:off x="1947258" y="4130461"/>
                <a:ext cx="2252284" cy="189695"/>
              </a:xfrm>
              <a:prstGeom prst="rect">
                <a:avLst/>
              </a:prstGeom>
              <a:gradFill>
                <a:gsLst>
                  <a:gs pos="45000">
                    <a:schemeClr val="tx1">
                      <a:alpha val="3000"/>
                    </a:schemeClr>
                  </a:gs>
                  <a:gs pos="100000">
                    <a:schemeClr val="tx1">
                      <a:alpha val="30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a:off x="3190442" y="1795261"/>
              <a:ext cx="1134453" cy="387031"/>
              <a:chOff x="2198560" y="1644530"/>
              <a:chExt cx="1749680" cy="596843"/>
            </a:xfrm>
          </p:grpSpPr>
          <p:pic>
            <p:nvPicPr>
              <p:cNvPr id="126" name="图片 125"/>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127" name="图片 126"/>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grpSp>
          <p:nvGrpSpPr>
            <p:cNvPr id="97" name="组合 96"/>
            <p:cNvGrpSpPr/>
            <p:nvPr/>
          </p:nvGrpSpPr>
          <p:grpSpPr>
            <a:xfrm>
              <a:off x="3190442" y="3826458"/>
              <a:ext cx="1134453" cy="387031"/>
              <a:chOff x="2198560" y="1644530"/>
              <a:chExt cx="1749680" cy="596843"/>
            </a:xfrm>
          </p:grpSpPr>
          <p:pic>
            <p:nvPicPr>
              <p:cNvPr id="124" name="图片 123"/>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125" name="图片 124"/>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sp>
          <p:nvSpPr>
            <p:cNvPr id="101" name="文本框 111"/>
            <p:cNvSpPr txBox="1"/>
            <p:nvPr/>
          </p:nvSpPr>
          <p:spPr>
            <a:xfrm>
              <a:off x="3437474" y="3020111"/>
              <a:ext cx="621696" cy="478850"/>
            </a:xfrm>
            <a:prstGeom prst="rect">
              <a:avLst/>
            </a:prstGeom>
            <a:noFill/>
          </p:spPr>
          <p:txBody>
            <a:bodyPr wrap="square" rtlCol="0">
              <a:spAutoFit/>
            </a:bodyPr>
            <a:lstStyle/>
            <a:p>
              <a:pPr algn="ctr"/>
              <a:r>
                <a:rPr lang="en-US" altLang="zh-CN" sz="3000" dirty="0">
                  <a:solidFill>
                    <a:schemeClr val="bg1"/>
                  </a:solidFill>
                  <a:effectLst>
                    <a:outerShdw blurRad="101600" dist="50800" dir="2700000" algn="tl" rotWithShape="0">
                      <a:prstClr val="black">
                        <a:alpha val="40000"/>
                      </a:prstClr>
                    </a:outerShdw>
                  </a:effectLst>
                  <a:latin typeface="Impact" panose="020B0806030902050204" pitchFamily="34" charset="0"/>
                </a:rPr>
                <a:t>02</a:t>
              </a:r>
              <a:endParaRPr lang="zh-CN" altLang="en-US" sz="3000" dirty="0">
                <a:solidFill>
                  <a:schemeClr val="bg1"/>
                </a:solidFill>
                <a:effectLst>
                  <a:outerShdw blurRad="101600" dist="50800" dir="2700000" algn="tl" rotWithShape="0">
                    <a:prstClr val="black">
                      <a:alpha val="40000"/>
                    </a:prstClr>
                  </a:outerShdw>
                </a:effectLst>
                <a:latin typeface="Impact" panose="020B0806030902050204" pitchFamily="34" charset="0"/>
              </a:endParaRPr>
            </a:p>
          </p:txBody>
        </p:sp>
        <p:sp>
          <p:nvSpPr>
            <p:cNvPr id="104" name="文本框 114"/>
            <p:cNvSpPr txBox="1"/>
            <p:nvPr/>
          </p:nvSpPr>
          <p:spPr>
            <a:xfrm>
              <a:off x="3133187" y="1867775"/>
              <a:ext cx="1246910" cy="307777"/>
            </a:xfrm>
            <a:prstGeom prst="rect">
              <a:avLst/>
            </a:prstGeom>
            <a:noFill/>
          </p:spPr>
          <p:txBody>
            <a:bodyPr wrap="square" rtlCol="0">
              <a:spAutoFit/>
            </a:bodyPr>
            <a:lstStyle/>
            <a:p>
              <a:pPr algn="ctr"/>
              <a:r>
                <a:rPr lang="zh-CN" altLang="en-US" b="1" dirty="0">
                  <a:solidFill>
                    <a:srgbClr val="FA783A"/>
                  </a:solidFill>
                  <a:latin typeface="微软雅黑" panose="020B0503020204020204" pitchFamily="34" charset="-122"/>
                  <a:ea typeface="微软雅黑" panose="020B0503020204020204" pitchFamily="34" charset="-122"/>
                </a:rPr>
                <a:t>文字标题</a:t>
              </a:r>
            </a:p>
          </p:txBody>
        </p:sp>
        <p:sp>
          <p:nvSpPr>
            <p:cNvPr id="107" name="文本框 117"/>
            <p:cNvSpPr txBox="1"/>
            <p:nvPr/>
          </p:nvSpPr>
          <p:spPr>
            <a:xfrm>
              <a:off x="3242809" y="2331485"/>
              <a:ext cx="1011025" cy="646331"/>
            </a:xfrm>
            <a:prstGeom prst="rect">
              <a:avLst/>
            </a:prstGeom>
            <a:noFill/>
          </p:spPr>
          <p:txBody>
            <a:bodyPr wrap="square" rtlCol="0">
              <a:spAutoFit/>
            </a:bodyPr>
            <a:lstStyle/>
            <a:p>
              <a:pPr algn="ctr"/>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nvGrpSpPr>
            <p:cNvPr id="109" name="组合 108"/>
            <p:cNvGrpSpPr/>
            <p:nvPr/>
          </p:nvGrpSpPr>
          <p:grpSpPr>
            <a:xfrm>
              <a:off x="3699400" y="3918116"/>
              <a:ext cx="165546" cy="201812"/>
              <a:chOff x="3683997" y="856343"/>
              <a:chExt cx="576394" cy="702571"/>
            </a:xfrm>
            <a:solidFill>
              <a:srgbClr val="01ACBE"/>
            </a:solidFill>
          </p:grpSpPr>
          <p:sp>
            <p:nvSpPr>
              <p:cNvPr id="118"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3" name="组合 2"/>
          <p:cNvGrpSpPr/>
          <p:nvPr/>
        </p:nvGrpSpPr>
        <p:grpSpPr>
          <a:xfrm>
            <a:off x="1247762" y="1608342"/>
            <a:ext cx="1460330" cy="2836410"/>
            <a:chOff x="1247762" y="1608342"/>
            <a:chExt cx="1460330" cy="2836410"/>
          </a:xfrm>
        </p:grpSpPr>
        <p:sp>
          <p:nvSpPr>
            <p:cNvPr id="84" name="圆角矩形 83"/>
            <p:cNvSpPr/>
            <p:nvPr/>
          </p:nvSpPr>
          <p:spPr>
            <a:xfrm>
              <a:off x="1247762" y="1608342"/>
              <a:ext cx="1460330" cy="2836410"/>
            </a:xfrm>
            <a:prstGeom prst="roundRect">
              <a:avLst>
                <a:gd name="adj" fmla="val 10535"/>
              </a:avLst>
            </a:prstGeom>
            <a:solidFill>
              <a:srgbClr val="F7F7F7"/>
            </a:solidFill>
            <a:ln w="19050">
              <a:gradFill flip="none" rotWithShape="1">
                <a:gsLst>
                  <a:gs pos="0">
                    <a:schemeClr val="bg1"/>
                  </a:gs>
                  <a:gs pos="100000">
                    <a:schemeClr val="bg1">
                      <a:lumMod val="85000"/>
                    </a:schemeClr>
                  </a:gs>
                </a:gsLst>
                <a:lin ang="2700000" scaled="1"/>
                <a:tileRect/>
              </a:gradFill>
            </a:ln>
            <a:effectLst>
              <a:outerShdw blurRad="177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p:nvPr/>
          </p:nvGrpSpPr>
          <p:grpSpPr>
            <a:xfrm>
              <a:off x="1410700" y="1795261"/>
              <a:ext cx="1134453" cy="387031"/>
              <a:chOff x="2198560" y="1644530"/>
              <a:chExt cx="1749680" cy="596843"/>
            </a:xfrm>
          </p:grpSpPr>
          <p:pic>
            <p:nvPicPr>
              <p:cNvPr id="139" name="图片 138"/>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140" name="图片 139"/>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grpSp>
          <p:nvGrpSpPr>
            <p:cNvPr id="92" name="组合 91"/>
            <p:cNvGrpSpPr/>
            <p:nvPr/>
          </p:nvGrpSpPr>
          <p:grpSpPr>
            <a:xfrm>
              <a:off x="1410700" y="3826458"/>
              <a:ext cx="1134453" cy="387031"/>
              <a:chOff x="2198560" y="1644530"/>
              <a:chExt cx="1749680" cy="596843"/>
            </a:xfrm>
          </p:grpSpPr>
          <p:pic>
            <p:nvPicPr>
              <p:cNvPr id="137" name="图片 136"/>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138" name="图片 137"/>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grpSp>
          <p:nvGrpSpPr>
            <p:cNvPr id="93" name="组合 92"/>
            <p:cNvGrpSpPr/>
            <p:nvPr/>
          </p:nvGrpSpPr>
          <p:grpSpPr>
            <a:xfrm>
              <a:off x="1247762" y="2976820"/>
              <a:ext cx="1460330" cy="553491"/>
              <a:chOff x="1947258" y="3466616"/>
              <a:chExt cx="2252284" cy="853540"/>
            </a:xfrm>
          </p:grpSpPr>
          <p:sp>
            <p:nvSpPr>
              <p:cNvPr id="134" name="矩形 133"/>
              <p:cNvSpPr/>
              <p:nvPr/>
            </p:nvSpPr>
            <p:spPr>
              <a:xfrm>
                <a:off x="1947258" y="3471751"/>
                <a:ext cx="2252284" cy="843078"/>
              </a:xfrm>
              <a:prstGeom prst="rect">
                <a:avLst/>
              </a:prstGeom>
              <a:solidFill>
                <a:srgbClr val="EC6C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矩形 134"/>
              <p:cNvSpPr/>
              <p:nvPr/>
            </p:nvSpPr>
            <p:spPr>
              <a:xfrm>
                <a:off x="1947258" y="3466616"/>
                <a:ext cx="2252284" cy="189695"/>
              </a:xfrm>
              <a:prstGeom prst="rect">
                <a:avLst/>
              </a:prstGeom>
              <a:gradFill>
                <a:gsLst>
                  <a:gs pos="65000">
                    <a:schemeClr val="tx1">
                      <a:alpha val="3000"/>
                    </a:schemeClr>
                  </a:gs>
                  <a:gs pos="0">
                    <a:schemeClr val="tx1">
                      <a:alpha val="3100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矩形 135"/>
              <p:cNvSpPr/>
              <p:nvPr/>
            </p:nvSpPr>
            <p:spPr>
              <a:xfrm>
                <a:off x="1947258" y="4130461"/>
                <a:ext cx="2252284" cy="189695"/>
              </a:xfrm>
              <a:prstGeom prst="rect">
                <a:avLst/>
              </a:prstGeom>
              <a:gradFill>
                <a:gsLst>
                  <a:gs pos="45000">
                    <a:schemeClr val="tx1">
                      <a:alpha val="3000"/>
                    </a:schemeClr>
                  </a:gs>
                  <a:gs pos="100000">
                    <a:schemeClr val="tx1">
                      <a:alpha val="30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0" name="文本框 110"/>
            <p:cNvSpPr txBox="1"/>
            <p:nvPr/>
          </p:nvSpPr>
          <p:spPr>
            <a:xfrm>
              <a:off x="1667079" y="3020111"/>
              <a:ext cx="621696" cy="478850"/>
            </a:xfrm>
            <a:prstGeom prst="rect">
              <a:avLst/>
            </a:prstGeom>
            <a:noFill/>
          </p:spPr>
          <p:txBody>
            <a:bodyPr wrap="square" rtlCol="0">
              <a:spAutoFit/>
            </a:bodyPr>
            <a:lstStyle/>
            <a:p>
              <a:pPr algn="ctr"/>
              <a:r>
                <a:rPr lang="en-US" altLang="zh-CN" sz="3000" dirty="0">
                  <a:solidFill>
                    <a:schemeClr val="bg1"/>
                  </a:solidFill>
                  <a:effectLst>
                    <a:outerShdw blurRad="101600" dist="50800" dir="2700000" algn="tl" rotWithShape="0">
                      <a:prstClr val="black">
                        <a:alpha val="40000"/>
                      </a:prstClr>
                    </a:outerShdw>
                  </a:effectLst>
                  <a:latin typeface="Impact" panose="020B0806030902050204" pitchFamily="34" charset="0"/>
                </a:rPr>
                <a:t>01</a:t>
              </a:r>
              <a:endParaRPr lang="zh-CN" altLang="en-US" sz="3000" dirty="0">
                <a:solidFill>
                  <a:schemeClr val="bg1"/>
                </a:solidFill>
                <a:effectLst>
                  <a:outerShdw blurRad="101600" dist="50800" dir="2700000" algn="tl" rotWithShape="0">
                    <a:prstClr val="black">
                      <a:alpha val="40000"/>
                    </a:prstClr>
                  </a:outerShdw>
                </a:effectLst>
                <a:latin typeface="Impact" panose="020B0806030902050204" pitchFamily="34" charset="0"/>
              </a:endParaRPr>
            </a:p>
          </p:txBody>
        </p:sp>
        <p:sp>
          <p:nvSpPr>
            <p:cNvPr id="103" name="文本框 113"/>
            <p:cNvSpPr txBox="1"/>
            <p:nvPr/>
          </p:nvSpPr>
          <p:spPr>
            <a:xfrm>
              <a:off x="1354472" y="1867775"/>
              <a:ext cx="1246910" cy="307777"/>
            </a:xfrm>
            <a:prstGeom prst="rect">
              <a:avLst/>
            </a:prstGeom>
            <a:noFill/>
          </p:spPr>
          <p:txBody>
            <a:bodyPr wrap="square" rtlCol="0">
              <a:spAutoFit/>
            </a:bodyPr>
            <a:lstStyle/>
            <a:p>
              <a:pPr algn="ctr"/>
              <a:r>
                <a:rPr lang="zh-CN" altLang="en-US" b="1" dirty="0">
                  <a:solidFill>
                    <a:srgbClr val="FA783A"/>
                  </a:solidFill>
                  <a:latin typeface="微软雅黑" panose="020B0503020204020204" pitchFamily="34" charset="-122"/>
                  <a:ea typeface="微软雅黑" panose="020B0503020204020204" pitchFamily="34" charset="-122"/>
                </a:rPr>
                <a:t>文字</a:t>
              </a:r>
              <a:r>
                <a:rPr lang="zh-CN" altLang="en-US" b="1" dirty="0" smtClean="0">
                  <a:solidFill>
                    <a:srgbClr val="FA783A"/>
                  </a:solidFill>
                  <a:latin typeface="微软雅黑" panose="020B0503020204020204" pitchFamily="34" charset="-122"/>
                  <a:ea typeface="微软雅黑" panose="020B0503020204020204" pitchFamily="34" charset="-122"/>
                </a:rPr>
                <a:t>标题</a:t>
              </a:r>
              <a:endParaRPr lang="zh-CN" altLang="en-US" b="1" dirty="0">
                <a:solidFill>
                  <a:srgbClr val="FA783A"/>
                </a:solidFill>
                <a:latin typeface="微软雅黑" panose="020B0503020204020204" pitchFamily="34" charset="-122"/>
                <a:ea typeface="微软雅黑" panose="020B0503020204020204" pitchFamily="34" charset="-122"/>
              </a:endParaRPr>
            </a:p>
          </p:txBody>
        </p:sp>
        <p:sp>
          <p:nvSpPr>
            <p:cNvPr id="106" name="文本框 116"/>
            <p:cNvSpPr txBox="1"/>
            <p:nvPr/>
          </p:nvSpPr>
          <p:spPr>
            <a:xfrm>
              <a:off x="1472413" y="2331485"/>
              <a:ext cx="1011025" cy="646331"/>
            </a:xfrm>
            <a:prstGeom prst="rect">
              <a:avLst/>
            </a:prstGeom>
            <a:noFill/>
          </p:spPr>
          <p:txBody>
            <a:bodyPr wrap="square" rtlCol="0">
              <a:spAutoFit/>
            </a:bodyPr>
            <a:lstStyle/>
            <a:p>
              <a:pPr algn="ctr"/>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nvGrpSpPr>
            <p:cNvPr id="110" name="组合 109"/>
            <p:cNvGrpSpPr/>
            <p:nvPr/>
          </p:nvGrpSpPr>
          <p:grpSpPr>
            <a:xfrm>
              <a:off x="1906899" y="3928141"/>
              <a:ext cx="204212" cy="189523"/>
              <a:chOff x="7903081" y="894379"/>
              <a:chExt cx="675141" cy="626498"/>
            </a:xfrm>
            <a:solidFill>
              <a:srgbClr val="E87071"/>
            </a:solidFill>
          </p:grpSpPr>
          <p:sp>
            <p:nvSpPr>
              <p:cNvPr id="115"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0" name="组合 9"/>
          <p:cNvGrpSpPr/>
          <p:nvPr/>
        </p:nvGrpSpPr>
        <p:grpSpPr>
          <a:xfrm>
            <a:off x="2569199" y="1864743"/>
            <a:ext cx="600721" cy="2348747"/>
            <a:chOff x="2569199" y="1864743"/>
            <a:chExt cx="600721" cy="2348747"/>
          </a:xfrm>
        </p:grpSpPr>
        <p:grpSp>
          <p:nvGrpSpPr>
            <p:cNvPr id="87" name="组合 86"/>
            <p:cNvGrpSpPr/>
            <p:nvPr/>
          </p:nvGrpSpPr>
          <p:grpSpPr>
            <a:xfrm>
              <a:off x="2569199" y="1864743"/>
              <a:ext cx="600721" cy="102466"/>
              <a:chOff x="4111386" y="2043778"/>
              <a:chExt cx="926499" cy="158012"/>
            </a:xfrm>
          </p:grpSpPr>
          <p:grpSp>
            <p:nvGrpSpPr>
              <p:cNvPr id="165" name="组合 164"/>
              <p:cNvGrpSpPr/>
              <p:nvPr/>
            </p:nvGrpSpPr>
            <p:grpSpPr>
              <a:xfrm>
                <a:off x="4879875" y="2043778"/>
                <a:ext cx="158010" cy="158012"/>
                <a:chOff x="4486616" y="3001075"/>
                <a:chExt cx="274695" cy="274699"/>
              </a:xfrm>
            </p:grpSpPr>
            <p:sp>
              <p:nvSpPr>
                <p:cNvPr id="171" name="椭圆 170"/>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2" name="椭圆 171"/>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66" name="组合 165"/>
              <p:cNvGrpSpPr/>
              <p:nvPr/>
            </p:nvGrpSpPr>
            <p:grpSpPr>
              <a:xfrm>
                <a:off x="4111386" y="2043778"/>
                <a:ext cx="158010" cy="158012"/>
                <a:chOff x="4486616" y="3001075"/>
                <a:chExt cx="274695" cy="274699"/>
              </a:xfrm>
            </p:grpSpPr>
            <p:sp>
              <p:nvSpPr>
                <p:cNvPr id="169" name="椭圆 168"/>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0" name="椭圆 169"/>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67" name="圆角矩形 166"/>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8" name="圆角矩形 167"/>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9" name="组合 88"/>
            <p:cNvGrpSpPr/>
            <p:nvPr/>
          </p:nvGrpSpPr>
          <p:grpSpPr>
            <a:xfrm>
              <a:off x="2569199" y="4111024"/>
              <a:ext cx="600721" cy="102466"/>
              <a:chOff x="4111386" y="2043778"/>
              <a:chExt cx="926499" cy="158012"/>
            </a:xfrm>
          </p:grpSpPr>
          <p:grpSp>
            <p:nvGrpSpPr>
              <p:cNvPr id="149" name="组合 148"/>
              <p:cNvGrpSpPr/>
              <p:nvPr/>
            </p:nvGrpSpPr>
            <p:grpSpPr>
              <a:xfrm>
                <a:off x="4879875" y="2043778"/>
                <a:ext cx="158010" cy="158012"/>
                <a:chOff x="4486616" y="3001075"/>
                <a:chExt cx="274695" cy="274699"/>
              </a:xfrm>
            </p:grpSpPr>
            <p:sp>
              <p:nvSpPr>
                <p:cNvPr id="155" name="椭圆 154"/>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6" name="椭圆 155"/>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50" name="组合 149"/>
              <p:cNvGrpSpPr/>
              <p:nvPr/>
            </p:nvGrpSpPr>
            <p:grpSpPr>
              <a:xfrm>
                <a:off x="4111386" y="2043778"/>
                <a:ext cx="158010" cy="158012"/>
                <a:chOff x="4486616" y="3001075"/>
                <a:chExt cx="274695" cy="274699"/>
              </a:xfrm>
            </p:grpSpPr>
            <p:sp>
              <p:nvSpPr>
                <p:cNvPr id="153" name="椭圆 152"/>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4" name="椭圆 153"/>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1" name="圆角矩形 150"/>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2" name="圆角矩形 151"/>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1" name="组合 10"/>
          <p:cNvGrpSpPr/>
          <p:nvPr/>
        </p:nvGrpSpPr>
        <p:grpSpPr>
          <a:xfrm>
            <a:off x="4333159" y="1864743"/>
            <a:ext cx="600721" cy="2348747"/>
            <a:chOff x="4333159" y="1864743"/>
            <a:chExt cx="600721" cy="2348747"/>
          </a:xfrm>
        </p:grpSpPr>
        <p:grpSp>
          <p:nvGrpSpPr>
            <p:cNvPr id="88" name="组合 87"/>
            <p:cNvGrpSpPr/>
            <p:nvPr/>
          </p:nvGrpSpPr>
          <p:grpSpPr>
            <a:xfrm>
              <a:off x="4333159" y="1864743"/>
              <a:ext cx="600721" cy="102466"/>
              <a:chOff x="4111386" y="2043778"/>
              <a:chExt cx="926499" cy="158012"/>
            </a:xfrm>
          </p:grpSpPr>
          <p:grpSp>
            <p:nvGrpSpPr>
              <p:cNvPr id="157" name="组合 156"/>
              <p:cNvGrpSpPr/>
              <p:nvPr/>
            </p:nvGrpSpPr>
            <p:grpSpPr>
              <a:xfrm>
                <a:off x="4879875" y="2043778"/>
                <a:ext cx="158010" cy="158012"/>
                <a:chOff x="4486616" y="3001075"/>
                <a:chExt cx="274695" cy="274699"/>
              </a:xfrm>
            </p:grpSpPr>
            <p:sp>
              <p:nvSpPr>
                <p:cNvPr id="163" name="椭圆 162"/>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4" name="椭圆 163"/>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58" name="组合 157"/>
              <p:cNvGrpSpPr/>
              <p:nvPr/>
            </p:nvGrpSpPr>
            <p:grpSpPr>
              <a:xfrm>
                <a:off x="4111386" y="2043778"/>
                <a:ext cx="158010" cy="158012"/>
                <a:chOff x="4486616" y="3001075"/>
                <a:chExt cx="274695" cy="274699"/>
              </a:xfrm>
            </p:grpSpPr>
            <p:sp>
              <p:nvSpPr>
                <p:cNvPr id="161" name="椭圆 160"/>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2" name="椭圆 161"/>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9" name="圆角矩形 158"/>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0" name="圆角矩形 159"/>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0" name="组合 89"/>
            <p:cNvGrpSpPr/>
            <p:nvPr/>
          </p:nvGrpSpPr>
          <p:grpSpPr>
            <a:xfrm>
              <a:off x="4333159" y="4111024"/>
              <a:ext cx="600721" cy="102466"/>
              <a:chOff x="4111386" y="2043778"/>
              <a:chExt cx="926499" cy="158012"/>
            </a:xfrm>
          </p:grpSpPr>
          <p:grpSp>
            <p:nvGrpSpPr>
              <p:cNvPr id="141" name="组合 140"/>
              <p:cNvGrpSpPr/>
              <p:nvPr/>
            </p:nvGrpSpPr>
            <p:grpSpPr>
              <a:xfrm>
                <a:off x="4879875" y="2043778"/>
                <a:ext cx="158010" cy="158012"/>
                <a:chOff x="4486616" y="3001075"/>
                <a:chExt cx="274695" cy="274699"/>
              </a:xfrm>
            </p:grpSpPr>
            <p:sp>
              <p:nvSpPr>
                <p:cNvPr id="147" name="椭圆 146"/>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8" name="椭圆 147"/>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42" name="组合 141"/>
              <p:cNvGrpSpPr/>
              <p:nvPr/>
            </p:nvGrpSpPr>
            <p:grpSpPr>
              <a:xfrm>
                <a:off x="4111386" y="2043778"/>
                <a:ext cx="158010" cy="158012"/>
                <a:chOff x="4486616" y="3001075"/>
                <a:chExt cx="274695" cy="274699"/>
              </a:xfrm>
            </p:grpSpPr>
            <p:sp>
              <p:nvSpPr>
                <p:cNvPr id="145" name="椭圆 144"/>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6" name="椭圆 145"/>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43" name="圆角矩形 142"/>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4" name="圆角矩形 143"/>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2" name="组合 11"/>
          <p:cNvGrpSpPr/>
          <p:nvPr/>
        </p:nvGrpSpPr>
        <p:grpSpPr>
          <a:xfrm>
            <a:off x="6113455" y="1864743"/>
            <a:ext cx="600721" cy="2348747"/>
            <a:chOff x="6113455" y="1864743"/>
            <a:chExt cx="600721" cy="2348747"/>
          </a:xfrm>
        </p:grpSpPr>
        <p:grpSp>
          <p:nvGrpSpPr>
            <p:cNvPr id="174" name="组合 173"/>
            <p:cNvGrpSpPr/>
            <p:nvPr/>
          </p:nvGrpSpPr>
          <p:grpSpPr>
            <a:xfrm>
              <a:off x="6113455" y="1864743"/>
              <a:ext cx="600721" cy="102466"/>
              <a:chOff x="4111386" y="2043778"/>
              <a:chExt cx="926499" cy="158012"/>
            </a:xfrm>
          </p:grpSpPr>
          <p:grpSp>
            <p:nvGrpSpPr>
              <p:cNvPr id="175" name="组合 174"/>
              <p:cNvGrpSpPr/>
              <p:nvPr/>
            </p:nvGrpSpPr>
            <p:grpSpPr>
              <a:xfrm>
                <a:off x="4879875" y="2043778"/>
                <a:ext cx="158010" cy="158012"/>
                <a:chOff x="4486616" y="3001075"/>
                <a:chExt cx="274695" cy="274699"/>
              </a:xfrm>
            </p:grpSpPr>
            <p:sp>
              <p:nvSpPr>
                <p:cNvPr id="181" name="椭圆 180"/>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2" name="椭圆 181"/>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76" name="组合 175"/>
              <p:cNvGrpSpPr/>
              <p:nvPr/>
            </p:nvGrpSpPr>
            <p:grpSpPr>
              <a:xfrm>
                <a:off x="4111386" y="2043778"/>
                <a:ext cx="158010" cy="158012"/>
                <a:chOff x="4486616" y="3001075"/>
                <a:chExt cx="274695" cy="274699"/>
              </a:xfrm>
            </p:grpSpPr>
            <p:sp>
              <p:nvSpPr>
                <p:cNvPr id="179" name="椭圆 178"/>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0" name="椭圆 179"/>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77" name="圆角矩形 176"/>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8" name="圆角矩形 177"/>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83" name="组合 182"/>
            <p:cNvGrpSpPr/>
            <p:nvPr/>
          </p:nvGrpSpPr>
          <p:grpSpPr>
            <a:xfrm>
              <a:off x="6113455" y="4111024"/>
              <a:ext cx="600721" cy="102466"/>
              <a:chOff x="4111386" y="2043778"/>
              <a:chExt cx="926499" cy="158012"/>
            </a:xfrm>
          </p:grpSpPr>
          <p:grpSp>
            <p:nvGrpSpPr>
              <p:cNvPr id="184" name="组合 183"/>
              <p:cNvGrpSpPr/>
              <p:nvPr/>
            </p:nvGrpSpPr>
            <p:grpSpPr>
              <a:xfrm>
                <a:off x="4879875" y="2043778"/>
                <a:ext cx="158010" cy="158012"/>
                <a:chOff x="4486616" y="3001075"/>
                <a:chExt cx="274695" cy="274699"/>
              </a:xfrm>
            </p:grpSpPr>
            <p:sp>
              <p:nvSpPr>
                <p:cNvPr id="190" name="椭圆 189"/>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1" name="椭圆 190"/>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85" name="组合 184"/>
              <p:cNvGrpSpPr/>
              <p:nvPr/>
            </p:nvGrpSpPr>
            <p:grpSpPr>
              <a:xfrm>
                <a:off x="4111386" y="2043778"/>
                <a:ext cx="158010" cy="158012"/>
                <a:chOff x="4486616" y="3001075"/>
                <a:chExt cx="274695" cy="274699"/>
              </a:xfrm>
            </p:grpSpPr>
            <p:sp>
              <p:nvSpPr>
                <p:cNvPr id="188" name="椭圆 187"/>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9" name="椭圆 188"/>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86" name="圆角矩形 185"/>
              <p:cNvSpPr/>
              <p:nvPr/>
            </p:nvSpPr>
            <p:spPr>
              <a:xfrm rot="16200000" flipH="1" flipV="1">
                <a:off x="4563173" y="1773812"/>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7" name="圆角矩形 186"/>
              <p:cNvSpPr/>
              <p:nvPr/>
            </p:nvSpPr>
            <p:spPr>
              <a:xfrm rot="16200000" flipH="1" flipV="1">
                <a:off x="4563173" y="1728247"/>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9" name="组合 8"/>
          <p:cNvGrpSpPr/>
          <p:nvPr/>
        </p:nvGrpSpPr>
        <p:grpSpPr>
          <a:xfrm>
            <a:off x="3855386" y="268288"/>
            <a:ext cx="1576014" cy="1576636"/>
            <a:chOff x="3834186" y="491852"/>
            <a:chExt cx="1576014" cy="1576636"/>
          </a:xfrm>
        </p:grpSpPr>
        <p:grpSp>
          <p:nvGrpSpPr>
            <p:cNvPr id="14" name="组合 13"/>
            <p:cNvGrpSpPr/>
            <p:nvPr/>
          </p:nvGrpSpPr>
          <p:grpSpPr>
            <a:xfrm>
              <a:off x="3834186" y="491852"/>
              <a:ext cx="1576014" cy="1576636"/>
              <a:chOff x="1677608" y="2996952"/>
              <a:chExt cx="1395643" cy="1395643"/>
            </a:xfrm>
          </p:grpSpPr>
          <p:sp>
            <p:nvSpPr>
              <p:cNvPr id="1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prstClr val="white"/>
                  </a:solidFill>
                </a:endParaRPr>
              </a:p>
            </p:txBody>
          </p:sp>
          <p:sp>
            <p:nvSpPr>
              <p:cNvPr id="16" name="Oval 29"/>
              <p:cNvSpPr>
                <a:spLocks noChangeAspect="1"/>
              </p:cNvSpPr>
              <p:nvPr/>
            </p:nvSpPr>
            <p:spPr>
              <a:xfrm>
                <a:off x="1850114" y="3169458"/>
                <a:ext cx="1050630" cy="1050630"/>
              </a:xfrm>
              <a:prstGeom prst="ellipse">
                <a:avLst/>
              </a:prstGeom>
              <a:solidFill>
                <a:srgbClr val="FA783A"/>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effectLst>
                    <a:outerShdw blurRad="38100" dist="38100" dir="2700000" algn="tl">
                      <a:srgbClr val="000000">
                        <a:alpha val="43137"/>
                      </a:srgbClr>
                    </a:outerShdw>
                  </a:effectLst>
                  <a:latin typeface="DIN-BoldItalic" pitchFamily="50" charset="0"/>
                </a:endParaRPr>
              </a:p>
            </p:txBody>
          </p:sp>
        </p:grpSp>
        <p:sp>
          <p:nvSpPr>
            <p:cNvPr id="17" name="文本框 123"/>
            <p:cNvSpPr txBox="1"/>
            <p:nvPr/>
          </p:nvSpPr>
          <p:spPr>
            <a:xfrm>
              <a:off x="4082180" y="988368"/>
              <a:ext cx="1080026" cy="623248"/>
            </a:xfrm>
            <a:prstGeom prst="rect">
              <a:avLst/>
            </a:prstGeom>
            <a:noFill/>
          </p:spPr>
          <p:txBody>
            <a:bodyPr wrap="square" lIns="68580" tIns="34290" rIns="68580" bIns="34290" rtlCol="0">
              <a:spAutoFit/>
            </a:bodyPr>
            <a:lstStyle/>
            <a:p>
              <a:pPr algn="ctr"/>
              <a:r>
                <a:rPr lang="zh-CN" altLang="en-US" sz="1800" b="1" dirty="0" smtClean="0">
                  <a:solidFill>
                    <a:schemeClr val="bg1"/>
                  </a:solidFill>
                  <a:latin typeface="微软雅黑" panose="020B0503020204020204" pitchFamily="34" charset="-122"/>
                  <a:ea typeface="微软雅黑" panose="020B0503020204020204" pitchFamily="34" charset="-122"/>
                </a:rPr>
                <a:t>文字</a:t>
              </a:r>
              <a:endParaRPr lang="en-US" altLang="zh-CN" sz="18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800" b="1" dirty="0" smtClean="0">
                  <a:solidFill>
                    <a:schemeClr val="bg1"/>
                  </a:solidFill>
                  <a:latin typeface="微软雅黑" panose="020B0503020204020204" pitchFamily="34" charset="-122"/>
                  <a:ea typeface="微软雅黑" panose="020B0503020204020204" pitchFamily="34" charset="-122"/>
                </a:rPr>
                <a:t>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par>
                          <p:cTn id="21" fill="hold">
                            <p:stCondLst>
                              <p:cond delay="2000"/>
                            </p:stCondLst>
                            <p:childTnLst>
                              <p:par>
                                <p:cTn id="22" presetID="31"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 calcmode="lin" valueType="num">
                                      <p:cBhvr>
                                        <p:cTn id="26" dur="500" fill="hold"/>
                                        <p:tgtEl>
                                          <p:spTgt spid="3"/>
                                        </p:tgtEl>
                                        <p:attrNameLst>
                                          <p:attrName>style.rotation</p:attrName>
                                        </p:attrNameLst>
                                      </p:cBhvr>
                                      <p:tavLst>
                                        <p:tav tm="0">
                                          <p:val>
                                            <p:fltVal val="90"/>
                                          </p:val>
                                        </p:tav>
                                        <p:tav tm="100000">
                                          <p:val>
                                            <p:fltVal val="0"/>
                                          </p:val>
                                        </p:tav>
                                      </p:tavLst>
                                    </p:anim>
                                    <p:animEffect transition="in" filter="fade">
                                      <p:cBhvr>
                                        <p:cTn id="27" dur="500"/>
                                        <p:tgtEl>
                                          <p:spTgt spid="3"/>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000"/>
                            </p:stCondLst>
                            <p:childTnLst>
                              <p:par>
                                <p:cTn id="33" presetID="31"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 calcmode="lin" valueType="num">
                                      <p:cBhvr>
                                        <p:cTn id="37" dur="500" fill="hold"/>
                                        <p:tgtEl>
                                          <p:spTgt spid="4"/>
                                        </p:tgtEl>
                                        <p:attrNameLst>
                                          <p:attrName>style.rotation</p:attrName>
                                        </p:attrNameLst>
                                      </p:cBhvr>
                                      <p:tavLst>
                                        <p:tav tm="0">
                                          <p:val>
                                            <p:fltVal val="90"/>
                                          </p:val>
                                        </p:tav>
                                        <p:tav tm="100000">
                                          <p:val>
                                            <p:fltVal val="0"/>
                                          </p:val>
                                        </p:tav>
                                      </p:tavLst>
                                    </p:anim>
                                    <p:animEffect transition="in" filter="fade">
                                      <p:cBhvr>
                                        <p:cTn id="38" dur="500"/>
                                        <p:tgtEl>
                                          <p:spTgt spid="4"/>
                                        </p:tgtEl>
                                      </p:cBhvr>
                                    </p:animEffect>
                                  </p:childTnLst>
                                </p:cTn>
                              </p:par>
                            </p:childTnLst>
                          </p:cTn>
                        </p:par>
                        <p:par>
                          <p:cTn id="39" fill="hold">
                            <p:stCondLst>
                              <p:cond delay="3500"/>
                            </p:stCondLst>
                            <p:childTnLst>
                              <p:par>
                                <p:cTn id="40" presetID="2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4000"/>
                            </p:stCondLst>
                            <p:childTnLst>
                              <p:par>
                                <p:cTn id="44" presetID="31"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500" fill="hold"/>
                                        <p:tgtEl>
                                          <p:spTgt spid="5"/>
                                        </p:tgtEl>
                                        <p:attrNameLst>
                                          <p:attrName>ppt_w</p:attrName>
                                        </p:attrNameLst>
                                      </p:cBhvr>
                                      <p:tavLst>
                                        <p:tav tm="0">
                                          <p:val>
                                            <p:fltVal val="0"/>
                                          </p:val>
                                        </p:tav>
                                        <p:tav tm="100000">
                                          <p:val>
                                            <p:strVal val="#ppt_w"/>
                                          </p:val>
                                        </p:tav>
                                      </p:tavLst>
                                    </p:anim>
                                    <p:anim calcmode="lin" valueType="num">
                                      <p:cBhvr>
                                        <p:cTn id="47" dur="500" fill="hold"/>
                                        <p:tgtEl>
                                          <p:spTgt spid="5"/>
                                        </p:tgtEl>
                                        <p:attrNameLst>
                                          <p:attrName>ppt_h</p:attrName>
                                        </p:attrNameLst>
                                      </p:cBhvr>
                                      <p:tavLst>
                                        <p:tav tm="0">
                                          <p:val>
                                            <p:fltVal val="0"/>
                                          </p:val>
                                        </p:tav>
                                        <p:tav tm="100000">
                                          <p:val>
                                            <p:strVal val="#ppt_h"/>
                                          </p:val>
                                        </p:tav>
                                      </p:tavLst>
                                    </p:anim>
                                    <p:anim calcmode="lin" valueType="num">
                                      <p:cBhvr>
                                        <p:cTn id="48" dur="500" fill="hold"/>
                                        <p:tgtEl>
                                          <p:spTgt spid="5"/>
                                        </p:tgtEl>
                                        <p:attrNameLst>
                                          <p:attrName>style.rotation</p:attrName>
                                        </p:attrNameLst>
                                      </p:cBhvr>
                                      <p:tavLst>
                                        <p:tav tm="0">
                                          <p:val>
                                            <p:fltVal val="90"/>
                                          </p:val>
                                        </p:tav>
                                        <p:tav tm="100000">
                                          <p:val>
                                            <p:fltVal val="0"/>
                                          </p:val>
                                        </p:tav>
                                      </p:tavLst>
                                    </p:anim>
                                    <p:animEffect transition="in" filter="fade">
                                      <p:cBhvr>
                                        <p:cTn id="49" dur="500"/>
                                        <p:tgtEl>
                                          <p:spTgt spid="5"/>
                                        </p:tgtEl>
                                      </p:cBhvr>
                                    </p:animEffect>
                                  </p:childTnLst>
                                </p:cTn>
                              </p:par>
                            </p:childTnLst>
                          </p:cTn>
                        </p:par>
                        <p:par>
                          <p:cTn id="50" fill="hold">
                            <p:stCondLst>
                              <p:cond delay="4500"/>
                            </p:stCondLst>
                            <p:childTnLst>
                              <p:par>
                                <p:cTn id="51" presetID="22" presetClass="entr" presetSubtype="8"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500"/>
                                        <p:tgtEl>
                                          <p:spTgt spid="12"/>
                                        </p:tgtEl>
                                      </p:cBhvr>
                                    </p:animEffect>
                                  </p:childTnLst>
                                </p:cTn>
                              </p:par>
                            </p:childTnLst>
                          </p:cTn>
                        </p:par>
                        <p:par>
                          <p:cTn id="54" fill="hold">
                            <p:stCondLst>
                              <p:cond delay="5000"/>
                            </p:stCondLst>
                            <p:childTnLst>
                              <p:par>
                                <p:cTn id="55" presetID="31" presetClass="entr" presetSubtype="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 calcmode="lin" valueType="num">
                                      <p:cBhvr>
                                        <p:cTn id="59" dur="500" fill="hold"/>
                                        <p:tgtEl>
                                          <p:spTgt spid="7"/>
                                        </p:tgtEl>
                                        <p:attrNameLst>
                                          <p:attrName>style.rotation</p:attrName>
                                        </p:attrNameLst>
                                      </p:cBhvr>
                                      <p:tavLst>
                                        <p:tav tm="0">
                                          <p:val>
                                            <p:fltVal val="90"/>
                                          </p:val>
                                        </p:tav>
                                        <p:tav tm="100000">
                                          <p:val>
                                            <p:fltVal val="0"/>
                                          </p:val>
                                        </p:tav>
                                      </p:tavLst>
                                    </p:anim>
                                    <p:animEffect transition="in" filter="fade">
                                      <p:cBhvr>
                                        <p:cTn id="6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19" name="椭圆 218"/>
          <p:cNvSpPr/>
          <p:nvPr/>
        </p:nvSpPr>
        <p:spPr>
          <a:xfrm flipH="1">
            <a:off x="8564437" y="3749509"/>
            <a:ext cx="417951" cy="418007"/>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0" name="椭圆 219"/>
          <p:cNvSpPr/>
          <p:nvPr/>
        </p:nvSpPr>
        <p:spPr>
          <a:xfrm flipH="1">
            <a:off x="7957170" y="4871865"/>
            <a:ext cx="391922" cy="39197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221" name="椭圆 220"/>
          <p:cNvSpPr/>
          <p:nvPr/>
        </p:nvSpPr>
        <p:spPr>
          <a:xfrm flipH="1">
            <a:off x="8439608" y="4689169"/>
            <a:ext cx="182670" cy="182696"/>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2" name="椭圆 221"/>
          <p:cNvSpPr/>
          <p:nvPr/>
        </p:nvSpPr>
        <p:spPr>
          <a:xfrm flipH="1">
            <a:off x="8820152" y="4130929"/>
            <a:ext cx="690362" cy="690455"/>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223" name="椭圆 222"/>
          <p:cNvSpPr/>
          <p:nvPr/>
        </p:nvSpPr>
        <p:spPr>
          <a:xfrm flipH="1">
            <a:off x="8657916" y="4607541"/>
            <a:ext cx="324472" cy="3245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224" name="椭圆 223"/>
          <p:cNvSpPr/>
          <p:nvPr/>
        </p:nvSpPr>
        <p:spPr>
          <a:xfrm flipH="1">
            <a:off x="7237090" y="4962392"/>
            <a:ext cx="182670" cy="182696"/>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5" name="椭圆 224"/>
          <p:cNvSpPr/>
          <p:nvPr/>
        </p:nvSpPr>
        <p:spPr>
          <a:xfrm flipH="1">
            <a:off x="240719" y="1514398"/>
            <a:ext cx="324599" cy="324645"/>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226" name="椭圆 225"/>
          <p:cNvSpPr/>
          <p:nvPr/>
        </p:nvSpPr>
        <p:spPr>
          <a:xfrm flipH="1">
            <a:off x="8962918" y="3459635"/>
            <a:ext cx="182670" cy="18269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227" name="椭圆 226"/>
          <p:cNvSpPr/>
          <p:nvPr/>
        </p:nvSpPr>
        <p:spPr>
          <a:xfrm flipH="1">
            <a:off x="-108177" y="1112750"/>
            <a:ext cx="401593" cy="40164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8" name="椭圆 227"/>
          <p:cNvSpPr/>
          <p:nvPr/>
        </p:nvSpPr>
        <p:spPr>
          <a:xfrm flipH="1">
            <a:off x="108298" y="2019633"/>
            <a:ext cx="264843" cy="264879"/>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grpSp>
        <p:nvGrpSpPr>
          <p:cNvPr id="229" name="组合 228"/>
          <p:cNvGrpSpPr/>
          <p:nvPr/>
        </p:nvGrpSpPr>
        <p:grpSpPr>
          <a:xfrm>
            <a:off x="-70213" y="-163760"/>
            <a:ext cx="1667888" cy="1668114"/>
            <a:chOff x="1129232" y="711771"/>
            <a:chExt cx="1228944" cy="1228944"/>
          </a:xfrm>
        </p:grpSpPr>
        <p:grpSp>
          <p:nvGrpSpPr>
            <p:cNvPr id="230" name="组合 229"/>
            <p:cNvGrpSpPr/>
            <p:nvPr/>
          </p:nvGrpSpPr>
          <p:grpSpPr>
            <a:xfrm flipH="1">
              <a:off x="1129232" y="711771"/>
              <a:ext cx="1228944" cy="1228944"/>
              <a:chOff x="2848131" y="1860029"/>
              <a:chExt cx="3807502" cy="3807502"/>
            </a:xfrm>
          </p:grpSpPr>
          <p:sp>
            <p:nvSpPr>
              <p:cNvPr id="233" name="椭圆 232"/>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5000" b="0" i="0" u="none" strike="noStrike" kern="0" cap="none" spc="0" normalizeH="0" baseline="0" noProof="0">
                  <a:ln>
                    <a:noFill/>
                  </a:ln>
                  <a:solidFill>
                    <a:sysClr val="window" lastClr="FFFFFF"/>
                  </a:solidFill>
                  <a:effectLst/>
                  <a:uLnTx/>
                  <a:uFillTx/>
                  <a:latin typeface="Agency FB"/>
                  <a:cs typeface="+mn-cs"/>
                </a:endParaRPr>
              </a:p>
            </p:txBody>
          </p:sp>
          <p:sp>
            <p:nvSpPr>
              <p:cNvPr id="234" name="椭圆 233"/>
              <p:cNvSpPr/>
              <p:nvPr/>
            </p:nvSpPr>
            <p:spPr>
              <a:xfrm>
                <a:off x="2936814" y="1948725"/>
                <a:ext cx="3630123" cy="3630123"/>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5000" b="0" i="0" u="none" strike="noStrike" kern="0" cap="none" spc="0" normalizeH="0" baseline="0" noProof="0">
                  <a:ln>
                    <a:noFill/>
                  </a:ln>
                  <a:solidFill>
                    <a:sysClr val="window" lastClr="FFFFFF"/>
                  </a:solidFill>
                  <a:effectLst/>
                  <a:uLnTx/>
                  <a:uFillTx/>
                  <a:latin typeface="Agency FB"/>
                  <a:cs typeface="+mn-cs"/>
                </a:endParaRPr>
              </a:p>
            </p:txBody>
          </p:sp>
        </p:grpSp>
        <p:sp>
          <p:nvSpPr>
            <p:cNvPr id="231" name="椭圆 230"/>
            <p:cNvSpPr/>
            <p:nvPr/>
          </p:nvSpPr>
          <p:spPr>
            <a:xfrm>
              <a:off x="1278439" y="859618"/>
              <a:ext cx="937494" cy="937494"/>
            </a:xfrm>
            <a:prstGeom prst="ellipse">
              <a:avLst/>
            </a:prstGeom>
            <a:solidFill>
              <a:srgbClr val="F17445"/>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gency FB"/>
                <a:cs typeface="+mn-cs"/>
              </a:endParaRPr>
            </a:p>
          </p:txBody>
        </p:sp>
        <p:sp>
          <p:nvSpPr>
            <p:cNvPr id="232" name="文本框 4"/>
            <p:cNvSpPr txBox="1"/>
            <p:nvPr/>
          </p:nvSpPr>
          <p:spPr>
            <a:xfrm>
              <a:off x="1222821" y="1090187"/>
              <a:ext cx="992975" cy="57648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目录</a:t>
              </a:r>
              <a:endParaRPr kumimoji="0" lang="zh-CN" altLang="en-US" sz="3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1" name="文本框 4"/>
            <p:cNvSpPr txBox="1"/>
            <p:nvPr/>
          </p:nvSpPr>
          <p:spPr>
            <a:xfrm>
              <a:off x="1383747" y="1401424"/>
              <a:ext cx="671121" cy="204073"/>
            </a:xfrm>
            <a:prstGeom prst="rect">
              <a:avLst/>
            </a:prstGeom>
            <a:noFill/>
          </p:spPr>
          <p:txBody>
            <a:bodyPr wrap="none" rtlCol="0">
              <a:spAutoFit/>
            </a:bodyPr>
            <a:lstStyle/>
            <a:p>
              <a:pPr lvl="0" algn="ctr" defTabSz="914400">
                <a:defRPr/>
              </a:pPr>
              <a:r>
                <a:rPr lang="en-US" altLang="zh-CN" sz="1200" kern="0" dirty="0" smtClean="0">
                  <a:solidFill>
                    <a:sysClr val="window" lastClr="FFFFFF"/>
                  </a:solidFill>
                  <a:latin typeface="微软雅黑" panose="020B0503020204020204" pitchFamily="34" charset="-122"/>
                  <a:ea typeface="微软雅黑" panose="020B0503020204020204" pitchFamily="34" charset="-122"/>
                </a:rPr>
                <a:t>CATALOG</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235" name="椭圆 234"/>
          <p:cNvSpPr/>
          <p:nvPr/>
        </p:nvSpPr>
        <p:spPr>
          <a:xfrm flipH="1">
            <a:off x="1607323" y="223392"/>
            <a:ext cx="353143" cy="353191"/>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236" name="椭圆 235"/>
          <p:cNvSpPr/>
          <p:nvPr/>
        </p:nvSpPr>
        <p:spPr>
          <a:xfrm flipH="1">
            <a:off x="2020420" y="91044"/>
            <a:ext cx="119909" cy="11992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nvGrpSpPr>
          <p:cNvPr id="79" name="组合 78"/>
          <p:cNvGrpSpPr/>
          <p:nvPr/>
        </p:nvGrpSpPr>
        <p:grpSpPr>
          <a:xfrm>
            <a:off x="3580172" y="949982"/>
            <a:ext cx="3523605" cy="863374"/>
            <a:chOff x="3580172" y="949982"/>
            <a:chExt cx="3523605" cy="863374"/>
          </a:xfrm>
        </p:grpSpPr>
        <p:pic>
          <p:nvPicPr>
            <p:cNvPr id="80" name="图片 79"/>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t="76775"/>
            <a:stretch>
              <a:fillRect/>
            </a:stretch>
          </p:blipFill>
          <p:spPr>
            <a:xfrm rot="16200000">
              <a:off x="6614450" y="1191719"/>
              <a:ext cx="718813" cy="259841"/>
            </a:xfrm>
            <a:prstGeom prst="rect">
              <a:avLst/>
            </a:prstGeom>
          </p:spPr>
        </p:pic>
        <p:pic>
          <p:nvPicPr>
            <p:cNvPr id="82" name="图片 81"/>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t="76775"/>
            <a:stretch>
              <a:fillRect/>
            </a:stretch>
          </p:blipFill>
          <p:spPr>
            <a:xfrm>
              <a:off x="3858753" y="1662329"/>
              <a:ext cx="2735177" cy="151027"/>
            </a:xfrm>
            <a:prstGeom prst="rect">
              <a:avLst/>
            </a:prstGeom>
          </p:spPr>
        </p:pic>
        <p:sp>
          <p:nvSpPr>
            <p:cNvPr id="83" name="圆角矩形 82"/>
            <p:cNvSpPr/>
            <p:nvPr/>
          </p:nvSpPr>
          <p:spPr>
            <a:xfrm>
              <a:off x="3580172" y="949982"/>
              <a:ext cx="3292340" cy="718813"/>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p>
          </p:txBody>
        </p:sp>
        <p:sp>
          <p:nvSpPr>
            <p:cNvPr id="84" name="矩形 83"/>
            <p:cNvSpPr/>
            <p:nvPr/>
          </p:nvSpPr>
          <p:spPr>
            <a:xfrm>
              <a:off x="4725265" y="1132384"/>
              <a:ext cx="2011680" cy="384810"/>
            </a:xfrm>
            <a:prstGeom prst="rect">
              <a:avLst/>
            </a:prstGeom>
          </p:spPr>
          <p:txBody>
            <a:bodyPr wrap="none">
              <a:spAutoFit/>
            </a:bodyPr>
            <a:lstStyle/>
            <a:p>
              <a:pPr lvl="0" algn="l" defTabSz="914400">
                <a:defRPr/>
              </a:pPr>
              <a:r>
                <a:rPr lang="zh-CN" altLang="en-US" sz="1800" kern="0" dirty="0">
                  <a:solidFill>
                    <a:sysClr val="window" lastClr="FFFFFF">
                      <a:lumMod val="50000"/>
                    </a:sysClr>
                  </a:solidFill>
                  <a:latin typeface="微软雅黑" panose="020B0503020204020204" pitchFamily="34" charset="-122"/>
                  <a:ea typeface="微软雅黑" panose="020B0503020204020204" pitchFamily="34" charset="-122"/>
                </a:rPr>
                <a:t>单击此处添加标题</a:t>
              </a:r>
            </a:p>
          </p:txBody>
        </p:sp>
        <p:sp>
          <p:nvSpPr>
            <p:cNvPr id="85" name="KSO_Shape"/>
            <p:cNvSpPr/>
            <p:nvPr/>
          </p:nvSpPr>
          <p:spPr bwMode="auto">
            <a:xfrm>
              <a:off x="4116883" y="1163131"/>
              <a:ext cx="332209" cy="25192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gradFill>
              <a:gsLst>
                <a:gs pos="100000">
                  <a:srgbClr val="F17445"/>
                </a:gs>
                <a:gs pos="0">
                  <a:srgbClr val="F17445">
                    <a:lumMod val="75000"/>
                  </a:srgbClr>
                </a:gs>
              </a:gsLst>
              <a:lin ang="5400000" scaled="1"/>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grpSp>
      <p:grpSp>
        <p:nvGrpSpPr>
          <p:cNvPr id="86" name="组合 85"/>
          <p:cNvGrpSpPr/>
          <p:nvPr/>
        </p:nvGrpSpPr>
        <p:grpSpPr>
          <a:xfrm>
            <a:off x="3580172" y="1879622"/>
            <a:ext cx="3523605" cy="868471"/>
            <a:chOff x="3580172" y="1879622"/>
            <a:chExt cx="3523605" cy="868471"/>
          </a:xfrm>
        </p:grpSpPr>
        <p:pic>
          <p:nvPicPr>
            <p:cNvPr id="87" name="图片 86"/>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t="76775"/>
            <a:stretch>
              <a:fillRect/>
            </a:stretch>
          </p:blipFill>
          <p:spPr>
            <a:xfrm rot="16200000">
              <a:off x="6614450" y="2130503"/>
              <a:ext cx="718813" cy="259841"/>
            </a:xfrm>
            <a:prstGeom prst="rect">
              <a:avLst/>
            </a:prstGeom>
          </p:spPr>
        </p:pic>
        <p:pic>
          <p:nvPicPr>
            <p:cNvPr id="94" name="图片 93"/>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t="76775"/>
            <a:stretch>
              <a:fillRect/>
            </a:stretch>
          </p:blipFill>
          <p:spPr>
            <a:xfrm>
              <a:off x="3858753" y="2597066"/>
              <a:ext cx="2735177" cy="151027"/>
            </a:xfrm>
            <a:prstGeom prst="rect">
              <a:avLst/>
            </a:prstGeom>
          </p:spPr>
        </p:pic>
        <p:sp>
          <p:nvSpPr>
            <p:cNvPr id="95" name="圆角矩形 94"/>
            <p:cNvSpPr/>
            <p:nvPr/>
          </p:nvSpPr>
          <p:spPr>
            <a:xfrm>
              <a:off x="3580172" y="1879622"/>
              <a:ext cx="3292340" cy="718813"/>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p>
          </p:txBody>
        </p:sp>
        <p:sp>
          <p:nvSpPr>
            <p:cNvPr id="96" name="矩形 95"/>
            <p:cNvSpPr/>
            <p:nvPr/>
          </p:nvSpPr>
          <p:spPr>
            <a:xfrm>
              <a:off x="4725265" y="2044485"/>
              <a:ext cx="2011680" cy="384810"/>
            </a:xfrm>
            <a:prstGeom prst="rect">
              <a:avLst/>
            </a:prstGeom>
          </p:spPr>
          <p:txBody>
            <a:bodyPr wrap="none">
              <a:spAutoFit/>
            </a:bodyPr>
            <a:lstStyle/>
            <a:p>
              <a:pPr lvl="0" algn="l" defTabSz="914400">
                <a:defRPr/>
              </a:pPr>
              <a:r>
                <a:rPr lang="zh-CN" altLang="en-US" sz="1800" kern="0" dirty="0">
                  <a:solidFill>
                    <a:sysClr val="window" lastClr="FFFFFF">
                      <a:lumMod val="50000"/>
                    </a:sysClr>
                  </a:solidFill>
                  <a:latin typeface="微软雅黑" panose="020B0503020204020204" pitchFamily="34" charset="-122"/>
                  <a:ea typeface="微软雅黑" panose="020B0503020204020204" pitchFamily="34" charset="-122"/>
                </a:rPr>
                <a:t>单击此处添加标题</a:t>
              </a:r>
            </a:p>
          </p:txBody>
        </p:sp>
        <p:sp>
          <p:nvSpPr>
            <p:cNvPr id="97" name="KSO_Shape"/>
            <p:cNvSpPr/>
            <p:nvPr/>
          </p:nvSpPr>
          <p:spPr bwMode="auto">
            <a:xfrm>
              <a:off x="4107169" y="2082584"/>
              <a:ext cx="321647" cy="27393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gradFill>
              <a:gsLst>
                <a:gs pos="100000">
                  <a:srgbClr val="E94744"/>
                </a:gs>
                <a:gs pos="0">
                  <a:srgbClr val="E94744">
                    <a:lumMod val="75000"/>
                  </a:srgbClr>
                </a:gs>
              </a:gsLst>
              <a:lin ang="5400000" scaled="1"/>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grpSp>
      <p:grpSp>
        <p:nvGrpSpPr>
          <p:cNvPr id="98" name="组合 97"/>
          <p:cNvGrpSpPr/>
          <p:nvPr/>
        </p:nvGrpSpPr>
        <p:grpSpPr>
          <a:xfrm>
            <a:off x="3580172" y="2827551"/>
            <a:ext cx="3523606" cy="863294"/>
            <a:chOff x="3580172" y="2827551"/>
            <a:chExt cx="3523606" cy="863294"/>
          </a:xfrm>
        </p:grpSpPr>
        <p:pic>
          <p:nvPicPr>
            <p:cNvPr id="99" name="图片 98"/>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t="76775"/>
            <a:stretch>
              <a:fillRect/>
            </a:stretch>
          </p:blipFill>
          <p:spPr>
            <a:xfrm rot="16200000">
              <a:off x="6614451" y="3069286"/>
              <a:ext cx="718813" cy="259841"/>
            </a:xfrm>
            <a:prstGeom prst="rect">
              <a:avLst/>
            </a:prstGeom>
          </p:spPr>
        </p:pic>
        <p:pic>
          <p:nvPicPr>
            <p:cNvPr id="100" name="图片 99"/>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t="76775"/>
            <a:stretch>
              <a:fillRect/>
            </a:stretch>
          </p:blipFill>
          <p:spPr>
            <a:xfrm>
              <a:off x="3858753" y="3539818"/>
              <a:ext cx="2735177" cy="151027"/>
            </a:xfrm>
            <a:prstGeom prst="rect">
              <a:avLst/>
            </a:prstGeom>
          </p:spPr>
        </p:pic>
        <p:sp>
          <p:nvSpPr>
            <p:cNvPr id="101" name="圆角矩形 100"/>
            <p:cNvSpPr/>
            <p:nvPr/>
          </p:nvSpPr>
          <p:spPr>
            <a:xfrm>
              <a:off x="3580172" y="2827551"/>
              <a:ext cx="3292340" cy="718813"/>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p>
          </p:txBody>
        </p:sp>
        <p:sp>
          <p:nvSpPr>
            <p:cNvPr id="102" name="矩形 101"/>
            <p:cNvSpPr/>
            <p:nvPr/>
          </p:nvSpPr>
          <p:spPr>
            <a:xfrm>
              <a:off x="4725265" y="2956586"/>
              <a:ext cx="2011680" cy="384810"/>
            </a:xfrm>
            <a:prstGeom prst="rect">
              <a:avLst/>
            </a:prstGeom>
          </p:spPr>
          <p:txBody>
            <a:bodyPr wrap="none">
              <a:spAutoFit/>
            </a:bodyPr>
            <a:lstStyle/>
            <a:p>
              <a:pPr lvl="0" algn="l" defTabSz="914400">
                <a:defRPr/>
              </a:pPr>
              <a:r>
                <a:rPr lang="zh-CN" altLang="en-US" sz="1800" kern="0" dirty="0">
                  <a:solidFill>
                    <a:sysClr val="window" lastClr="FFFFFF">
                      <a:lumMod val="50000"/>
                    </a:sysClr>
                  </a:solidFill>
                  <a:latin typeface="微软雅黑" panose="020B0503020204020204" pitchFamily="34" charset="-122"/>
                  <a:ea typeface="微软雅黑" panose="020B0503020204020204" pitchFamily="34" charset="-122"/>
                </a:rPr>
                <a:t>单击此处添加标题</a:t>
              </a:r>
            </a:p>
          </p:txBody>
        </p:sp>
        <p:sp>
          <p:nvSpPr>
            <p:cNvPr id="103" name="KSO_Shape"/>
            <p:cNvSpPr/>
            <p:nvPr/>
          </p:nvSpPr>
          <p:spPr bwMode="auto">
            <a:xfrm>
              <a:off x="4131559" y="3004592"/>
              <a:ext cx="317533" cy="31435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gradFill flip="none" rotWithShape="1">
              <a:gsLst>
                <a:gs pos="0">
                  <a:srgbClr val="FA783A">
                    <a:shade val="30000"/>
                    <a:satMod val="115000"/>
                  </a:srgbClr>
                </a:gs>
                <a:gs pos="50000">
                  <a:srgbClr val="FA783A">
                    <a:shade val="67500"/>
                    <a:satMod val="115000"/>
                  </a:srgbClr>
                </a:gs>
                <a:gs pos="100000">
                  <a:srgbClr val="FA783A">
                    <a:shade val="100000"/>
                    <a:satMod val="115000"/>
                  </a:srgbClr>
                </a:gs>
              </a:gsLst>
              <a:lin ang="5400000" scaled="1"/>
              <a:tileRect/>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grpSp>
      <p:grpSp>
        <p:nvGrpSpPr>
          <p:cNvPr id="104" name="组合 103"/>
          <p:cNvGrpSpPr/>
          <p:nvPr/>
        </p:nvGrpSpPr>
        <p:grpSpPr>
          <a:xfrm>
            <a:off x="3580172" y="3737260"/>
            <a:ext cx="3523605" cy="870281"/>
            <a:chOff x="3580172" y="3737260"/>
            <a:chExt cx="3523605" cy="870281"/>
          </a:xfrm>
        </p:grpSpPr>
        <p:grpSp>
          <p:nvGrpSpPr>
            <p:cNvPr id="105" name="组合 104"/>
            <p:cNvGrpSpPr/>
            <p:nvPr/>
          </p:nvGrpSpPr>
          <p:grpSpPr>
            <a:xfrm>
              <a:off x="3580172" y="3737260"/>
              <a:ext cx="3523605" cy="731063"/>
              <a:chOff x="3580172" y="3737260"/>
              <a:chExt cx="3523605" cy="731063"/>
            </a:xfrm>
          </p:grpSpPr>
          <p:pic>
            <p:nvPicPr>
              <p:cNvPr id="107" name="图片 106"/>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t="76775"/>
              <a:stretch>
                <a:fillRect/>
              </a:stretch>
            </p:blipFill>
            <p:spPr>
              <a:xfrm rot="16200000">
                <a:off x="6614450" y="3978996"/>
                <a:ext cx="718813" cy="259840"/>
              </a:xfrm>
              <a:prstGeom prst="rect">
                <a:avLst/>
              </a:prstGeom>
            </p:spPr>
          </p:pic>
          <p:sp>
            <p:nvSpPr>
              <p:cNvPr id="108" name="圆角矩形 107"/>
              <p:cNvSpPr/>
              <p:nvPr/>
            </p:nvSpPr>
            <p:spPr>
              <a:xfrm>
                <a:off x="3580172" y="3737260"/>
                <a:ext cx="3292340" cy="718813"/>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p>
            </p:txBody>
          </p:sp>
          <p:sp>
            <p:nvSpPr>
              <p:cNvPr id="109" name="矩形 108"/>
              <p:cNvSpPr/>
              <p:nvPr/>
            </p:nvSpPr>
            <p:spPr>
              <a:xfrm>
                <a:off x="4725265" y="3868688"/>
                <a:ext cx="2011680" cy="384811"/>
              </a:xfrm>
              <a:prstGeom prst="rect">
                <a:avLst/>
              </a:prstGeom>
            </p:spPr>
            <p:txBody>
              <a:bodyPr wrap="none">
                <a:spAutoFit/>
              </a:bodyPr>
              <a:lstStyle/>
              <a:p>
                <a:pPr lvl="0" algn="l" defTabSz="914400">
                  <a:defRPr/>
                </a:pPr>
                <a:r>
                  <a:rPr lang="zh-CN" altLang="en-US" sz="1800" kern="0" dirty="0">
                    <a:solidFill>
                      <a:sysClr val="window" lastClr="FFFFFF">
                        <a:lumMod val="50000"/>
                      </a:sysClr>
                    </a:solidFill>
                    <a:latin typeface="微软雅黑" panose="020B0503020204020204" pitchFamily="34" charset="-122"/>
                    <a:ea typeface="微软雅黑" panose="020B0503020204020204" pitchFamily="34" charset="-122"/>
                  </a:rPr>
                  <a:t>单击此处添加标题</a:t>
                </a:r>
              </a:p>
            </p:txBody>
          </p:sp>
          <p:sp>
            <p:nvSpPr>
              <p:cNvPr id="110" name="KSO_Shape"/>
              <p:cNvSpPr/>
              <p:nvPr/>
            </p:nvSpPr>
            <p:spPr bwMode="auto">
              <a:xfrm>
                <a:off x="4154145" y="3959149"/>
                <a:ext cx="346641" cy="29464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gradFill flip="none" rotWithShape="1">
                <a:gsLst>
                  <a:gs pos="0">
                    <a:srgbClr val="E3413E">
                      <a:shade val="30000"/>
                      <a:satMod val="115000"/>
                    </a:srgbClr>
                  </a:gs>
                  <a:gs pos="50000">
                    <a:srgbClr val="E3413E">
                      <a:shade val="67500"/>
                      <a:satMod val="115000"/>
                    </a:srgbClr>
                  </a:gs>
                  <a:gs pos="100000">
                    <a:srgbClr val="E3413E">
                      <a:shade val="100000"/>
                      <a:satMod val="115000"/>
                    </a:srgbClr>
                  </a:gs>
                </a:gsLst>
                <a:lin ang="5400000" scaled="1"/>
                <a:tileRect/>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grpSp>
        <p:pic>
          <p:nvPicPr>
            <p:cNvPr id="106" name="图片 105"/>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t="76775"/>
            <a:stretch>
              <a:fillRect/>
            </a:stretch>
          </p:blipFill>
          <p:spPr>
            <a:xfrm>
              <a:off x="3858753" y="4456514"/>
              <a:ext cx="2735177" cy="151027"/>
            </a:xfrm>
            <a:prstGeom prst="rect">
              <a:avLst/>
            </a:prstGeom>
          </p:spPr>
        </p:pic>
      </p:grpSp>
      <p:grpSp>
        <p:nvGrpSpPr>
          <p:cNvPr id="111" name="组合 110"/>
          <p:cNvGrpSpPr/>
          <p:nvPr/>
        </p:nvGrpSpPr>
        <p:grpSpPr>
          <a:xfrm>
            <a:off x="2710091" y="727668"/>
            <a:ext cx="1327659" cy="4005116"/>
            <a:chOff x="1657915" y="727668"/>
            <a:chExt cx="1327659" cy="4005116"/>
          </a:xfrm>
        </p:grpSpPr>
        <p:grpSp>
          <p:nvGrpSpPr>
            <p:cNvPr id="112" name="组合 111"/>
            <p:cNvGrpSpPr/>
            <p:nvPr/>
          </p:nvGrpSpPr>
          <p:grpSpPr>
            <a:xfrm>
              <a:off x="1685403" y="3784241"/>
              <a:ext cx="824056" cy="718814"/>
              <a:chOff x="2857499" y="1149477"/>
              <a:chExt cx="1098550" cy="958123"/>
            </a:xfrm>
          </p:grpSpPr>
          <p:sp>
            <p:nvSpPr>
              <p:cNvPr id="142" name="圆角矩形 141"/>
              <p:cNvSpPr/>
              <p:nvPr/>
            </p:nvSpPr>
            <p:spPr>
              <a:xfrm>
                <a:off x="2857499" y="1149477"/>
                <a:ext cx="1076325" cy="958123"/>
              </a:xfrm>
              <a:prstGeom prst="roundRect">
                <a:avLst>
                  <a:gd name="adj" fmla="val 13889"/>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sp>
            <p:nvSpPr>
              <p:cNvPr id="143" name="圆角矩形 142"/>
              <p:cNvSpPr/>
              <p:nvPr/>
            </p:nvSpPr>
            <p:spPr>
              <a:xfrm>
                <a:off x="2892834" y="1178024"/>
                <a:ext cx="1063215" cy="901028"/>
              </a:xfrm>
              <a:prstGeom prst="roundRect">
                <a:avLst>
                  <a:gd name="adj" fmla="val 13889"/>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grpSp>
        <p:grpSp>
          <p:nvGrpSpPr>
            <p:cNvPr id="113" name="组合 112"/>
            <p:cNvGrpSpPr/>
            <p:nvPr/>
          </p:nvGrpSpPr>
          <p:grpSpPr>
            <a:xfrm>
              <a:off x="1685403" y="2826407"/>
              <a:ext cx="824056" cy="718814"/>
              <a:chOff x="2857499" y="1149477"/>
              <a:chExt cx="1098550" cy="958123"/>
            </a:xfrm>
          </p:grpSpPr>
          <p:sp>
            <p:nvSpPr>
              <p:cNvPr id="140" name="圆角矩形 139"/>
              <p:cNvSpPr/>
              <p:nvPr/>
            </p:nvSpPr>
            <p:spPr>
              <a:xfrm>
                <a:off x="2857499" y="1149477"/>
                <a:ext cx="1076325" cy="958123"/>
              </a:xfrm>
              <a:prstGeom prst="roundRect">
                <a:avLst>
                  <a:gd name="adj" fmla="val 13889"/>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sp>
            <p:nvSpPr>
              <p:cNvPr id="141" name="圆角矩形 140"/>
              <p:cNvSpPr/>
              <p:nvPr/>
            </p:nvSpPr>
            <p:spPr>
              <a:xfrm>
                <a:off x="2892834" y="1178024"/>
                <a:ext cx="1063215" cy="901028"/>
              </a:xfrm>
              <a:prstGeom prst="roundRect">
                <a:avLst>
                  <a:gd name="adj" fmla="val 13889"/>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grpSp>
        <p:sp>
          <p:nvSpPr>
            <p:cNvPr id="114" name="矩形 113"/>
            <p:cNvSpPr/>
            <p:nvPr/>
          </p:nvSpPr>
          <p:spPr>
            <a:xfrm>
              <a:off x="2725735" y="727668"/>
              <a:ext cx="259839" cy="3966784"/>
            </a:xfrm>
            <a:prstGeom prst="rect">
              <a:avLst/>
            </a:prstGeom>
            <a:gradFill>
              <a:gsLst>
                <a:gs pos="0">
                  <a:schemeClr val="tx1">
                    <a:alpha val="8000"/>
                  </a:schemeClr>
                </a:gs>
                <a:gs pos="100000">
                  <a:srgbClr val="F2F2F2">
                    <a:alpha val="0"/>
                  </a:srgb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grpSp>
          <p:nvGrpSpPr>
            <p:cNvPr id="115" name="组合 114"/>
            <p:cNvGrpSpPr/>
            <p:nvPr/>
          </p:nvGrpSpPr>
          <p:grpSpPr>
            <a:xfrm>
              <a:off x="1685403" y="1888766"/>
              <a:ext cx="824056" cy="718814"/>
              <a:chOff x="2857499" y="1149477"/>
              <a:chExt cx="1098550" cy="958123"/>
            </a:xfrm>
          </p:grpSpPr>
          <p:sp>
            <p:nvSpPr>
              <p:cNvPr id="138" name="圆角矩形 137"/>
              <p:cNvSpPr/>
              <p:nvPr/>
            </p:nvSpPr>
            <p:spPr>
              <a:xfrm>
                <a:off x="2857499" y="1149477"/>
                <a:ext cx="1076325" cy="958123"/>
              </a:xfrm>
              <a:prstGeom prst="roundRect">
                <a:avLst>
                  <a:gd name="adj" fmla="val 13889"/>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sp>
            <p:nvSpPr>
              <p:cNvPr id="139" name="圆角矩形 138"/>
              <p:cNvSpPr/>
              <p:nvPr/>
            </p:nvSpPr>
            <p:spPr>
              <a:xfrm>
                <a:off x="2892834" y="1178024"/>
                <a:ext cx="1063215" cy="901028"/>
              </a:xfrm>
              <a:prstGeom prst="roundRect">
                <a:avLst>
                  <a:gd name="adj" fmla="val 13889"/>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grpSp>
        <p:grpSp>
          <p:nvGrpSpPr>
            <p:cNvPr id="116" name="组合 115"/>
            <p:cNvGrpSpPr/>
            <p:nvPr/>
          </p:nvGrpSpPr>
          <p:grpSpPr>
            <a:xfrm>
              <a:off x="1685403" y="949982"/>
              <a:ext cx="824056" cy="718814"/>
              <a:chOff x="2857499" y="1149477"/>
              <a:chExt cx="1098550" cy="958123"/>
            </a:xfrm>
          </p:grpSpPr>
          <p:sp>
            <p:nvSpPr>
              <p:cNvPr id="136" name="圆角矩形 135"/>
              <p:cNvSpPr/>
              <p:nvPr/>
            </p:nvSpPr>
            <p:spPr>
              <a:xfrm>
                <a:off x="2857499" y="1149477"/>
                <a:ext cx="1076325" cy="958123"/>
              </a:xfrm>
              <a:prstGeom prst="roundRect">
                <a:avLst>
                  <a:gd name="adj" fmla="val 13889"/>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sp>
            <p:nvSpPr>
              <p:cNvPr id="137" name="圆角矩形 136"/>
              <p:cNvSpPr/>
              <p:nvPr/>
            </p:nvSpPr>
            <p:spPr>
              <a:xfrm>
                <a:off x="2892834" y="1178024"/>
                <a:ext cx="1063215" cy="901028"/>
              </a:xfrm>
              <a:prstGeom prst="roundRect">
                <a:avLst>
                  <a:gd name="adj" fmla="val 13889"/>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defTabSz="914400"/>
                <a:endParaRPr lang="zh-CN" altLang="en-US" sz="1800" kern="0">
                  <a:solidFill>
                    <a:prstClr val="black"/>
                  </a:solidFill>
                </a:endParaRPr>
              </a:p>
            </p:txBody>
          </p:sp>
        </p:grpSp>
        <p:sp>
          <p:nvSpPr>
            <p:cNvPr id="117" name="矩形 116"/>
            <p:cNvSpPr/>
            <p:nvPr/>
          </p:nvSpPr>
          <p:spPr>
            <a:xfrm>
              <a:off x="2399116" y="727668"/>
              <a:ext cx="339555" cy="3966784"/>
            </a:xfrm>
            <a:prstGeom prst="rect">
              <a:avLst/>
            </a:pr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pic>
          <p:nvPicPr>
            <p:cNvPr id="118" name="图片 117"/>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Layer>
                  </a14:imgProps>
                </a:ext>
              </a:extLst>
            </a:blip>
            <a:srcRect t="76775"/>
            <a:stretch>
              <a:fillRect/>
            </a:stretch>
          </p:blipFill>
          <p:spPr>
            <a:xfrm rot="5400000">
              <a:off x="317863" y="2653199"/>
              <a:ext cx="4005115" cy="154055"/>
            </a:xfrm>
            <a:prstGeom prst="rect">
              <a:avLst/>
            </a:prstGeom>
          </p:spPr>
        </p:pic>
        <p:sp>
          <p:nvSpPr>
            <p:cNvPr id="119" name="流程图: 手动输入 32"/>
            <p:cNvSpPr/>
            <p:nvPr/>
          </p:nvSpPr>
          <p:spPr>
            <a:xfrm flipH="1" flipV="1">
              <a:off x="2725864" y="727668"/>
              <a:ext cx="259241" cy="690811"/>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6677 h 10000"/>
                <a:gd name="connsiteX1-3" fmla="*/ 10000 w 10000"/>
                <a:gd name="connsiteY1-4" fmla="*/ 0 h 10000"/>
                <a:gd name="connsiteX2-5" fmla="*/ 10000 w 10000"/>
                <a:gd name="connsiteY2-6" fmla="*/ 10000 h 10000"/>
                <a:gd name="connsiteX3-7" fmla="*/ 0 w 10000"/>
                <a:gd name="connsiteY3-8" fmla="*/ 10000 h 10000"/>
                <a:gd name="connsiteX4-9" fmla="*/ 0 w 10000"/>
                <a:gd name="connsiteY4-10" fmla="*/ 6677 h 10000"/>
                <a:gd name="connsiteX0-11" fmla="*/ 0 w 10000"/>
                <a:gd name="connsiteY0-12" fmla="*/ 6875 h 10000"/>
                <a:gd name="connsiteX1-13" fmla="*/ 10000 w 10000"/>
                <a:gd name="connsiteY1-14" fmla="*/ 0 h 10000"/>
                <a:gd name="connsiteX2-15" fmla="*/ 10000 w 10000"/>
                <a:gd name="connsiteY2-16" fmla="*/ 10000 h 10000"/>
                <a:gd name="connsiteX3-17" fmla="*/ 0 w 10000"/>
                <a:gd name="connsiteY3-18" fmla="*/ 10000 h 10000"/>
                <a:gd name="connsiteX4-19" fmla="*/ 0 w 10000"/>
                <a:gd name="connsiteY4-20" fmla="*/ 6875 h 10000"/>
                <a:gd name="connsiteX0-21" fmla="*/ 0 w 10185"/>
                <a:gd name="connsiteY0-22" fmla="*/ 6624 h 10000"/>
                <a:gd name="connsiteX1-23" fmla="*/ 10185 w 10185"/>
                <a:gd name="connsiteY1-24" fmla="*/ 0 h 10000"/>
                <a:gd name="connsiteX2-25" fmla="*/ 10185 w 10185"/>
                <a:gd name="connsiteY2-26" fmla="*/ 10000 h 10000"/>
                <a:gd name="connsiteX3-27" fmla="*/ 185 w 10185"/>
                <a:gd name="connsiteY3-28" fmla="*/ 10000 h 10000"/>
                <a:gd name="connsiteX4-29" fmla="*/ 0 w 10185"/>
                <a:gd name="connsiteY4-30" fmla="*/ 6624 h 10000"/>
                <a:gd name="connsiteX0-31" fmla="*/ 0 w 10092"/>
                <a:gd name="connsiteY0-32" fmla="*/ 8092 h 10000"/>
                <a:gd name="connsiteX1-33" fmla="*/ 10092 w 10092"/>
                <a:gd name="connsiteY1-34" fmla="*/ 0 h 10000"/>
                <a:gd name="connsiteX2-35" fmla="*/ 10092 w 10092"/>
                <a:gd name="connsiteY2-36" fmla="*/ 10000 h 10000"/>
                <a:gd name="connsiteX3-37" fmla="*/ 92 w 10092"/>
                <a:gd name="connsiteY3-38" fmla="*/ 10000 h 10000"/>
                <a:gd name="connsiteX4-39" fmla="*/ 0 w 10092"/>
                <a:gd name="connsiteY4-40" fmla="*/ 8092 h 10000"/>
                <a:gd name="connsiteX0-41" fmla="*/ 0 w 10092"/>
                <a:gd name="connsiteY0-42" fmla="*/ 8736 h 10000"/>
                <a:gd name="connsiteX1-43" fmla="*/ 10092 w 10092"/>
                <a:gd name="connsiteY1-44" fmla="*/ 0 h 10000"/>
                <a:gd name="connsiteX2-45" fmla="*/ 10092 w 10092"/>
                <a:gd name="connsiteY2-46" fmla="*/ 10000 h 10000"/>
                <a:gd name="connsiteX3-47" fmla="*/ 92 w 10092"/>
                <a:gd name="connsiteY3-48" fmla="*/ 10000 h 10000"/>
                <a:gd name="connsiteX4-49" fmla="*/ 0 w 10092"/>
                <a:gd name="connsiteY4-50" fmla="*/ 8736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92" h="10000">
                  <a:moveTo>
                    <a:pt x="0" y="8736"/>
                  </a:moveTo>
                  <a:lnTo>
                    <a:pt x="10092" y="0"/>
                  </a:lnTo>
                  <a:lnTo>
                    <a:pt x="10092" y="10000"/>
                  </a:lnTo>
                  <a:lnTo>
                    <a:pt x="92" y="10000"/>
                  </a:lnTo>
                  <a:cubicBezTo>
                    <a:pt x="30" y="8875"/>
                    <a:pt x="62" y="9861"/>
                    <a:pt x="0" y="8736"/>
                  </a:cubicBezTo>
                  <a:close/>
                </a:path>
              </a:pathLst>
            </a:custGeom>
            <a:gradFill>
              <a:gsLst>
                <a:gs pos="0">
                  <a:schemeClr val="tx1">
                    <a:alpha val="21000"/>
                  </a:schemeClr>
                </a:gs>
                <a:gs pos="100000">
                  <a:srgbClr val="F2F2F2">
                    <a:alpha val="0"/>
                  </a:srgbClr>
                </a:gs>
              </a:gsLst>
              <a:lin ang="108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120" name="梯形 119"/>
            <p:cNvSpPr/>
            <p:nvPr/>
          </p:nvSpPr>
          <p:spPr>
            <a:xfrm rot="5400000">
              <a:off x="2329094" y="1651152"/>
              <a:ext cx="1047520" cy="259446"/>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121" name="梯形 120"/>
            <p:cNvSpPr/>
            <p:nvPr/>
          </p:nvSpPr>
          <p:spPr>
            <a:xfrm rot="5400000">
              <a:off x="2329094" y="2588189"/>
              <a:ext cx="1047520" cy="259446"/>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122" name="梯形 121"/>
            <p:cNvSpPr/>
            <p:nvPr/>
          </p:nvSpPr>
          <p:spPr>
            <a:xfrm rot="5400000">
              <a:off x="2329094" y="3508704"/>
              <a:ext cx="1047520" cy="259446"/>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123" name="流程图: 手动输入 32"/>
            <p:cNvSpPr/>
            <p:nvPr/>
          </p:nvSpPr>
          <p:spPr>
            <a:xfrm flipH="1">
              <a:off x="2725864" y="4022647"/>
              <a:ext cx="259241" cy="671805"/>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6677 h 10000"/>
                <a:gd name="connsiteX1-3" fmla="*/ 10000 w 10000"/>
                <a:gd name="connsiteY1-4" fmla="*/ 0 h 10000"/>
                <a:gd name="connsiteX2-5" fmla="*/ 10000 w 10000"/>
                <a:gd name="connsiteY2-6" fmla="*/ 10000 h 10000"/>
                <a:gd name="connsiteX3-7" fmla="*/ 0 w 10000"/>
                <a:gd name="connsiteY3-8" fmla="*/ 10000 h 10000"/>
                <a:gd name="connsiteX4-9" fmla="*/ 0 w 10000"/>
                <a:gd name="connsiteY4-10" fmla="*/ 6677 h 10000"/>
                <a:gd name="connsiteX0-11" fmla="*/ 0 w 10000"/>
                <a:gd name="connsiteY0-12" fmla="*/ 6875 h 10000"/>
                <a:gd name="connsiteX1-13" fmla="*/ 10000 w 10000"/>
                <a:gd name="connsiteY1-14" fmla="*/ 0 h 10000"/>
                <a:gd name="connsiteX2-15" fmla="*/ 10000 w 10000"/>
                <a:gd name="connsiteY2-16" fmla="*/ 10000 h 10000"/>
                <a:gd name="connsiteX3-17" fmla="*/ 0 w 10000"/>
                <a:gd name="connsiteY3-18" fmla="*/ 10000 h 10000"/>
                <a:gd name="connsiteX4-19" fmla="*/ 0 w 10000"/>
                <a:gd name="connsiteY4-20" fmla="*/ 6875 h 10000"/>
                <a:gd name="connsiteX0-21" fmla="*/ 0 w 10185"/>
                <a:gd name="connsiteY0-22" fmla="*/ 6624 h 10000"/>
                <a:gd name="connsiteX1-23" fmla="*/ 10185 w 10185"/>
                <a:gd name="connsiteY1-24" fmla="*/ 0 h 10000"/>
                <a:gd name="connsiteX2-25" fmla="*/ 10185 w 10185"/>
                <a:gd name="connsiteY2-26" fmla="*/ 10000 h 10000"/>
                <a:gd name="connsiteX3-27" fmla="*/ 185 w 10185"/>
                <a:gd name="connsiteY3-28" fmla="*/ 10000 h 10000"/>
                <a:gd name="connsiteX4-29" fmla="*/ 0 w 10185"/>
                <a:gd name="connsiteY4-30" fmla="*/ 6624 h 10000"/>
                <a:gd name="connsiteX0-31" fmla="*/ 0 w 10092"/>
                <a:gd name="connsiteY0-32" fmla="*/ 8092 h 10000"/>
                <a:gd name="connsiteX1-33" fmla="*/ 10092 w 10092"/>
                <a:gd name="connsiteY1-34" fmla="*/ 0 h 10000"/>
                <a:gd name="connsiteX2-35" fmla="*/ 10092 w 10092"/>
                <a:gd name="connsiteY2-36" fmla="*/ 10000 h 10000"/>
                <a:gd name="connsiteX3-37" fmla="*/ 92 w 10092"/>
                <a:gd name="connsiteY3-38" fmla="*/ 10000 h 10000"/>
                <a:gd name="connsiteX4-39" fmla="*/ 0 w 10092"/>
                <a:gd name="connsiteY4-40" fmla="*/ 8092 h 10000"/>
                <a:gd name="connsiteX0-41" fmla="*/ 0 w 10092"/>
                <a:gd name="connsiteY0-42" fmla="*/ 8736 h 10000"/>
                <a:gd name="connsiteX1-43" fmla="*/ 10092 w 10092"/>
                <a:gd name="connsiteY1-44" fmla="*/ 0 h 10000"/>
                <a:gd name="connsiteX2-45" fmla="*/ 10092 w 10092"/>
                <a:gd name="connsiteY2-46" fmla="*/ 10000 h 10000"/>
                <a:gd name="connsiteX3-47" fmla="*/ 92 w 10092"/>
                <a:gd name="connsiteY3-48" fmla="*/ 10000 h 10000"/>
                <a:gd name="connsiteX4-49" fmla="*/ 0 w 10092"/>
                <a:gd name="connsiteY4-50" fmla="*/ 8736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92" h="10000">
                  <a:moveTo>
                    <a:pt x="0" y="8736"/>
                  </a:moveTo>
                  <a:lnTo>
                    <a:pt x="10092" y="0"/>
                  </a:lnTo>
                  <a:lnTo>
                    <a:pt x="10092" y="10000"/>
                  </a:lnTo>
                  <a:lnTo>
                    <a:pt x="92" y="10000"/>
                  </a:lnTo>
                  <a:cubicBezTo>
                    <a:pt x="30" y="8875"/>
                    <a:pt x="62" y="9861"/>
                    <a:pt x="0" y="8736"/>
                  </a:cubicBezTo>
                  <a:close/>
                </a:path>
              </a:pathLst>
            </a:custGeom>
            <a:gradFill>
              <a:gsLst>
                <a:gs pos="0">
                  <a:schemeClr val="tx1">
                    <a:alpha val="21000"/>
                  </a:schemeClr>
                </a:gs>
                <a:gs pos="100000">
                  <a:srgbClr val="F2F2F2">
                    <a:alpha val="0"/>
                  </a:srgbClr>
                </a:gs>
              </a:gsLst>
              <a:lin ang="108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grpSp>
          <p:nvGrpSpPr>
            <p:cNvPr id="124" name="组合 123"/>
            <p:cNvGrpSpPr/>
            <p:nvPr/>
          </p:nvGrpSpPr>
          <p:grpSpPr>
            <a:xfrm>
              <a:off x="1657915" y="1014435"/>
              <a:ext cx="786492" cy="622004"/>
              <a:chOff x="2615292" y="1775289"/>
              <a:chExt cx="1048473" cy="829083"/>
            </a:xfrm>
          </p:grpSpPr>
          <p:sp>
            <p:nvSpPr>
              <p:cNvPr id="134" name="文本框 40"/>
              <p:cNvSpPr txBox="1"/>
              <p:nvPr/>
            </p:nvSpPr>
            <p:spPr>
              <a:xfrm>
                <a:off x="2615292" y="1775289"/>
                <a:ext cx="1030514" cy="738436"/>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01</a:t>
                </a:r>
                <a:endParaRPr lang="zh-CN" altLang="en-US" sz="3000" dirty="0">
                  <a:solidFill>
                    <a:schemeClr val="bg1"/>
                  </a:solidFill>
                  <a:latin typeface="Impact" panose="020B0806030902050204" pitchFamily="34" charset="0"/>
                </a:endParaRPr>
              </a:p>
            </p:txBody>
          </p:sp>
          <p:sp>
            <p:nvSpPr>
              <p:cNvPr id="135" name="文本框 41"/>
              <p:cNvSpPr txBox="1"/>
              <p:nvPr/>
            </p:nvSpPr>
            <p:spPr>
              <a:xfrm>
                <a:off x="2633251" y="2317202"/>
                <a:ext cx="1030514" cy="287170"/>
              </a:xfrm>
              <a:prstGeom prst="rect">
                <a:avLst/>
              </a:prstGeom>
              <a:noFill/>
            </p:spPr>
            <p:txBody>
              <a:bodyPr wrap="square" rtlCol="0">
                <a:spAutoFit/>
              </a:bodyPr>
              <a:lstStyle/>
              <a:p>
                <a:pPr algn="ctr"/>
                <a:r>
                  <a:rPr lang="en-US" altLang="zh-CN" sz="800" dirty="0">
                    <a:solidFill>
                      <a:schemeClr val="bg1"/>
                    </a:solidFill>
                    <a:latin typeface="LiHei Pro" panose="020B0500000000000000" pitchFamily="34" charset="-122"/>
                    <a:ea typeface="LiHei Pro" panose="020B0500000000000000" pitchFamily="34" charset="-122"/>
                  </a:rPr>
                  <a:t>OPTION</a:t>
                </a: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nvGrpSpPr>
            <p:cNvPr id="125" name="组合 124"/>
            <p:cNvGrpSpPr/>
            <p:nvPr/>
          </p:nvGrpSpPr>
          <p:grpSpPr>
            <a:xfrm>
              <a:off x="1657916" y="1942552"/>
              <a:ext cx="786494" cy="629990"/>
              <a:chOff x="2615291" y="1764812"/>
              <a:chExt cx="1048475" cy="839728"/>
            </a:xfrm>
          </p:grpSpPr>
          <p:sp>
            <p:nvSpPr>
              <p:cNvPr id="132" name="文本框 43"/>
              <p:cNvSpPr txBox="1"/>
              <p:nvPr/>
            </p:nvSpPr>
            <p:spPr>
              <a:xfrm>
                <a:off x="2615291" y="1764812"/>
                <a:ext cx="1030515" cy="738437"/>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02</a:t>
                </a:r>
                <a:endParaRPr lang="zh-CN" altLang="en-US" sz="3000" dirty="0">
                  <a:solidFill>
                    <a:schemeClr val="bg1"/>
                  </a:solidFill>
                  <a:latin typeface="Impact" panose="020B0806030902050204" pitchFamily="34" charset="0"/>
                </a:endParaRPr>
              </a:p>
            </p:txBody>
          </p:sp>
          <p:sp>
            <p:nvSpPr>
              <p:cNvPr id="133" name="文本框 44"/>
              <p:cNvSpPr txBox="1"/>
              <p:nvPr/>
            </p:nvSpPr>
            <p:spPr>
              <a:xfrm>
                <a:off x="2633252" y="2317370"/>
                <a:ext cx="1030514" cy="287170"/>
              </a:xfrm>
              <a:prstGeom prst="rect">
                <a:avLst/>
              </a:prstGeom>
              <a:noFill/>
            </p:spPr>
            <p:txBody>
              <a:bodyPr wrap="square" rtlCol="0">
                <a:spAutoFit/>
              </a:bodyPr>
              <a:lstStyle/>
              <a:p>
                <a:pPr algn="ctr"/>
                <a:r>
                  <a:rPr lang="en-US" altLang="zh-CN" sz="800" dirty="0">
                    <a:solidFill>
                      <a:schemeClr val="bg1"/>
                    </a:solidFill>
                    <a:latin typeface="LiHei Pro" panose="020B0500000000000000" pitchFamily="34" charset="-122"/>
                    <a:ea typeface="LiHei Pro" panose="020B0500000000000000" pitchFamily="34" charset="-122"/>
                  </a:rPr>
                  <a:t>OPTION</a:t>
                </a: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nvGrpSpPr>
            <p:cNvPr id="126" name="组合 125"/>
            <p:cNvGrpSpPr/>
            <p:nvPr/>
          </p:nvGrpSpPr>
          <p:grpSpPr>
            <a:xfrm>
              <a:off x="1671386" y="2860576"/>
              <a:ext cx="773021" cy="648071"/>
              <a:chOff x="2633251" y="1740185"/>
              <a:chExt cx="1030515" cy="863828"/>
            </a:xfrm>
          </p:grpSpPr>
          <p:sp>
            <p:nvSpPr>
              <p:cNvPr id="130" name="文本框 46"/>
              <p:cNvSpPr txBox="1"/>
              <p:nvPr/>
            </p:nvSpPr>
            <p:spPr>
              <a:xfrm>
                <a:off x="2633252" y="1740185"/>
                <a:ext cx="1030514" cy="738436"/>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03</a:t>
                </a:r>
                <a:endParaRPr lang="zh-CN" altLang="en-US" sz="3000" dirty="0">
                  <a:solidFill>
                    <a:schemeClr val="bg1"/>
                  </a:solidFill>
                  <a:latin typeface="Impact" panose="020B0806030902050204" pitchFamily="34" charset="0"/>
                </a:endParaRPr>
              </a:p>
            </p:txBody>
          </p:sp>
          <p:sp>
            <p:nvSpPr>
              <p:cNvPr id="131" name="文本框 47"/>
              <p:cNvSpPr txBox="1"/>
              <p:nvPr/>
            </p:nvSpPr>
            <p:spPr>
              <a:xfrm>
                <a:off x="2633251" y="2316843"/>
                <a:ext cx="1030514" cy="287170"/>
              </a:xfrm>
              <a:prstGeom prst="rect">
                <a:avLst/>
              </a:prstGeom>
              <a:noFill/>
            </p:spPr>
            <p:txBody>
              <a:bodyPr wrap="square" rtlCol="0">
                <a:spAutoFit/>
              </a:bodyPr>
              <a:lstStyle/>
              <a:p>
                <a:pPr algn="ctr"/>
                <a:r>
                  <a:rPr lang="en-US" altLang="zh-CN" sz="800" dirty="0">
                    <a:solidFill>
                      <a:schemeClr val="bg1"/>
                    </a:solidFill>
                    <a:latin typeface="LiHei Pro" panose="020B0500000000000000" pitchFamily="34" charset="-122"/>
                    <a:ea typeface="LiHei Pro" panose="020B0500000000000000" pitchFamily="34" charset="-122"/>
                  </a:rPr>
                  <a:t>OPTION</a:t>
                </a: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nvGrpSpPr>
            <p:cNvPr id="127" name="组合 126"/>
            <p:cNvGrpSpPr/>
            <p:nvPr/>
          </p:nvGrpSpPr>
          <p:grpSpPr>
            <a:xfrm>
              <a:off x="1657915" y="3818745"/>
              <a:ext cx="786493" cy="626006"/>
              <a:chOff x="2615291" y="1797841"/>
              <a:chExt cx="1048474" cy="834417"/>
            </a:xfrm>
          </p:grpSpPr>
          <p:sp>
            <p:nvSpPr>
              <p:cNvPr id="128" name="文本框 49"/>
              <p:cNvSpPr txBox="1"/>
              <p:nvPr/>
            </p:nvSpPr>
            <p:spPr>
              <a:xfrm>
                <a:off x="2615291" y="1797841"/>
                <a:ext cx="1030515" cy="738436"/>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04</a:t>
                </a:r>
                <a:endParaRPr lang="zh-CN" altLang="en-US" sz="3000" dirty="0">
                  <a:solidFill>
                    <a:schemeClr val="bg1"/>
                  </a:solidFill>
                  <a:latin typeface="Impact" panose="020B0806030902050204" pitchFamily="34" charset="0"/>
                </a:endParaRPr>
              </a:p>
            </p:txBody>
          </p:sp>
          <p:sp>
            <p:nvSpPr>
              <p:cNvPr id="129" name="文本框 50"/>
              <p:cNvSpPr txBox="1"/>
              <p:nvPr/>
            </p:nvSpPr>
            <p:spPr>
              <a:xfrm>
                <a:off x="2633251" y="2345088"/>
                <a:ext cx="1030514" cy="287170"/>
              </a:xfrm>
              <a:prstGeom prst="rect">
                <a:avLst/>
              </a:prstGeom>
              <a:noFill/>
            </p:spPr>
            <p:txBody>
              <a:bodyPr wrap="square" rtlCol="0">
                <a:spAutoFit/>
              </a:bodyPr>
              <a:lstStyle/>
              <a:p>
                <a:pPr algn="ctr"/>
                <a:r>
                  <a:rPr lang="en-US" altLang="zh-CN" sz="800" dirty="0">
                    <a:solidFill>
                      <a:schemeClr val="bg1"/>
                    </a:solidFill>
                    <a:latin typeface="LiHei Pro" panose="020B0500000000000000" pitchFamily="34" charset="-122"/>
                    <a:ea typeface="LiHei Pro" panose="020B0500000000000000" pitchFamily="34" charset="-122"/>
                  </a:rPr>
                  <a:t>OPTION</a:t>
                </a: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29"/>
                                        </p:tgtEl>
                                        <p:attrNameLst>
                                          <p:attrName>style.visibility</p:attrName>
                                        </p:attrNameLst>
                                      </p:cBhvr>
                                      <p:to>
                                        <p:strVal val="visible"/>
                                      </p:to>
                                    </p:set>
                                    <p:anim calcmode="lin" valueType="num">
                                      <p:cBhvr additive="base">
                                        <p:cTn id="7" dur="500" fill="hold"/>
                                        <p:tgtEl>
                                          <p:spTgt spid="229"/>
                                        </p:tgtEl>
                                        <p:attrNameLst>
                                          <p:attrName>ppt_x</p:attrName>
                                        </p:attrNameLst>
                                      </p:cBhvr>
                                      <p:tavLst>
                                        <p:tav tm="0">
                                          <p:val>
                                            <p:strVal val="#ppt_x"/>
                                          </p:val>
                                        </p:tav>
                                        <p:tav tm="100000">
                                          <p:val>
                                            <p:strVal val="#ppt_x"/>
                                          </p:val>
                                        </p:tav>
                                      </p:tavLst>
                                    </p:anim>
                                    <p:anim calcmode="lin" valueType="num">
                                      <p:cBhvr additive="base">
                                        <p:cTn id="8" dur="500" fill="hold"/>
                                        <p:tgtEl>
                                          <p:spTgt spid="2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35"/>
                                        </p:tgtEl>
                                        <p:attrNameLst>
                                          <p:attrName>style.visibility</p:attrName>
                                        </p:attrNameLst>
                                      </p:cBhvr>
                                      <p:to>
                                        <p:strVal val="visible"/>
                                      </p:to>
                                    </p:set>
                                    <p:animEffect transition="in" filter="fade">
                                      <p:cBhvr>
                                        <p:cTn id="12" dur="300"/>
                                        <p:tgtEl>
                                          <p:spTgt spid="235"/>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228"/>
                                        </p:tgtEl>
                                        <p:attrNameLst>
                                          <p:attrName>style.visibility</p:attrName>
                                        </p:attrNameLst>
                                      </p:cBhvr>
                                      <p:to>
                                        <p:strVal val="visible"/>
                                      </p:to>
                                    </p:set>
                                    <p:animEffect transition="in" filter="fade">
                                      <p:cBhvr>
                                        <p:cTn id="15" dur="300"/>
                                        <p:tgtEl>
                                          <p:spTgt spid="228"/>
                                        </p:tgtEl>
                                      </p:cBhvr>
                                    </p:animEffect>
                                  </p:childTnLst>
                                </p:cTn>
                              </p:par>
                              <p:par>
                                <p:cTn id="16" presetID="10" presetClass="entr" presetSubtype="0" fill="hold" grpId="0" nodeType="withEffect">
                                  <p:stCondLst>
                                    <p:cond delay="300"/>
                                  </p:stCondLst>
                                  <p:childTnLst>
                                    <p:set>
                                      <p:cBhvr>
                                        <p:cTn id="17" dur="1" fill="hold">
                                          <p:stCondLst>
                                            <p:cond delay="0"/>
                                          </p:stCondLst>
                                        </p:cTn>
                                        <p:tgtEl>
                                          <p:spTgt spid="227"/>
                                        </p:tgtEl>
                                        <p:attrNameLst>
                                          <p:attrName>style.visibility</p:attrName>
                                        </p:attrNameLst>
                                      </p:cBhvr>
                                      <p:to>
                                        <p:strVal val="visible"/>
                                      </p:to>
                                    </p:set>
                                    <p:animEffect transition="in" filter="fade">
                                      <p:cBhvr>
                                        <p:cTn id="18" dur="300"/>
                                        <p:tgtEl>
                                          <p:spTgt spid="227"/>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36"/>
                                        </p:tgtEl>
                                        <p:attrNameLst>
                                          <p:attrName>style.visibility</p:attrName>
                                        </p:attrNameLst>
                                      </p:cBhvr>
                                      <p:to>
                                        <p:strVal val="visible"/>
                                      </p:to>
                                    </p:set>
                                    <p:animEffect transition="in" filter="fade">
                                      <p:cBhvr>
                                        <p:cTn id="21" dur="300"/>
                                        <p:tgtEl>
                                          <p:spTgt spid="236"/>
                                        </p:tgtEl>
                                      </p:cBhvr>
                                    </p:animEffect>
                                  </p:childTnLst>
                                </p:cTn>
                              </p:par>
                              <p:par>
                                <p:cTn id="22" presetID="10" presetClass="entr" presetSubtype="0" fill="hold" grpId="0" nodeType="withEffect">
                                  <p:stCondLst>
                                    <p:cond delay="100"/>
                                  </p:stCondLst>
                                  <p:childTnLst>
                                    <p:set>
                                      <p:cBhvr>
                                        <p:cTn id="23" dur="1" fill="hold">
                                          <p:stCondLst>
                                            <p:cond delay="0"/>
                                          </p:stCondLst>
                                        </p:cTn>
                                        <p:tgtEl>
                                          <p:spTgt spid="220"/>
                                        </p:tgtEl>
                                        <p:attrNameLst>
                                          <p:attrName>style.visibility</p:attrName>
                                        </p:attrNameLst>
                                      </p:cBhvr>
                                      <p:to>
                                        <p:strVal val="visible"/>
                                      </p:to>
                                    </p:set>
                                    <p:animEffect transition="in" filter="fade">
                                      <p:cBhvr>
                                        <p:cTn id="24" dur="300"/>
                                        <p:tgtEl>
                                          <p:spTgt spid="220"/>
                                        </p:tgtEl>
                                      </p:cBhvr>
                                    </p:animEffect>
                                  </p:childTnLst>
                                </p:cTn>
                              </p:par>
                              <p:par>
                                <p:cTn id="25" presetID="10" presetClass="entr" presetSubtype="0" fill="hold" grpId="0" nodeType="withEffect">
                                  <p:stCondLst>
                                    <p:cond delay="200"/>
                                  </p:stCondLst>
                                  <p:childTnLst>
                                    <p:set>
                                      <p:cBhvr>
                                        <p:cTn id="26" dur="1" fill="hold">
                                          <p:stCondLst>
                                            <p:cond delay="0"/>
                                          </p:stCondLst>
                                        </p:cTn>
                                        <p:tgtEl>
                                          <p:spTgt spid="222"/>
                                        </p:tgtEl>
                                        <p:attrNameLst>
                                          <p:attrName>style.visibility</p:attrName>
                                        </p:attrNameLst>
                                      </p:cBhvr>
                                      <p:to>
                                        <p:strVal val="visible"/>
                                      </p:to>
                                    </p:set>
                                    <p:animEffect transition="in" filter="fade">
                                      <p:cBhvr>
                                        <p:cTn id="27" dur="300"/>
                                        <p:tgtEl>
                                          <p:spTgt spid="222"/>
                                        </p:tgtEl>
                                      </p:cBhvr>
                                    </p:animEffect>
                                  </p:childTnLst>
                                </p:cTn>
                              </p:par>
                              <p:par>
                                <p:cTn id="28" presetID="10" presetClass="entr" presetSubtype="0" fill="hold" grpId="0" nodeType="withEffect">
                                  <p:stCondLst>
                                    <p:cond delay="300"/>
                                  </p:stCondLst>
                                  <p:childTnLst>
                                    <p:set>
                                      <p:cBhvr>
                                        <p:cTn id="29" dur="1" fill="hold">
                                          <p:stCondLst>
                                            <p:cond delay="0"/>
                                          </p:stCondLst>
                                        </p:cTn>
                                        <p:tgtEl>
                                          <p:spTgt spid="221"/>
                                        </p:tgtEl>
                                        <p:attrNameLst>
                                          <p:attrName>style.visibility</p:attrName>
                                        </p:attrNameLst>
                                      </p:cBhvr>
                                      <p:to>
                                        <p:strVal val="visible"/>
                                      </p:to>
                                    </p:set>
                                    <p:animEffect transition="in" filter="fade">
                                      <p:cBhvr>
                                        <p:cTn id="30" dur="300"/>
                                        <p:tgtEl>
                                          <p:spTgt spid="221"/>
                                        </p:tgtEl>
                                      </p:cBhvr>
                                    </p:animEffect>
                                  </p:childTnLst>
                                </p:cTn>
                              </p:par>
                              <p:par>
                                <p:cTn id="31" presetID="10" presetClass="entr" presetSubtype="0" fill="hold" grpId="0" nodeType="withEffect">
                                  <p:stCondLst>
                                    <p:cond delay="400"/>
                                  </p:stCondLst>
                                  <p:childTnLst>
                                    <p:set>
                                      <p:cBhvr>
                                        <p:cTn id="32" dur="1" fill="hold">
                                          <p:stCondLst>
                                            <p:cond delay="0"/>
                                          </p:stCondLst>
                                        </p:cTn>
                                        <p:tgtEl>
                                          <p:spTgt spid="219"/>
                                        </p:tgtEl>
                                        <p:attrNameLst>
                                          <p:attrName>style.visibility</p:attrName>
                                        </p:attrNameLst>
                                      </p:cBhvr>
                                      <p:to>
                                        <p:strVal val="visible"/>
                                      </p:to>
                                    </p:set>
                                    <p:animEffect transition="in" filter="fade">
                                      <p:cBhvr>
                                        <p:cTn id="33" dur="300"/>
                                        <p:tgtEl>
                                          <p:spTgt spid="219"/>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223"/>
                                        </p:tgtEl>
                                        <p:attrNameLst>
                                          <p:attrName>style.visibility</p:attrName>
                                        </p:attrNameLst>
                                      </p:cBhvr>
                                      <p:to>
                                        <p:strVal val="visible"/>
                                      </p:to>
                                    </p:set>
                                    <p:animEffect transition="in" filter="fade">
                                      <p:cBhvr>
                                        <p:cTn id="36" dur="300"/>
                                        <p:tgtEl>
                                          <p:spTgt spid="223"/>
                                        </p:tgtEl>
                                      </p:cBhvr>
                                    </p:animEffect>
                                  </p:childTnLst>
                                </p:cTn>
                              </p:par>
                              <p:par>
                                <p:cTn id="37" presetID="10" presetClass="entr" presetSubtype="0" fill="hold" grpId="0" nodeType="withEffect">
                                  <p:stCondLst>
                                    <p:cond delay="700"/>
                                  </p:stCondLst>
                                  <p:childTnLst>
                                    <p:set>
                                      <p:cBhvr>
                                        <p:cTn id="38" dur="1" fill="hold">
                                          <p:stCondLst>
                                            <p:cond delay="0"/>
                                          </p:stCondLst>
                                        </p:cTn>
                                        <p:tgtEl>
                                          <p:spTgt spid="224"/>
                                        </p:tgtEl>
                                        <p:attrNameLst>
                                          <p:attrName>style.visibility</p:attrName>
                                        </p:attrNameLst>
                                      </p:cBhvr>
                                      <p:to>
                                        <p:strVal val="visible"/>
                                      </p:to>
                                    </p:set>
                                    <p:animEffect transition="in" filter="fade">
                                      <p:cBhvr>
                                        <p:cTn id="39" dur="300"/>
                                        <p:tgtEl>
                                          <p:spTgt spid="224"/>
                                        </p:tgtEl>
                                      </p:cBhvr>
                                    </p:animEffect>
                                  </p:childTnLst>
                                </p:cTn>
                              </p:par>
                              <p:par>
                                <p:cTn id="40" presetID="10" presetClass="entr" presetSubtype="0" fill="hold" grpId="0" nodeType="withEffect">
                                  <p:stCondLst>
                                    <p:cond delay="800"/>
                                  </p:stCondLst>
                                  <p:childTnLst>
                                    <p:set>
                                      <p:cBhvr>
                                        <p:cTn id="41" dur="1" fill="hold">
                                          <p:stCondLst>
                                            <p:cond delay="0"/>
                                          </p:stCondLst>
                                        </p:cTn>
                                        <p:tgtEl>
                                          <p:spTgt spid="225"/>
                                        </p:tgtEl>
                                        <p:attrNameLst>
                                          <p:attrName>style.visibility</p:attrName>
                                        </p:attrNameLst>
                                      </p:cBhvr>
                                      <p:to>
                                        <p:strVal val="visible"/>
                                      </p:to>
                                    </p:set>
                                    <p:animEffect transition="in" filter="fade">
                                      <p:cBhvr>
                                        <p:cTn id="42" dur="300"/>
                                        <p:tgtEl>
                                          <p:spTgt spid="225"/>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226"/>
                                        </p:tgtEl>
                                        <p:attrNameLst>
                                          <p:attrName>style.visibility</p:attrName>
                                        </p:attrNameLst>
                                      </p:cBhvr>
                                      <p:to>
                                        <p:strVal val="visible"/>
                                      </p:to>
                                    </p:set>
                                    <p:animEffect transition="in" filter="fade">
                                      <p:cBhvr>
                                        <p:cTn id="45" dur="300"/>
                                        <p:tgtEl>
                                          <p:spTgt spid="226"/>
                                        </p:tgtEl>
                                      </p:cBhvr>
                                    </p:animEffect>
                                  </p:childTnLst>
                                </p:cTn>
                              </p:par>
                            </p:childTnLst>
                          </p:cTn>
                        </p:par>
                        <p:par>
                          <p:cTn id="46" fill="hold">
                            <p:stCondLst>
                              <p:cond delay="1800"/>
                            </p:stCondLst>
                            <p:childTnLst>
                              <p:par>
                                <p:cTn id="47" presetID="16" presetClass="entr" presetSubtype="26" fill="hold" nodeType="afterEffect">
                                  <p:stCondLst>
                                    <p:cond delay="0"/>
                                  </p:stCondLst>
                                  <p:childTnLst>
                                    <p:set>
                                      <p:cBhvr>
                                        <p:cTn id="48" dur="1" fill="hold">
                                          <p:stCondLst>
                                            <p:cond delay="0"/>
                                          </p:stCondLst>
                                        </p:cTn>
                                        <p:tgtEl>
                                          <p:spTgt spid="111"/>
                                        </p:tgtEl>
                                        <p:attrNameLst>
                                          <p:attrName>style.visibility</p:attrName>
                                        </p:attrNameLst>
                                      </p:cBhvr>
                                      <p:to>
                                        <p:strVal val="visible"/>
                                      </p:to>
                                    </p:set>
                                    <p:animEffect transition="in" filter="barn(inHorizontal)">
                                      <p:cBhvr>
                                        <p:cTn id="49" dur="500"/>
                                        <p:tgtEl>
                                          <p:spTgt spid="111"/>
                                        </p:tgtEl>
                                      </p:cBhvr>
                                    </p:animEffect>
                                  </p:childTnLst>
                                </p:cTn>
                              </p:par>
                            </p:childTnLst>
                          </p:cTn>
                        </p:par>
                        <p:par>
                          <p:cTn id="50" fill="hold">
                            <p:stCondLst>
                              <p:cond delay="2300"/>
                            </p:stCondLst>
                            <p:childTnLst>
                              <p:par>
                                <p:cTn id="51" presetID="22" presetClass="entr" presetSubtype="8" fill="hold" nodeType="after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wipe(left)">
                                      <p:cBhvr>
                                        <p:cTn id="53" dur="1000"/>
                                        <p:tgtEl>
                                          <p:spTgt spid="79"/>
                                        </p:tgtEl>
                                      </p:cBhvr>
                                    </p:animEffect>
                                  </p:childTnLst>
                                </p:cTn>
                              </p:par>
                              <p:par>
                                <p:cTn id="54" presetID="22" presetClass="entr" presetSubtype="8" fill="hold" nodeType="withEffect">
                                  <p:stCondLst>
                                    <p:cond delay="400"/>
                                  </p:stCondLst>
                                  <p:childTnLst>
                                    <p:set>
                                      <p:cBhvr>
                                        <p:cTn id="55" dur="1" fill="hold">
                                          <p:stCondLst>
                                            <p:cond delay="0"/>
                                          </p:stCondLst>
                                        </p:cTn>
                                        <p:tgtEl>
                                          <p:spTgt spid="86"/>
                                        </p:tgtEl>
                                        <p:attrNameLst>
                                          <p:attrName>style.visibility</p:attrName>
                                        </p:attrNameLst>
                                      </p:cBhvr>
                                      <p:to>
                                        <p:strVal val="visible"/>
                                      </p:to>
                                    </p:set>
                                    <p:animEffect transition="in" filter="wipe(left)">
                                      <p:cBhvr>
                                        <p:cTn id="56" dur="1000"/>
                                        <p:tgtEl>
                                          <p:spTgt spid="86"/>
                                        </p:tgtEl>
                                      </p:cBhvr>
                                    </p:animEffect>
                                  </p:childTnLst>
                                </p:cTn>
                              </p:par>
                              <p:par>
                                <p:cTn id="57" presetID="22" presetClass="entr" presetSubtype="8" fill="hold" nodeType="withEffect">
                                  <p:stCondLst>
                                    <p:cond delay="800"/>
                                  </p:stCondLst>
                                  <p:childTnLst>
                                    <p:set>
                                      <p:cBhvr>
                                        <p:cTn id="58" dur="1" fill="hold">
                                          <p:stCondLst>
                                            <p:cond delay="0"/>
                                          </p:stCondLst>
                                        </p:cTn>
                                        <p:tgtEl>
                                          <p:spTgt spid="98"/>
                                        </p:tgtEl>
                                        <p:attrNameLst>
                                          <p:attrName>style.visibility</p:attrName>
                                        </p:attrNameLst>
                                      </p:cBhvr>
                                      <p:to>
                                        <p:strVal val="visible"/>
                                      </p:to>
                                    </p:set>
                                    <p:animEffect transition="in" filter="wipe(left)">
                                      <p:cBhvr>
                                        <p:cTn id="59" dur="1000"/>
                                        <p:tgtEl>
                                          <p:spTgt spid="98"/>
                                        </p:tgtEl>
                                      </p:cBhvr>
                                    </p:animEffect>
                                  </p:childTnLst>
                                </p:cTn>
                              </p:par>
                              <p:par>
                                <p:cTn id="60" presetID="22" presetClass="entr" presetSubtype="8" fill="hold" nodeType="withEffect">
                                  <p:stCondLst>
                                    <p:cond delay="1100"/>
                                  </p:stCondLst>
                                  <p:childTnLst>
                                    <p:set>
                                      <p:cBhvr>
                                        <p:cTn id="61" dur="1" fill="hold">
                                          <p:stCondLst>
                                            <p:cond delay="0"/>
                                          </p:stCondLst>
                                        </p:cTn>
                                        <p:tgtEl>
                                          <p:spTgt spid="104"/>
                                        </p:tgtEl>
                                        <p:attrNameLst>
                                          <p:attrName>style.visibility</p:attrName>
                                        </p:attrNameLst>
                                      </p:cBhvr>
                                      <p:to>
                                        <p:strVal val="visible"/>
                                      </p:to>
                                    </p:set>
                                    <p:animEffect transition="in" filter="wipe(left)">
                                      <p:cBhvr>
                                        <p:cTn id="62"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 grpId="0" animBg="1"/>
      <p:bldP spid="220" grpId="0" animBg="1"/>
      <p:bldP spid="221" grpId="0" animBg="1"/>
      <p:bldP spid="222" grpId="0" animBg="1"/>
      <p:bldP spid="223" grpId="0" animBg="1"/>
      <p:bldP spid="224" grpId="0" animBg="1"/>
      <p:bldP spid="225" grpId="0" animBg="1"/>
      <p:bldP spid="226" grpId="0" animBg="1"/>
      <p:bldP spid="227" grpId="0" animBg="1"/>
      <p:bldP spid="228" grpId="0" animBg="1"/>
      <p:bldP spid="235" grpId="0" animBg="1"/>
      <p:bldP spid="23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762774" y="993865"/>
            <a:ext cx="1524054" cy="1524657"/>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endParaRPr>
            </a:p>
          </p:txBody>
        </p:sp>
        <p:sp>
          <p:nvSpPr>
            <p:cNvPr id="4" name="Oval 29"/>
            <p:cNvSpPr>
              <a:spLocks noChangeAspect="1"/>
            </p:cNvSpPr>
            <p:nvPr/>
          </p:nvSpPr>
          <p:spPr>
            <a:xfrm>
              <a:off x="1850114" y="3169458"/>
              <a:ext cx="1050630" cy="1050630"/>
            </a:xfrm>
            <a:prstGeom prst="ellipse">
              <a:avLst/>
            </a:prstGeom>
            <a:solidFill>
              <a:srgbClr val="FA783A"/>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6" name="TextBox 45"/>
          <p:cNvSpPr txBox="1"/>
          <p:nvPr/>
        </p:nvSpPr>
        <p:spPr>
          <a:xfrm>
            <a:off x="3956720" y="2828280"/>
            <a:ext cx="1190519" cy="392415"/>
          </a:xfrm>
          <a:prstGeom prst="rect">
            <a:avLst/>
          </a:prstGeom>
          <a:noFill/>
          <a:effectLst/>
        </p:spPr>
        <p:txBody>
          <a:bodyPr wrap="none" lIns="68580" tIns="34290" rIns="68580" bIns="34290" rtlCol="0">
            <a:spAutoFit/>
          </a:bodyPr>
          <a:lstStyle/>
          <a:p>
            <a:pPr algn="ctr"/>
            <a:r>
              <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rPr>
              <a:t>PART </a:t>
            </a:r>
            <a:r>
              <a:rPr lang="en-US" altLang="zh-CN" sz="2100" dirty="0" smtClean="0">
                <a:solidFill>
                  <a:prstClr val="black">
                    <a:lumMod val="75000"/>
                    <a:lumOff val="25000"/>
                  </a:prstClr>
                </a:solidFill>
                <a:latin typeface="微软雅黑" panose="020B0503020204020204" pitchFamily="34" charset="-122"/>
                <a:ea typeface="微软雅黑" panose="020B0503020204020204" pitchFamily="34" charset="-122"/>
              </a:rPr>
              <a:t>04</a:t>
            </a:r>
            <a:endPar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 name="Rectangle 49"/>
          <p:cNvSpPr/>
          <p:nvPr/>
        </p:nvSpPr>
        <p:spPr>
          <a:xfrm>
            <a:off x="3492767" y="3152583"/>
            <a:ext cx="2160053" cy="460375"/>
          </a:xfrm>
          <a:prstGeom prst="rect">
            <a:avLst/>
          </a:prstGeom>
          <a:effectLst/>
        </p:spPr>
        <p:txBody>
          <a:bodyPr wrap="square" lIns="68580" tIns="34290" rIns="68580" bIns="34290">
            <a:spAutoFit/>
          </a:bodyPr>
          <a:lstStyle/>
          <a:p>
            <a:pPr marL="0" lvl="1" algn="ctr"/>
            <a:r>
              <a:rPr lang="zh-CN" altLang="en-US" sz="2400" b="1" dirty="0">
                <a:solidFill>
                  <a:srgbClr val="FA783A"/>
                </a:solidFill>
                <a:latin typeface="微软雅黑" panose="020B0503020204020204" pitchFamily="34" charset="-122"/>
                <a:ea typeface="微软雅黑" panose="020B0503020204020204" pitchFamily="34" charset="-122"/>
              </a:rPr>
              <a:t>此处添加标题</a:t>
            </a:r>
          </a:p>
        </p:txBody>
      </p:sp>
      <p:sp>
        <p:nvSpPr>
          <p:cNvPr id="8" name="Rectangle 60"/>
          <p:cNvSpPr/>
          <p:nvPr/>
        </p:nvSpPr>
        <p:spPr>
          <a:xfrm>
            <a:off x="3276762" y="3627989"/>
            <a:ext cx="2592063" cy="475515"/>
          </a:xfrm>
          <a:prstGeom prst="rect">
            <a:avLst/>
          </a:prstGeom>
          <a:effectLst/>
        </p:spPr>
        <p:txBody>
          <a:bodyPr wrap="square" lIns="68580" tIns="34290" rIns="68580" bIns="34290">
            <a:spAutoFit/>
          </a:bodyPr>
          <a:lstStyle/>
          <a:p>
            <a:pPr algn="ctr">
              <a:lnSpc>
                <a:spcPct val="120000"/>
              </a:lnSpc>
              <a:spcBef>
                <a:spcPct val="0"/>
              </a:spcBef>
            </a:pPr>
            <a:r>
              <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在此录入上述图表的描述说明，在此录入上述图表的描述说明文字信息。</a:t>
            </a:r>
          </a:p>
        </p:txBody>
      </p:sp>
      <p:cxnSp>
        <p:nvCxnSpPr>
          <p:cNvPr id="9" name="Straight Connector 2"/>
          <p:cNvCxnSpPr/>
          <p:nvPr/>
        </p:nvCxnSpPr>
        <p:spPr>
          <a:xfrm>
            <a:off x="3384764" y="3621716"/>
            <a:ext cx="2322057" cy="0"/>
          </a:xfrm>
          <a:prstGeom prst="line">
            <a:avLst/>
          </a:prstGeom>
          <a:ln w="9525">
            <a:solidFill>
              <a:srgbClr val="FA783A"/>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0" name="椭圆 9"/>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1" name="椭圆 10"/>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2" name="椭圆 11"/>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3" name="椭圆 12"/>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4" name="椭圆 13"/>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5" name="椭圆 14"/>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6" name="椭圆 15"/>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7" name="椭圆 16"/>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8" name="椭圆 17"/>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9" name="椭圆 18"/>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52" name="椭圆 51"/>
          <p:cNvSpPr/>
          <p:nvPr/>
        </p:nvSpPr>
        <p:spPr>
          <a:xfrm flipH="1">
            <a:off x="3453381" y="4572772"/>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3" name="椭圆 52"/>
          <p:cNvSpPr/>
          <p:nvPr/>
        </p:nvSpPr>
        <p:spPr>
          <a:xfrm flipH="1">
            <a:off x="1639586" y="4496928"/>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4" name="椭圆 53"/>
          <p:cNvSpPr/>
          <p:nvPr/>
        </p:nvSpPr>
        <p:spPr>
          <a:xfrm flipH="1">
            <a:off x="1740786" y="4889827"/>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5" name="椭圆 54"/>
          <p:cNvSpPr/>
          <p:nvPr/>
        </p:nvSpPr>
        <p:spPr>
          <a:xfrm flipH="1">
            <a:off x="-1058344" y="3724672"/>
            <a:ext cx="1695976" cy="169620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6" name="椭圆 55"/>
          <p:cNvSpPr/>
          <p:nvPr/>
        </p:nvSpPr>
        <p:spPr>
          <a:xfrm flipH="1">
            <a:off x="944796" y="3935943"/>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7" name="椭圆 56"/>
          <p:cNvSpPr/>
          <p:nvPr/>
        </p:nvSpPr>
        <p:spPr>
          <a:xfrm flipH="1">
            <a:off x="2679716" y="4271711"/>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8" name="椭圆 57"/>
          <p:cNvSpPr/>
          <p:nvPr/>
        </p:nvSpPr>
        <p:spPr>
          <a:xfrm flipH="1">
            <a:off x="2705999" y="4728847"/>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9" name="椭圆 58"/>
          <p:cNvSpPr/>
          <p:nvPr/>
        </p:nvSpPr>
        <p:spPr>
          <a:xfrm flipH="1">
            <a:off x="517854" y="4528867"/>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0" name="椭圆 59"/>
          <p:cNvSpPr/>
          <p:nvPr/>
        </p:nvSpPr>
        <p:spPr>
          <a:xfrm flipH="1">
            <a:off x="2124298" y="3986580"/>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1" name="椭圆 60"/>
          <p:cNvSpPr/>
          <p:nvPr/>
        </p:nvSpPr>
        <p:spPr>
          <a:xfrm flipH="1">
            <a:off x="1481738" y="4193368"/>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2" name="椭圆 61"/>
          <p:cNvSpPr/>
          <p:nvPr/>
        </p:nvSpPr>
        <p:spPr>
          <a:xfrm>
            <a:off x="8312322" y="3696046"/>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3" name="椭圆 62"/>
          <p:cNvSpPr/>
          <p:nvPr/>
        </p:nvSpPr>
        <p:spPr>
          <a:xfrm>
            <a:off x="5671194" y="4403583"/>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4" name="椭圆 63"/>
          <p:cNvSpPr/>
          <p:nvPr/>
        </p:nvSpPr>
        <p:spPr>
          <a:xfrm>
            <a:off x="5971329" y="4629860"/>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5" name="椭圆 64"/>
          <p:cNvSpPr/>
          <p:nvPr/>
        </p:nvSpPr>
        <p:spPr>
          <a:xfrm>
            <a:off x="7180114" y="4720818"/>
            <a:ext cx="1695976" cy="1696200"/>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6" name="椭圆 65"/>
          <p:cNvSpPr/>
          <p:nvPr/>
        </p:nvSpPr>
        <p:spPr>
          <a:xfrm>
            <a:off x="7729922" y="4219943"/>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7" name="椭圆 66"/>
          <p:cNvSpPr/>
          <p:nvPr/>
        </p:nvSpPr>
        <p:spPr>
          <a:xfrm>
            <a:off x="5321130" y="4964933"/>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8" name="椭圆 67"/>
          <p:cNvSpPr/>
          <p:nvPr/>
        </p:nvSpPr>
        <p:spPr>
          <a:xfrm>
            <a:off x="6910258" y="4392361"/>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9" name="椭圆 68"/>
          <p:cNvSpPr/>
          <p:nvPr/>
        </p:nvSpPr>
        <p:spPr>
          <a:xfrm>
            <a:off x="8181704" y="4215662"/>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0" name="椭圆 69"/>
          <p:cNvSpPr/>
          <p:nvPr/>
        </p:nvSpPr>
        <p:spPr>
          <a:xfrm>
            <a:off x="8871294" y="3709595"/>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1" name="椭圆 70"/>
          <p:cNvSpPr/>
          <p:nvPr/>
        </p:nvSpPr>
        <p:spPr>
          <a:xfrm>
            <a:off x="6565654" y="4143824"/>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41" name="KSO_Shape"/>
          <p:cNvSpPr/>
          <p:nvPr/>
        </p:nvSpPr>
        <p:spPr bwMode="auto">
          <a:xfrm>
            <a:off x="4255279" y="1486198"/>
            <a:ext cx="635031" cy="53998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p:spPr>
        <p:txBody>
          <a:bodyPr lIns="68580" tIns="34290" rIns="68580" bIns="34290"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transition="in" filter="fade">
                                      <p:cBhvr>
                                        <p:cTn id="14" dur="500"/>
                                        <p:tgtEl>
                                          <p:spTgt spid="41"/>
                                        </p:tgtEl>
                                      </p:cBhvr>
                                    </p:animEffect>
                                  </p:childTnLst>
                                </p:cTn>
                              </p:par>
                              <p:par>
                                <p:cTn id="15" presetID="42" presetClass="entr" presetSubtype="0" fill="hold" grpId="0" nodeType="withEffect">
                                  <p:stCondLst>
                                    <p:cond delay="7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42" presetClass="entr" presetSubtype="0" fill="hold" nodeType="withEffect">
                                  <p:stCondLst>
                                    <p:cond delay="20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10" presetClass="entr" presetSubtype="0" fill="hold" grpId="1"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par>
                                <p:cTn id="60" presetID="10" presetClass="entr" presetSubtype="0" fill="hold" grpId="1"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par>
                                <p:cTn id="63" presetID="10" presetClass="entr" presetSubtype="0" fill="hold" grpId="1"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1500"/>
                            </p:stCondLst>
                            <p:childTnLst>
                              <p:par>
                                <p:cTn id="67"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0"/>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1"/>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2"/>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3"/>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4"/>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5"/>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6"/>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7"/>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8"/>
                                        </p:tgtEl>
                                        <p:attrNameLst>
                                          <p:attrName>ppt_x</p:attrName>
                                          <p:attrName>ppt_y</p:attrName>
                                        </p:attrNameLst>
                                      </p:cBhvr>
                                      <p:rCtr x="17" y="18981"/>
                                    </p:animMotion>
                                  </p:childTnLst>
                                </p:cTn>
                              </p:par>
                              <p:par>
                                <p:cTn id="85"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6" dur="2000" fill="hold"/>
                                        <p:tgtEl>
                                          <p:spTgt spid="19"/>
                                        </p:tgtEl>
                                        <p:attrNameLst>
                                          <p:attrName>ppt_x</p:attrName>
                                          <p:attrName>ppt_y</p:attrName>
                                        </p:attrNameLst>
                                      </p:cBhvr>
                                      <p:rCtr x="17" y="18981"/>
                                    </p:animMotion>
                                  </p:childTnLst>
                                </p:cTn>
                              </p:par>
                              <p:par>
                                <p:cTn id="87" presetID="10" presetClass="exit" presetSubtype="0" fill="hold" grpId="2" nodeType="withEffect">
                                  <p:stCondLst>
                                    <p:cond delay="6700"/>
                                  </p:stCondLst>
                                  <p:childTnLst>
                                    <p:animEffect transition="out" filter="fade">
                                      <p:cBhvr>
                                        <p:cTn id="88" dur="600"/>
                                        <p:tgtEl>
                                          <p:spTgt spid="10"/>
                                        </p:tgtEl>
                                      </p:cBhvr>
                                    </p:animEffect>
                                    <p:set>
                                      <p:cBhvr>
                                        <p:cTn id="89" dur="1" fill="hold">
                                          <p:stCondLst>
                                            <p:cond delay="599"/>
                                          </p:stCondLst>
                                        </p:cTn>
                                        <p:tgtEl>
                                          <p:spTgt spid="10"/>
                                        </p:tgtEl>
                                        <p:attrNameLst>
                                          <p:attrName>style.visibility</p:attrName>
                                        </p:attrNameLst>
                                      </p:cBhvr>
                                      <p:to>
                                        <p:strVal val="hidden"/>
                                      </p:to>
                                    </p:set>
                                  </p:childTnLst>
                                </p:cTn>
                              </p:par>
                              <p:par>
                                <p:cTn id="90" presetID="10" presetClass="exit" presetSubtype="0" fill="hold" grpId="2" nodeType="withEffect">
                                  <p:stCondLst>
                                    <p:cond delay="6700"/>
                                  </p:stCondLst>
                                  <p:childTnLst>
                                    <p:animEffect transition="out" filter="fade">
                                      <p:cBhvr>
                                        <p:cTn id="91" dur="500"/>
                                        <p:tgtEl>
                                          <p:spTgt spid="11"/>
                                        </p:tgtEl>
                                      </p:cBhvr>
                                    </p:animEffect>
                                    <p:set>
                                      <p:cBhvr>
                                        <p:cTn id="92" dur="1" fill="hold">
                                          <p:stCondLst>
                                            <p:cond delay="499"/>
                                          </p:stCondLst>
                                        </p:cTn>
                                        <p:tgtEl>
                                          <p:spTgt spid="11"/>
                                        </p:tgtEl>
                                        <p:attrNameLst>
                                          <p:attrName>style.visibility</p:attrName>
                                        </p:attrNameLst>
                                      </p:cBhvr>
                                      <p:to>
                                        <p:strVal val="hidden"/>
                                      </p:to>
                                    </p:set>
                                  </p:childTnLst>
                                </p:cTn>
                              </p:par>
                              <p:par>
                                <p:cTn id="93" presetID="10" presetClass="exit" presetSubtype="0" fill="hold" grpId="2" nodeType="withEffect">
                                  <p:stCondLst>
                                    <p:cond delay="6700"/>
                                  </p:stCondLst>
                                  <p:childTnLst>
                                    <p:animEffect transition="out" filter="fade">
                                      <p:cBhvr>
                                        <p:cTn id="94" dur="500"/>
                                        <p:tgtEl>
                                          <p:spTgt spid="12"/>
                                        </p:tgtEl>
                                      </p:cBhvr>
                                    </p:animEffect>
                                    <p:set>
                                      <p:cBhvr>
                                        <p:cTn id="95" dur="1" fill="hold">
                                          <p:stCondLst>
                                            <p:cond delay="499"/>
                                          </p:stCondLst>
                                        </p:cTn>
                                        <p:tgtEl>
                                          <p:spTgt spid="12"/>
                                        </p:tgtEl>
                                        <p:attrNameLst>
                                          <p:attrName>style.visibility</p:attrName>
                                        </p:attrNameLst>
                                      </p:cBhvr>
                                      <p:to>
                                        <p:strVal val="hidden"/>
                                      </p:to>
                                    </p:set>
                                  </p:childTnLst>
                                </p:cTn>
                              </p:par>
                              <p:par>
                                <p:cTn id="96" presetID="10" presetClass="exit" presetSubtype="0" fill="hold" grpId="2" nodeType="withEffect">
                                  <p:stCondLst>
                                    <p:cond delay="6700"/>
                                  </p:stCondLst>
                                  <p:childTnLst>
                                    <p:animEffect transition="out" filter="fade">
                                      <p:cBhvr>
                                        <p:cTn id="97" dur="500"/>
                                        <p:tgtEl>
                                          <p:spTgt spid="13"/>
                                        </p:tgtEl>
                                      </p:cBhvr>
                                    </p:animEffect>
                                    <p:set>
                                      <p:cBhvr>
                                        <p:cTn id="98" dur="1" fill="hold">
                                          <p:stCondLst>
                                            <p:cond delay="499"/>
                                          </p:stCondLst>
                                        </p:cTn>
                                        <p:tgtEl>
                                          <p:spTgt spid="13"/>
                                        </p:tgtEl>
                                        <p:attrNameLst>
                                          <p:attrName>style.visibility</p:attrName>
                                        </p:attrNameLst>
                                      </p:cBhvr>
                                      <p:to>
                                        <p:strVal val="hidden"/>
                                      </p:to>
                                    </p:set>
                                  </p:childTnLst>
                                </p:cTn>
                              </p:par>
                              <p:par>
                                <p:cTn id="99" presetID="10" presetClass="exit" presetSubtype="0" fill="hold" grpId="2" nodeType="withEffect">
                                  <p:stCondLst>
                                    <p:cond delay="6700"/>
                                  </p:stCondLst>
                                  <p:childTnLst>
                                    <p:animEffect transition="out" filter="fade">
                                      <p:cBhvr>
                                        <p:cTn id="100" dur="500"/>
                                        <p:tgtEl>
                                          <p:spTgt spid="14"/>
                                        </p:tgtEl>
                                      </p:cBhvr>
                                    </p:animEffect>
                                    <p:set>
                                      <p:cBhvr>
                                        <p:cTn id="101" dur="1" fill="hold">
                                          <p:stCondLst>
                                            <p:cond delay="499"/>
                                          </p:stCondLst>
                                        </p:cTn>
                                        <p:tgtEl>
                                          <p:spTgt spid="14"/>
                                        </p:tgtEl>
                                        <p:attrNameLst>
                                          <p:attrName>style.visibility</p:attrName>
                                        </p:attrNameLst>
                                      </p:cBhvr>
                                      <p:to>
                                        <p:strVal val="hidden"/>
                                      </p:to>
                                    </p:set>
                                  </p:childTnLst>
                                </p:cTn>
                              </p:par>
                              <p:par>
                                <p:cTn id="102" presetID="10" presetClass="exit" presetSubtype="0" fill="hold" grpId="2" nodeType="withEffect">
                                  <p:stCondLst>
                                    <p:cond delay="6700"/>
                                  </p:stCondLst>
                                  <p:childTnLst>
                                    <p:animEffect transition="out" filter="fade">
                                      <p:cBhvr>
                                        <p:cTn id="103" dur="500"/>
                                        <p:tgtEl>
                                          <p:spTgt spid="15"/>
                                        </p:tgtEl>
                                      </p:cBhvr>
                                    </p:animEffect>
                                    <p:set>
                                      <p:cBhvr>
                                        <p:cTn id="104" dur="1" fill="hold">
                                          <p:stCondLst>
                                            <p:cond delay="499"/>
                                          </p:stCondLst>
                                        </p:cTn>
                                        <p:tgtEl>
                                          <p:spTgt spid="15"/>
                                        </p:tgtEl>
                                        <p:attrNameLst>
                                          <p:attrName>style.visibility</p:attrName>
                                        </p:attrNameLst>
                                      </p:cBhvr>
                                      <p:to>
                                        <p:strVal val="hidden"/>
                                      </p:to>
                                    </p:set>
                                  </p:childTnLst>
                                </p:cTn>
                              </p:par>
                              <p:par>
                                <p:cTn id="105" presetID="10" presetClass="exit" presetSubtype="0" fill="hold" grpId="2" nodeType="withEffect">
                                  <p:stCondLst>
                                    <p:cond delay="6700"/>
                                  </p:stCondLst>
                                  <p:childTnLst>
                                    <p:animEffect transition="out" filter="fade">
                                      <p:cBhvr>
                                        <p:cTn id="106" dur="500"/>
                                        <p:tgtEl>
                                          <p:spTgt spid="16"/>
                                        </p:tgtEl>
                                      </p:cBhvr>
                                    </p:animEffect>
                                    <p:set>
                                      <p:cBhvr>
                                        <p:cTn id="107" dur="1" fill="hold">
                                          <p:stCondLst>
                                            <p:cond delay="499"/>
                                          </p:stCondLst>
                                        </p:cTn>
                                        <p:tgtEl>
                                          <p:spTgt spid="16"/>
                                        </p:tgtEl>
                                        <p:attrNameLst>
                                          <p:attrName>style.visibility</p:attrName>
                                        </p:attrNameLst>
                                      </p:cBhvr>
                                      <p:to>
                                        <p:strVal val="hidden"/>
                                      </p:to>
                                    </p:set>
                                  </p:childTnLst>
                                </p:cTn>
                              </p:par>
                              <p:par>
                                <p:cTn id="108" presetID="10" presetClass="exit" presetSubtype="0" fill="hold" grpId="2" nodeType="withEffect">
                                  <p:stCondLst>
                                    <p:cond delay="6700"/>
                                  </p:stCondLst>
                                  <p:childTnLst>
                                    <p:animEffect transition="out" filter="fade">
                                      <p:cBhvr>
                                        <p:cTn id="109" dur="500"/>
                                        <p:tgtEl>
                                          <p:spTgt spid="17"/>
                                        </p:tgtEl>
                                      </p:cBhvr>
                                    </p:animEffect>
                                    <p:set>
                                      <p:cBhvr>
                                        <p:cTn id="110" dur="1" fill="hold">
                                          <p:stCondLst>
                                            <p:cond delay="499"/>
                                          </p:stCondLst>
                                        </p:cTn>
                                        <p:tgtEl>
                                          <p:spTgt spid="17"/>
                                        </p:tgtEl>
                                        <p:attrNameLst>
                                          <p:attrName>style.visibility</p:attrName>
                                        </p:attrNameLst>
                                      </p:cBhvr>
                                      <p:to>
                                        <p:strVal val="hidden"/>
                                      </p:to>
                                    </p:set>
                                  </p:childTnLst>
                                </p:cTn>
                              </p:par>
                              <p:par>
                                <p:cTn id="111" presetID="10" presetClass="exit" presetSubtype="0" fill="hold" grpId="2" nodeType="withEffect">
                                  <p:stCondLst>
                                    <p:cond delay="6700"/>
                                  </p:stCondLst>
                                  <p:childTnLst>
                                    <p:animEffect transition="out" filter="fade">
                                      <p:cBhvr>
                                        <p:cTn id="112" dur="500"/>
                                        <p:tgtEl>
                                          <p:spTgt spid="18"/>
                                        </p:tgtEl>
                                      </p:cBhvr>
                                    </p:animEffect>
                                    <p:set>
                                      <p:cBhvr>
                                        <p:cTn id="113" dur="1" fill="hold">
                                          <p:stCondLst>
                                            <p:cond delay="499"/>
                                          </p:stCondLst>
                                        </p:cTn>
                                        <p:tgtEl>
                                          <p:spTgt spid="18"/>
                                        </p:tgtEl>
                                        <p:attrNameLst>
                                          <p:attrName>style.visibility</p:attrName>
                                        </p:attrNameLst>
                                      </p:cBhvr>
                                      <p:to>
                                        <p:strVal val="hidden"/>
                                      </p:to>
                                    </p:set>
                                  </p:childTnLst>
                                </p:cTn>
                              </p:par>
                              <p:par>
                                <p:cTn id="114" presetID="10" presetClass="exit" presetSubtype="0" fill="hold" grpId="2" nodeType="withEffect">
                                  <p:stCondLst>
                                    <p:cond delay="6700"/>
                                  </p:stCondLst>
                                  <p:childTnLst>
                                    <p:animEffect transition="out" filter="fade">
                                      <p:cBhvr>
                                        <p:cTn id="115" dur="500"/>
                                        <p:tgtEl>
                                          <p:spTgt spid="19"/>
                                        </p:tgtEl>
                                      </p:cBhvr>
                                    </p:animEffect>
                                    <p:set>
                                      <p:cBhvr>
                                        <p:cTn id="116" dur="1" fill="hold">
                                          <p:stCondLst>
                                            <p:cond delay="499"/>
                                          </p:stCondLst>
                                        </p:cTn>
                                        <p:tgtEl>
                                          <p:spTgt spid="19"/>
                                        </p:tgtEl>
                                        <p:attrNameLst>
                                          <p:attrName>style.visibility</p:attrName>
                                        </p:attrNameLst>
                                      </p:cBhvr>
                                      <p:to>
                                        <p:strVal val="hidden"/>
                                      </p:to>
                                    </p:set>
                                  </p:childTnLst>
                                </p:cTn>
                              </p:par>
                              <p:par>
                                <p:cTn id="117" presetID="10" presetClass="entr" presetSubtype="0" fill="hold" grpId="0" nodeType="with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par>
                                <p:cTn id="120" presetID="10" presetClass="entr" presetSubtype="0" fill="hold" grpId="0" nodeType="withEffect">
                                  <p:stCondLst>
                                    <p:cond delay="100"/>
                                  </p:stCondLst>
                                  <p:childTnLst>
                                    <p:set>
                                      <p:cBhvr>
                                        <p:cTn id="121" dur="1" fill="hold">
                                          <p:stCondLst>
                                            <p:cond delay="0"/>
                                          </p:stCondLst>
                                        </p:cTn>
                                        <p:tgtEl>
                                          <p:spTgt spid="57"/>
                                        </p:tgtEl>
                                        <p:attrNameLst>
                                          <p:attrName>style.visibility</p:attrName>
                                        </p:attrNameLst>
                                      </p:cBhvr>
                                      <p:to>
                                        <p:strVal val="visible"/>
                                      </p:to>
                                    </p:set>
                                    <p:animEffect transition="in" filter="fade">
                                      <p:cBhvr>
                                        <p:cTn id="122" dur="500"/>
                                        <p:tgtEl>
                                          <p:spTgt spid="57"/>
                                        </p:tgtEl>
                                      </p:cBhvr>
                                    </p:animEffect>
                                  </p:childTnLst>
                                </p:cTn>
                              </p:par>
                              <p:par>
                                <p:cTn id="123" presetID="10" presetClass="entr" presetSubtype="0" fill="hold" grpId="0" nodeType="withEffect">
                                  <p:stCondLst>
                                    <p:cond delay="200"/>
                                  </p:stCondLst>
                                  <p:childTnLst>
                                    <p:set>
                                      <p:cBhvr>
                                        <p:cTn id="124" dur="1" fill="hold">
                                          <p:stCondLst>
                                            <p:cond delay="0"/>
                                          </p:stCondLst>
                                        </p:cTn>
                                        <p:tgtEl>
                                          <p:spTgt spid="56"/>
                                        </p:tgtEl>
                                        <p:attrNameLst>
                                          <p:attrName>style.visibility</p:attrName>
                                        </p:attrNameLst>
                                      </p:cBhvr>
                                      <p:to>
                                        <p:strVal val="visible"/>
                                      </p:to>
                                    </p:set>
                                    <p:animEffect transition="in" filter="fade">
                                      <p:cBhvr>
                                        <p:cTn id="125" dur="500"/>
                                        <p:tgtEl>
                                          <p:spTgt spid="56"/>
                                        </p:tgtEl>
                                      </p:cBhvr>
                                    </p:animEffect>
                                  </p:childTnLst>
                                </p:cTn>
                              </p:par>
                              <p:par>
                                <p:cTn id="126" presetID="10" presetClass="entr" presetSubtype="0" fill="hold" grpId="0" nodeType="withEffect">
                                  <p:stCondLst>
                                    <p:cond delay="300"/>
                                  </p:stCondLst>
                                  <p:childTnLst>
                                    <p:set>
                                      <p:cBhvr>
                                        <p:cTn id="127" dur="1" fill="hold">
                                          <p:stCondLst>
                                            <p:cond delay="0"/>
                                          </p:stCondLst>
                                        </p:cTn>
                                        <p:tgtEl>
                                          <p:spTgt spid="53"/>
                                        </p:tgtEl>
                                        <p:attrNameLst>
                                          <p:attrName>style.visibility</p:attrName>
                                        </p:attrNameLst>
                                      </p:cBhvr>
                                      <p:to>
                                        <p:strVal val="visible"/>
                                      </p:to>
                                    </p:set>
                                    <p:animEffect transition="in" filter="fade">
                                      <p:cBhvr>
                                        <p:cTn id="128" dur="500"/>
                                        <p:tgtEl>
                                          <p:spTgt spid="53"/>
                                        </p:tgtEl>
                                      </p:cBhvr>
                                    </p:animEffect>
                                  </p:childTnLst>
                                </p:cTn>
                              </p:par>
                              <p:par>
                                <p:cTn id="129" presetID="10" presetClass="entr" presetSubtype="0" fill="hold" grpId="0" nodeType="withEffect">
                                  <p:stCondLst>
                                    <p:cond delay="300"/>
                                  </p:stCondLst>
                                  <p:childTnLst>
                                    <p:set>
                                      <p:cBhvr>
                                        <p:cTn id="130" dur="1" fill="hold">
                                          <p:stCondLst>
                                            <p:cond delay="0"/>
                                          </p:stCondLst>
                                        </p:cTn>
                                        <p:tgtEl>
                                          <p:spTgt spid="54"/>
                                        </p:tgtEl>
                                        <p:attrNameLst>
                                          <p:attrName>style.visibility</p:attrName>
                                        </p:attrNameLst>
                                      </p:cBhvr>
                                      <p:to>
                                        <p:strVal val="visible"/>
                                      </p:to>
                                    </p:set>
                                    <p:animEffect transition="in" filter="fade">
                                      <p:cBhvr>
                                        <p:cTn id="131" dur="500"/>
                                        <p:tgtEl>
                                          <p:spTgt spid="54"/>
                                        </p:tgtEl>
                                      </p:cBhvr>
                                    </p:animEffect>
                                  </p:childTnLst>
                                </p:cTn>
                              </p:par>
                              <p:par>
                                <p:cTn id="132" presetID="10" presetClass="entr" presetSubtype="0" fill="hold" grpId="0" nodeType="withEffect">
                                  <p:stCondLst>
                                    <p:cond delay="400"/>
                                  </p:stCondLst>
                                  <p:childTnLst>
                                    <p:set>
                                      <p:cBhvr>
                                        <p:cTn id="133" dur="1" fill="hold">
                                          <p:stCondLst>
                                            <p:cond delay="0"/>
                                          </p:stCondLst>
                                        </p:cTn>
                                        <p:tgtEl>
                                          <p:spTgt spid="59"/>
                                        </p:tgtEl>
                                        <p:attrNameLst>
                                          <p:attrName>style.visibility</p:attrName>
                                        </p:attrNameLst>
                                      </p:cBhvr>
                                      <p:to>
                                        <p:strVal val="visible"/>
                                      </p:to>
                                    </p:set>
                                    <p:animEffect transition="in" filter="fade">
                                      <p:cBhvr>
                                        <p:cTn id="134" dur="500"/>
                                        <p:tgtEl>
                                          <p:spTgt spid="59"/>
                                        </p:tgtEl>
                                      </p:cBhvr>
                                    </p:animEffect>
                                  </p:childTnLst>
                                </p:cTn>
                              </p:par>
                              <p:par>
                                <p:cTn id="135" presetID="10" presetClass="entr" presetSubtype="0" fill="hold" grpId="0" nodeType="withEffect">
                                  <p:stCondLst>
                                    <p:cond delay="400"/>
                                  </p:stCondLst>
                                  <p:childTnLst>
                                    <p:set>
                                      <p:cBhvr>
                                        <p:cTn id="136" dur="1" fill="hold">
                                          <p:stCondLst>
                                            <p:cond delay="0"/>
                                          </p:stCondLst>
                                        </p:cTn>
                                        <p:tgtEl>
                                          <p:spTgt spid="52"/>
                                        </p:tgtEl>
                                        <p:attrNameLst>
                                          <p:attrName>style.visibility</p:attrName>
                                        </p:attrNameLst>
                                      </p:cBhvr>
                                      <p:to>
                                        <p:strVal val="visible"/>
                                      </p:to>
                                    </p:set>
                                    <p:animEffect transition="in" filter="fade">
                                      <p:cBhvr>
                                        <p:cTn id="137" dur="500"/>
                                        <p:tgtEl>
                                          <p:spTgt spid="52"/>
                                        </p:tgtEl>
                                      </p:cBhvr>
                                    </p:animEffect>
                                  </p:childTnLst>
                                </p:cTn>
                              </p:par>
                              <p:par>
                                <p:cTn id="138" presetID="10" presetClass="entr" presetSubtype="0" fill="hold" grpId="0" nodeType="withEffect">
                                  <p:stCondLst>
                                    <p:cond delay="500"/>
                                  </p:stCondLst>
                                  <p:childTnLst>
                                    <p:set>
                                      <p:cBhvr>
                                        <p:cTn id="139" dur="1" fill="hold">
                                          <p:stCondLst>
                                            <p:cond delay="0"/>
                                          </p:stCondLst>
                                        </p:cTn>
                                        <p:tgtEl>
                                          <p:spTgt spid="58"/>
                                        </p:tgtEl>
                                        <p:attrNameLst>
                                          <p:attrName>style.visibility</p:attrName>
                                        </p:attrNameLst>
                                      </p:cBhvr>
                                      <p:to>
                                        <p:strVal val="visible"/>
                                      </p:to>
                                    </p:set>
                                    <p:animEffect transition="in" filter="fade">
                                      <p:cBhvr>
                                        <p:cTn id="140" dur="500"/>
                                        <p:tgtEl>
                                          <p:spTgt spid="58"/>
                                        </p:tgtEl>
                                      </p:cBhvr>
                                    </p:animEffect>
                                  </p:childTnLst>
                                </p:cTn>
                              </p:par>
                              <p:par>
                                <p:cTn id="141" presetID="10" presetClass="entr" presetSubtype="0" fill="hold" grpId="0" nodeType="withEffect">
                                  <p:stCondLst>
                                    <p:cond delay="600"/>
                                  </p:stCondLst>
                                  <p:childTnLst>
                                    <p:set>
                                      <p:cBhvr>
                                        <p:cTn id="142" dur="1" fill="hold">
                                          <p:stCondLst>
                                            <p:cond delay="0"/>
                                          </p:stCondLst>
                                        </p:cTn>
                                        <p:tgtEl>
                                          <p:spTgt spid="61"/>
                                        </p:tgtEl>
                                        <p:attrNameLst>
                                          <p:attrName>style.visibility</p:attrName>
                                        </p:attrNameLst>
                                      </p:cBhvr>
                                      <p:to>
                                        <p:strVal val="visible"/>
                                      </p:to>
                                    </p:set>
                                    <p:animEffect transition="in" filter="fade">
                                      <p:cBhvr>
                                        <p:cTn id="143" dur="500"/>
                                        <p:tgtEl>
                                          <p:spTgt spid="61"/>
                                        </p:tgtEl>
                                      </p:cBhvr>
                                    </p:animEffect>
                                  </p:childTnLst>
                                </p:cTn>
                              </p:par>
                              <p:par>
                                <p:cTn id="144" presetID="10" presetClass="entr" presetSubtype="0" fill="hold" grpId="0" nodeType="withEffect">
                                  <p:stCondLst>
                                    <p:cond delay="700"/>
                                  </p:stCondLst>
                                  <p:childTnLst>
                                    <p:set>
                                      <p:cBhvr>
                                        <p:cTn id="145" dur="1" fill="hold">
                                          <p:stCondLst>
                                            <p:cond delay="0"/>
                                          </p:stCondLst>
                                        </p:cTn>
                                        <p:tgtEl>
                                          <p:spTgt spid="60"/>
                                        </p:tgtEl>
                                        <p:attrNameLst>
                                          <p:attrName>style.visibility</p:attrName>
                                        </p:attrNameLst>
                                      </p:cBhvr>
                                      <p:to>
                                        <p:strVal val="visible"/>
                                      </p:to>
                                    </p:set>
                                    <p:animEffect transition="in" filter="fade">
                                      <p:cBhvr>
                                        <p:cTn id="146" dur="500"/>
                                        <p:tgtEl>
                                          <p:spTgt spid="60"/>
                                        </p:tgtEl>
                                      </p:cBhvr>
                                    </p:animEffect>
                                  </p:childTnLst>
                                </p:cTn>
                              </p:par>
                              <p:par>
                                <p:cTn id="147" presetID="10" presetClass="entr" presetSubtype="0" fill="hold" grpId="0" nodeType="withEffect">
                                  <p:stCondLst>
                                    <p:cond delay="700"/>
                                  </p:stCondLst>
                                  <p:childTnLst>
                                    <p:set>
                                      <p:cBhvr>
                                        <p:cTn id="148" dur="1" fill="hold">
                                          <p:stCondLst>
                                            <p:cond delay="0"/>
                                          </p:stCondLst>
                                        </p:cTn>
                                        <p:tgtEl>
                                          <p:spTgt spid="65"/>
                                        </p:tgtEl>
                                        <p:attrNameLst>
                                          <p:attrName>style.visibility</p:attrName>
                                        </p:attrNameLst>
                                      </p:cBhvr>
                                      <p:to>
                                        <p:strVal val="visible"/>
                                      </p:to>
                                    </p:set>
                                    <p:animEffect transition="in" filter="fade">
                                      <p:cBhvr>
                                        <p:cTn id="149" dur="500"/>
                                        <p:tgtEl>
                                          <p:spTgt spid="65"/>
                                        </p:tgtEl>
                                      </p:cBhvr>
                                    </p:animEffect>
                                  </p:childTnLst>
                                </p:cTn>
                              </p:par>
                              <p:par>
                                <p:cTn id="150" presetID="10" presetClass="entr" presetSubtype="0" fill="hold" grpId="0" nodeType="withEffect">
                                  <p:stCondLst>
                                    <p:cond delay="100"/>
                                  </p:stCondLst>
                                  <p:childTnLst>
                                    <p:set>
                                      <p:cBhvr>
                                        <p:cTn id="151" dur="1" fill="hold">
                                          <p:stCondLst>
                                            <p:cond delay="0"/>
                                          </p:stCondLst>
                                        </p:cTn>
                                        <p:tgtEl>
                                          <p:spTgt spid="67"/>
                                        </p:tgtEl>
                                        <p:attrNameLst>
                                          <p:attrName>style.visibility</p:attrName>
                                        </p:attrNameLst>
                                      </p:cBhvr>
                                      <p:to>
                                        <p:strVal val="visible"/>
                                      </p:to>
                                    </p:set>
                                    <p:animEffect transition="in" filter="fade">
                                      <p:cBhvr>
                                        <p:cTn id="152" dur="500"/>
                                        <p:tgtEl>
                                          <p:spTgt spid="67"/>
                                        </p:tgtEl>
                                      </p:cBhvr>
                                    </p:animEffect>
                                  </p:childTnLst>
                                </p:cTn>
                              </p:par>
                              <p:par>
                                <p:cTn id="153" presetID="10" presetClass="entr" presetSubtype="0" fill="hold" grpId="0" nodeType="withEffect">
                                  <p:stCondLst>
                                    <p:cond delay="200"/>
                                  </p:stCondLst>
                                  <p:childTnLst>
                                    <p:set>
                                      <p:cBhvr>
                                        <p:cTn id="154" dur="1" fill="hold">
                                          <p:stCondLst>
                                            <p:cond delay="0"/>
                                          </p:stCondLst>
                                        </p:cTn>
                                        <p:tgtEl>
                                          <p:spTgt spid="66"/>
                                        </p:tgtEl>
                                        <p:attrNameLst>
                                          <p:attrName>style.visibility</p:attrName>
                                        </p:attrNameLst>
                                      </p:cBhvr>
                                      <p:to>
                                        <p:strVal val="visible"/>
                                      </p:to>
                                    </p:set>
                                    <p:animEffect transition="in" filter="fade">
                                      <p:cBhvr>
                                        <p:cTn id="155" dur="500"/>
                                        <p:tgtEl>
                                          <p:spTgt spid="66"/>
                                        </p:tgtEl>
                                      </p:cBhvr>
                                    </p:animEffect>
                                  </p:childTnLst>
                                </p:cTn>
                              </p:par>
                              <p:par>
                                <p:cTn id="156" presetID="10" presetClass="entr" presetSubtype="0" fill="hold" grpId="0" nodeType="withEffect">
                                  <p:stCondLst>
                                    <p:cond delay="300"/>
                                  </p:stCondLst>
                                  <p:childTnLst>
                                    <p:set>
                                      <p:cBhvr>
                                        <p:cTn id="157" dur="1" fill="hold">
                                          <p:stCondLst>
                                            <p:cond delay="0"/>
                                          </p:stCondLst>
                                        </p:cTn>
                                        <p:tgtEl>
                                          <p:spTgt spid="63"/>
                                        </p:tgtEl>
                                        <p:attrNameLst>
                                          <p:attrName>style.visibility</p:attrName>
                                        </p:attrNameLst>
                                      </p:cBhvr>
                                      <p:to>
                                        <p:strVal val="visible"/>
                                      </p:to>
                                    </p:set>
                                    <p:animEffect transition="in" filter="fade">
                                      <p:cBhvr>
                                        <p:cTn id="158" dur="500"/>
                                        <p:tgtEl>
                                          <p:spTgt spid="63"/>
                                        </p:tgtEl>
                                      </p:cBhvr>
                                    </p:animEffect>
                                  </p:childTnLst>
                                </p:cTn>
                              </p:par>
                              <p:par>
                                <p:cTn id="159" presetID="10" presetClass="entr" presetSubtype="0" fill="hold" grpId="0" nodeType="withEffect">
                                  <p:stCondLst>
                                    <p:cond delay="300"/>
                                  </p:stCondLst>
                                  <p:childTnLst>
                                    <p:set>
                                      <p:cBhvr>
                                        <p:cTn id="160" dur="1" fill="hold">
                                          <p:stCondLst>
                                            <p:cond delay="0"/>
                                          </p:stCondLst>
                                        </p:cTn>
                                        <p:tgtEl>
                                          <p:spTgt spid="64"/>
                                        </p:tgtEl>
                                        <p:attrNameLst>
                                          <p:attrName>style.visibility</p:attrName>
                                        </p:attrNameLst>
                                      </p:cBhvr>
                                      <p:to>
                                        <p:strVal val="visible"/>
                                      </p:to>
                                    </p:set>
                                    <p:animEffect transition="in" filter="fade">
                                      <p:cBhvr>
                                        <p:cTn id="161" dur="500"/>
                                        <p:tgtEl>
                                          <p:spTgt spid="64"/>
                                        </p:tgtEl>
                                      </p:cBhvr>
                                    </p:animEffect>
                                  </p:childTnLst>
                                </p:cTn>
                              </p:par>
                              <p:par>
                                <p:cTn id="162" presetID="10" presetClass="entr" presetSubtype="0" fill="hold" grpId="0" nodeType="withEffect">
                                  <p:stCondLst>
                                    <p:cond delay="400"/>
                                  </p:stCondLst>
                                  <p:childTnLst>
                                    <p:set>
                                      <p:cBhvr>
                                        <p:cTn id="163" dur="1" fill="hold">
                                          <p:stCondLst>
                                            <p:cond delay="0"/>
                                          </p:stCondLst>
                                        </p:cTn>
                                        <p:tgtEl>
                                          <p:spTgt spid="69"/>
                                        </p:tgtEl>
                                        <p:attrNameLst>
                                          <p:attrName>style.visibility</p:attrName>
                                        </p:attrNameLst>
                                      </p:cBhvr>
                                      <p:to>
                                        <p:strVal val="visible"/>
                                      </p:to>
                                    </p:set>
                                    <p:animEffect transition="in" filter="fade">
                                      <p:cBhvr>
                                        <p:cTn id="164" dur="500"/>
                                        <p:tgtEl>
                                          <p:spTgt spid="69"/>
                                        </p:tgtEl>
                                      </p:cBhvr>
                                    </p:animEffect>
                                  </p:childTnLst>
                                </p:cTn>
                              </p:par>
                              <p:par>
                                <p:cTn id="165" presetID="10" presetClass="entr" presetSubtype="0" fill="hold" grpId="0" nodeType="withEffect">
                                  <p:stCondLst>
                                    <p:cond delay="400"/>
                                  </p:stCondLst>
                                  <p:childTnLst>
                                    <p:set>
                                      <p:cBhvr>
                                        <p:cTn id="166" dur="1" fill="hold">
                                          <p:stCondLst>
                                            <p:cond delay="0"/>
                                          </p:stCondLst>
                                        </p:cTn>
                                        <p:tgtEl>
                                          <p:spTgt spid="62"/>
                                        </p:tgtEl>
                                        <p:attrNameLst>
                                          <p:attrName>style.visibility</p:attrName>
                                        </p:attrNameLst>
                                      </p:cBhvr>
                                      <p:to>
                                        <p:strVal val="visible"/>
                                      </p:to>
                                    </p:set>
                                    <p:animEffect transition="in" filter="fade">
                                      <p:cBhvr>
                                        <p:cTn id="167" dur="500"/>
                                        <p:tgtEl>
                                          <p:spTgt spid="62"/>
                                        </p:tgtEl>
                                      </p:cBhvr>
                                    </p:animEffect>
                                  </p:childTnLst>
                                </p:cTn>
                              </p:par>
                              <p:par>
                                <p:cTn id="168" presetID="10" presetClass="entr" presetSubtype="0" fill="hold" grpId="0" nodeType="withEffect">
                                  <p:stCondLst>
                                    <p:cond delay="500"/>
                                  </p:stCondLst>
                                  <p:childTnLst>
                                    <p:set>
                                      <p:cBhvr>
                                        <p:cTn id="169" dur="1" fill="hold">
                                          <p:stCondLst>
                                            <p:cond delay="0"/>
                                          </p:stCondLst>
                                        </p:cTn>
                                        <p:tgtEl>
                                          <p:spTgt spid="68"/>
                                        </p:tgtEl>
                                        <p:attrNameLst>
                                          <p:attrName>style.visibility</p:attrName>
                                        </p:attrNameLst>
                                      </p:cBhvr>
                                      <p:to>
                                        <p:strVal val="visible"/>
                                      </p:to>
                                    </p:set>
                                    <p:animEffect transition="in" filter="fade">
                                      <p:cBhvr>
                                        <p:cTn id="170" dur="500"/>
                                        <p:tgtEl>
                                          <p:spTgt spid="68"/>
                                        </p:tgtEl>
                                      </p:cBhvr>
                                    </p:animEffect>
                                  </p:childTnLst>
                                </p:cTn>
                              </p:par>
                              <p:par>
                                <p:cTn id="171" presetID="10" presetClass="entr" presetSubtype="0" fill="hold" grpId="0" nodeType="withEffect">
                                  <p:stCondLst>
                                    <p:cond delay="600"/>
                                  </p:stCondLst>
                                  <p:childTnLst>
                                    <p:set>
                                      <p:cBhvr>
                                        <p:cTn id="172" dur="1" fill="hold">
                                          <p:stCondLst>
                                            <p:cond delay="0"/>
                                          </p:stCondLst>
                                        </p:cTn>
                                        <p:tgtEl>
                                          <p:spTgt spid="71"/>
                                        </p:tgtEl>
                                        <p:attrNameLst>
                                          <p:attrName>style.visibility</p:attrName>
                                        </p:attrNameLst>
                                      </p:cBhvr>
                                      <p:to>
                                        <p:strVal val="visible"/>
                                      </p:to>
                                    </p:set>
                                    <p:animEffect transition="in" filter="fade">
                                      <p:cBhvr>
                                        <p:cTn id="173" dur="500"/>
                                        <p:tgtEl>
                                          <p:spTgt spid="71"/>
                                        </p:tgtEl>
                                      </p:cBhvr>
                                    </p:animEffect>
                                  </p:childTnLst>
                                </p:cTn>
                              </p:par>
                              <p:par>
                                <p:cTn id="174" presetID="10" presetClass="entr" presetSubtype="0" fill="hold" grpId="0" nodeType="withEffect">
                                  <p:stCondLst>
                                    <p:cond delay="700"/>
                                  </p:stCondLst>
                                  <p:childTnLst>
                                    <p:set>
                                      <p:cBhvr>
                                        <p:cTn id="175" dur="1" fill="hold">
                                          <p:stCondLst>
                                            <p:cond delay="0"/>
                                          </p:stCondLst>
                                        </p:cTn>
                                        <p:tgtEl>
                                          <p:spTgt spid="70"/>
                                        </p:tgtEl>
                                        <p:attrNameLst>
                                          <p:attrName>style.visibility</p:attrName>
                                        </p:attrNameLst>
                                      </p:cBhvr>
                                      <p:to>
                                        <p:strVal val="visible"/>
                                      </p:to>
                                    </p:set>
                                    <p:animEffect transition="in" filter="fade">
                                      <p:cBhvr>
                                        <p:cTn id="17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ldLvl="0" animBg="1"/>
      <p:bldP spid="8" grpId="0"/>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19" grpId="1" animBg="1"/>
      <p:bldP spid="19" grpId="2"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4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7" name="任意多边形 46"/>
          <p:cNvSpPr/>
          <p:nvPr/>
        </p:nvSpPr>
        <p:spPr>
          <a:xfrm rot="2700000">
            <a:off x="3432072" y="1571090"/>
            <a:ext cx="2321188" cy="2320874"/>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no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grpSp>
        <p:nvGrpSpPr>
          <p:cNvPr id="72" name="Group 181"/>
          <p:cNvGrpSpPr>
            <a:grpSpLocks noChangeAspect="1"/>
          </p:cNvGrpSpPr>
          <p:nvPr/>
        </p:nvGrpSpPr>
        <p:grpSpPr bwMode="auto">
          <a:xfrm>
            <a:off x="4348865" y="2177670"/>
            <a:ext cx="500515" cy="496929"/>
            <a:chOff x="2160" y="2262"/>
            <a:chExt cx="411" cy="408"/>
          </a:xfrm>
          <a:solidFill>
            <a:schemeClr val="bg1">
              <a:lumMod val="65000"/>
            </a:schemeClr>
          </a:solidFill>
          <a:effectLst/>
        </p:grpSpPr>
        <p:sp>
          <p:nvSpPr>
            <p:cNvPr id="73" name="Freeform 189"/>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4" name="Freeform 190"/>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5" name="Freeform 191"/>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6" name="Freeform 192"/>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7" name="Freeform 193"/>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8" name="Freeform 194"/>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9" name="Freeform 195"/>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80" name="文本框 113"/>
          <p:cNvSpPr txBox="1"/>
          <p:nvPr/>
        </p:nvSpPr>
        <p:spPr>
          <a:xfrm>
            <a:off x="3914752" y="2678446"/>
            <a:ext cx="1346232" cy="623258"/>
          </a:xfrm>
          <a:prstGeom prst="rect">
            <a:avLst/>
          </a:prstGeom>
          <a:noFill/>
        </p:spPr>
        <p:txBody>
          <a:bodyPr wrap="square" lIns="68589" tIns="34295" rIns="68589" bIns="34295" rtlCol="0">
            <a:spAutoFit/>
          </a:bodyPr>
          <a:lstStyle/>
          <a:p>
            <a:pPr algn="ctr"/>
            <a:r>
              <a:rPr lang="zh-CN" altLang="en-US" sz="1800" b="1" u="sng" dirty="0">
                <a:solidFill>
                  <a:schemeClr val="tx1">
                    <a:lumMod val="50000"/>
                    <a:lumOff val="50000"/>
                  </a:schemeClr>
                </a:solidFill>
                <a:latin typeface="微软雅黑" panose="020B0503020204020204" pitchFamily="34" charset="-122"/>
                <a:ea typeface="微软雅黑" panose="020B0503020204020204" pitchFamily="34" charset="-122"/>
              </a:rPr>
              <a:t>文字</a:t>
            </a:r>
            <a:r>
              <a:rPr lang="zh-CN" altLang="en-US" sz="1800" b="1" u="sng" dirty="0" smtClean="0">
                <a:solidFill>
                  <a:schemeClr val="tx1">
                    <a:lumMod val="50000"/>
                    <a:lumOff val="50000"/>
                  </a:schemeClr>
                </a:solidFill>
                <a:latin typeface="微软雅黑" panose="020B0503020204020204" pitchFamily="34" charset="-122"/>
                <a:ea typeface="微软雅黑" panose="020B0503020204020204" pitchFamily="34" charset="-122"/>
              </a:rPr>
              <a:t>标题</a:t>
            </a:r>
            <a:endParaRPr lang="en-US" altLang="zh-CN" sz="1800" b="1" u="sng"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r>
              <a:rPr lang="zh-CN" altLang="en-US" sz="1800" b="1" u="sng" dirty="0" smtClean="0">
                <a:solidFill>
                  <a:schemeClr val="tx1">
                    <a:lumMod val="50000"/>
                    <a:lumOff val="50000"/>
                  </a:schemeClr>
                </a:solidFill>
                <a:latin typeface="微软雅黑" panose="020B0503020204020204" pitchFamily="34" charset="-122"/>
                <a:ea typeface="微软雅黑" panose="020B0503020204020204" pitchFamily="34" charset="-122"/>
              </a:rPr>
              <a:t>内容</a:t>
            </a:r>
            <a:endParaRPr lang="zh-CN" altLang="en-US" sz="1800" b="1" u="sng"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81" name="组合 80"/>
          <p:cNvGrpSpPr/>
          <p:nvPr/>
        </p:nvGrpSpPr>
        <p:grpSpPr>
          <a:xfrm>
            <a:off x="3132326" y="1446027"/>
            <a:ext cx="192005" cy="192031"/>
            <a:chOff x="2481663" y="2585803"/>
            <a:chExt cx="309714" cy="309714"/>
          </a:xfrm>
        </p:grpSpPr>
        <p:sp>
          <p:nvSpPr>
            <p:cNvPr id="82" name="椭圆 81"/>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a:off x="1917544" y="1211808"/>
            <a:ext cx="1325618" cy="671873"/>
            <a:chOff x="4504186" y="3198627"/>
            <a:chExt cx="1767184" cy="895554"/>
          </a:xfrm>
        </p:grpSpPr>
        <p:sp>
          <p:nvSpPr>
            <p:cNvPr id="85" name="文本框 118"/>
            <p:cNvSpPr txBox="1"/>
            <p:nvPr/>
          </p:nvSpPr>
          <p:spPr>
            <a:xfrm>
              <a:off x="4504186" y="3198627"/>
              <a:ext cx="1767184" cy="410243"/>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86" name="文本框 119"/>
            <p:cNvSpPr txBox="1"/>
            <p:nvPr/>
          </p:nvSpPr>
          <p:spPr>
            <a:xfrm>
              <a:off x="4508948" y="3478818"/>
              <a:ext cx="1537469" cy="615363"/>
            </a:xfrm>
            <a:prstGeom prst="rect">
              <a:avLst/>
            </a:prstGeom>
            <a:noFill/>
          </p:spPr>
          <p:txBody>
            <a:bodyPr wrap="square" rtlCol="0">
              <a:spAutoFit/>
            </a:bodyPr>
            <a:lstStyle/>
            <a:p>
              <a:pPr algn="just"/>
              <a:r>
                <a:rPr lang="zh-CN" altLang="en-US" sz="800" dirty="0" smtClean="0">
                  <a:solidFill>
                    <a:schemeClr val="tx1">
                      <a:lumMod val="75000"/>
                      <a:lumOff val="25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制作团队</a:t>
              </a:r>
            </a:p>
          </p:txBody>
        </p:sp>
      </p:grpSp>
      <p:grpSp>
        <p:nvGrpSpPr>
          <p:cNvPr id="87" name="组合 86"/>
          <p:cNvGrpSpPr/>
          <p:nvPr/>
        </p:nvGrpSpPr>
        <p:grpSpPr>
          <a:xfrm>
            <a:off x="3132326" y="3802427"/>
            <a:ext cx="192005" cy="192031"/>
            <a:chOff x="2481663" y="2585803"/>
            <a:chExt cx="309714" cy="309714"/>
          </a:xfrm>
        </p:grpSpPr>
        <p:sp>
          <p:nvSpPr>
            <p:cNvPr id="88" name="椭圆 87"/>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任意多边形 88"/>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0" name="组合 89"/>
          <p:cNvGrpSpPr/>
          <p:nvPr/>
        </p:nvGrpSpPr>
        <p:grpSpPr>
          <a:xfrm>
            <a:off x="1917545" y="3568208"/>
            <a:ext cx="1277424" cy="671873"/>
            <a:chOff x="4504186" y="3198627"/>
            <a:chExt cx="1702936" cy="895554"/>
          </a:xfrm>
        </p:grpSpPr>
        <p:sp>
          <p:nvSpPr>
            <p:cNvPr id="91" name="文本框 124"/>
            <p:cNvSpPr txBox="1"/>
            <p:nvPr/>
          </p:nvSpPr>
          <p:spPr>
            <a:xfrm>
              <a:off x="4504186" y="3198627"/>
              <a:ext cx="1702936" cy="410243"/>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92" name="文本框 125"/>
            <p:cNvSpPr txBox="1"/>
            <p:nvPr/>
          </p:nvSpPr>
          <p:spPr>
            <a:xfrm>
              <a:off x="4508948" y="3478818"/>
              <a:ext cx="1537469" cy="615363"/>
            </a:xfrm>
            <a:prstGeom prst="rect">
              <a:avLst/>
            </a:prstGeom>
            <a:noFill/>
          </p:spPr>
          <p:txBody>
            <a:bodyPr wrap="square" rtlCol="0">
              <a:spAutoFit/>
            </a:bodyPr>
            <a:lstStyle/>
            <a:p>
              <a:pPr algn="just"/>
              <a:r>
                <a:rPr lang="zh-CN" altLang="en-US" sz="800" dirty="0" smtClean="0">
                  <a:solidFill>
                    <a:schemeClr val="tx1">
                      <a:lumMod val="75000"/>
                      <a:lumOff val="25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制作团队</a:t>
              </a:r>
            </a:p>
          </p:txBody>
        </p:sp>
      </p:grpSp>
      <p:grpSp>
        <p:nvGrpSpPr>
          <p:cNvPr id="93" name="组合 92"/>
          <p:cNvGrpSpPr/>
          <p:nvPr/>
        </p:nvGrpSpPr>
        <p:grpSpPr>
          <a:xfrm>
            <a:off x="2432117" y="2627564"/>
            <a:ext cx="192005" cy="192031"/>
            <a:chOff x="2481663" y="2585803"/>
            <a:chExt cx="309714" cy="309714"/>
          </a:xfrm>
        </p:grpSpPr>
        <p:sp>
          <p:nvSpPr>
            <p:cNvPr id="94" name="椭圆 93"/>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94"/>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a:off x="1217336" y="2393346"/>
            <a:ext cx="1360805" cy="671873"/>
            <a:chOff x="4504185" y="3198627"/>
            <a:chExt cx="1814091" cy="895554"/>
          </a:xfrm>
        </p:grpSpPr>
        <p:sp>
          <p:nvSpPr>
            <p:cNvPr id="97" name="文本框 130"/>
            <p:cNvSpPr txBox="1"/>
            <p:nvPr/>
          </p:nvSpPr>
          <p:spPr>
            <a:xfrm>
              <a:off x="4504185" y="3198627"/>
              <a:ext cx="1814091" cy="410243"/>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98" name="文本框 131"/>
            <p:cNvSpPr txBox="1"/>
            <p:nvPr/>
          </p:nvSpPr>
          <p:spPr>
            <a:xfrm>
              <a:off x="4508948" y="3478818"/>
              <a:ext cx="1537469" cy="615363"/>
            </a:xfrm>
            <a:prstGeom prst="rect">
              <a:avLst/>
            </a:prstGeom>
            <a:noFill/>
          </p:spPr>
          <p:txBody>
            <a:bodyPr wrap="square" rtlCol="0">
              <a:spAutoFit/>
            </a:bodyPr>
            <a:lstStyle/>
            <a:p>
              <a:pPr algn="just"/>
              <a:r>
                <a:rPr lang="zh-CN" altLang="en-US" sz="800" dirty="0" smtClean="0">
                  <a:solidFill>
                    <a:schemeClr val="tx1">
                      <a:lumMod val="75000"/>
                      <a:lumOff val="25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制作团队</a:t>
              </a:r>
            </a:p>
          </p:txBody>
        </p:sp>
      </p:grpSp>
      <p:grpSp>
        <p:nvGrpSpPr>
          <p:cNvPr id="99" name="组合 98"/>
          <p:cNvGrpSpPr/>
          <p:nvPr/>
        </p:nvGrpSpPr>
        <p:grpSpPr>
          <a:xfrm>
            <a:off x="5781192" y="1446027"/>
            <a:ext cx="192005" cy="192031"/>
            <a:chOff x="2481663" y="2585803"/>
            <a:chExt cx="309714" cy="309714"/>
          </a:xfrm>
        </p:grpSpPr>
        <p:sp>
          <p:nvSpPr>
            <p:cNvPr id="100" name="椭圆 99"/>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2" name="组合 101"/>
          <p:cNvGrpSpPr/>
          <p:nvPr/>
        </p:nvGrpSpPr>
        <p:grpSpPr>
          <a:xfrm>
            <a:off x="5781192" y="3802427"/>
            <a:ext cx="192005" cy="192031"/>
            <a:chOff x="2481663" y="2585803"/>
            <a:chExt cx="309714" cy="309714"/>
          </a:xfrm>
        </p:grpSpPr>
        <p:sp>
          <p:nvSpPr>
            <p:cNvPr id="103" name="椭圆 102"/>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5" name="组合 104"/>
          <p:cNvGrpSpPr/>
          <p:nvPr/>
        </p:nvGrpSpPr>
        <p:grpSpPr>
          <a:xfrm>
            <a:off x="6474256" y="2627564"/>
            <a:ext cx="192005" cy="192031"/>
            <a:chOff x="2481663" y="2585803"/>
            <a:chExt cx="309714" cy="309714"/>
          </a:xfrm>
        </p:grpSpPr>
        <p:sp>
          <p:nvSpPr>
            <p:cNvPr id="106" name="椭圆 105"/>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8" name="组合 107"/>
          <p:cNvGrpSpPr/>
          <p:nvPr/>
        </p:nvGrpSpPr>
        <p:grpSpPr>
          <a:xfrm>
            <a:off x="6010176" y="1211808"/>
            <a:ext cx="1309985" cy="671873"/>
            <a:chOff x="4504185" y="3198627"/>
            <a:chExt cx="1746343" cy="895554"/>
          </a:xfrm>
        </p:grpSpPr>
        <p:sp>
          <p:nvSpPr>
            <p:cNvPr id="109" name="文本框 160"/>
            <p:cNvSpPr txBox="1"/>
            <p:nvPr/>
          </p:nvSpPr>
          <p:spPr>
            <a:xfrm>
              <a:off x="4504185" y="3198627"/>
              <a:ext cx="1746343" cy="410243"/>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110" name="文本框 161"/>
            <p:cNvSpPr txBox="1"/>
            <p:nvPr/>
          </p:nvSpPr>
          <p:spPr>
            <a:xfrm>
              <a:off x="4508948" y="3478818"/>
              <a:ext cx="1537469" cy="615363"/>
            </a:xfrm>
            <a:prstGeom prst="rect">
              <a:avLst/>
            </a:prstGeom>
            <a:noFill/>
          </p:spPr>
          <p:txBody>
            <a:bodyPr wrap="square" rtlCol="0">
              <a:spAutoFit/>
            </a:bodyPr>
            <a:lstStyle/>
            <a:p>
              <a:pPr algn="just"/>
              <a:r>
                <a:rPr lang="zh-CN" altLang="en-US" sz="800" dirty="0" smtClean="0">
                  <a:solidFill>
                    <a:schemeClr val="tx1">
                      <a:lumMod val="75000"/>
                      <a:lumOff val="25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制作团队</a:t>
              </a:r>
            </a:p>
          </p:txBody>
        </p:sp>
      </p:grpSp>
      <p:grpSp>
        <p:nvGrpSpPr>
          <p:cNvPr id="111" name="组合 110"/>
          <p:cNvGrpSpPr/>
          <p:nvPr/>
        </p:nvGrpSpPr>
        <p:grpSpPr>
          <a:xfrm>
            <a:off x="6699608" y="2393346"/>
            <a:ext cx="1329570" cy="671873"/>
            <a:chOff x="4504186" y="3198627"/>
            <a:chExt cx="1772452" cy="895554"/>
          </a:xfrm>
        </p:grpSpPr>
        <p:sp>
          <p:nvSpPr>
            <p:cNvPr id="112" name="文本框 163"/>
            <p:cNvSpPr txBox="1"/>
            <p:nvPr/>
          </p:nvSpPr>
          <p:spPr>
            <a:xfrm>
              <a:off x="4504186" y="3198627"/>
              <a:ext cx="1772452" cy="410243"/>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113" name="文本框 164"/>
            <p:cNvSpPr txBox="1"/>
            <p:nvPr/>
          </p:nvSpPr>
          <p:spPr>
            <a:xfrm>
              <a:off x="4508948" y="3478818"/>
              <a:ext cx="1537469" cy="615363"/>
            </a:xfrm>
            <a:prstGeom prst="rect">
              <a:avLst/>
            </a:prstGeom>
            <a:noFill/>
          </p:spPr>
          <p:txBody>
            <a:bodyPr wrap="square" rtlCol="0">
              <a:spAutoFit/>
            </a:bodyPr>
            <a:lstStyle/>
            <a:p>
              <a:pPr algn="just"/>
              <a:r>
                <a:rPr lang="zh-CN" altLang="en-US" sz="800" dirty="0" smtClean="0">
                  <a:solidFill>
                    <a:schemeClr val="tx1">
                      <a:lumMod val="75000"/>
                      <a:lumOff val="25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制作团队</a:t>
              </a:r>
            </a:p>
          </p:txBody>
        </p:sp>
      </p:grpSp>
      <p:grpSp>
        <p:nvGrpSpPr>
          <p:cNvPr id="114" name="组合 113"/>
          <p:cNvGrpSpPr/>
          <p:nvPr/>
        </p:nvGrpSpPr>
        <p:grpSpPr>
          <a:xfrm>
            <a:off x="6001761" y="3568208"/>
            <a:ext cx="1318400" cy="671873"/>
            <a:chOff x="4504186" y="3198627"/>
            <a:chExt cx="1757561" cy="895554"/>
          </a:xfrm>
        </p:grpSpPr>
        <p:sp>
          <p:nvSpPr>
            <p:cNvPr id="115" name="文本框 166"/>
            <p:cNvSpPr txBox="1"/>
            <p:nvPr/>
          </p:nvSpPr>
          <p:spPr>
            <a:xfrm>
              <a:off x="4504186" y="3198627"/>
              <a:ext cx="1757561" cy="410243"/>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116" name="文本框 167"/>
            <p:cNvSpPr txBox="1"/>
            <p:nvPr/>
          </p:nvSpPr>
          <p:spPr>
            <a:xfrm>
              <a:off x="4508948" y="3478818"/>
              <a:ext cx="1537469" cy="615363"/>
            </a:xfrm>
            <a:prstGeom prst="rect">
              <a:avLst/>
            </a:prstGeom>
            <a:noFill/>
          </p:spPr>
          <p:txBody>
            <a:bodyPr wrap="square" rtlCol="0">
              <a:spAutoFit/>
            </a:bodyPr>
            <a:lstStyle/>
            <a:p>
              <a:pPr algn="just"/>
              <a:r>
                <a:rPr lang="zh-CN" altLang="en-US" sz="800" dirty="0" smtClean="0">
                  <a:solidFill>
                    <a:schemeClr val="tx1">
                      <a:lumMod val="75000"/>
                      <a:lumOff val="25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制作团队</a:t>
              </a:r>
            </a:p>
          </p:txBody>
        </p:sp>
      </p:grpSp>
      <p:grpSp>
        <p:nvGrpSpPr>
          <p:cNvPr id="2" name="组合 1"/>
          <p:cNvGrpSpPr/>
          <p:nvPr/>
        </p:nvGrpSpPr>
        <p:grpSpPr>
          <a:xfrm>
            <a:off x="3450497" y="1117023"/>
            <a:ext cx="845815" cy="850039"/>
            <a:chOff x="3450497" y="1117023"/>
            <a:chExt cx="845815" cy="850039"/>
          </a:xfrm>
        </p:grpSpPr>
        <p:grpSp>
          <p:nvGrpSpPr>
            <p:cNvPr id="64" name="组合 63"/>
            <p:cNvGrpSpPr/>
            <p:nvPr/>
          </p:nvGrpSpPr>
          <p:grpSpPr>
            <a:xfrm>
              <a:off x="3450497" y="1117023"/>
              <a:ext cx="845815" cy="850039"/>
              <a:chOff x="5413827" y="2743515"/>
              <a:chExt cx="1364344" cy="1370972"/>
            </a:xfrm>
          </p:grpSpPr>
          <p:sp>
            <p:nvSpPr>
              <p:cNvPr id="65" name="任意多边形 64"/>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624512" y="2957514"/>
                <a:ext cx="942974" cy="942974"/>
              </a:xfrm>
              <a:prstGeom prst="ellipse">
                <a:avLst/>
              </a:prstGeom>
              <a:solidFill>
                <a:srgbClr val="EC6C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A86400">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5761338" y="3013184"/>
                <a:ext cx="674085" cy="488735"/>
              </a:xfrm>
              <a:prstGeom prst="ellipse">
                <a:avLst/>
              </a:prstGeom>
              <a:gradFill>
                <a:gsLst>
                  <a:gs pos="0">
                    <a:schemeClr val="bg1">
                      <a:alpha val="80000"/>
                    </a:schemeClr>
                  </a:gs>
                  <a:gs pos="100000">
                    <a:srgbClr val="FFB850">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7" name="Group 909"/>
            <p:cNvGrpSpPr>
              <a:grpSpLocks noChangeAspect="1"/>
            </p:cNvGrpSpPr>
            <p:nvPr/>
          </p:nvGrpSpPr>
          <p:grpSpPr bwMode="auto">
            <a:xfrm>
              <a:off x="3748242" y="1416567"/>
              <a:ext cx="265296" cy="226283"/>
              <a:chOff x="6090" y="1175"/>
              <a:chExt cx="265" cy="226"/>
            </a:xfrm>
            <a:solidFill>
              <a:schemeClr val="bg1"/>
            </a:solidFill>
            <a:effectLst/>
          </p:grpSpPr>
          <p:sp>
            <p:nvSpPr>
              <p:cNvPr id="118"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19"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0"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1"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4" name="组合 3"/>
          <p:cNvGrpSpPr/>
          <p:nvPr/>
        </p:nvGrpSpPr>
        <p:grpSpPr>
          <a:xfrm>
            <a:off x="2769341" y="2296979"/>
            <a:ext cx="845815" cy="850039"/>
            <a:chOff x="2769341" y="2296979"/>
            <a:chExt cx="845815" cy="850039"/>
          </a:xfrm>
        </p:grpSpPr>
        <p:grpSp>
          <p:nvGrpSpPr>
            <p:cNvPr id="60" name="组合 59"/>
            <p:cNvGrpSpPr/>
            <p:nvPr/>
          </p:nvGrpSpPr>
          <p:grpSpPr>
            <a:xfrm>
              <a:off x="2769341" y="2296979"/>
              <a:ext cx="845815" cy="850039"/>
              <a:chOff x="5413827" y="2743515"/>
              <a:chExt cx="1364344" cy="1370972"/>
            </a:xfrm>
          </p:grpSpPr>
          <p:sp>
            <p:nvSpPr>
              <p:cNvPr id="61" name="任意多边形 60"/>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5624512" y="2957514"/>
                <a:ext cx="942974" cy="942974"/>
              </a:xfrm>
              <a:prstGeom prst="ellipse">
                <a:avLst/>
              </a:prstGeom>
              <a:solidFill>
                <a:srgbClr val="E341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B31D1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5761338" y="3013184"/>
                <a:ext cx="674085" cy="488735"/>
              </a:xfrm>
              <a:prstGeom prst="ellipse">
                <a:avLst/>
              </a:prstGeom>
              <a:gradFill>
                <a:gsLst>
                  <a:gs pos="0">
                    <a:schemeClr val="bg1">
                      <a:alpha val="80000"/>
                    </a:schemeClr>
                  </a:gs>
                  <a:gs pos="100000">
                    <a:srgbClr val="E87071">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2" name="Freeform 19"/>
            <p:cNvSpPr/>
            <p:nvPr/>
          </p:nvSpPr>
          <p:spPr bwMode="auto">
            <a:xfrm>
              <a:off x="3116323" y="2563963"/>
              <a:ext cx="157293" cy="307906"/>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bg1"/>
            </a:solidFill>
            <a:ln>
              <a:noFill/>
            </a:ln>
            <a:effectLst/>
          </p:spPr>
          <p:txBody>
            <a:bodyPr vert="horz" wrap="square" lIns="68589" tIns="34295" rIns="68589" bIns="34295" numCol="1" anchor="t" anchorCtr="0" compatLnSpc="1"/>
            <a:lstStyle/>
            <a:p>
              <a:endParaRPr lang="zh-CN" altLang="en-US"/>
            </a:p>
          </p:txBody>
        </p:sp>
      </p:grpSp>
      <p:grpSp>
        <p:nvGrpSpPr>
          <p:cNvPr id="7" name="组合 6"/>
          <p:cNvGrpSpPr/>
          <p:nvPr/>
        </p:nvGrpSpPr>
        <p:grpSpPr>
          <a:xfrm>
            <a:off x="3450497" y="3476935"/>
            <a:ext cx="845815" cy="850039"/>
            <a:chOff x="3450497" y="3476935"/>
            <a:chExt cx="845815" cy="850039"/>
          </a:xfrm>
        </p:grpSpPr>
        <p:grpSp>
          <p:nvGrpSpPr>
            <p:cNvPr id="56" name="组合 55"/>
            <p:cNvGrpSpPr/>
            <p:nvPr/>
          </p:nvGrpSpPr>
          <p:grpSpPr>
            <a:xfrm>
              <a:off x="3450497" y="3476935"/>
              <a:ext cx="845815" cy="850039"/>
              <a:chOff x="5413827" y="2743515"/>
              <a:chExt cx="1364344" cy="1370972"/>
            </a:xfrm>
          </p:grpSpPr>
          <p:sp>
            <p:nvSpPr>
              <p:cNvPr id="57" name="任意多边形 56"/>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624512" y="2957514"/>
                <a:ext cx="942974" cy="942974"/>
              </a:xfrm>
              <a:prstGeom prst="ellipse">
                <a:avLst/>
              </a:prstGeom>
              <a:solidFill>
                <a:srgbClr val="FA783A"/>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00705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5761338" y="3013184"/>
                <a:ext cx="674085" cy="488735"/>
              </a:xfrm>
              <a:prstGeom prst="ellipse">
                <a:avLst/>
              </a:prstGeom>
              <a:gradFill>
                <a:gsLst>
                  <a:gs pos="0">
                    <a:schemeClr val="bg1">
                      <a:alpha val="80000"/>
                    </a:schemeClr>
                  </a:gs>
                  <a:gs pos="100000">
                    <a:srgbClr val="00AF92">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3" name="Group 22"/>
            <p:cNvGrpSpPr>
              <a:grpSpLocks noChangeAspect="1"/>
            </p:cNvGrpSpPr>
            <p:nvPr/>
          </p:nvGrpSpPr>
          <p:grpSpPr bwMode="auto">
            <a:xfrm>
              <a:off x="3757005" y="3782223"/>
              <a:ext cx="247767" cy="247801"/>
              <a:chOff x="3617" y="1935"/>
              <a:chExt cx="446" cy="446"/>
            </a:xfrm>
            <a:solidFill>
              <a:schemeClr val="bg1"/>
            </a:solidFill>
            <a:effectLst/>
          </p:grpSpPr>
          <p:sp>
            <p:nvSpPr>
              <p:cNvPr id="124"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4"/>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3" name="组合 2"/>
          <p:cNvGrpSpPr/>
          <p:nvPr/>
        </p:nvGrpSpPr>
        <p:grpSpPr>
          <a:xfrm>
            <a:off x="4812808" y="1117023"/>
            <a:ext cx="845815" cy="850039"/>
            <a:chOff x="4812808" y="1117023"/>
            <a:chExt cx="845815" cy="850039"/>
          </a:xfrm>
        </p:grpSpPr>
        <p:grpSp>
          <p:nvGrpSpPr>
            <p:cNvPr id="68" name="组合 67"/>
            <p:cNvGrpSpPr/>
            <p:nvPr/>
          </p:nvGrpSpPr>
          <p:grpSpPr>
            <a:xfrm>
              <a:off x="4812808" y="1117023"/>
              <a:ext cx="845815" cy="850039"/>
              <a:chOff x="5413827" y="2743515"/>
              <a:chExt cx="1364344" cy="1370972"/>
            </a:xfrm>
          </p:grpSpPr>
          <p:sp>
            <p:nvSpPr>
              <p:cNvPr id="69" name="任意多边形 68"/>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5624512" y="2957514"/>
                <a:ext cx="942974" cy="942974"/>
              </a:xfrm>
              <a:prstGeom prst="ellipse">
                <a:avLst/>
              </a:prstGeom>
              <a:solidFill>
                <a:srgbClr val="E341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017581">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5761338" y="3013184"/>
                <a:ext cx="674085" cy="488735"/>
              </a:xfrm>
              <a:prstGeom prst="ellipse">
                <a:avLst/>
              </a:prstGeom>
              <a:gradFill>
                <a:gsLst>
                  <a:gs pos="0">
                    <a:schemeClr val="bg1">
                      <a:alpha val="80000"/>
                    </a:schemeClr>
                  </a:gs>
                  <a:gs pos="100000">
                    <a:srgbClr val="01ACBE">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6" name="Freeform 28"/>
            <p:cNvSpPr>
              <a:spLocks noEditPoints="1"/>
            </p:cNvSpPr>
            <p:nvPr/>
          </p:nvSpPr>
          <p:spPr bwMode="auto">
            <a:xfrm>
              <a:off x="5106372" y="1411142"/>
              <a:ext cx="292711" cy="237133"/>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effectLst/>
          </p:spPr>
          <p:txBody>
            <a:bodyPr vert="horz" wrap="square" lIns="68589" tIns="34295" rIns="68589" bIns="34295" numCol="1" anchor="t" anchorCtr="0" compatLnSpc="1"/>
            <a:lstStyle/>
            <a:p>
              <a:endParaRPr lang="zh-CN" altLang="en-US"/>
            </a:p>
          </p:txBody>
        </p:sp>
      </p:grpSp>
      <p:grpSp>
        <p:nvGrpSpPr>
          <p:cNvPr id="5" name="组合 4"/>
          <p:cNvGrpSpPr/>
          <p:nvPr/>
        </p:nvGrpSpPr>
        <p:grpSpPr>
          <a:xfrm>
            <a:off x="5493963" y="2296979"/>
            <a:ext cx="845815" cy="850039"/>
            <a:chOff x="5493963" y="2296979"/>
            <a:chExt cx="845815" cy="850039"/>
          </a:xfrm>
        </p:grpSpPr>
        <p:grpSp>
          <p:nvGrpSpPr>
            <p:cNvPr id="48" name="组合 47"/>
            <p:cNvGrpSpPr/>
            <p:nvPr/>
          </p:nvGrpSpPr>
          <p:grpSpPr>
            <a:xfrm>
              <a:off x="5493963" y="2296979"/>
              <a:ext cx="845815" cy="850039"/>
              <a:chOff x="5413827" y="2743515"/>
              <a:chExt cx="1364344" cy="1370972"/>
            </a:xfrm>
          </p:grpSpPr>
          <p:sp>
            <p:nvSpPr>
              <p:cNvPr id="49" name="任意多边形 48"/>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624509" y="2957514"/>
                <a:ext cx="942974" cy="942974"/>
              </a:xfrm>
              <a:prstGeom prst="ellipse">
                <a:avLst/>
              </a:prstGeom>
              <a:solidFill>
                <a:srgbClr val="FA783A"/>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5D356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5761338" y="3013184"/>
                <a:ext cx="674085" cy="488735"/>
              </a:xfrm>
              <a:prstGeom prst="ellipse">
                <a:avLst/>
              </a:prstGeom>
              <a:gradFill>
                <a:gsLst>
                  <a:gs pos="0">
                    <a:schemeClr val="bg1">
                      <a:alpha val="80000"/>
                    </a:schemeClr>
                  </a:gs>
                  <a:gs pos="100000">
                    <a:srgbClr val="894EA0">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7" name="Group 36"/>
            <p:cNvGrpSpPr>
              <a:grpSpLocks noChangeAspect="1"/>
            </p:cNvGrpSpPr>
            <p:nvPr/>
          </p:nvGrpSpPr>
          <p:grpSpPr bwMode="auto">
            <a:xfrm>
              <a:off x="5803625" y="2601278"/>
              <a:ext cx="270043" cy="233275"/>
              <a:chOff x="3321" y="1710"/>
              <a:chExt cx="1042" cy="900"/>
            </a:xfrm>
            <a:solidFill>
              <a:schemeClr val="bg1"/>
            </a:solidFill>
          </p:grpSpPr>
          <p:sp>
            <p:nvSpPr>
              <p:cNvPr id="128"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0"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1" name="Freeform 42"/>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8" name="组合 7"/>
          <p:cNvGrpSpPr/>
          <p:nvPr/>
        </p:nvGrpSpPr>
        <p:grpSpPr>
          <a:xfrm>
            <a:off x="4812808" y="3476935"/>
            <a:ext cx="845815" cy="850039"/>
            <a:chOff x="4812808" y="3476935"/>
            <a:chExt cx="845815" cy="850039"/>
          </a:xfrm>
        </p:grpSpPr>
        <p:grpSp>
          <p:nvGrpSpPr>
            <p:cNvPr id="52" name="组合 51"/>
            <p:cNvGrpSpPr/>
            <p:nvPr/>
          </p:nvGrpSpPr>
          <p:grpSpPr>
            <a:xfrm>
              <a:off x="4812808" y="3476935"/>
              <a:ext cx="845815" cy="850039"/>
              <a:chOff x="5413827" y="2743515"/>
              <a:chExt cx="1364344" cy="1370972"/>
            </a:xfrm>
          </p:grpSpPr>
          <p:sp>
            <p:nvSpPr>
              <p:cNvPr id="53" name="任意多边形 52"/>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5624512" y="2957514"/>
                <a:ext cx="942974" cy="942974"/>
              </a:xfrm>
              <a:prstGeom prst="ellipse">
                <a:avLst/>
              </a:prstGeom>
              <a:solidFill>
                <a:srgbClr val="E341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7D2B4C">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761338" y="3013184"/>
                <a:ext cx="674085" cy="488735"/>
              </a:xfrm>
              <a:prstGeom prst="ellipse">
                <a:avLst/>
              </a:prstGeom>
              <a:gradFill>
                <a:gsLst>
                  <a:gs pos="0">
                    <a:schemeClr val="bg1">
                      <a:alpha val="80000"/>
                    </a:schemeClr>
                  </a:gs>
                  <a:gs pos="100000">
                    <a:srgbClr val="C65885">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2" name="Freeform 53"/>
            <p:cNvSpPr>
              <a:spLocks noEditPoints="1"/>
            </p:cNvSpPr>
            <p:nvPr/>
          </p:nvSpPr>
          <p:spPr bwMode="auto">
            <a:xfrm>
              <a:off x="5114336" y="3767713"/>
              <a:ext cx="276782" cy="276820"/>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68589" tIns="34295" rIns="68589" bIns="34295" numCol="1" anchor="t" anchorCtr="0" compatLnSpc="1"/>
            <a:lstStyle/>
            <a:p>
              <a:endParaRPr lang="zh-CN" altLang="en-US">
                <a:solidFill>
                  <a:srgbClr val="FFB850"/>
                </a:solidFill>
              </a:endParaRPr>
            </a:p>
          </p:txBody>
        </p:sp>
      </p:grpSp>
      <p:sp>
        <p:nvSpPr>
          <p:cNvPr id="6" name="标题 5"/>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randombar(horizontal)">
                                      <p:cBhvr>
                                        <p:cTn id="7" dur="500"/>
                                        <p:tgtEl>
                                          <p:spTgt spid="7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randombar(horizontal)">
                                      <p:cBhvr>
                                        <p:cTn id="10" dur="500"/>
                                        <p:tgtEl>
                                          <p:spTgt spid="80"/>
                                        </p:tgtEl>
                                      </p:cBhvr>
                                    </p:animEffect>
                                  </p:childTnLst>
                                </p:cTn>
                              </p:par>
                              <p:par>
                                <p:cTn id="11" presetID="35"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2000"/>
                                        <p:tgtEl>
                                          <p:spTgt spid="47"/>
                                        </p:tgtEl>
                                      </p:cBhvr>
                                    </p:animEffect>
                                    <p:anim calcmode="lin" valueType="num">
                                      <p:cBhvr>
                                        <p:cTn id="14" dur="2000" fill="hold"/>
                                        <p:tgtEl>
                                          <p:spTgt spid="47"/>
                                        </p:tgtEl>
                                        <p:attrNameLst>
                                          <p:attrName>style.rotation</p:attrName>
                                        </p:attrNameLst>
                                      </p:cBhvr>
                                      <p:tavLst>
                                        <p:tav tm="0">
                                          <p:val>
                                            <p:fltVal val="720"/>
                                          </p:val>
                                        </p:tav>
                                        <p:tav tm="100000">
                                          <p:val>
                                            <p:fltVal val="0"/>
                                          </p:val>
                                        </p:tav>
                                      </p:tavLst>
                                    </p:anim>
                                    <p:anim calcmode="lin" valueType="num">
                                      <p:cBhvr>
                                        <p:cTn id="15" dur="2000" fill="hold"/>
                                        <p:tgtEl>
                                          <p:spTgt spid="47"/>
                                        </p:tgtEl>
                                        <p:attrNameLst>
                                          <p:attrName>ppt_h</p:attrName>
                                        </p:attrNameLst>
                                      </p:cBhvr>
                                      <p:tavLst>
                                        <p:tav tm="0">
                                          <p:val>
                                            <p:fltVal val="0"/>
                                          </p:val>
                                        </p:tav>
                                        <p:tav tm="100000">
                                          <p:val>
                                            <p:strVal val="#ppt_h"/>
                                          </p:val>
                                        </p:tav>
                                      </p:tavLst>
                                    </p:anim>
                                    <p:anim calcmode="lin" valueType="num">
                                      <p:cBhvr>
                                        <p:cTn id="16" dur="2000" fill="hold"/>
                                        <p:tgtEl>
                                          <p:spTgt spid="47"/>
                                        </p:tgtEl>
                                        <p:attrNameLst>
                                          <p:attrName>ppt_w</p:attrName>
                                        </p:attrNameLst>
                                      </p:cBhvr>
                                      <p:tavLst>
                                        <p:tav tm="0">
                                          <p:val>
                                            <p:fltVal val="0"/>
                                          </p:val>
                                        </p:tav>
                                        <p:tav tm="100000">
                                          <p:val>
                                            <p:strVal val="#ppt_w"/>
                                          </p:val>
                                        </p:tav>
                                      </p:tavLst>
                                    </p:anim>
                                  </p:childTnLst>
                                </p:cTn>
                              </p:par>
                            </p:childTnLst>
                          </p:cTn>
                        </p:par>
                        <p:par>
                          <p:cTn id="17" fill="hold">
                            <p:stCondLst>
                              <p:cond delay="500"/>
                            </p:stCondLst>
                            <p:childTnLst>
                              <p:par>
                                <p:cTn id="18" presetID="23" presetClass="entr" presetSubtype="52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 calcmode="lin" valueType="num">
                                      <p:cBhvr>
                                        <p:cTn id="22" dur="500" fill="hold"/>
                                        <p:tgtEl>
                                          <p:spTgt spid="2"/>
                                        </p:tgtEl>
                                        <p:attrNameLst>
                                          <p:attrName>ppt_x</p:attrName>
                                        </p:attrNameLst>
                                      </p:cBhvr>
                                      <p:tavLst>
                                        <p:tav tm="0">
                                          <p:val>
                                            <p:fltVal val="0.5"/>
                                          </p:val>
                                        </p:tav>
                                        <p:tav tm="100000">
                                          <p:val>
                                            <p:strVal val="#ppt_x"/>
                                          </p:val>
                                        </p:tav>
                                      </p:tavLst>
                                    </p:anim>
                                    <p:anim calcmode="lin" valueType="num">
                                      <p:cBhvr>
                                        <p:cTn id="23" dur="500" fill="hold"/>
                                        <p:tgtEl>
                                          <p:spTgt spid="2"/>
                                        </p:tgtEl>
                                        <p:attrNameLst>
                                          <p:attrName>ppt_y</p:attrName>
                                        </p:attrNameLst>
                                      </p:cBhvr>
                                      <p:tavLst>
                                        <p:tav tm="0">
                                          <p:val>
                                            <p:fltVal val="0.5"/>
                                          </p:val>
                                        </p:tav>
                                        <p:tav tm="100000">
                                          <p:val>
                                            <p:strVal val="#ppt_y"/>
                                          </p:val>
                                        </p:tav>
                                      </p:tavLst>
                                    </p:anim>
                                  </p:childTnLst>
                                </p:cTn>
                              </p:par>
                              <p:par>
                                <p:cTn id="24" presetID="23" presetClass="entr" presetSubtype="528"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 calcmode="lin" valueType="num">
                                      <p:cBhvr>
                                        <p:cTn id="28" dur="500" fill="hold"/>
                                        <p:tgtEl>
                                          <p:spTgt spid="3"/>
                                        </p:tgtEl>
                                        <p:attrNameLst>
                                          <p:attrName>ppt_x</p:attrName>
                                        </p:attrNameLst>
                                      </p:cBhvr>
                                      <p:tavLst>
                                        <p:tav tm="0">
                                          <p:val>
                                            <p:fltVal val="0.5"/>
                                          </p:val>
                                        </p:tav>
                                        <p:tav tm="100000">
                                          <p:val>
                                            <p:strVal val="#ppt_x"/>
                                          </p:val>
                                        </p:tav>
                                      </p:tavLst>
                                    </p:anim>
                                    <p:anim calcmode="lin" valueType="num">
                                      <p:cBhvr>
                                        <p:cTn id="29" dur="500" fill="hold"/>
                                        <p:tgtEl>
                                          <p:spTgt spid="3"/>
                                        </p:tgtEl>
                                        <p:attrNameLst>
                                          <p:attrName>ppt_y</p:attrName>
                                        </p:attrNameLst>
                                      </p:cBhvr>
                                      <p:tavLst>
                                        <p:tav tm="0">
                                          <p:val>
                                            <p:fltVal val="0.5"/>
                                          </p:val>
                                        </p:tav>
                                        <p:tav tm="100000">
                                          <p:val>
                                            <p:strVal val="#ppt_y"/>
                                          </p:val>
                                        </p:tav>
                                      </p:tavLst>
                                    </p:anim>
                                  </p:childTnLst>
                                </p:cTn>
                              </p:par>
                              <p:par>
                                <p:cTn id="30" presetID="23" presetClass="entr" presetSubtype="528"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 calcmode="lin" valueType="num">
                                      <p:cBhvr>
                                        <p:cTn id="34" dur="500" fill="hold"/>
                                        <p:tgtEl>
                                          <p:spTgt spid="5"/>
                                        </p:tgtEl>
                                        <p:attrNameLst>
                                          <p:attrName>ppt_x</p:attrName>
                                        </p:attrNameLst>
                                      </p:cBhvr>
                                      <p:tavLst>
                                        <p:tav tm="0">
                                          <p:val>
                                            <p:fltVal val="0.5"/>
                                          </p:val>
                                        </p:tav>
                                        <p:tav tm="100000">
                                          <p:val>
                                            <p:strVal val="#ppt_x"/>
                                          </p:val>
                                        </p:tav>
                                      </p:tavLst>
                                    </p:anim>
                                    <p:anim calcmode="lin" valueType="num">
                                      <p:cBhvr>
                                        <p:cTn id="35" dur="500" fill="hold"/>
                                        <p:tgtEl>
                                          <p:spTgt spid="5"/>
                                        </p:tgtEl>
                                        <p:attrNameLst>
                                          <p:attrName>ppt_y</p:attrName>
                                        </p:attrNameLst>
                                      </p:cBhvr>
                                      <p:tavLst>
                                        <p:tav tm="0">
                                          <p:val>
                                            <p:fltVal val="0.5"/>
                                          </p:val>
                                        </p:tav>
                                        <p:tav tm="100000">
                                          <p:val>
                                            <p:strVal val="#ppt_y"/>
                                          </p:val>
                                        </p:tav>
                                      </p:tavLst>
                                    </p:anim>
                                  </p:childTnLst>
                                </p:cTn>
                              </p:par>
                              <p:par>
                                <p:cTn id="36" presetID="23" presetClass="entr" presetSubtype="528"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 calcmode="lin" valueType="num">
                                      <p:cBhvr>
                                        <p:cTn id="40" dur="500" fill="hold"/>
                                        <p:tgtEl>
                                          <p:spTgt spid="8"/>
                                        </p:tgtEl>
                                        <p:attrNameLst>
                                          <p:attrName>ppt_x</p:attrName>
                                        </p:attrNameLst>
                                      </p:cBhvr>
                                      <p:tavLst>
                                        <p:tav tm="0">
                                          <p:val>
                                            <p:fltVal val="0.5"/>
                                          </p:val>
                                        </p:tav>
                                        <p:tav tm="100000">
                                          <p:val>
                                            <p:strVal val="#ppt_x"/>
                                          </p:val>
                                        </p:tav>
                                      </p:tavLst>
                                    </p:anim>
                                    <p:anim calcmode="lin" valueType="num">
                                      <p:cBhvr>
                                        <p:cTn id="41" dur="500" fill="hold"/>
                                        <p:tgtEl>
                                          <p:spTgt spid="8"/>
                                        </p:tgtEl>
                                        <p:attrNameLst>
                                          <p:attrName>ppt_y</p:attrName>
                                        </p:attrNameLst>
                                      </p:cBhvr>
                                      <p:tavLst>
                                        <p:tav tm="0">
                                          <p:val>
                                            <p:fltVal val="0.5"/>
                                          </p:val>
                                        </p:tav>
                                        <p:tav tm="100000">
                                          <p:val>
                                            <p:strVal val="#ppt_y"/>
                                          </p:val>
                                        </p:tav>
                                      </p:tavLst>
                                    </p:anim>
                                  </p:childTnLst>
                                </p:cTn>
                              </p:par>
                              <p:par>
                                <p:cTn id="42" presetID="23" presetClass="entr" presetSubtype="528"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fltVal val="0"/>
                                          </p:val>
                                        </p:tav>
                                        <p:tav tm="100000">
                                          <p:val>
                                            <p:strVal val="#ppt_h"/>
                                          </p:val>
                                        </p:tav>
                                      </p:tavLst>
                                    </p:anim>
                                    <p:anim calcmode="lin" valueType="num">
                                      <p:cBhvr>
                                        <p:cTn id="46" dur="500" fill="hold"/>
                                        <p:tgtEl>
                                          <p:spTgt spid="7"/>
                                        </p:tgtEl>
                                        <p:attrNameLst>
                                          <p:attrName>ppt_x</p:attrName>
                                        </p:attrNameLst>
                                      </p:cBhvr>
                                      <p:tavLst>
                                        <p:tav tm="0">
                                          <p:val>
                                            <p:fltVal val="0.5"/>
                                          </p:val>
                                        </p:tav>
                                        <p:tav tm="100000">
                                          <p:val>
                                            <p:strVal val="#ppt_x"/>
                                          </p:val>
                                        </p:tav>
                                      </p:tavLst>
                                    </p:anim>
                                    <p:anim calcmode="lin" valueType="num">
                                      <p:cBhvr>
                                        <p:cTn id="47" dur="500" fill="hold"/>
                                        <p:tgtEl>
                                          <p:spTgt spid="7"/>
                                        </p:tgtEl>
                                        <p:attrNameLst>
                                          <p:attrName>ppt_y</p:attrName>
                                        </p:attrNameLst>
                                      </p:cBhvr>
                                      <p:tavLst>
                                        <p:tav tm="0">
                                          <p:val>
                                            <p:fltVal val="0.5"/>
                                          </p:val>
                                        </p:tav>
                                        <p:tav tm="100000">
                                          <p:val>
                                            <p:strVal val="#ppt_y"/>
                                          </p:val>
                                        </p:tav>
                                      </p:tavLst>
                                    </p:anim>
                                  </p:childTnLst>
                                </p:cTn>
                              </p:par>
                              <p:par>
                                <p:cTn id="48" presetID="23" presetClass="entr" presetSubtype="528"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p:cTn id="50" dur="500" fill="hold"/>
                                        <p:tgtEl>
                                          <p:spTgt spid="4"/>
                                        </p:tgtEl>
                                        <p:attrNameLst>
                                          <p:attrName>ppt_w</p:attrName>
                                        </p:attrNameLst>
                                      </p:cBhvr>
                                      <p:tavLst>
                                        <p:tav tm="0">
                                          <p:val>
                                            <p:fltVal val="0"/>
                                          </p:val>
                                        </p:tav>
                                        <p:tav tm="100000">
                                          <p:val>
                                            <p:strVal val="#ppt_w"/>
                                          </p:val>
                                        </p:tav>
                                      </p:tavLst>
                                    </p:anim>
                                    <p:anim calcmode="lin" valueType="num">
                                      <p:cBhvr>
                                        <p:cTn id="51" dur="500" fill="hold"/>
                                        <p:tgtEl>
                                          <p:spTgt spid="4"/>
                                        </p:tgtEl>
                                        <p:attrNameLst>
                                          <p:attrName>ppt_h</p:attrName>
                                        </p:attrNameLst>
                                      </p:cBhvr>
                                      <p:tavLst>
                                        <p:tav tm="0">
                                          <p:val>
                                            <p:fltVal val="0"/>
                                          </p:val>
                                        </p:tav>
                                        <p:tav tm="100000">
                                          <p:val>
                                            <p:strVal val="#ppt_h"/>
                                          </p:val>
                                        </p:tav>
                                      </p:tavLst>
                                    </p:anim>
                                    <p:anim calcmode="lin" valueType="num">
                                      <p:cBhvr>
                                        <p:cTn id="52" dur="500" fill="hold"/>
                                        <p:tgtEl>
                                          <p:spTgt spid="4"/>
                                        </p:tgtEl>
                                        <p:attrNameLst>
                                          <p:attrName>ppt_x</p:attrName>
                                        </p:attrNameLst>
                                      </p:cBhvr>
                                      <p:tavLst>
                                        <p:tav tm="0">
                                          <p:val>
                                            <p:fltVal val="0.5"/>
                                          </p:val>
                                        </p:tav>
                                        <p:tav tm="100000">
                                          <p:val>
                                            <p:strVal val="#ppt_x"/>
                                          </p:val>
                                        </p:tav>
                                      </p:tavLst>
                                    </p:anim>
                                    <p:anim calcmode="lin" valueType="num">
                                      <p:cBhvr>
                                        <p:cTn id="53" dur="500" fill="hold"/>
                                        <p:tgtEl>
                                          <p:spTgt spid="4"/>
                                        </p:tgtEl>
                                        <p:attrNameLst>
                                          <p:attrName>ppt_y</p:attrName>
                                        </p:attrNameLst>
                                      </p:cBhvr>
                                      <p:tavLst>
                                        <p:tav tm="0">
                                          <p:val>
                                            <p:fltVal val="0.5"/>
                                          </p:val>
                                        </p:tav>
                                        <p:tav tm="100000">
                                          <p:val>
                                            <p:strVal val="#ppt_y"/>
                                          </p:val>
                                        </p:tav>
                                      </p:tavLst>
                                    </p:anim>
                                  </p:childTnLst>
                                </p:cTn>
                              </p:par>
                            </p:childTnLst>
                          </p:cTn>
                        </p:par>
                        <p:par>
                          <p:cTn id="54" fill="hold">
                            <p:stCondLst>
                              <p:cond delay="1000"/>
                            </p:stCondLst>
                            <p:childTnLst>
                              <p:par>
                                <p:cTn id="55" presetID="14" presetClass="entr" presetSubtype="10" fill="hold" nodeType="after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randombar(horizontal)">
                                      <p:cBhvr>
                                        <p:cTn id="57" dur="500"/>
                                        <p:tgtEl>
                                          <p:spTgt spid="81"/>
                                        </p:tgtEl>
                                      </p:cBhvr>
                                    </p:animEffect>
                                  </p:childTnLst>
                                </p:cTn>
                              </p:par>
                              <p:par>
                                <p:cTn id="58" presetID="14" presetClass="entr" presetSubtype="10" fill="hold" nodeType="with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randombar(horizontal)">
                                      <p:cBhvr>
                                        <p:cTn id="60" dur="500"/>
                                        <p:tgtEl>
                                          <p:spTgt spid="93"/>
                                        </p:tgtEl>
                                      </p:cBhvr>
                                    </p:animEffect>
                                  </p:childTnLst>
                                </p:cTn>
                              </p:par>
                              <p:par>
                                <p:cTn id="61" presetID="14" presetClass="entr" presetSubtype="10" fill="hold" nodeType="withEffect">
                                  <p:stCondLst>
                                    <p:cond delay="0"/>
                                  </p:stCondLst>
                                  <p:childTnLst>
                                    <p:set>
                                      <p:cBhvr>
                                        <p:cTn id="62" dur="1" fill="hold">
                                          <p:stCondLst>
                                            <p:cond delay="0"/>
                                          </p:stCondLst>
                                        </p:cTn>
                                        <p:tgtEl>
                                          <p:spTgt spid="87"/>
                                        </p:tgtEl>
                                        <p:attrNameLst>
                                          <p:attrName>style.visibility</p:attrName>
                                        </p:attrNameLst>
                                      </p:cBhvr>
                                      <p:to>
                                        <p:strVal val="visible"/>
                                      </p:to>
                                    </p:set>
                                    <p:animEffect transition="in" filter="randombar(horizontal)">
                                      <p:cBhvr>
                                        <p:cTn id="63" dur="500"/>
                                        <p:tgtEl>
                                          <p:spTgt spid="87"/>
                                        </p:tgtEl>
                                      </p:cBhvr>
                                    </p:animEffect>
                                  </p:childTnLst>
                                </p:cTn>
                              </p:par>
                              <p:par>
                                <p:cTn id="64" presetID="14" presetClass="entr" presetSubtype="10" fill="hold" nodeType="withEffect">
                                  <p:stCondLst>
                                    <p:cond delay="0"/>
                                  </p:stCondLst>
                                  <p:childTnLst>
                                    <p:set>
                                      <p:cBhvr>
                                        <p:cTn id="65" dur="1" fill="hold">
                                          <p:stCondLst>
                                            <p:cond delay="0"/>
                                          </p:stCondLst>
                                        </p:cTn>
                                        <p:tgtEl>
                                          <p:spTgt spid="102"/>
                                        </p:tgtEl>
                                        <p:attrNameLst>
                                          <p:attrName>style.visibility</p:attrName>
                                        </p:attrNameLst>
                                      </p:cBhvr>
                                      <p:to>
                                        <p:strVal val="visible"/>
                                      </p:to>
                                    </p:set>
                                    <p:animEffect transition="in" filter="randombar(horizontal)">
                                      <p:cBhvr>
                                        <p:cTn id="66" dur="500"/>
                                        <p:tgtEl>
                                          <p:spTgt spid="102"/>
                                        </p:tgtEl>
                                      </p:cBhvr>
                                    </p:animEffect>
                                  </p:childTnLst>
                                </p:cTn>
                              </p:par>
                              <p:par>
                                <p:cTn id="67" presetID="14" presetClass="entr" presetSubtype="10" fill="hold" nodeType="withEffect">
                                  <p:stCondLst>
                                    <p:cond delay="0"/>
                                  </p:stCondLst>
                                  <p:childTnLst>
                                    <p:set>
                                      <p:cBhvr>
                                        <p:cTn id="68" dur="1" fill="hold">
                                          <p:stCondLst>
                                            <p:cond delay="0"/>
                                          </p:stCondLst>
                                        </p:cTn>
                                        <p:tgtEl>
                                          <p:spTgt spid="105"/>
                                        </p:tgtEl>
                                        <p:attrNameLst>
                                          <p:attrName>style.visibility</p:attrName>
                                        </p:attrNameLst>
                                      </p:cBhvr>
                                      <p:to>
                                        <p:strVal val="visible"/>
                                      </p:to>
                                    </p:set>
                                    <p:animEffect transition="in" filter="randombar(horizontal)">
                                      <p:cBhvr>
                                        <p:cTn id="69" dur="500"/>
                                        <p:tgtEl>
                                          <p:spTgt spid="105"/>
                                        </p:tgtEl>
                                      </p:cBhvr>
                                    </p:animEffect>
                                  </p:childTnLst>
                                </p:cTn>
                              </p:par>
                              <p:par>
                                <p:cTn id="70" presetID="14" presetClass="entr" presetSubtype="10" fill="hold" nodeType="withEffect">
                                  <p:stCondLst>
                                    <p:cond delay="0"/>
                                  </p:stCondLst>
                                  <p:childTnLst>
                                    <p:set>
                                      <p:cBhvr>
                                        <p:cTn id="71" dur="1" fill="hold">
                                          <p:stCondLst>
                                            <p:cond delay="0"/>
                                          </p:stCondLst>
                                        </p:cTn>
                                        <p:tgtEl>
                                          <p:spTgt spid="99"/>
                                        </p:tgtEl>
                                        <p:attrNameLst>
                                          <p:attrName>style.visibility</p:attrName>
                                        </p:attrNameLst>
                                      </p:cBhvr>
                                      <p:to>
                                        <p:strVal val="visible"/>
                                      </p:to>
                                    </p:set>
                                    <p:animEffect transition="in" filter="randombar(horizontal)">
                                      <p:cBhvr>
                                        <p:cTn id="72" dur="500"/>
                                        <p:tgtEl>
                                          <p:spTgt spid="99"/>
                                        </p:tgtEl>
                                      </p:cBhvr>
                                    </p:animEffect>
                                  </p:childTnLst>
                                </p:cTn>
                              </p:par>
                            </p:childTnLst>
                          </p:cTn>
                        </p:par>
                        <p:par>
                          <p:cTn id="73" fill="hold">
                            <p:stCondLst>
                              <p:cond delay="1500"/>
                            </p:stCondLst>
                            <p:childTnLst>
                              <p:par>
                                <p:cTn id="74" presetID="14" presetClass="entr" presetSubtype="10" fill="hold" nodeType="afterEffect">
                                  <p:stCondLst>
                                    <p:cond delay="0"/>
                                  </p:stCondLst>
                                  <p:childTnLst>
                                    <p:set>
                                      <p:cBhvr>
                                        <p:cTn id="75" dur="1" fill="hold">
                                          <p:stCondLst>
                                            <p:cond delay="0"/>
                                          </p:stCondLst>
                                        </p:cTn>
                                        <p:tgtEl>
                                          <p:spTgt spid="84"/>
                                        </p:tgtEl>
                                        <p:attrNameLst>
                                          <p:attrName>style.visibility</p:attrName>
                                        </p:attrNameLst>
                                      </p:cBhvr>
                                      <p:to>
                                        <p:strVal val="visible"/>
                                      </p:to>
                                    </p:set>
                                    <p:animEffect transition="in" filter="randombar(horizontal)">
                                      <p:cBhvr>
                                        <p:cTn id="76" dur="500"/>
                                        <p:tgtEl>
                                          <p:spTgt spid="84"/>
                                        </p:tgtEl>
                                      </p:cBhvr>
                                    </p:animEffect>
                                  </p:childTnLst>
                                </p:cTn>
                              </p:par>
                              <p:par>
                                <p:cTn id="77" presetID="14" presetClass="entr" presetSubtype="10" fill="hold" nodeType="withEffect">
                                  <p:stCondLst>
                                    <p:cond delay="0"/>
                                  </p:stCondLst>
                                  <p:childTnLst>
                                    <p:set>
                                      <p:cBhvr>
                                        <p:cTn id="78" dur="1" fill="hold">
                                          <p:stCondLst>
                                            <p:cond delay="0"/>
                                          </p:stCondLst>
                                        </p:cTn>
                                        <p:tgtEl>
                                          <p:spTgt spid="96"/>
                                        </p:tgtEl>
                                        <p:attrNameLst>
                                          <p:attrName>style.visibility</p:attrName>
                                        </p:attrNameLst>
                                      </p:cBhvr>
                                      <p:to>
                                        <p:strVal val="visible"/>
                                      </p:to>
                                    </p:set>
                                    <p:animEffect transition="in" filter="randombar(horizontal)">
                                      <p:cBhvr>
                                        <p:cTn id="79" dur="500"/>
                                        <p:tgtEl>
                                          <p:spTgt spid="96"/>
                                        </p:tgtEl>
                                      </p:cBhvr>
                                    </p:animEffect>
                                  </p:childTnLst>
                                </p:cTn>
                              </p:par>
                              <p:par>
                                <p:cTn id="80" presetID="14" presetClass="entr" presetSubtype="10" fill="hold" nodeType="withEffect">
                                  <p:stCondLst>
                                    <p:cond delay="0"/>
                                  </p:stCondLst>
                                  <p:childTnLst>
                                    <p:set>
                                      <p:cBhvr>
                                        <p:cTn id="81" dur="1" fill="hold">
                                          <p:stCondLst>
                                            <p:cond delay="0"/>
                                          </p:stCondLst>
                                        </p:cTn>
                                        <p:tgtEl>
                                          <p:spTgt spid="90"/>
                                        </p:tgtEl>
                                        <p:attrNameLst>
                                          <p:attrName>style.visibility</p:attrName>
                                        </p:attrNameLst>
                                      </p:cBhvr>
                                      <p:to>
                                        <p:strVal val="visible"/>
                                      </p:to>
                                    </p:set>
                                    <p:animEffect transition="in" filter="randombar(horizontal)">
                                      <p:cBhvr>
                                        <p:cTn id="82" dur="500"/>
                                        <p:tgtEl>
                                          <p:spTgt spid="90"/>
                                        </p:tgtEl>
                                      </p:cBhvr>
                                    </p:animEffect>
                                  </p:childTnLst>
                                </p:cTn>
                              </p:par>
                              <p:par>
                                <p:cTn id="83" presetID="14" presetClass="entr" presetSubtype="10" fill="hold" nodeType="withEffect">
                                  <p:stCondLst>
                                    <p:cond delay="0"/>
                                  </p:stCondLst>
                                  <p:childTnLst>
                                    <p:set>
                                      <p:cBhvr>
                                        <p:cTn id="84" dur="1" fill="hold">
                                          <p:stCondLst>
                                            <p:cond delay="0"/>
                                          </p:stCondLst>
                                        </p:cTn>
                                        <p:tgtEl>
                                          <p:spTgt spid="114"/>
                                        </p:tgtEl>
                                        <p:attrNameLst>
                                          <p:attrName>style.visibility</p:attrName>
                                        </p:attrNameLst>
                                      </p:cBhvr>
                                      <p:to>
                                        <p:strVal val="visible"/>
                                      </p:to>
                                    </p:set>
                                    <p:animEffect transition="in" filter="randombar(horizontal)">
                                      <p:cBhvr>
                                        <p:cTn id="85" dur="500"/>
                                        <p:tgtEl>
                                          <p:spTgt spid="114"/>
                                        </p:tgtEl>
                                      </p:cBhvr>
                                    </p:animEffect>
                                  </p:childTnLst>
                                </p:cTn>
                              </p:par>
                              <p:par>
                                <p:cTn id="86" presetID="14" presetClass="entr" presetSubtype="10" fill="hold" nodeType="withEffect">
                                  <p:stCondLst>
                                    <p:cond delay="0"/>
                                  </p:stCondLst>
                                  <p:childTnLst>
                                    <p:set>
                                      <p:cBhvr>
                                        <p:cTn id="87" dur="1" fill="hold">
                                          <p:stCondLst>
                                            <p:cond delay="0"/>
                                          </p:stCondLst>
                                        </p:cTn>
                                        <p:tgtEl>
                                          <p:spTgt spid="111"/>
                                        </p:tgtEl>
                                        <p:attrNameLst>
                                          <p:attrName>style.visibility</p:attrName>
                                        </p:attrNameLst>
                                      </p:cBhvr>
                                      <p:to>
                                        <p:strVal val="visible"/>
                                      </p:to>
                                    </p:set>
                                    <p:animEffect transition="in" filter="randombar(horizontal)">
                                      <p:cBhvr>
                                        <p:cTn id="88" dur="500"/>
                                        <p:tgtEl>
                                          <p:spTgt spid="111"/>
                                        </p:tgtEl>
                                      </p:cBhvr>
                                    </p:animEffect>
                                  </p:childTnLst>
                                </p:cTn>
                              </p:par>
                              <p:par>
                                <p:cTn id="89" presetID="14" presetClass="entr" presetSubtype="10" fill="hold" nodeType="withEffect">
                                  <p:stCondLst>
                                    <p:cond delay="0"/>
                                  </p:stCondLst>
                                  <p:childTnLst>
                                    <p:set>
                                      <p:cBhvr>
                                        <p:cTn id="90" dur="1" fill="hold">
                                          <p:stCondLst>
                                            <p:cond delay="0"/>
                                          </p:stCondLst>
                                        </p:cTn>
                                        <p:tgtEl>
                                          <p:spTgt spid="108"/>
                                        </p:tgtEl>
                                        <p:attrNameLst>
                                          <p:attrName>style.visibility</p:attrName>
                                        </p:attrNameLst>
                                      </p:cBhvr>
                                      <p:to>
                                        <p:strVal val="visible"/>
                                      </p:to>
                                    </p:set>
                                    <p:animEffect transition="in" filter="randombar(horizontal)">
                                      <p:cBhvr>
                                        <p:cTn id="91"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8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2990159" y="994510"/>
            <a:ext cx="3156176" cy="3166486"/>
            <a:chOff x="2990159" y="994510"/>
            <a:chExt cx="3156176" cy="3166486"/>
          </a:xfrm>
        </p:grpSpPr>
        <p:sp>
          <p:nvSpPr>
            <p:cNvPr id="42" name="圆角矩形 41"/>
            <p:cNvSpPr/>
            <p:nvPr/>
          </p:nvSpPr>
          <p:spPr>
            <a:xfrm>
              <a:off x="3286763" y="1293464"/>
              <a:ext cx="2573304" cy="2573651"/>
            </a:xfrm>
            <a:prstGeom prst="roundRect">
              <a:avLst>
                <a:gd name="adj" fmla="val 16289"/>
              </a:avLst>
            </a:prstGeom>
            <a:noFill/>
            <a:ln w="88900">
              <a:gradFill flip="none" rotWithShape="1">
                <a:gsLst>
                  <a:gs pos="0">
                    <a:schemeClr val="bg1">
                      <a:lumMod val="8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41" name="任意多边形 40"/>
            <p:cNvSpPr/>
            <p:nvPr/>
          </p:nvSpPr>
          <p:spPr>
            <a:xfrm>
              <a:off x="3029906" y="1036571"/>
              <a:ext cx="3087017" cy="3087435"/>
            </a:xfrm>
            <a:custGeom>
              <a:avLst/>
              <a:gdLst>
                <a:gd name="connsiteX0" fmla="*/ 1036180 w 4731656"/>
                <a:gd name="connsiteY0" fmla="*/ 393700 h 4731656"/>
                <a:gd name="connsiteX1" fmla="*/ 393700 w 4731656"/>
                <a:gd name="connsiteY1" fmla="*/ 1036180 h 4731656"/>
                <a:gd name="connsiteX2" fmla="*/ 393700 w 4731656"/>
                <a:gd name="connsiteY2" fmla="*/ 3695476 h 4731656"/>
                <a:gd name="connsiteX3" fmla="*/ 1036180 w 4731656"/>
                <a:gd name="connsiteY3" fmla="*/ 4337956 h 4731656"/>
                <a:gd name="connsiteX4" fmla="*/ 3695476 w 4731656"/>
                <a:gd name="connsiteY4" fmla="*/ 4337956 h 4731656"/>
                <a:gd name="connsiteX5" fmla="*/ 4337956 w 4731656"/>
                <a:gd name="connsiteY5" fmla="*/ 3695476 h 4731656"/>
                <a:gd name="connsiteX6" fmla="*/ 4337956 w 4731656"/>
                <a:gd name="connsiteY6" fmla="*/ 1036180 h 4731656"/>
                <a:gd name="connsiteX7" fmla="*/ 3695476 w 4731656"/>
                <a:gd name="connsiteY7" fmla="*/ 393700 h 4731656"/>
                <a:gd name="connsiteX8" fmla="*/ 919266 w 4731656"/>
                <a:gd name="connsiteY8" fmla="*/ 0 h 4731656"/>
                <a:gd name="connsiteX9" fmla="*/ 3812390 w 4731656"/>
                <a:gd name="connsiteY9" fmla="*/ 0 h 4731656"/>
                <a:gd name="connsiteX10" fmla="*/ 4731656 w 4731656"/>
                <a:gd name="connsiteY10" fmla="*/ 919266 h 4731656"/>
                <a:gd name="connsiteX11" fmla="*/ 4731656 w 4731656"/>
                <a:gd name="connsiteY11" fmla="*/ 3812390 h 4731656"/>
                <a:gd name="connsiteX12" fmla="*/ 3812390 w 4731656"/>
                <a:gd name="connsiteY12" fmla="*/ 4731656 h 4731656"/>
                <a:gd name="connsiteX13" fmla="*/ 919266 w 4731656"/>
                <a:gd name="connsiteY13" fmla="*/ 4731656 h 4731656"/>
                <a:gd name="connsiteX14" fmla="*/ 0 w 4731656"/>
                <a:gd name="connsiteY14" fmla="*/ 3812390 h 4731656"/>
                <a:gd name="connsiteX15" fmla="*/ 0 w 4731656"/>
                <a:gd name="connsiteY15" fmla="*/ 919266 h 4731656"/>
                <a:gd name="connsiteX16" fmla="*/ 919266 w 4731656"/>
                <a:gd name="connsiteY16" fmla="*/ 0 h 473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31656" h="4731656">
                  <a:moveTo>
                    <a:pt x="1036180" y="393700"/>
                  </a:moveTo>
                  <a:cubicBezTo>
                    <a:pt x="681348" y="393700"/>
                    <a:pt x="393700" y="681348"/>
                    <a:pt x="393700" y="1036180"/>
                  </a:cubicBezTo>
                  <a:lnTo>
                    <a:pt x="393700" y="3695476"/>
                  </a:lnTo>
                  <a:cubicBezTo>
                    <a:pt x="393700" y="4050308"/>
                    <a:pt x="681348" y="4337956"/>
                    <a:pt x="1036180" y="4337956"/>
                  </a:cubicBezTo>
                  <a:lnTo>
                    <a:pt x="3695476" y="4337956"/>
                  </a:lnTo>
                  <a:cubicBezTo>
                    <a:pt x="4050308" y="4337956"/>
                    <a:pt x="4337956" y="4050308"/>
                    <a:pt x="4337956" y="3695476"/>
                  </a:cubicBezTo>
                  <a:lnTo>
                    <a:pt x="4337956" y="1036180"/>
                  </a:lnTo>
                  <a:cubicBezTo>
                    <a:pt x="4337956" y="681348"/>
                    <a:pt x="4050308" y="393700"/>
                    <a:pt x="3695476" y="393700"/>
                  </a:cubicBezTo>
                  <a:close/>
                  <a:moveTo>
                    <a:pt x="919266" y="0"/>
                  </a:moveTo>
                  <a:lnTo>
                    <a:pt x="3812390" y="0"/>
                  </a:lnTo>
                  <a:cubicBezTo>
                    <a:pt x="4320087" y="0"/>
                    <a:pt x="4731656" y="411569"/>
                    <a:pt x="4731656" y="919266"/>
                  </a:cubicBezTo>
                  <a:lnTo>
                    <a:pt x="4731656" y="3812390"/>
                  </a:lnTo>
                  <a:cubicBezTo>
                    <a:pt x="4731656" y="4320087"/>
                    <a:pt x="4320087" y="4731656"/>
                    <a:pt x="3812390" y="4731656"/>
                  </a:cubicBezTo>
                  <a:lnTo>
                    <a:pt x="919266" y="4731656"/>
                  </a:lnTo>
                  <a:cubicBezTo>
                    <a:pt x="411569" y="4731656"/>
                    <a:pt x="0" y="4320087"/>
                    <a:pt x="0" y="3812390"/>
                  </a:cubicBezTo>
                  <a:lnTo>
                    <a:pt x="0" y="919266"/>
                  </a:lnTo>
                  <a:cubicBezTo>
                    <a:pt x="0" y="411569"/>
                    <a:pt x="411569" y="0"/>
                    <a:pt x="919266" y="0"/>
                  </a:cubicBezTo>
                  <a:close/>
                </a:path>
              </a:pathLst>
            </a:custGeom>
            <a:gradFill>
              <a:gsLst>
                <a:gs pos="100000">
                  <a:srgbClr val="DEDEDE"/>
                </a:gs>
                <a:gs pos="0">
                  <a:schemeClr val="bg1"/>
                </a:gs>
              </a:gsLst>
              <a:lin ang="2700000" scaled="1"/>
            </a:gradFill>
            <a:ln>
              <a:noFill/>
            </a:ln>
            <a:effectLst>
              <a:outerShdw blurRad="431800" dist="215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grpSp>
          <p:nvGrpSpPr>
            <p:cNvPr id="7" name="组合 6"/>
            <p:cNvGrpSpPr/>
            <p:nvPr/>
          </p:nvGrpSpPr>
          <p:grpSpPr>
            <a:xfrm>
              <a:off x="2990159" y="994510"/>
              <a:ext cx="3156176" cy="3166486"/>
              <a:chOff x="2990159" y="994510"/>
              <a:chExt cx="3156176" cy="3166486"/>
            </a:xfrm>
          </p:grpSpPr>
          <p:grpSp>
            <p:nvGrpSpPr>
              <p:cNvPr id="43" name="组合 42"/>
              <p:cNvGrpSpPr/>
              <p:nvPr/>
            </p:nvGrpSpPr>
            <p:grpSpPr>
              <a:xfrm>
                <a:off x="3121898" y="1086033"/>
                <a:ext cx="986676" cy="923984"/>
                <a:chOff x="3871174" y="1138973"/>
                <a:chExt cx="1512338" cy="1416053"/>
              </a:xfrm>
              <a:solidFill>
                <a:srgbClr val="FA783A"/>
              </a:solidFill>
            </p:grpSpPr>
            <p:sp>
              <p:nvSpPr>
                <p:cNvPr id="44" name="任意多边形 43"/>
                <p:cNvSpPr/>
                <p:nvPr/>
              </p:nvSpPr>
              <p:spPr>
                <a:xfrm>
                  <a:off x="38711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5400000">
                  <a:off x="5195889" y="1152872"/>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5143612" y="1128577"/>
                <a:ext cx="927316" cy="988262"/>
                <a:chOff x="6969974" y="1204174"/>
                <a:chExt cx="1421353" cy="1514565"/>
              </a:xfrm>
              <a:solidFill>
                <a:srgbClr val="008F86"/>
              </a:solidFill>
            </p:grpSpPr>
            <p:sp>
              <p:nvSpPr>
                <p:cNvPr id="47" name="任意多边形 46"/>
                <p:cNvSpPr/>
                <p:nvPr/>
              </p:nvSpPr>
              <p:spPr>
                <a:xfrm flipH="1">
                  <a:off x="69699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solidFill>
                  <a:srgbClr val="E341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rot="10800000">
                  <a:off x="8189806" y="2545015"/>
                  <a:ext cx="201521" cy="173724"/>
                </a:xfrm>
                <a:prstGeom prst="triangle">
                  <a:avLst/>
                </a:prstGeom>
                <a:solidFill>
                  <a:srgbClr val="E341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5036125" y="3142275"/>
                <a:ext cx="988806" cy="926468"/>
                <a:chOff x="6805224" y="4290274"/>
                <a:chExt cx="1515602" cy="1419862"/>
              </a:xfrm>
              <a:solidFill>
                <a:srgbClr val="005885"/>
              </a:solidFill>
            </p:grpSpPr>
            <p:sp>
              <p:nvSpPr>
                <p:cNvPr id="50" name="任意多边形 49"/>
                <p:cNvSpPr/>
                <p:nvPr/>
              </p:nvSpPr>
              <p:spPr>
                <a:xfrm flipH="1" flipV="1">
                  <a:off x="69699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16200000">
                  <a:off x="6791325" y="5522514"/>
                  <a:ext cx="201521" cy="173724"/>
                </a:xfrm>
                <a:prstGeom prst="triangl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3075021" y="3035026"/>
                <a:ext cx="928197" cy="988689"/>
                <a:chOff x="3799323" y="4125909"/>
                <a:chExt cx="1422703" cy="1515217"/>
              </a:xfrm>
              <a:solidFill>
                <a:srgbClr val="E3413E"/>
              </a:solidFill>
            </p:grpSpPr>
            <p:sp>
              <p:nvSpPr>
                <p:cNvPr id="53" name="任意多边形 52"/>
                <p:cNvSpPr/>
                <p:nvPr/>
              </p:nvSpPr>
              <p:spPr>
                <a:xfrm flipV="1">
                  <a:off x="38711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a:off x="3799323" y="4125909"/>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5" name="文本框 43"/>
              <p:cNvSpPr txBox="1"/>
              <p:nvPr/>
            </p:nvSpPr>
            <p:spPr>
              <a:xfrm>
                <a:off x="4076272" y="994510"/>
                <a:ext cx="994285" cy="301240"/>
              </a:xfrm>
              <a:prstGeom prst="rect">
                <a:avLst/>
              </a:prstGeom>
              <a:noFill/>
            </p:spPr>
            <p:txBody>
              <a:bodyPr wrap="square" lIns="68589" tIns="34295" rIns="68589" bIns="34295" rtlCol="0">
                <a:spAutoFit/>
              </a:bodyPr>
              <a:lstStyle/>
              <a:p>
                <a:pPr algn="ctr"/>
                <a:r>
                  <a:rPr lang="en-US" altLang="zh-CN" sz="1500" b="1" dirty="0">
                    <a:solidFill>
                      <a:schemeClr val="tx1">
                        <a:lumMod val="50000"/>
                        <a:lumOff val="50000"/>
                      </a:schemeClr>
                    </a:solidFill>
                    <a:latin typeface="LiHei Pro" panose="020B0500000000000000" pitchFamily="34" charset="-122"/>
                    <a:ea typeface="LiHei Pro" panose="020B0500000000000000" pitchFamily="34" charset="-122"/>
                  </a:rPr>
                  <a:t>STEP 01</a:t>
                </a:r>
                <a:endParaRPr lang="zh-CN" altLang="en-US" sz="1500" b="1" dirty="0">
                  <a:solidFill>
                    <a:schemeClr val="tx1">
                      <a:lumMod val="50000"/>
                      <a:lumOff val="50000"/>
                    </a:schemeClr>
                  </a:solidFill>
                  <a:latin typeface="LiHei Pro" panose="020B0500000000000000" pitchFamily="34" charset="-122"/>
                  <a:ea typeface="LiHei Pro" panose="020B0500000000000000" pitchFamily="34" charset="-122"/>
                </a:endParaRPr>
              </a:p>
            </p:txBody>
          </p:sp>
          <p:sp>
            <p:nvSpPr>
              <p:cNvPr id="56" name="文本框 44"/>
              <p:cNvSpPr txBox="1"/>
              <p:nvPr/>
            </p:nvSpPr>
            <p:spPr>
              <a:xfrm>
                <a:off x="4076272" y="3859756"/>
                <a:ext cx="994285" cy="301240"/>
              </a:xfrm>
              <a:prstGeom prst="rect">
                <a:avLst/>
              </a:prstGeom>
              <a:noFill/>
            </p:spPr>
            <p:txBody>
              <a:bodyPr wrap="square" lIns="68589" tIns="34295" rIns="68589" bIns="34295" rtlCol="0">
                <a:spAutoFit/>
              </a:bodyPr>
              <a:lstStyle/>
              <a:p>
                <a:pPr algn="ctr"/>
                <a:r>
                  <a:rPr lang="en-US" altLang="zh-CN" sz="1500" b="1" dirty="0">
                    <a:solidFill>
                      <a:schemeClr val="tx1">
                        <a:lumMod val="50000"/>
                        <a:lumOff val="50000"/>
                      </a:schemeClr>
                    </a:solidFill>
                    <a:latin typeface="LiHei Pro" panose="020B0500000000000000" pitchFamily="34" charset="-122"/>
                    <a:ea typeface="LiHei Pro" panose="020B0500000000000000" pitchFamily="34" charset="-122"/>
                  </a:rPr>
                  <a:t>STEP 03</a:t>
                </a:r>
                <a:endParaRPr lang="zh-CN" altLang="en-US" sz="1500" b="1" dirty="0">
                  <a:solidFill>
                    <a:schemeClr val="tx1">
                      <a:lumMod val="50000"/>
                      <a:lumOff val="50000"/>
                    </a:schemeClr>
                  </a:solidFill>
                  <a:latin typeface="LiHei Pro" panose="020B0500000000000000" pitchFamily="34" charset="-122"/>
                  <a:ea typeface="LiHei Pro" panose="020B0500000000000000" pitchFamily="34" charset="-122"/>
                </a:endParaRPr>
              </a:p>
            </p:txBody>
          </p:sp>
          <p:sp>
            <p:nvSpPr>
              <p:cNvPr id="57" name="文本框 45"/>
              <p:cNvSpPr txBox="1"/>
              <p:nvPr/>
            </p:nvSpPr>
            <p:spPr>
              <a:xfrm rot="5400000">
                <a:off x="5498526" y="2429690"/>
                <a:ext cx="994419" cy="301199"/>
              </a:xfrm>
              <a:prstGeom prst="rect">
                <a:avLst/>
              </a:prstGeom>
              <a:noFill/>
            </p:spPr>
            <p:txBody>
              <a:bodyPr wrap="square" lIns="68589" tIns="34295" rIns="68589" bIns="34295" rtlCol="0">
                <a:spAutoFit/>
              </a:bodyPr>
              <a:lstStyle/>
              <a:p>
                <a:pPr algn="ctr"/>
                <a:r>
                  <a:rPr lang="en-US" altLang="zh-CN" sz="1500" b="1" dirty="0">
                    <a:solidFill>
                      <a:schemeClr val="tx1">
                        <a:lumMod val="50000"/>
                        <a:lumOff val="50000"/>
                      </a:schemeClr>
                    </a:solidFill>
                    <a:latin typeface="LiHei Pro" panose="020B0500000000000000" pitchFamily="34" charset="-122"/>
                    <a:ea typeface="LiHei Pro" panose="020B0500000000000000" pitchFamily="34" charset="-122"/>
                  </a:rPr>
                  <a:t>STEP 02</a:t>
                </a:r>
                <a:endParaRPr lang="zh-CN" altLang="en-US" sz="1500" b="1" dirty="0">
                  <a:solidFill>
                    <a:schemeClr val="tx1">
                      <a:lumMod val="50000"/>
                      <a:lumOff val="50000"/>
                    </a:schemeClr>
                  </a:solidFill>
                  <a:latin typeface="LiHei Pro" panose="020B0500000000000000" pitchFamily="34" charset="-122"/>
                  <a:ea typeface="LiHei Pro" panose="020B0500000000000000" pitchFamily="34" charset="-122"/>
                </a:endParaRPr>
              </a:p>
            </p:txBody>
          </p:sp>
          <p:sp>
            <p:nvSpPr>
              <p:cNvPr id="58" name="文本框 47"/>
              <p:cNvSpPr txBox="1"/>
              <p:nvPr/>
            </p:nvSpPr>
            <p:spPr>
              <a:xfrm rot="16200000">
                <a:off x="2643549" y="2429690"/>
                <a:ext cx="994419" cy="301199"/>
              </a:xfrm>
              <a:prstGeom prst="rect">
                <a:avLst/>
              </a:prstGeom>
              <a:noFill/>
            </p:spPr>
            <p:txBody>
              <a:bodyPr wrap="square" lIns="68589" tIns="34295" rIns="68589" bIns="34295" rtlCol="0">
                <a:spAutoFit/>
              </a:bodyPr>
              <a:lstStyle/>
              <a:p>
                <a:pPr algn="ctr"/>
                <a:r>
                  <a:rPr lang="en-US" altLang="zh-CN" sz="1500" b="1" dirty="0">
                    <a:solidFill>
                      <a:schemeClr val="tx1">
                        <a:lumMod val="50000"/>
                        <a:lumOff val="50000"/>
                      </a:schemeClr>
                    </a:solidFill>
                    <a:latin typeface="LiHei Pro" panose="020B0500000000000000" pitchFamily="34" charset="-122"/>
                    <a:ea typeface="LiHei Pro" panose="020B0500000000000000" pitchFamily="34" charset="-122"/>
                  </a:rPr>
                  <a:t>STEP 04</a:t>
                </a:r>
                <a:endParaRPr lang="zh-CN" altLang="en-US" sz="1500" b="1"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sp>
        <p:nvSpPr>
          <p:cNvPr id="60" name="泪滴形 59"/>
          <p:cNvSpPr/>
          <p:nvPr/>
        </p:nvSpPr>
        <p:spPr>
          <a:xfrm flipV="1">
            <a:off x="3441759" y="1439858"/>
            <a:ext cx="1099324" cy="1099471"/>
          </a:xfrm>
          <a:prstGeom prst="teardrop">
            <a:avLst/>
          </a:prstGeom>
          <a:solidFill>
            <a:srgbClr val="FA783A"/>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泪滴形 60"/>
          <p:cNvSpPr/>
          <p:nvPr/>
        </p:nvSpPr>
        <p:spPr>
          <a:xfrm flipH="1">
            <a:off x="4605748" y="2621251"/>
            <a:ext cx="1099324" cy="1099471"/>
          </a:xfrm>
          <a:prstGeom prst="teardrop">
            <a:avLst/>
          </a:prstGeom>
          <a:solidFill>
            <a:srgbClr val="FA783A"/>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泪滴形 61"/>
          <p:cNvSpPr/>
          <p:nvPr/>
        </p:nvSpPr>
        <p:spPr>
          <a:xfrm flipH="1" flipV="1">
            <a:off x="4605748" y="1439858"/>
            <a:ext cx="1099324" cy="1099471"/>
          </a:xfrm>
          <a:prstGeom prst="teardrop">
            <a:avLst/>
          </a:prstGeom>
          <a:solidFill>
            <a:srgbClr val="E3413E"/>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泪滴形 62"/>
          <p:cNvSpPr/>
          <p:nvPr/>
        </p:nvSpPr>
        <p:spPr>
          <a:xfrm>
            <a:off x="3441759" y="2621251"/>
            <a:ext cx="1099324" cy="1099471"/>
          </a:xfrm>
          <a:prstGeom prst="teardrop">
            <a:avLst/>
          </a:prstGeom>
          <a:solidFill>
            <a:srgbClr val="E3413E"/>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3548496" y="1558933"/>
            <a:ext cx="922981" cy="923106"/>
            <a:chOff x="3548496" y="1546945"/>
            <a:chExt cx="922981" cy="923106"/>
          </a:xfrm>
        </p:grpSpPr>
        <p:grpSp>
          <p:nvGrpSpPr>
            <p:cNvPr id="64" name="组合 63"/>
            <p:cNvGrpSpPr/>
            <p:nvPr/>
          </p:nvGrpSpPr>
          <p:grpSpPr>
            <a:xfrm>
              <a:off x="3548496" y="1546945"/>
              <a:ext cx="922981" cy="923106"/>
              <a:chOff x="4926840" y="1732375"/>
              <a:chExt cx="1656097" cy="1656098"/>
            </a:xfrm>
          </p:grpSpPr>
          <p:sp>
            <p:nvSpPr>
              <p:cNvPr id="65" name="任意多边形 64"/>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6" name="椭圆 65"/>
              <p:cNvSpPr/>
              <p:nvPr/>
            </p:nvSpPr>
            <p:spPr>
              <a:xfrm>
                <a:off x="5189938" y="1995474"/>
                <a:ext cx="1129900" cy="1129900"/>
              </a:xfrm>
              <a:prstGeom prst="ellipse">
                <a:avLst/>
              </a:prstGeom>
              <a:solidFill>
                <a:srgbClr val="FA783A"/>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0" name="Group 909"/>
            <p:cNvGrpSpPr>
              <a:grpSpLocks noChangeAspect="1"/>
            </p:cNvGrpSpPr>
            <p:nvPr/>
          </p:nvGrpSpPr>
          <p:grpSpPr bwMode="auto">
            <a:xfrm>
              <a:off x="3877266" y="1895295"/>
              <a:ext cx="265441" cy="226406"/>
              <a:chOff x="6090" y="1175"/>
              <a:chExt cx="265" cy="226"/>
            </a:xfrm>
            <a:solidFill>
              <a:srgbClr val="FA783A"/>
            </a:solidFill>
            <a:effectLst/>
          </p:grpSpPr>
          <p:sp>
            <p:nvSpPr>
              <p:cNvPr id="81"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4" name="组合 3"/>
          <p:cNvGrpSpPr/>
          <p:nvPr/>
        </p:nvGrpSpPr>
        <p:grpSpPr>
          <a:xfrm>
            <a:off x="4675352" y="1558933"/>
            <a:ext cx="922981" cy="923106"/>
            <a:chOff x="4675352" y="1546945"/>
            <a:chExt cx="922981" cy="923106"/>
          </a:xfrm>
        </p:grpSpPr>
        <p:grpSp>
          <p:nvGrpSpPr>
            <p:cNvPr id="68" name="组合 67"/>
            <p:cNvGrpSpPr/>
            <p:nvPr/>
          </p:nvGrpSpPr>
          <p:grpSpPr>
            <a:xfrm>
              <a:off x="4675352" y="1546945"/>
              <a:ext cx="922981" cy="923106"/>
              <a:chOff x="4926840" y="1732375"/>
              <a:chExt cx="1656097" cy="1656098"/>
            </a:xfrm>
          </p:grpSpPr>
          <p:sp>
            <p:nvSpPr>
              <p:cNvPr id="69" name="任意多边形 68"/>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椭圆 69"/>
              <p:cNvSpPr/>
              <p:nvPr/>
            </p:nvSpPr>
            <p:spPr>
              <a:xfrm>
                <a:off x="5189938" y="1995474"/>
                <a:ext cx="1129900" cy="1129900"/>
              </a:xfrm>
              <a:prstGeom prst="ellipse">
                <a:avLst/>
              </a:prstGeom>
              <a:solidFill>
                <a:srgbClr val="E3413E"/>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5" name="Freeform 53"/>
            <p:cNvSpPr>
              <a:spLocks noEditPoints="1"/>
            </p:cNvSpPr>
            <p:nvPr/>
          </p:nvSpPr>
          <p:spPr bwMode="auto">
            <a:xfrm>
              <a:off x="4972599" y="1844233"/>
              <a:ext cx="328488" cy="328532"/>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E3413E"/>
            </a:solidFill>
            <a:ln>
              <a:noFill/>
            </a:ln>
          </p:spPr>
          <p:txBody>
            <a:bodyPr vert="horz" wrap="square" lIns="68589" tIns="34295" rIns="68589" bIns="34295" numCol="1" anchor="t" anchorCtr="0" compatLnSpc="1"/>
            <a:lstStyle/>
            <a:p>
              <a:endParaRPr lang="zh-CN" altLang="en-US">
                <a:solidFill>
                  <a:srgbClr val="FFB850"/>
                </a:solidFill>
              </a:endParaRPr>
            </a:p>
          </p:txBody>
        </p:sp>
      </p:grpSp>
      <p:grpSp>
        <p:nvGrpSpPr>
          <p:cNvPr id="2" name="组合 1"/>
          <p:cNvGrpSpPr/>
          <p:nvPr/>
        </p:nvGrpSpPr>
        <p:grpSpPr>
          <a:xfrm>
            <a:off x="3548496" y="2694228"/>
            <a:ext cx="922981" cy="923106"/>
            <a:chOff x="3548496" y="2682240"/>
            <a:chExt cx="922981" cy="923106"/>
          </a:xfrm>
        </p:grpSpPr>
        <p:grpSp>
          <p:nvGrpSpPr>
            <p:cNvPr id="72" name="组合 71"/>
            <p:cNvGrpSpPr/>
            <p:nvPr/>
          </p:nvGrpSpPr>
          <p:grpSpPr>
            <a:xfrm>
              <a:off x="3548496" y="2682240"/>
              <a:ext cx="922981" cy="923106"/>
              <a:chOff x="4926840" y="1732375"/>
              <a:chExt cx="1656097" cy="1656098"/>
            </a:xfrm>
          </p:grpSpPr>
          <p:sp>
            <p:nvSpPr>
              <p:cNvPr id="73" name="任意多边形 72"/>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4" name="椭圆 73"/>
              <p:cNvSpPr/>
              <p:nvPr/>
            </p:nvSpPr>
            <p:spPr>
              <a:xfrm>
                <a:off x="5189938" y="1995474"/>
                <a:ext cx="1129900" cy="1129900"/>
              </a:xfrm>
              <a:prstGeom prst="ellipse">
                <a:avLst/>
              </a:prstGeom>
              <a:solidFill>
                <a:srgbClr val="E3413E"/>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6" name="Group 46"/>
            <p:cNvGrpSpPr>
              <a:grpSpLocks noChangeAspect="1"/>
            </p:cNvGrpSpPr>
            <p:nvPr/>
          </p:nvGrpSpPr>
          <p:grpSpPr bwMode="auto">
            <a:xfrm>
              <a:off x="3817325" y="3032786"/>
              <a:ext cx="385323" cy="238589"/>
              <a:chOff x="3098" y="1701"/>
              <a:chExt cx="1486" cy="920"/>
            </a:xfrm>
            <a:solidFill>
              <a:srgbClr val="E3413E"/>
            </a:solidFill>
          </p:grpSpPr>
          <p:sp>
            <p:nvSpPr>
              <p:cNvPr id="87"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5" name="组合 4"/>
          <p:cNvGrpSpPr/>
          <p:nvPr/>
        </p:nvGrpSpPr>
        <p:grpSpPr>
          <a:xfrm>
            <a:off x="4675352" y="2694228"/>
            <a:ext cx="922981" cy="923106"/>
            <a:chOff x="4675352" y="2682240"/>
            <a:chExt cx="922981" cy="923106"/>
          </a:xfrm>
        </p:grpSpPr>
        <p:grpSp>
          <p:nvGrpSpPr>
            <p:cNvPr id="76" name="组合 75"/>
            <p:cNvGrpSpPr/>
            <p:nvPr/>
          </p:nvGrpSpPr>
          <p:grpSpPr>
            <a:xfrm>
              <a:off x="4675352" y="2682240"/>
              <a:ext cx="922981" cy="923106"/>
              <a:chOff x="4926840" y="1732375"/>
              <a:chExt cx="1656097" cy="1656098"/>
            </a:xfrm>
          </p:grpSpPr>
          <p:sp>
            <p:nvSpPr>
              <p:cNvPr id="77" name="任意多边形 7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椭圆 77"/>
              <p:cNvSpPr/>
              <p:nvPr/>
            </p:nvSpPr>
            <p:spPr>
              <a:xfrm>
                <a:off x="5189938" y="1995474"/>
                <a:ext cx="1129900" cy="1129900"/>
              </a:xfrm>
              <a:prstGeom prst="ellipse">
                <a:avLst/>
              </a:prstGeom>
              <a:solidFill>
                <a:srgbClr val="FA783A"/>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0" name="Freeform 57"/>
            <p:cNvSpPr>
              <a:spLocks noEditPoints="1"/>
            </p:cNvSpPr>
            <p:nvPr/>
          </p:nvSpPr>
          <p:spPr bwMode="auto">
            <a:xfrm>
              <a:off x="4977214" y="2992121"/>
              <a:ext cx="319260" cy="319918"/>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FA783A"/>
            </a:solidFill>
            <a:ln>
              <a:noFill/>
            </a:ln>
          </p:spPr>
          <p:txBody>
            <a:bodyPr vert="horz" wrap="square" lIns="68589" tIns="34295" rIns="68589" bIns="34295" numCol="1" anchor="t" anchorCtr="0" compatLnSpc="1"/>
            <a:lstStyle/>
            <a:p>
              <a:endParaRPr lang="zh-CN" altLang="en-US" dirty="0"/>
            </a:p>
          </p:txBody>
        </p:sp>
      </p:grpSp>
      <p:grpSp>
        <p:nvGrpSpPr>
          <p:cNvPr id="91" name="组合 90"/>
          <p:cNvGrpSpPr/>
          <p:nvPr/>
        </p:nvGrpSpPr>
        <p:grpSpPr>
          <a:xfrm>
            <a:off x="5984427" y="1132384"/>
            <a:ext cx="1987256" cy="955611"/>
            <a:chOff x="5947699" y="833721"/>
            <a:chExt cx="3045986" cy="1464523"/>
          </a:xfrm>
        </p:grpSpPr>
        <p:grpSp>
          <p:nvGrpSpPr>
            <p:cNvPr id="92" name="组合 91"/>
            <p:cNvGrpSpPr/>
            <p:nvPr/>
          </p:nvGrpSpPr>
          <p:grpSpPr>
            <a:xfrm flipV="1">
              <a:off x="5947699" y="1317986"/>
              <a:ext cx="2684915" cy="333365"/>
              <a:chOff x="5272248" y="4626108"/>
              <a:chExt cx="2684915" cy="333365"/>
            </a:xfrm>
          </p:grpSpPr>
          <p:sp>
            <p:nvSpPr>
              <p:cNvPr id="95" name="椭圆 94"/>
              <p:cNvSpPr/>
              <p:nvPr/>
            </p:nvSpPr>
            <p:spPr>
              <a:xfrm>
                <a:off x="5272248" y="4626108"/>
                <a:ext cx="81021" cy="8102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任意多边形 9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3" name="文本框 113"/>
            <p:cNvSpPr txBox="1"/>
            <p:nvPr/>
          </p:nvSpPr>
          <p:spPr>
            <a:xfrm>
              <a:off x="6764021" y="833721"/>
              <a:ext cx="2229664" cy="495267"/>
            </a:xfrm>
            <a:prstGeom prst="rect">
              <a:avLst/>
            </a:prstGeom>
            <a:noFill/>
          </p:spPr>
          <p:txBody>
            <a:bodyPr wrap="square" rtlCol="0">
              <a:spAutoFit/>
            </a:bodyPr>
            <a:lstStyle/>
            <a:p>
              <a:r>
                <a:rPr lang="zh-CN" altLang="en-US" sz="1500" dirty="0">
                  <a:solidFill>
                    <a:srgbClr val="E3413E"/>
                  </a:solidFill>
                  <a:latin typeface="时尚中黑简体" panose="01010104010101010101" pitchFamily="2" charset="-122"/>
                  <a:ea typeface="时尚中黑简体" panose="01010104010101010101" pitchFamily="2" charset="-122"/>
                </a:rPr>
                <a:t>在此添加标题</a:t>
              </a:r>
            </a:p>
          </p:txBody>
        </p:sp>
        <p:sp>
          <p:nvSpPr>
            <p:cNvPr id="94" name="文本框 114"/>
            <p:cNvSpPr txBox="1"/>
            <p:nvPr/>
          </p:nvSpPr>
          <p:spPr>
            <a:xfrm>
              <a:off x="6239883" y="1331293"/>
              <a:ext cx="2341931" cy="966951"/>
            </a:xfrm>
            <a:prstGeom prst="rect">
              <a:avLst/>
            </a:prstGeom>
            <a:noFill/>
          </p:spPr>
          <p:txBody>
            <a:bodyPr wrap="square" rtlCol="0">
              <a:spAutoFit/>
            </a:bodyPr>
            <a:lstStyle/>
            <a:p>
              <a:pPr algn="r"/>
              <a:r>
                <a:rPr lang="zh-CN" altLang="en-US" sz="7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制作</a:t>
              </a:r>
              <a:r>
                <a:rPr lang="zh-CN" altLang="en-US" sz="700" dirty="0" smtClean="0">
                  <a:solidFill>
                    <a:prstClr val="black">
                      <a:lumMod val="50000"/>
                      <a:lumOff val="50000"/>
                    </a:prstClr>
                  </a:solidFill>
                  <a:latin typeface="微软雅黑" panose="020B0503020204020204" pitchFamily="34" charset="-122"/>
                  <a:ea typeface="微软雅黑" panose="020B0503020204020204" pitchFamily="34" charset="-122"/>
                </a:rPr>
                <a:t>团队</a:t>
              </a:r>
              <a:endParaRPr lang="en-US" altLang="zh-CN" sz="7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中国最大的原创</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制作团队</a:t>
              </a:r>
            </a:p>
            <a:p>
              <a:pPr algn="r"/>
              <a:endPar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flipV="1">
            <a:off x="5984427" y="3220616"/>
            <a:ext cx="1843240" cy="997212"/>
            <a:chOff x="5947699" y="368810"/>
            <a:chExt cx="2825244" cy="1528279"/>
          </a:xfrm>
        </p:grpSpPr>
        <p:grpSp>
          <p:nvGrpSpPr>
            <p:cNvPr id="98" name="组合 97"/>
            <p:cNvGrpSpPr/>
            <p:nvPr/>
          </p:nvGrpSpPr>
          <p:grpSpPr>
            <a:xfrm flipV="1">
              <a:off x="5947699" y="1317986"/>
              <a:ext cx="2684915" cy="333365"/>
              <a:chOff x="5272248" y="4626108"/>
              <a:chExt cx="2684915" cy="333365"/>
            </a:xfrm>
          </p:grpSpPr>
          <p:sp>
            <p:nvSpPr>
              <p:cNvPr id="101" name="椭圆 100"/>
              <p:cNvSpPr/>
              <p:nvPr/>
            </p:nvSpPr>
            <p:spPr>
              <a:xfrm>
                <a:off x="5272248" y="4626108"/>
                <a:ext cx="81021" cy="8102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任意多边形 10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9" name="文本框 119"/>
            <p:cNvSpPr txBox="1"/>
            <p:nvPr/>
          </p:nvSpPr>
          <p:spPr>
            <a:xfrm flipV="1">
              <a:off x="6543279" y="1401822"/>
              <a:ext cx="2229664" cy="495267"/>
            </a:xfrm>
            <a:prstGeom prst="rect">
              <a:avLst/>
            </a:prstGeom>
            <a:noFill/>
          </p:spPr>
          <p:txBody>
            <a:bodyPr wrap="square" rtlCol="0">
              <a:spAutoFit/>
            </a:bodyPr>
            <a:lstStyle/>
            <a:p>
              <a:r>
                <a:rPr lang="zh-CN" altLang="en-US" sz="1500" dirty="0">
                  <a:solidFill>
                    <a:srgbClr val="E3413E"/>
                  </a:solidFill>
                  <a:latin typeface="时尚中黑简体" panose="01010104010101010101" pitchFamily="2" charset="-122"/>
                  <a:ea typeface="时尚中黑简体" panose="01010104010101010101" pitchFamily="2" charset="-122"/>
                </a:rPr>
                <a:t>在此添加标题</a:t>
              </a:r>
            </a:p>
          </p:txBody>
        </p:sp>
        <p:sp>
          <p:nvSpPr>
            <p:cNvPr id="100" name="文本框 120"/>
            <p:cNvSpPr txBox="1"/>
            <p:nvPr/>
          </p:nvSpPr>
          <p:spPr>
            <a:xfrm flipV="1">
              <a:off x="6227182" y="368810"/>
              <a:ext cx="2341931" cy="966951"/>
            </a:xfrm>
            <a:prstGeom prst="rect">
              <a:avLst/>
            </a:prstGeom>
            <a:noFill/>
          </p:spPr>
          <p:txBody>
            <a:bodyPr wrap="square" rtlCol="0">
              <a:spAutoFit/>
            </a:bodyPr>
            <a:lstStyle/>
            <a:p>
              <a:pPr algn="r"/>
              <a:r>
                <a:rPr lang="zh-CN" altLang="en-US" sz="7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制作</a:t>
              </a:r>
              <a:r>
                <a:rPr lang="zh-CN" altLang="en-US" sz="700" dirty="0" smtClean="0">
                  <a:solidFill>
                    <a:prstClr val="black">
                      <a:lumMod val="50000"/>
                      <a:lumOff val="50000"/>
                    </a:prstClr>
                  </a:solidFill>
                  <a:latin typeface="微软雅黑" panose="020B0503020204020204" pitchFamily="34" charset="-122"/>
                  <a:ea typeface="微软雅黑" panose="020B0503020204020204" pitchFamily="34" charset="-122"/>
                </a:rPr>
                <a:t>团队</a:t>
              </a:r>
              <a:endParaRPr lang="en-US" altLang="zh-CN" sz="7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中国最大的原创</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制作团队</a:t>
              </a:r>
            </a:p>
            <a:p>
              <a:pPr algn="r"/>
              <a:endPar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03" name="组合 102"/>
          <p:cNvGrpSpPr/>
          <p:nvPr/>
        </p:nvGrpSpPr>
        <p:grpSpPr>
          <a:xfrm flipH="1">
            <a:off x="1419002" y="1181414"/>
            <a:ext cx="1751688" cy="798859"/>
            <a:chOff x="5947699" y="908862"/>
            <a:chExt cx="2684917" cy="1224294"/>
          </a:xfrm>
        </p:grpSpPr>
        <p:grpSp>
          <p:nvGrpSpPr>
            <p:cNvPr id="104" name="组合 103"/>
            <p:cNvGrpSpPr/>
            <p:nvPr/>
          </p:nvGrpSpPr>
          <p:grpSpPr>
            <a:xfrm flipV="1">
              <a:off x="5947699" y="1317986"/>
              <a:ext cx="2684915" cy="333365"/>
              <a:chOff x="5272248" y="4626108"/>
              <a:chExt cx="2684915" cy="333365"/>
            </a:xfrm>
          </p:grpSpPr>
          <p:sp>
            <p:nvSpPr>
              <p:cNvPr id="107" name="椭圆 106"/>
              <p:cNvSpPr/>
              <p:nvPr/>
            </p:nvSpPr>
            <p:spPr>
              <a:xfrm>
                <a:off x="5272248" y="4626108"/>
                <a:ext cx="81021" cy="8102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任意多边形 107"/>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05" name="文本框 125"/>
            <p:cNvSpPr txBox="1"/>
            <p:nvPr/>
          </p:nvSpPr>
          <p:spPr>
            <a:xfrm>
              <a:off x="6447514" y="908862"/>
              <a:ext cx="2185102" cy="495268"/>
            </a:xfrm>
            <a:prstGeom prst="rect">
              <a:avLst/>
            </a:prstGeom>
            <a:noFill/>
          </p:spPr>
          <p:txBody>
            <a:bodyPr wrap="square" rtlCol="0">
              <a:spAutoFit/>
            </a:bodyPr>
            <a:lstStyle/>
            <a:p>
              <a:r>
                <a:rPr lang="zh-CN" altLang="en-US" sz="1500" dirty="0">
                  <a:solidFill>
                    <a:srgbClr val="E3413E"/>
                  </a:solidFill>
                  <a:latin typeface="时尚中黑简体" panose="01010104010101010101" pitchFamily="2" charset="-122"/>
                  <a:ea typeface="时尚中黑简体" panose="01010104010101010101" pitchFamily="2" charset="-122"/>
                </a:rPr>
                <a:t>在此添加标题</a:t>
              </a:r>
            </a:p>
          </p:txBody>
        </p:sp>
        <p:sp>
          <p:nvSpPr>
            <p:cNvPr id="106" name="文本框 126"/>
            <p:cNvSpPr txBox="1"/>
            <p:nvPr/>
          </p:nvSpPr>
          <p:spPr>
            <a:xfrm>
              <a:off x="6290683" y="1331293"/>
              <a:ext cx="2341931" cy="801863"/>
            </a:xfrm>
            <a:prstGeom prst="rect">
              <a:avLst/>
            </a:prstGeom>
            <a:noFill/>
          </p:spPr>
          <p:txBody>
            <a:bodyPr wrap="square" rtlCol="0">
              <a:spAutoFit/>
            </a:bodyPr>
            <a:lstStyle/>
            <a:p>
              <a:pPr algn="just"/>
              <a:r>
                <a:rPr lang="zh-CN" altLang="en-US" sz="7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制作</a:t>
              </a:r>
              <a:r>
                <a:rPr lang="zh-CN" altLang="en-US" sz="700" dirty="0" smtClean="0">
                  <a:solidFill>
                    <a:prstClr val="black">
                      <a:lumMod val="50000"/>
                      <a:lumOff val="50000"/>
                    </a:prstClr>
                  </a:solidFill>
                  <a:latin typeface="微软雅黑" panose="020B0503020204020204" pitchFamily="34" charset="-122"/>
                  <a:ea typeface="微软雅黑" panose="020B0503020204020204" pitchFamily="34" charset="-122"/>
                </a:rPr>
                <a:t>团队</a:t>
              </a:r>
              <a:endParaRPr lang="en-US" altLang="zh-CN" sz="7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中国最大的原创</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制作</a:t>
              </a:r>
              <a:r>
                <a:rPr lang="zh-CN" altLang="en-US" sz="700" dirty="0" smtClean="0">
                  <a:solidFill>
                    <a:prstClr val="black">
                      <a:lumMod val="50000"/>
                      <a:lumOff val="50000"/>
                    </a:prstClr>
                  </a:solidFill>
                  <a:latin typeface="微软雅黑" panose="020B0503020204020204" pitchFamily="34" charset="-122"/>
                  <a:ea typeface="微软雅黑" panose="020B0503020204020204" pitchFamily="34" charset="-122"/>
                </a:rPr>
                <a:t>团队</a:t>
              </a:r>
              <a:endPar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flipH="1" flipV="1">
            <a:off x="1419002" y="3292624"/>
            <a:ext cx="1751688" cy="817482"/>
            <a:chOff x="5947699" y="533899"/>
            <a:chExt cx="2684917" cy="1252835"/>
          </a:xfrm>
        </p:grpSpPr>
        <p:grpSp>
          <p:nvGrpSpPr>
            <p:cNvPr id="110" name="组合 109"/>
            <p:cNvGrpSpPr/>
            <p:nvPr/>
          </p:nvGrpSpPr>
          <p:grpSpPr>
            <a:xfrm flipV="1">
              <a:off x="5947699" y="1317986"/>
              <a:ext cx="2684915" cy="333365"/>
              <a:chOff x="5272248" y="4626108"/>
              <a:chExt cx="2684915" cy="333365"/>
            </a:xfrm>
          </p:grpSpPr>
          <p:sp>
            <p:nvSpPr>
              <p:cNvPr id="113" name="椭圆 112"/>
              <p:cNvSpPr/>
              <p:nvPr/>
            </p:nvSpPr>
            <p:spPr>
              <a:xfrm>
                <a:off x="5272248" y="4626108"/>
                <a:ext cx="81021" cy="8102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任意多边形 11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11" name="文本框 131"/>
            <p:cNvSpPr txBox="1"/>
            <p:nvPr/>
          </p:nvSpPr>
          <p:spPr>
            <a:xfrm flipV="1">
              <a:off x="6290685" y="1291466"/>
              <a:ext cx="2341931" cy="495268"/>
            </a:xfrm>
            <a:prstGeom prst="rect">
              <a:avLst/>
            </a:prstGeom>
            <a:noFill/>
          </p:spPr>
          <p:txBody>
            <a:bodyPr wrap="square" rtlCol="0">
              <a:spAutoFit/>
            </a:bodyPr>
            <a:lstStyle/>
            <a:p>
              <a:r>
                <a:rPr lang="zh-CN" altLang="en-US" sz="1500" dirty="0">
                  <a:solidFill>
                    <a:srgbClr val="E3413E"/>
                  </a:solidFill>
                  <a:latin typeface="时尚中黑简体" panose="01010104010101010101" pitchFamily="2" charset="-122"/>
                  <a:ea typeface="时尚中黑简体" panose="01010104010101010101" pitchFamily="2" charset="-122"/>
                </a:rPr>
                <a:t>在此添加标题</a:t>
              </a:r>
            </a:p>
          </p:txBody>
        </p:sp>
        <p:sp>
          <p:nvSpPr>
            <p:cNvPr id="112" name="文本框 132"/>
            <p:cNvSpPr txBox="1"/>
            <p:nvPr/>
          </p:nvSpPr>
          <p:spPr>
            <a:xfrm flipV="1">
              <a:off x="6290683" y="533899"/>
              <a:ext cx="2341931" cy="801863"/>
            </a:xfrm>
            <a:prstGeom prst="rect">
              <a:avLst/>
            </a:prstGeom>
            <a:noFill/>
          </p:spPr>
          <p:txBody>
            <a:bodyPr wrap="square" rtlCol="0">
              <a:spAutoFit/>
            </a:bodyPr>
            <a:lstStyle/>
            <a:p>
              <a:pPr algn="just"/>
              <a:r>
                <a:rPr lang="zh-CN" altLang="en-US" sz="7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制作</a:t>
              </a:r>
              <a:r>
                <a:rPr lang="zh-CN" altLang="en-US" sz="700" dirty="0" smtClean="0">
                  <a:solidFill>
                    <a:prstClr val="black">
                      <a:lumMod val="50000"/>
                      <a:lumOff val="50000"/>
                    </a:prstClr>
                  </a:solidFill>
                  <a:latin typeface="微软雅黑" panose="020B0503020204020204" pitchFamily="34" charset="-122"/>
                  <a:ea typeface="微软雅黑" panose="020B0503020204020204" pitchFamily="34" charset="-122"/>
                </a:rPr>
                <a:t>团队</a:t>
              </a:r>
              <a:endParaRPr lang="en-US" altLang="zh-CN" sz="7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中国最大的原创</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7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制作</a:t>
              </a:r>
              <a:r>
                <a:rPr lang="zh-CN" altLang="en-US" sz="700" dirty="0" smtClean="0">
                  <a:solidFill>
                    <a:prstClr val="black">
                      <a:lumMod val="50000"/>
                      <a:lumOff val="50000"/>
                    </a:prstClr>
                  </a:solidFill>
                  <a:latin typeface="微软雅黑" panose="020B0503020204020204" pitchFamily="34" charset="-122"/>
                  <a:ea typeface="微软雅黑" panose="020B0503020204020204" pitchFamily="34" charset="-122"/>
                </a:rPr>
                <a:t>团队</a:t>
              </a:r>
              <a:endPar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6" name="标题 5"/>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58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58000">
                                          <p:cBhvr additive="base">
                                            <p:cTn id="7" dur="500" fill="hold"/>
                                            <p:tgtEl>
                                              <p:spTgt spid="60"/>
                                            </p:tgtEl>
                                            <p:attrNameLst>
                                              <p:attrName>ppt_x</p:attrName>
                                            </p:attrNameLst>
                                          </p:cBhvr>
                                          <p:tavLst>
                                            <p:tav tm="0">
                                              <p:val>
                                                <p:strVal val="0-#ppt_w/2"/>
                                              </p:val>
                                            </p:tav>
                                            <p:tav tm="100000">
                                              <p:val>
                                                <p:strVal val="#ppt_x"/>
                                              </p:val>
                                            </p:tav>
                                          </p:tavLst>
                                        </p:anim>
                                        <p:anim calcmode="lin" valueType="num" p14:bounceEnd="58000">
                                          <p:cBhvr additive="base">
                                            <p:cTn id="8" dur="5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14:presetBounceEnd="58000">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14:bounceEnd="58000">
                                          <p:cBhvr additive="base">
                                            <p:cTn id="11" dur="500" fill="hold"/>
                                            <p:tgtEl>
                                              <p:spTgt spid="63"/>
                                            </p:tgtEl>
                                            <p:attrNameLst>
                                              <p:attrName>ppt_x</p:attrName>
                                            </p:attrNameLst>
                                          </p:cBhvr>
                                          <p:tavLst>
                                            <p:tav tm="0">
                                              <p:val>
                                                <p:strVal val="0-#ppt_w/2"/>
                                              </p:val>
                                            </p:tav>
                                            <p:tav tm="100000">
                                              <p:val>
                                                <p:strVal val="#ppt_x"/>
                                              </p:val>
                                            </p:tav>
                                          </p:tavLst>
                                        </p:anim>
                                        <p:anim calcmode="lin" valueType="num" p14:bounceEnd="58000">
                                          <p:cBhvr additive="base">
                                            <p:cTn id="12" dur="500" fill="hold"/>
                                            <p:tgtEl>
                                              <p:spTgt spid="63"/>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14:presetBounceEnd="58000">
                                      <p:stCondLst>
                                        <p:cond delay="0"/>
                                      </p:stCondLst>
                                      <p:childTnLst>
                                        <p:set>
                                          <p:cBhvr>
                                            <p:cTn id="14" dur="1" fill="hold">
                                              <p:stCondLst>
                                                <p:cond delay="0"/>
                                              </p:stCondLst>
                                            </p:cTn>
                                            <p:tgtEl>
                                              <p:spTgt spid="62"/>
                                            </p:tgtEl>
                                            <p:attrNameLst>
                                              <p:attrName>style.visibility</p:attrName>
                                            </p:attrNameLst>
                                          </p:cBhvr>
                                          <p:to>
                                            <p:strVal val="visible"/>
                                          </p:to>
                                        </p:set>
                                        <p:anim calcmode="lin" valueType="num" p14:bounceEnd="58000">
                                          <p:cBhvr additive="base">
                                            <p:cTn id="15" dur="500" fill="hold"/>
                                            <p:tgtEl>
                                              <p:spTgt spid="62"/>
                                            </p:tgtEl>
                                            <p:attrNameLst>
                                              <p:attrName>ppt_x</p:attrName>
                                            </p:attrNameLst>
                                          </p:cBhvr>
                                          <p:tavLst>
                                            <p:tav tm="0">
                                              <p:val>
                                                <p:strVal val="1+#ppt_w/2"/>
                                              </p:val>
                                            </p:tav>
                                            <p:tav tm="100000">
                                              <p:val>
                                                <p:strVal val="#ppt_x"/>
                                              </p:val>
                                            </p:tav>
                                          </p:tavLst>
                                        </p:anim>
                                        <p:anim calcmode="lin" valueType="num" p14:bounceEnd="58000">
                                          <p:cBhvr additive="base">
                                            <p:cTn id="16" dur="5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14:presetBounceEnd="58000">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14:bounceEnd="58000">
                                          <p:cBhvr additive="base">
                                            <p:cTn id="19" dur="500" fill="hold"/>
                                            <p:tgtEl>
                                              <p:spTgt spid="61"/>
                                            </p:tgtEl>
                                            <p:attrNameLst>
                                              <p:attrName>ppt_x</p:attrName>
                                            </p:attrNameLst>
                                          </p:cBhvr>
                                          <p:tavLst>
                                            <p:tav tm="0">
                                              <p:val>
                                                <p:strVal val="1+#ppt_w/2"/>
                                              </p:val>
                                            </p:tav>
                                            <p:tav tm="100000">
                                              <p:val>
                                                <p:strVal val="#ppt_x"/>
                                              </p:val>
                                            </p:tav>
                                          </p:tavLst>
                                        </p:anim>
                                        <p:anim calcmode="lin" valueType="num" p14:bounceEnd="58000">
                                          <p:cBhvr additive="base">
                                            <p:cTn id="20" dur="500" fill="hold"/>
                                            <p:tgtEl>
                                              <p:spTgt spid="6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35"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style.rotation</p:attrName>
                                            </p:attrNameLst>
                                          </p:cBhvr>
                                          <p:tavLst>
                                            <p:tav tm="0">
                                              <p:val>
                                                <p:fltVal val="720"/>
                                              </p:val>
                                            </p:tav>
                                            <p:tav tm="100000">
                                              <p:val>
                                                <p:fltVal val="0"/>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ppt_w</p:attrName>
                                            </p:attrNameLst>
                                          </p:cBhvr>
                                          <p:tavLst>
                                            <p:tav tm="0">
                                              <p:val>
                                                <p:fltVal val="0"/>
                                              </p:val>
                                            </p:tav>
                                            <p:tav tm="100000">
                                              <p:val>
                                                <p:strVal val="#ppt_w"/>
                                              </p:val>
                                            </p:tav>
                                          </p:tavLst>
                                        </p:anim>
                                      </p:childTnLst>
                                    </p:cTn>
                                  </p:par>
                                  <p:par>
                                    <p:cTn id="28" presetID="35" presetClass="entr" presetSubtype="0"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style.rotation</p:attrName>
                                            </p:attrNameLst>
                                          </p:cBhvr>
                                          <p:tavLst>
                                            <p:tav tm="0">
                                              <p:val>
                                                <p:fltVal val="720"/>
                                              </p:val>
                                            </p:tav>
                                            <p:tav tm="100000">
                                              <p:val>
                                                <p:fltVal val="0"/>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ppt_w</p:attrName>
                                            </p:attrNameLst>
                                          </p:cBhvr>
                                          <p:tavLst>
                                            <p:tav tm="0">
                                              <p:val>
                                                <p:fltVal val="0"/>
                                              </p:val>
                                            </p:tav>
                                            <p:tav tm="100000">
                                              <p:val>
                                                <p:strVal val="#ppt_w"/>
                                              </p:val>
                                            </p:tav>
                                          </p:tavLst>
                                        </p:anim>
                                      </p:childTnLst>
                                    </p:cTn>
                                  </p:par>
                                  <p:par>
                                    <p:cTn id="34" presetID="35" presetClass="entr" presetSubtype="0" fill="hold"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style.rotation</p:attrName>
                                            </p:attrNameLst>
                                          </p:cBhvr>
                                          <p:tavLst>
                                            <p:tav tm="0">
                                              <p:val>
                                                <p:fltVal val="720"/>
                                              </p:val>
                                            </p:tav>
                                            <p:tav tm="100000">
                                              <p:val>
                                                <p:fltVal val="0"/>
                                              </p:val>
                                            </p:tav>
                                          </p:tavLst>
                                        </p:anim>
                                        <p:anim calcmode="lin" valueType="num">
                                          <p:cBhvr>
                                            <p:cTn id="38" dur="1000" fill="hold"/>
                                            <p:tgtEl>
                                              <p:spTgt spid="2"/>
                                            </p:tgtEl>
                                            <p:attrNameLst>
                                              <p:attrName>ppt_h</p:attrName>
                                            </p:attrNameLst>
                                          </p:cBhvr>
                                          <p:tavLst>
                                            <p:tav tm="0">
                                              <p:val>
                                                <p:fltVal val="0"/>
                                              </p:val>
                                            </p:tav>
                                            <p:tav tm="100000">
                                              <p:val>
                                                <p:strVal val="#ppt_h"/>
                                              </p:val>
                                            </p:tav>
                                          </p:tavLst>
                                        </p:anim>
                                        <p:anim calcmode="lin" valueType="num">
                                          <p:cBhvr>
                                            <p:cTn id="39" dur="1000" fill="hold"/>
                                            <p:tgtEl>
                                              <p:spTgt spid="2"/>
                                            </p:tgtEl>
                                            <p:attrNameLst>
                                              <p:attrName>ppt_w</p:attrName>
                                            </p:attrNameLst>
                                          </p:cBhvr>
                                          <p:tavLst>
                                            <p:tav tm="0">
                                              <p:val>
                                                <p:fltVal val="0"/>
                                              </p:val>
                                            </p:tav>
                                            <p:tav tm="100000">
                                              <p:val>
                                                <p:strVal val="#ppt_w"/>
                                              </p:val>
                                            </p:tav>
                                          </p:tavLst>
                                        </p:anim>
                                      </p:childTnLst>
                                    </p:cTn>
                                  </p:par>
                                  <p:par>
                                    <p:cTn id="40" presetID="35" presetClass="entr" presetSubtype="0"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style.rotation</p:attrName>
                                            </p:attrNameLst>
                                          </p:cBhvr>
                                          <p:tavLst>
                                            <p:tav tm="0">
                                              <p:val>
                                                <p:fltVal val="720"/>
                                              </p:val>
                                            </p:tav>
                                            <p:tav tm="100000">
                                              <p:val>
                                                <p:fltVal val="0"/>
                                              </p:val>
                                            </p:tav>
                                          </p:tavLst>
                                        </p:anim>
                                        <p:anim calcmode="lin" valueType="num">
                                          <p:cBhvr>
                                            <p:cTn id="44" dur="1000" fill="hold"/>
                                            <p:tgtEl>
                                              <p:spTgt spid="5"/>
                                            </p:tgtEl>
                                            <p:attrNameLst>
                                              <p:attrName>ppt_h</p:attrName>
                                            </p:attrNameLst>
                                          </p:cBhvr>
                                          <p:tavLst>
                                            <p:tav tm="0">
                                              <p:val>
                                                <p:fltVal val="0"/>
                                              </p:val>
                                            </p:tav>
                                            <p:tav tm="100000">
                                              <p:val>
                                                <p:strVal val="#ppt_h"/>
                                              </p:val>
                                            </p:tav>
                                          </p:tavLst>
                                        </p:anim>
                                        <p:anim calcmode="lin" valueType="num">
                                          <p:cBhvr>
                                            <p:cTn id="45" dur="1000" fill="hold"/>
                                            <p:tgtEl>
                                              <p:spTgt spid="5"/>
                                            </p:tgtEl>
                                            <p:attrNameLst>
                                              <p:attrName>ppt_w</p:attrName>
                                            </p:attrNameLst>
                                          </p:cBhvr>
                                          <p:tavLst>
                                            <p:tav tm="0">
                                              <p:val>
                                                <p:fltVal val="0"/>
                                              </p:val>
                                            </p:tav>
                                            <p:tav tm="100000">
                                              <p:val>
                                                <p:strVal val="#ppt_w"/>
                                              </p:val>
                                            </p:tav>
                                          </p:tavLst>
                                        </p:anim>
                                      </p:childTnLst>
                                    </p:cTn>
                                  </p:par>
                                </p:childTnLst>
                              </p:cTn>
                            </p:par>
                            <p:par>
                              <p:cTn id="46" fill="hold">
                                <p:stCondLst>
                                  <p:cond delay="1500"/>
                                </p:stCondLst>
                                <p:childTnLst>
                                  <p:par>
                                    <p:cTn id="47" presetID="21" presetClass="entr" presetSubtype="1"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heel(1)">
                                          <p:cBhvr>
                                            <p:cTn id="49" dur="2000"/>
                                            <p:tgtEl>
                                              <p:spTgt spid="9"/>
                                            </p:tgtEl>
                                          </p:cBhvr>
                                        </p:animEffect>
                                      </p:childTnLst>
                                    </p:cTn>
                                  </p:par>
                                </p:childTnLst>
                              </p:cTn>
                            </p:par>
                            <p:par>
                              <p:cTn id="50" fill="hold">
                                <p:stCondLst>
                                  <p:cond delay="3500"/>
                                </p:stCondLst>
                                <p:childTnLst>
                                  <p:par>
                                    <p:cTn id="51" presetID="22" presetClass="entr" presetSubtype="8" fill="hold" nodeType="after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wipe(left)">
                                          <p:cBhvr>
                                            <p:cTn id="53" dur="500"/>
                                            <p:tgtEl>
                                              <p:spTgt spid="91"/>
                                            </p:tgtEl>
                                          </p:cBhvr>
                                        </p:animEffect>
                                      </p:childTnLst>
                                    </p:cTn>
                                  </p:par>
                                </p:childTnLst>
                              </p:cTn>
                            </p:par>
                            <p:par>
                              <p:cTn id="54" fill="hold">
                                <p:stCondLst>
                                  <p:cond delay="4000"/>
                                </p:stCondLst>
                                <p:childTnLst>
                                  <p:par>
                                    <p:cTn id="55" presetID="22" presetClass="entr" presetSubtype="8" fill="hold" nodeType="after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wipe(left)">
                                          <p:cBhvr>
                                            <p:cTn id="57" dur="500"/>
                                            <p:tgtEl>
                                              <p:spTgt spid="97"/>
                                            </p:tgtEl>
                                          </p:cBhvr>
                                        </p:animEffect>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right)">
                                          <p:cBhvr>
                                            <p:cTn id="61" dur="500"/>
                                            <p:tgtEl>
                                              <p:spTgt spid="109"/>
                                            </p:tgtEl>
                                          </p:cBhvr>
                                        </p:animEffect>
                                      </p:childTnLst>
                                    </p:cTn>
                                  </p:par>
                                </p:childTnLst>
                              </p:cTn>
                            </p:par>
                            <p:par>
                              <p:cTn id="62" fill="hold">
                                <p:stCondLst>
                                  <p:cond delay="5000"/>
                                </p:stCondLst>
                                <p:childTnLst>
                                  <p:par>
                                    <p:cTn id="63" presetID="22" presetClass="entr" presetSubtype="2" fill="hold" nodeType="afterEffect">
                                      <p:stCondLst>
                                        <p:cond delay="0"/>
                                      </p:stCondLst>
                                      <p:childTnLst>
                                        <p:set>
                                          <p:cBhvr>
                                            <p:cTn id="64" dur="1" fill="hold">
                                              <p:stCondLst>
                                                <p:cond delay="0"/>
                                              </p:stCondLst>
                                            </p:cTn>
                                            <p:tgtEl>
                                              <p:spTgt spid="103"/>
                                            </p:tgtEl>
                                            <p:attrNameLst>
                                              <p:attrName>style.visibility</p:attrName>
                                            </p:attrNameLst>
                                          </p:cBhvr>
                                          <p:to>
                                            <p:strVal val="visible"/>
                                          </p:to>
                                        </p:set>
                                        <p:animEffect transition="in" filter="wipe(right)">
                                          <p:cBhvr>
                                            <p:cTn id="6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500" fill="hold"/>
                                            <p:tgtEl>
                                              <p:spTgt spid="63"/>
                                            </p:tgtEl>
                                            <p:attrNameLst>
                                              <p:attrName>ppt_x</p:attrName>
                                            </p:attrNameLst>
                                          </p:cBhvr>
                                          <p:tavLst>
                                            <p:tav tm="0">
                                              <p:val>
                                                <p:strVal val="0-#ppt_w/2"/>
                                              </p:val>
                                            </p:tav>
                                            <p:tav tm="100000">
                                              <p:val>
                                                <p:strVal val="#ppt_x"/>
                                              </p:val>
                                            </p:tav>
                                          </p:tavLst>
                                        </p:anim>
                                        <p:anim calcmode="lin" valueType="num">
                                          <p:cBhvr additive="base">
                                            <p:cTn id="12" dur="500" fill="hold"/>
                                            <p:tgtEl>
                                              <p:spTgt spid="63"/>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500" fill="hold"/>
                                            <p:tgtEl>
                                              <p:spTgt spid="62"/>
                                            </p:tgtEl>
                                            <p:attrNameLst>
                                              <p:attrName>ppt_x</p:attrName>
                                            </p:attrNameLst>
                                          </p:cBhvr>
                                          <p:tavLst>
                                            <p:tav tm="0">
                                              <p:val>
                                                <p:strVal val="1+#ppt_w/2"/>
                                              </p:val>
                                            </p:tav>
                                            <p:tav tm="100000">
                                              <p:val>
                                                <p:strVal val="#ppt_x"/>
                                              </p:val>
                                            </p:tav>
                                          </p:tavLst>
                                        </p:anim>
                                        <p:anim calcmode="lin" valueType="num">
                                          <p:cBhvr additive="base">
                                            <p:cTn id="16" dur="5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35"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style.rotation</p:attrName>
                                            </p:attrNameLst>
                                          </p:cBhvr>
                                          <p:tavLst>
                                            <p:tav tm="0">
                                              <p:val>
                                                <p:fltVal val="720"/>
                                              </p:val>
                                            </p:tav>
                                            <p:tav tm="100000">
                                              <p:val>
                                                <p:fltVal val="0"/>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ppt_w</p:attrName>
                                            </p:attrNameLst>
                                          </p:cBhvr>
                                          <p:tavLst>
                                            <p:tav tm="0">
                                              <p:val>
                                                <p:fltVal val="0"/>
                                              </p:val>
                                            </p:tav>
                                            <p:tav tm="100000">
                                              <p:val>
                                                <p:strVal val="#ppt_w"/>
                                              </p:val>
                                            </p:tav>
                                          </p:tavLst>
                                        </p:anim>
                                      </p:childTnLst>
                                    </p:cTn>
                                  </p:par>
                                  <p:par>
                                    <p:cTn id="28" presetID="35" presetClass="entr" presetSubtype="0"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style.rotation</p:attrName>
                                            </p:attrNameLst>
                                          </p:cBhvr>
                                          <p:tavLst>
                                            <p:tav tm="0">
                                              <p:val>
                                                <p:fltVal val="720"/>
                                              </p:val>
                                            </p:tav>
                                            <p:tav tm="100000">
                                              <p:val>
                                                <p:fltVal val="0"/>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ppt_w</p:attrName>
                                            </p:attrNameLst>
                                          </p:cBhvr>
                                          <p:tavLst>
                                            <p:tav tm="0">
                                              <p:val>
                                                <p:fltVal val="0"/>
                                              </p:val>
                                            </p:tav>
                                            <p:tav tm="100000">
                                              <p:val>
                                                <p:strVal val="#ppt_w"/>
                                              </p:val>
                                            </p:tav>
                                          </p:tavLst>
                                        </p:anim>
                                      </p:childTnLst>
                                    </p:cTn>
                                  </p:par>
                                  <p:par>
                                    <p:cTn id="34" presetID="35" presetClass="entr" presetSubtype="0" fill="hold"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style.rotation</p:attrName>
                                            </p:attrNameLst>
                                          </p:cBhvr>
                                          <p:tavLst>
                                            <p:tav tm="0">
                                              <p:val>
                                                <p:fltVal val="720"/>
                                              </p:val>
                                            </p:tav>
                                            <p:tav tm="100000">
                                              <p:val>
                                                <p:fltVal val="0"/>
                                              </p:val>
                                            </p:tav>
                                          </p:tavLst>
                                        </p:anim>
                                        <p:anim calcmode="lin" valueType="num">
                                          <p:cBhvr>
                                            <p:cTn id="38" dur="1000" fill="hold"/>
                                            <p:tgtEl>
                                              <p:spTgt spid="2"/>
                                            </p:tgtEl>
                                            <p:attrNameLst>
                                              <p:attrName>ppt_h</p:attrName>
                                            </p:attrNameLst>
                                          </p:cBhvr>
                                          <p:tavLst>
                                            <p:tav tm="0">
                                              <p:val>
                                                <p:fltVal val="0"/>
                                              </p:val>
                                            </p:tav>
                                            <p:tav tm="100000">
                                              <p:val>
                                                <p:strVal val="#ppt_h"/>
                                              </p:val>
                                            </p:tav>
                                          </p:tavLst>
                                        </p:anim>
                                        <p:anim calcmode="lin" valueType="num">
                                          <p:cBhvr>
                                            <p:cTn id="39" dur="1000" fill="hold"/>
                                            <p:tgtEl>
                                              <p:spTgt spid="2"/>
                                            </p:tgtEl>
                                            <p:attrNameLst>
                                              <p:attrName>ppt_w</p:attrName>
                                            </p:attrNameLst>
                                          </p:cBhvr>
                                          <p:tavLst>
                                            <p:tav tm="0">
                                              <p:val>
                                                <p:fltVal val="0"/>
                                              </p:val>
                                            </p:tav>
                                            <p:tav tm="100000">
                                              <p:val>
                                                <p:strVal val="#ppt_w"/>
                                              </p:val>
                                            </p:tav>
                                          </p:tavLst>
                                        </p:anim>
                                      </p:childTnLst>
                                    </p:cTn>
                                  </p:par>
                                  <p:par>
                                    <p:cTn id="40" presetID="35" presetClass="entr" presetSubtype="0"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style.rotation</p:attrName>
                                            </p:attrNameLst>
                                          </p:cBhvr>
                                          <p:tavLst>
                                            <p:tav tm="0">
                                              <p:val>
                                                <p:fltVal val="720"/>
                                              </p:val>
                                            </p:tav>
                                            <p:tav tm="100000">
                                              <p:val>
                                                <p:fltVal val="0"/>
                                              </p:val>
                                            </p:tav>
                                          </p:tavLst>
                                        </p:anim>
                                        <p:anim calcmode="lin" valueType="num">
                                          <p:cBhvr>
                                            <p:cTn id="44" dur="1000" fill="hold"/>
                                            <p:tgtEl>
                                              <p:spTgt spid="5"/>
                                            </p:tgtEl>
                                            <p:attrNameLst>
                                              <p:attrName>ppt_h</p:attrName>
                                            </p:attrNameLst>
                                          </p:cBhvr>
                                          <p:tavLst>
                                            <p:tav tm="0">
                                              <p:val>
                                                <p:fltVal val="0"/>
                                              </p:val>
                                            </p:tav>
                                            <p:tav tm="100000">
                                              <p:val>
                                                <p:strVal val="#ppt_h"/>
                                              </p:val>
                                            </p:tav>
                                          </p:tavLst>
                                        </p:anim>
                                        <p:anim calcmode="lin" valueType="num">
                                          <p:cBhvr>
                                            <p:cTn id="45" dur="1000" fill="hold"/>
                                            <p:tgtEl>
                                              <p:spTgt spid="5"/>
                                            </p:tgtEl>
                                            <p:attrNameLst>
                                              <p:attrName>ppt_w</p:attrName>
                                            </p:attrNameLst>
                                          </p:cBhvr>
                                          <p:tavLst>
                                            <p:tav tm="0">
                                              <p:val>
                                                <p:fltVal val="0"/>
                                              </p:val>
                                            </p:tav>
                                            <p:tav tm="100000">
                                              <p:val>
                                                <p:strVal val="#ppt_w"/>
                                              </p:val>
                                            </p:tav>
                                          </p:tavLst>
                                        </p:anim>
                                      </p:childTnLst>
                                    </p:cTn>
                                  </p:par>
                                </p:childTnLst>
                              </p:cTn>
                            </p:par>
                            <p:par>
                              <p:cTn id="46" fill="hold">
                                <p:stCondLst>
                                  <p:cond delay="1500"/>
                                </p:stCondLst>
                                <p:childTnLst>
                                  <p:par>
                                    <p:cTn id="47" presetID="21" presetClass="entr" presetSubtype="1"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heel(1)">
                                          <p:cBhvr>
                                            <p:cTn id="49" dur="2000"/>
                                            <p:tgtEl>
                                              <p:spTgt spid="9"/>
                                            </p:tgtEl>
                                          </p:cBhvr>
                                        </p:animEffect>
                                      </p:childTnLst>
                                    </p:cTn>
                                  </p:par>
                                </p:childTnLst>
                              </p:cTn>
                            </p:par>
                            <p:par>
                              <p:cTn id="50" fill="hold">
                                <p:stCondLst>
                                  <p:cond delay="3500"/>
                                </p:stCondLst>
                                <p:childTnLst>
                                  <p:par>
                                    <p:cTn id="51" presetID="22" presetClass="entr" presetSubtype="8" fill="hold" nodeType="after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wipe(left)">
                                          <p:cBhvr>
                                            <p:cTn id="53" dur="500"/>
                                            <p:tgtEl>
                                              <p:spTgt spid="91"/>
                                            </p:tgtEl>
                                          </p:cBhvr>
                                        </p:animEffect>
                                      </p:childTnLst>
                                    </p:cTn>
                                  </p:par>
                                </p:childTnLst>
                              </p:cTn>
                            </p:par>
                            <p:par>
                              <p:cTn id="54" fill="hold">
                                <p:stCondLst>
                                  <p:cond delay="4000"/>
                                </p:stCondLst>
                                <p:childTnLst>
                                  <p:par>
                                    <p:cTn id="55" presetID="22" presetClass="entr" presetSubtype="8" fill="hold" nodeType="after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wipe(left)">
                                          <p:cBhvr>
                                            <p:cTn id="57" dur="500"/>
                                            <p:tgtEl>
                                              <p:spTgt spid="97"/>
                                            </p:tgtEl>
                                          </p:cBhvr>
                                        </p:animEffect>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wipe(right)">
                                          <p:cBhvr>
                                            <p:cTn id="61" dur="500"/>
                                            <p:tgtEl>
                                              <p:spTgt spid="109"/>
                                            </p:tgtEl>
                                          </p:cBhvr>
                                        </p:animEffect>
                                      </p:childTnLst>
                                    </p:cTn>
                                  </p:par>
                                </p:childTnLst>
                              </p:cTn>
                            </p:par>
                            <p:par>
                              <p:cTn id="62" fill="hold">
                                <p:stCondLst>
                                  <p:cond delay="5000"/>
                                </p:stCondLst>
                                <p:childTnLst>
                                  <p:par>
                                    <p:cTn id="63" presetID="22" presetClass="entr" presetSubtype="2" fill="hold" nodeType="afterEffect">
                                      <p:stCondLst>
                                        <p:cond delay="0"/>
                                      </p:stCondLst>
                                      <p:childTnLst>
                                        <p:set>
                                          <p:cBhvr>
                                            <p:cTn id="64" dur="1" fill="hold">
                                              <p:stCondLst>
                                                <p:cond delay="0"/>
                                              </p:stCondLst>
                                            </p:cTn>
                                            <p:tgtEl>
                                              <p:spTgt spid="103"/>
                                            </p:tgtEl>
                                            <p:attrNameLst>
                                              <p:attrName>style.visibility</p:attrName>
                                            </p:attrNameLst>
                                          </p:cBhvr>
                                          <p:to>
                                            <p:strVal val="visible"/>
                                          </p:to>
                                        </p:set>
                                        <p:animEffect transition="in" filter="wipe(right)">
                                          <p:cBhvr>
                                            <p:cTn id="6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5" name="任意多边形 104"/>
          <p:cNvSpPr/>
          <p:nvPr/>
        </p:nvSpPr>
        <p:spPr>
          <a:xfrm>
            <a:off x="1114618" y="2283079"/>
            <a:ext cx="6750949" cy="494538"/>
          </a:xfrm>
          <a:custGeom>
            <a:avLst/>
            <a:gdLst>
              <a:gd name="connsiteX0" fmla="*/ 0 w 8999702"/>
              <a:gd name="connsiteY0" fmla="*/ 0 h 659180"/>
              <a:gd name="connsiteX1" fmla="*/ 8610600 w 8999702"/>
              <a:gd name="connsiteY1" fmla="*/ 0 h 659180"/>
              <a:gd name="connsiteX2" fmla="*/ 8999702 w 8999702"/>
              <a:gd name="connsiteY2" fmla="*/ 329590 h 659180"/>
              <a:gd name="connsiteX3" fmla="*/ 8610600 w 8999702"/>
              <a:gd name="connsiteY3" fmla="*/ 659180 h 659180"/>
              <a:gd name="connsiteX4" fmla="*/ 8610600 w 8999702"/>
              <a:gd name="connsiteY4" fmla="*/ 659179 h 659180"/>
              <a:gd name="connsiteX5" fmla="*/ 1 w 8999702"/>
              <a:gd name="connsiteY5" fmla="*/ 659179 h 659180"/>
              <a:gd name="connsiteX6" fmla="*/ 389102 w 8999702"/>
              <a:gd name="connsiteY6" fmla="*/ 329590 h 65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9702" h="659180">
                <a:moveTo>
                  <a:pt x="0" y="0"/>
                </a:moveTo>
                <a:lnTo>
                  <a:pt x="8610600" y="0"/>
                </a:lnTo>
                <a:lnTo>
                  <a:pt x="8999702" y="329590"/>
                </a:lnTo>
                <a:lnTo>
                  <a:pt x="8610600" y="659180"/>
                </a:lnTo>
                <a:lnTo>
                  <a:pt x="8610600" y="659179"/>
                </a:lnTo>
                <a:lnTo>
                  <a:pt x="1" y="659179"/>
                </a:lnTo>
                <a:lnTo>
                  <a:pt x="389102" y="329590"/>
                </a:lnTo>
                <a:close/>
              </a:path>
            </a:pathLst>
          </a:custGeom>
          <a:solidFill>
            <a:schemeClr val="bg1">
              <a:lumMod val="75000"/>
              <a:alpha val="5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grpSp>
        <p:nvGrpSpPr>
          <p:cNvPr id="2" name="组合 1"/>
          <p:cNvGrpSpPr/>
          <p:nvPr/>
        </p:nvGrpSpPr>
        <p:grpSpPr>
          <a:xfrm>
            <a:off x="1492116" y="2224659"/>
            <a:ext cx="1180226" cy="619547"/>
            <a:chOff x="1492116" y="2224659"/>
            <a:chExt cx="1180226" cy="619547"/>
          </a:xfrm>
        </p:grpSpPr>
        <p:sp>
          <p:nvSpPr>
            <p:cNvPr id="106" name="任意多边形 105"/>
            <p:cNvSpPr/>
            <p:nvPr/>
          </p:nvSpPr>
          <p:spPr>
            <a:xfrm rot="-2700000">
              <a:off x="2052878"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FA783A"/>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p>
          </p:txBody>
        </p:sp>
        <p:sp>
          <p:nvSpPr>
            <p:cNvPr id="110" name="文本框 25"/>
            <p:cNvSpPr txBox="1"/>
            <p:nvPr/>
          </p:nvSpPr>
          <p:spPr>
            <a:xfrm>
              <a:off x="1492116" y="2338164"/>
              <a:ext cx="750218" cy="392536"/>
            </a:xfrm>
            <a:prstGeom prst="rect">
              <a:avLst/>
            </a:prstGeom>
            <a:noFill/>
          </p:spPr>
          <p:txBody>
            <a:bodyPr wrap="square" lIns="68589" tIns="34295" rIns="68589" bIns="34295" rtlCol="0">
              <a:spAutoFit/>
            </a:bodyPr>
            <a:lstStyle/>
            <a:p>
              <a:pPr algn="ctr"/>
              <a:r>
                <a:rPr lang="en-US" altLang="zh-CN" sz="2100" dirty="0" smtClean="0">
                  <a:solidFill>
                    <a:schemeClr val="bg1"/>
                  </a:solidFill>
                  <a:latin typeface="Impact" panose="020B0806030902050204" pitchFamily="34" charset="0"/>
                </a:rPr>
                <a:t>2016</a:t>
              </a:r>
              <a:endParaRPr lang="zh-CN" altLang="en-US" sz="2100" dirty="0">
                <a:solidFill>
                  <a:schemeClr val="bg1"/>
                </a:solidFill>
                <a:latin typeface="Impact" panose="020B0806030902050204" pitchFamily="34" charset="0"/>
              </a:endParaRPr>
            </a:p>
          </p:txBody>
        </p:sp>
      </p:grpSp>
      <p:grpSp>
        <p:nvGrpSpPr>
          <p:cNvPr id="3" name="组合 2"/>
          <p:cNvGrpSpPr/>
          <p:nvPr/>
        </p:nvGrpSpPr>
        <p:grpSpPr>
          <a:xfrm>
            <a:off x="2852045" y="2224659"/>
            <a:ext cx="1201662" cy="619547"/>
            <a:chOff x="2852045" y="2224659"/>
            <a:chExt cx="1201662" cy="619547"/>
          </a:xfrm>
        </p:grpSpPr>
        <p:sp>
          <p:nvSpPr>
            <p:cNvPr id="107" name="任意多边形 106"/>
            <p:cNvSpPr/>
            <p:nvPr/>
          </p:nvSpPr>
          <p:spPr>
            <a:xfrm rot="-2700000">
              <a:off x="3434243"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E3413E"/>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p>
          </p:txBody>
        </p:sp>
        <p:sp>
          <p:nvSpPr>
            <p:cNvPr id="111" name="文本框 26"/>
            <p:cNvSpPr txBox="1"/>
            <p:nvPr/>
          </p:nvSpPr>
          <p:spPr>
            <a:xfrm>
              <a:off x="2852045" y="2338164"/>
              <a:ext cx="750218" cy="392536"/>
            </a:xfrm>
            <a:prstGeom prst="rect">
              <a:avLst/>
            </a:prstGeom>
            <a:noFill/>
          </p:spPr>
          <p:txBody>
            <a:bodyPr wrap="square" lIns="68589" tIns="34295" rIns="68589" bIns="34295" rtlCol="0">
              <a:spAutoFit/>
            </a:bodyPr>
            <a:lstStyle/>
            <a:p>
              <a:pPr algn="ctr"/>
              <a:r>
                <a:rPr lang="en-US" altLang="zh-CN" sz="2100" dirty="0" smtClean="0">
                  <a:solidFill>
                    <a:schemeClr val="bg1"/>
                  </a:solidFill>
                  <a:latin typeface="Impact" panose="020B0806030902050204" pitchFamily="34" charset="0"/>
                </a:rPr>
                <a:t>2017</a:t>
              </a:r>
              <a:endParaRPr lang="zh-CN" altLang="en-US" sz="2100" dirty="0">
                <a:solidFill>
                  <a:schemeClr val="bg1"/>
                </a:solidFill>
                <a:latin typeface="Impact" panose="020B0806030902050204" pitchFamily="34" charset="0"/>
              </a:endParaRPr>
            </a:p>
          </p:txBody>
        </p:sp>
      </p:grpSp>
      <p:grpSp>
        <p:nvGrpSpPr>
          <p:cNvPr id="4" name="组合 3"/>
          <p:cNvGrpSpPr/>
          <p:nvPr/>
        </p:nvGrpSpPr>
        <p:grpSpPr>
          <a:xfrm>
            <a:off x="4211975" y="2224659"/>
            <a:ext cx="1223097" cy="619547"/>
            <a:chOff x="4211975" y="2224659"/>
            <a:chExt cx="1223097" cy="619547"/>
          </a:xfrm>
        </p:grpSpPr>
        <p:sp>
          <p:nvSpPr>
            <p:cNvPr id="108" name="任意多边形 107"/>
            <p:cNvSpPr/>
            <p:nvPr/>
          </p:nvSpPr>
          <p:spPr>
            <a:xfrm rot="-2700000">
              <a:off x="4815608"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FA783A"/>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p>
          </p:txBody>
        </p:sp>
        <p:sp>
          <p:nvSpPr>
            <p:cNvPr id="112" name="文本框 27"/>
            <p:cNvSpPr txBox="1"/>
            <p:nvPr/>
          </p:nvSpPr>
          <p:spPr>
            <a:xfrm>
              <a:off x="4211975" y="2338164"/>
              <a:ext cx="750218" cy="392536"/>
            </a:xfrm>
            <a:prstGeom prst="rect">
              <a:avLst/>
            </a:prstGeom>
            <a:noFill/>
          </p:spPr>
          <p:txBody>
            <a:bodyPr wrap="square" lIns="68589" tIns="34295" rIns="68589" bIns="34295" rtlCol="0">
              <a:spAutoFit/>
            </a:bodyPr>
            <a:lstStyle/>
            <a:p>
              <a:pPr algn="ctr"/>
              <a:r>
                <a:rPr lang="en-US" altLang="zh-CN" sz="2100" dirty="0" smtClean="0">
                  <a:solidFill>
                    <a:schemeClr val="bg1"/>
                  </a:solidFill>
                  <a:latin typeface="Impact" panose="020B0806030902050204" pitchFamily="34" charset="0"/>
                </a:rPr>
                <a:t>2018</a:t>
              </a:r>
              <a:endParaRPr lang="zh-CN" altLang="en-US" sz="2100" dirty="0">
                <a:solidFill>
                  <a:schemeClr val="bg1"/>
                </a:solidFill>
                <a:latin typeface="Impact" panose="020B0806030902050204" pitchFamily="34" charset="0"/>
              </a:endParaRPr>
            </a:p>
          </p:txBody>
        </p:sp>
      </p:grpSp>
      <p:grpSp>
        <p:nvGrpSpPr>
          <p:cNvPr id="5" name="组合 4"/>
          <p:cNvGrpSpPr/>
          <p:nvPr/>
        </p:nvGrpSpPr>
        <p:grpSpPr>
          <a:xfrm>
            <a:off x="5571905" y="2224659"/>
            <a:ext cx="1244532" cy="619547"/>
            <a:chOff x="5571905" y="2224659"/>
            <a:chExt cx="1244532" cy="619547"/>
          </a:xfrm>
        </p:grpSpPr>
        <p:sp>
          <p:nvSpPr>
            <p:cNvPr id="109" name="任意多边形 108"/>
            <p:cNvSpPr/>
            <p:nvPr/>
          </p:nvSpPr>
          <p:spPr>
            <a:xfrm rot="-2700000">
              <a:off x="6196973"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E3413E"/>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p>
          </p:txBody>
        </p:sp>
        <p:sp>
          <p:nvSpPr>
            <p:cNvPr id="113" name="文本框 28"/>
            <p:cNvSpPr txBox="1"/>
            <p:nvPr/>
          </p:nvSpPr>
          <p:spPr>
            <a:xfrm>
              <a:off x="5571905" y="2338164"/>
              <a:ext cx="750218" cy="392536"/>
            </a:xfrm>
            <a:prstGeom prst="rect">
              <a:avLst/>
            </a:prstGeom>
            <a:noFill/>
          </p:spPr>
          <p:txBody>
            <a:bodyPr wrap="square" lIns="68589" tIns="34295" rIns="68589" bIns="34295" rtlCol="0">
              <a:spAutoFit/>
            </a:bodyPr>
            <a:lstStyle/>
            <a:p>
              <a:pPr algn="ctr"/>
              <a:r>
                <a:rPr lang="en-US" altLang="zh-CN" sz="2100" dirty="0" smtClean="0">
                  <a:solidFill>
                    <a:schemeClr val="bg1"/>
                  </a:solidFill>
                  <a:latin typeface="Impact" panose="020B0806030902050204" pitchFamily="34" charset="0"/>
                </a:rPr>
                <a:t>2019</a:t>
              </a:r>
              <a:endParaRPr lang="zh-CN" altLang="en-US" sz="2100" dirty="0">
                <a:solidFill>
                  <a:schemeClr val="bg1"/>
                </a:solidFill>
                <a:latin typeface="Impact" panose="020B0806030902050204" pitchFamily="34" charset="0"/>
              </a:endParaRPr>
            </a:p>
          </p:txBody>
        </p:sp>
      </p:grpSp>
      <p:sp>
        <p:nvSpPr>
          <p:cNvPr id="114" name="文本框 29"/>
          <p:cNvSpPr txBox="1"/>
          <p:nvPr/>
        </p:nvSpPr>
        <p:spPr>
          <a:xfrm>
            <a:off x="6931835" y="2338164"/>
            <a:ext cx="750218" cy="392536"/>
          </a:xfrm>
          <a:prstGeom prst="rect">
            <a:avLst/>
          </a:prstGeom>
          <a:noFill/>
        </p:spPr>
        <p:txBody>
          <a:bodyPr wrap="square" lIns="68589" tIns="34295" rIns="68589" bIns="34295" rtlCol="0">
            <a:spAutoFit/>
          </a:bodyPr>
          <a:lstStyle/>
          <a:p>
            <a:pPr algn="ctr"/>
            <a:r>
              <a:rPr lang="en-US" altLang="zh-CN" sz="2100" dirty="0" smtClean="0">
                <a:solidFill>
                  <a:schemeClr val="bg1"/>
                </a:solidFill>
                <a:latin typeface="Impact" panose="020B0806030902050204" pitchFamily="34" charset="0"/>
              </a:rPr>
              <a:t>2020</a:t>
            </a:r>
            <a:endParaRPr lang="zh-CN" altLang="en-US" sz="2100" dirty="0">
              <a:solidFill>
                <a:schemeClr val="bg1"/>
              </a:solidFill>
              <a:latin typeface="Impact" panose="020B0806030902050204" pitchFamily="34" charset="0"/>
            </a:endParaRPr>
          </a:p>
        </p:txBody>
      </p:sp>
      <p:grpSp>
        <p:nvGrpSpPr>
          <p:cNvPr id="8" name="组合 7"/>
          <p:cNvGrpSpPr/>
          <p:nvPr/>
        </p:nvGrpSpPr>
        <p:grpSpPr>
          <a:xfrm>
            <a:off x="1337570" y="2906382"/>
            <a:ext cx="6529597" cy="1403066"/>
            <a:chOff x="1337570" y="2906382"/>
            <a:chExt cx="6529597" cy="1403066"/>
          </a:xfrm>
        </p:grpSpPr>
        <p:grpSp>
          <p:nvGrpSpPr>
            <p:cNvPr id="135" name="组合 134"/>
            <p:cNvGrpSpPr/>
            <p:nvPr/>
          </p:nvGrpSpPr>
          <p:grpSpPr>
            <a:xfrm>
              <a:off x="1337570" y="2906385"/>
              <a:ext cx="1051770" cy="1403062"/>
              <a:chOff x="2027592" y="4097191"/>
              <a:chExt cx="1402117" cy="1870171"/>
            </a:xfrm>
          </p:grpSpPr>
          <p:sp>
            <p:nvSpPr>
              <p:cNvPr id="136" name="圆角矩形 135"/>
              <p:cNvSpPr/>
              <p:nvPr/>
            </p:nvSpPr>
            <p:spPr>
              <a:xfrm>
                <a:off x="2027592" y="5016500"/>
                <a:ext cx="1390785" cy="933928"/>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7" name="组合 136"/>
              <p:cNvGrpSpPr/>
              <p:nvPr/>
            </p:nvGrpSpPr>
            <p:grpSpPr>
              <a:xfrm>
                <a:off x="2045929" y="4854710"/>
                <a:ext cx="1383780" cy="1112652"/>
                <a:chOff x="2222230" y="3856062"/>
                <a:chExt cx="1383780" cy="1112652"/>
              </a:xfrm>
            </p:grpSpPr>
            <p:grpSp>
              <p:nvGrpSpPr>
                <p:cNvPr id="142" name="组合 141"/>
                <p:cNvGrpSpPr/>
                <p:nvPr/>
              </p:nvGrpSpPr>
              <p:grpSpPr>
                <a:xfrm>
                  <a:off x="2285329" y="3856062"/>
                  <a:ext cx="1231046" cy="326853"/>
                  <a:chOff x="2285329" y="3856062"/>
                  <a:chExt cx="1231046" cy="326853"/>
                </a:xfrm>
              </p:grpSpPr>
              <p:sp>
                <p:nvSpPr>
                  <p:cNvPr id="146" name="圆角矩形 145"/>
                  <p:cNvSpPr/>
                  <p:nvPr/>
                </p:nvSpPr>
                <p:spPr>
                  <a:xfrm>
                    <a:off x="2285329" y="3857031"/>
                    <a:ext cx="1231046" cy="325884"/>
                  </a:xfrm>
                  <a:prstGeom prst="roundRect">
                    <a:avLst/>
                  </a:prstGeom>
                  <a:solidFill>
                    <a:srgbClr val="FA783A"/>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文本框 63"/>
                  <p:cNvSpPr txBox="1"/>
                  <p:nvPr/>
                </p:nvSpPr>
                <p:spPr>
                  <a:xfrm>
                    <a:off x="2389034" y="3856062"/>
                    <a:ext cx="1007759" cy="287171"/>
                  </a:xfrm>
                  <a:prstGeom prst="rect">
                    <a:avLst/>
                  </a:prstGeom>
                  <a:noFill/>
                </p:spPr>
                <p:txBody>
                  <a:bodyPr wrap="square" rtlCol="0">
                    <a:spAutoFit/>
                  </a:bodyPr>
                  <a:lstStyle/>
                  <a:p>
                    <a:pPr algn="ctr"/>
                    <a:r>
                      <a:rPr lang="en-US" altLang="zh-CN" sz="800" b="1" dirty="0">
                        <a:solidFill>
                          <a:schemeClr val="bg1"/>
                        </a:solidFill>
                        <a:latin typeface="微软雅黑" panose="020B0503020204020204" pitchFamily="34" charset="-122"/>
                        <a:ea typeface="微软雅黑" panose="020B0503020204020204" pitchFamily="34" charset="-122"/>
                      </a:rPr>
                      <a:t>OPTION 01</a:t>
                    </a:r>
                    <a:endParaRPr lang="zh-CN" altLang="en-US" sz="800" b="1" dirty="0">
                      <a:solidFill>
                        <a:schemeClr val="bg1"/>
                      </a:solidFill>
                      <a:latin typeface="微软雅黑" panose="020B0503020204020204" pitchFamily="34" charset="-122"/>
                      <a:ea typeface="微软雅黑" panose="020B0503020204020204" pitchFamily="34" charset="-122"/>
                    </a:endParaRPr>
                  </a:p>
                </p:txBody>
              </p:sp>
            </p:grpSp>
            <p:sp>
              <p:nvSpPr>
                <p:cNvPr id="145" name="文本框 61"/>
                <p:cNvSpPr txBox="1"/>
                <p:nvPr/>
              </p:nvSpPr>
              <p:spPr>
                <a:xfrm>
                  <a:off x="2222230" y="4189255"/>
                  <a:ext cx="1383780" cy="779459"/>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制作团队</a:t>
                  </a:r>
                </a:p>
              </p:txBody>
            </p:sp>
          </p:grpSp>
          <p:grpSp>
            <p:nvGrpSpPr>
              <p:cNvPr id="138" name="组合 137"/>
              <p:cNvGrpSpPr/>
              <p:nvPr/>
            </p:nvGrpSpPr>
            <p:grpSpPr>
              <a:xfrm>
                <a:off x="2690232" y="4097191"/>
                <a:ext cx="93235" cy="715207"/>
                <a:chOff x="2690232" y="4097191"/>
                <a:chExt cx="93235" cy="715207"/>
              </a:xfrm>
            </p:grpSpPr>
            <p:sp>
              <p:nvSpPr>
                <p:cNvPr id="139" name="椭圆 138"/>
                <p:cNvSpPr/>
                <p:nvPr/>
              </p:nvSpPr>
              <p:spPr>
                <a:xfrm>
                  <a:off x="2690232" y="4097191"/>
                  <a:ext cx="93235" cy="93235"/>
                </a:xfrm>
                <a:prstGeom prst="ellipse">
                  <a:avLst/>
                </a:prstGeom>
                <a:noFill/>
                <a:ln w="19050">
                  <a:solidFill>
                    <a:srgbClr val="E34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椭圆 139"/>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1" name="直接连接符 140"/>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48" name="组合 147"/>
            <p:cNvGrpSpPr/>
            <p:nvPr/>
          </p:nvGrpSpPr>
          <p:grpSpPr>
            <a:xfrm>
              <a:off x="2700585" y="2906384"/>
              <a:ext cx="1058211" cy="1403064"/>
              <a:chOff x="2019005" y="4097191"/>
              <a:chExt cx="1410704" cy="1870174"/>
            </a:xfrm>
          </p:grpSpPr>
          <p:sp>
            <p:nvSpPr>
              <p:cNvPr id="149" name="圆角矩形 148"/>
              <p:cNvSpPr/>
              <p:nvPr/>
            </p:nvSpPr>
            <p:spPr>
              <a:xfrm>
                <a:off x="2027592" y="5016500"/>
                <a:ext cx="1390785" cy="933928"/>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0" name="组合 149"/>
              <p:cNvGrpSpPr/>
              <p:nvPr/>
            </p:nvGrpSpPr>
            <p:grpSpPr>
              <a:xfrm>
                <a:off x="2019005" y="4848879"/>
                <a:ext cx="1410704" cy="1118486"/>
                <a:chOff x="2195306" y="3850231"/>
                <a:chExt cx="1410704" cy="1118486"/>
              </a:xfrm>
            </p:grpSpPr>
            <p:grpSp>
              <p:nvGrpSpPr>
                <p:cNvPr id="155" name="组合 154"/>
                <p:cNvGrpSpPr/>
                <p:nvPr/>
              </p:nvGrpSpPr>
              <p:grpSpPr>
                <a:xfrm>
                  <a:off x="2195306" y="3850231"/>
                  <a:ext cx="1385454" cy="332684"/>
                  <a:chOff x="2195306" y="3850231"/>
                  <a:chExt cx="1385454" cy="332684"/>
                </a:xfrm>
              </p:grpSpPr>
              <p:sp>
                <p:nvSpPr>
                  <p:cNvPr id="159" name="圆角矩形 158"/>
                  <p:cNvSpPr/>
                  <p:nvPr/>
                </p:nvSpPr>
                <p:spPr>
                  <a:xfrm>
                    <a:off x="2285329" y="3857031"/>
                    <a:ext cx="1231046" cy="325884"/>
                  </a:xfrm>
                  <a:prstGeom prst="roundRect">
                    <a:avLst/>
                  </a:prstGeom>
                  <a:solidFill>
                    <a:srgbClr val="E3413E"/>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文本框 138"/>
                  <p:cNvSpPr txBox="1"/>
                  <p:nvPr/>
                </p:nvSpPr>
                <p:spPr>
                  <a:xfrm>
                    <a:off x="2195306" y="3850231"/>
                    <a:ext cx="1385454" cy="287170"/>
                  </a:xfrm>
                  <a:prstGeom prst="rect">
                    <a:avLst/>
                  </a:prstGeom>
                  <a:noFill/>
                </p:spPr>
                <p:txBody>
                  <a:bodyPr wrap="square" rtlCol="0">
                    <a:spAutoFit/>
                  </a:bodyPr>
                  <a:lstStyle/>
                  <a:p>
                    <a:pPr algn="ctr"/>
                    <a:r>
                      <a:rPr lang="en-US" altLang="zh-CN" sz="800" b="1" dirty="0">
                        <a:solidFill>
                          <a:schemeClr val="bg1"/>
                        </a:solidFill>
                        <a:latin typeface="微软雅黑" panose="020B0503020204020204" pitchFamily="34" charset="-122"/>
                        <a:ea typeface="微软雅黑" panose="020B0503020204020204" pitchFamily="34" charset="-122"/>
                      </a:rPr>
                      <a:t>OPTION 02</a:t>
                    </a:r>
                    <a:endParaRPr lang="zh-CN" altLang="en-US" sz="800" b="1" dirty="0">
                      <a:solidFill>
                        <a:schemeClr val="bg1"/>
                      </a:solidFill>
                      <a:latin typeface="微软雅黑" panose="020B0503020204020204" pitchFamily="34" charset="-122"/>
                      <a:ea typeface="微软雅黑" panose="020B0503020204020204" pitchFamily="34" charset="-122"/>
                    </a:endParaRPr>
                  </a:p>
                </p:txBody>
              </p:sp>
            </p:grpSp>
            <p:sp>
              <p:nvSpPr>
                <p:cNvPr id="158" name="文本框 136"/>
                <p:cNvSpPr txBox="1"/>
                <p:nvPr/>
              </p:nvSpPr>
              <p:spPr>
                <a:xfrm>
                  <a:off x="2222229" y="4189258"/>
                  <a:ext cx="1383781" cy="779459"/>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制作团队</a:t>
                  </a:r>
                </a:p>
              </p:txBody>
            </p:sp>
          </p:grpSp>
          <p:grpSp>
            <p:nvGrpSpPr>
              <p:cNvPr id="151" name="组合 150"/>
              <p:cNvGrpSpPr/>
              <p:nvPr/>
            </p:nvGrpSpPr>
            <p:grpSpPr>
              <a:xfrm>
                <a:off x="2690232" y="4097191"/>
                <a:ext cx="93235" cy="715207"/>
                <a:chOff x="2690232" y="4097191"/>
                <a:chExt cx="93235" cy="715207"/>
              </a:xfrm>
            </p:grpSpPr>
            <p:sp>
              <p:nvSpPr>
                <p:cNvPr id="152" name="椭圆 151"/>
                <p:cNvSpPr/>
                <p:nvPr/>
              </p:nvSpPr>
              <p:spPr>
                <a:xfrm>
                  <a:off x="2690232" y="4097191"/>
                  <a:ext cx="93235" cy="93235"/>
                </a:xfrm>
                <a:prstGeom prst="ellipse">
                  <a:avLst/>
                </a:prstGeom>
                <a:noFill/>
                <a:ln w="19050">
                  <a:solidFill>
                    <a:srgbClr val="E34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4" name="直接连接符 153"/>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61" name="组合 160"/>
            <p:cNvGrpSpPr/>
            <p:nvPr/>
          </p:nvGrpSpPr>
          <p:grpSpPr>
            <a:xfrm>
              <a:off x="4076486" y="2906382"/>
              <a:ext cx="1072546" cy="1403065"/>
              <a:chOff x="2027592" y="4097191"/>
              <a:chExt cx="1429812" cy="1870176"/>
            </a:xfrm>
          </p:grpSpPr>
          <p:sp>
            <p:nvSpPr>
              <p:cNvPr id="162" name="圆角矩形 161"/>
              <p:cNvSpPr/>
              <p:nvPr/>
            </p:nvSpPr>
            <p:spPr>
              <a:xfrm>
                <a:off x="2027592" y="5016500"/>
                <a:ext cx="1390785" cy="933928"/>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3" name="组合 162"/>
              <p:cNvGrpSpPr/>
              <p:nvPr/>
            </p:nvGrpSpPr>
            <p:grpSpPr>
              <a:xfrm>
                <a:off x="2045929" y="4855679"/>
                <a:ext cx="1411475" cy="1111688"/>
                <a:chOff x="2222230" y="3857031"/>
                <a:chExt cx="1411475" cy="1111688"/>
              </a:xfrm>
            </p:grpSpPr>
            <p:grpSp>
              <p:nvGrpSpPr>
                <p:cNvPr id="168" name="组合 167"/>
                <p:cNvGrpSpPr/>
                <p:nvPr/>
              </p:nvGrpSpPr>
              <p:grpSpPr>
                <a:xfrm>
                  <a:off x="2248251" y="3857031"/>
                  <a:ext cx="1385454" cy="325884"/>
                  <a:chOff x="2248251" y="3857031"/>
                  <a:chExt cx="1385454" cy="325884"/>
                </a:xfrm>
              </p:grpSpPr>
              <p:sp>
                <p:nvSpPr>
                  <p:cNvPr id="172" name="圆角矩形 171"/>
                  <p:cNvSpPr/>
                  <p:nvPr/>
                </p:nvSpPr>
                <p:spPr>
                  <a:xfrm>
                    <a:off x="2285329" y="3857031"/>
                    <a:ext cx="1231046" cy="325884"/>
                  </a:xfrm>
                  <a:prstGeom prst="roundRect">
                    <a:avLst/>
                  </a:prstGeom>
                  <a:solidFill>
                    <a:srgbClr val="FA783A"/>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文本框 151"/>
                  <p:cNvSpPr txBox="1"/>
                  <p:nvPr/>
                </p:nvSpPr>
                <p:spPr>
                  <a:xfrm>
                    <a:off x="2248251" y="3876390"/>
                    <a:ext cx="1385454" cy="287171"/>
                  </a:xfrm>
                  <a:prstGeom prst="rect">
                    <a:avLst/>
                  </a:prstGeom>
                  <a:noFill/>
                </p:spPr>
                <p:txBody>
                  <a:bodyPr wrap="square" rtlCol="0">
                    <a:spAutoFit/>
                  </a:bodyPr>
                  <a:lstStyle/>
                  <a:p>
                    <a:pPr algn="ctr"/>
                    <a:r>
                      <a:rPr lang="en-US" altLang="zh-CN" sz="800" b="1" dirty="0">
                        <a:solidFill>
                          <a:schemeClr val="bg1"/>
                        </a:solidFill>
                        <a:latin typeface="微软雅黑" panose="020B0503020204020204" pitchFamily="34" charset="-122"/>
                        <a:ea typeface="微软雅黑" panose="020B0503020204020204" pitchFamily="34" charset="-122"/>
                      </a:rPr>
                      <a:t>OPTION 03</a:t>
                    </a:r>
                    <a:endParaRPr lang="zh-CN" altLang="en-US" sz="800" b="1" dirty="0">
                      <a:solidFill>
                        <a:schemeClr val="bg1"/>
                      </a:solidFill>
                      <a:latin typeface="微软雅黑" panose="020B0503020204020204" pitchFamily="34" charset="-122"/>
                      <a:ea typeface="微软雅黑" panose="020B0503020204020204" pitchFamily="34" charset="-122"/>
                    </a:endParaRPr>
                  </a:p>
                </p:txBody>
              </p:sp>
            </p:grpSp>
            <p:sp>
              <p:nvSpPr>
                <p:cNvPr id="171" name="文本框 149"/>
                <p:cNvSpPr txBox="1"/>
                <p:nvPr/>
              </p:nvSpPr>
              <p:spPr>
                <a:xfrm>
                  <a:off x="2222230" y="4189259"/>
                  <a:ext cx="1383780" cy="779460"/>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制作团队</a:t>
                  </a:r>
                </a:p>
              </p:txBody>
            </p:sp>
          </p:grpSp>
          <p:grpSp>
            <p:nvGrpSpPr>
              <p:cNvPr id="164" name="组合 163"/>
              <p:cNvGrpSpPr/>
              <p:nvPr/>
            </p:nvGrpSpPr>
            <p:grpSpPr>
              <a:xfrm>
                <a:off x="2690232" y="4097191"/>
                <a:ext cx="93235" cy="715207"/>
                <a:chOff x="2690232" y="4097191"/>
                <a:chExt cx="93235" cy="715207"/>
              </a:xfrm>
            </p:grpSpPr>
            <p:sp>
              <p:nvSpPr>
                <p:cNvPr id="165" name="椭圆 164"/>
                <p:cNvSpPr/>
                <p:nvPr/>
              </p:nvSpPr>
              <p:spPr>
                <a:xfrm>
                  <a:off x="2690232" y="4097191"/>
                  <a:ext cx="93235" cy="93235"/>
                </a:xfrm>
                <a:prstGeom prst="ellipse">
                  <a:avLst/>
                </a:prstGeom>
                <a:noFill/>
                <a:ln w="19050">
                  <a:solidFill>
                    <a:srgbClr val="E34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7" name="直接连接符 166"/>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74" name="组合 173"/>
            <p:cNvGrpSpPr/>
            <p:nvPr/>
          </p:nvGrpSpPr>
          <p:grpSpPr>
            <a:xfrm>
              <a:off x="5445940" y="2906382"/>
              <a:ext cx="1051770" cy="1403065"/>
              <a:chOff x="2027592" y="4097191"/>
              <a:chExt cx="1402117" cy="1870176"/>
            </a:xfrm>
          </p:grpSpPr>
          <p:sp>
            <p:nvSpPr>
              <p:cNvPr id="175" name="圆角矩形 174"/>
              <p:cNvSpPr/>
              <p:nvPr/>
            </p:nvSpPr>
            <p:spPr>
              <a:xfrm>
                <a:off x="2027592" y="5016500"/>
                <a:ext cx="1390785" cy="933928"/>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6" name="组合 175"/>
              <p:cNvGrpSpPr/>
              <p:nvPr/>
            </p:nvGrpSpPr>
            <p:grpSpPr>
              <a:xfrm>
                <a:off x="2045929" y="4855679"/>
                <a:ext cx="1383780" cy="1111688"/>
                <a:chOff x="2222230" y="3857031"/>
                <a:chExt cx="1383780" cy="1111688"/>
              </a:xfrm>
            </p:grpSpPr>
            <p:grpSp>
              <p:nvGrpSpPr>
                <p:cNvPr id="181" name="组合 180"/>
                <p:cNvGrpSpPr/>
                <p:nvPr/>
              </p:nvGrpSpPr>
              <p:grpSpPr>
                <a:xfrm>
                  <a:off x="2285329" y="3857031"/>
                  <a:ext cx="1231046" cy="325884"/>
                  <a:chOff x="2285329" y="3857031"/>
                  <a:chExt cx="1231046" cy="325884"/>
                </a:xfrm>
              </p:grpSpPr>
              <p:sp>
                <p:nvSpPr>
                  <p:cNvPr id="185" name="圆角矩形 184"/>
                  <p:cNvSpPr/>
                  <p:nvPr/>
                </p:nvSpPr>
                <p:spPr>
                  <a:xfrm>
                    <a:off x="2285329" y="3857031"/>
                    <a:ext cx="1231046" cy="325884"/>
                  </a:xfrm>
                  <a:prstGeom prst="roundRect">
                    <a:avLst/>
                  </a:prstGeom>
                  <a:solidFill>
                    <a:srgbClr val="E3413E"/>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文本框 164"/>
                  <p:cNvSpPr txBox="1"/>
                  <p:nvPr/>
                </p:nvSpPr>
                <p:spPr>
                  <a:xfrm>
                    <a:off x="2415578" y="3874267"/>
                    <a:ext cx="1041186" cy="287170"/>
                  </a:xfrm>
                  <a:prstGeom prst="rect">
                    <a:avLst/>
                  </a:prstGeom>
                  <a:noFill/>
                </p:spPr>
                <p:txBody>
                  <a:bodyPr wrap="square" rtlCol="0">
                    <a:spAutoFit/>
                  </a:bodyPr>
                  <a:lstStyle/>
                  <a:p>
                    <a:pPr algn="ctr"/>
                    <a:r>
                      <a:rPr lang="en-US" altLang="zh-CN" sz="800" b="1" dirty="0">
                        <a:solidFill>
                          <a:schemeClr val="bg1"/>
                        </a:solidFill>
                        <a:latin typeface="微软雅黑" panose="020B0503020204020204" pitchFamily="34" charset="-122"/>
                        <a:ea typeface="微软雅黑" panose="020B0503020204020204" pitchFamily="34" charset="-122"/>
                      </a:rPr>
                      <a:t>OPTION 04</a:t>
                    </a:r>
                    <a:endParaRPr lang="zh-CN" altLang="en-US" sz="800" b="1" dirty="0">
                      <a:solidFill>
                        <a:schemeClr val="bg1"/>
                      </a:solidFill>
                      <a:latin typeface="微软雅黑" panose="020B0503020204020204" pitchFamily="34" charset="-122"/>
                      <a:ea typeface="微软雅黑" panose="020B0503020204020204" pitchFamily="34" charset="-122"/>
                    </a:endParaRPr>
                  </a:p>
                </p:txBody>
              </p:sp>
            </p:grpSp>
            <p:sp>
              <p:nvSpPr>
                <p:cNvPr id="184" name="文本框 162"/>
                <p:cNvSpPr txBox="1"/>
                <p:nvPr/>
              </p:nvSpPr>
              <p:spPr>
                <a:xfrm>
                  <a:off x="2222230" y="4189260"/>
                  <a:ext cx="1383780" cy="779459"/>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制作团队</a:t>
                  </a:r>
                </a:p>
              </p:txBody>
            </p:sp>
          </p:grpSp>
          <p:grpSp>
            <p:nvGrpSpPr>
              <p:cNvPr id="177" name="组合 176"/>
              <p:cNvGrpSpPr/>
              <p:nvPr/>
            </p:nvGrpSpPr>
            <p:grpSpPr>
              <a:xfrm>
                <a:off x="2690232" y="4097191"/>
                <a:ext cx="93235" cy="715207"/>
                <a:chOff x="2690232" y="4097191"/>
                <a:chExt cx="93235" cy="715207"/>
              </a:xfrm>
            </p:grpSpPr>
            <p:sp>
              <p:nvSpPr>
                <p:cNvPr id="178" name="椭圆 177"/>
                <p:cNvSpPr/>
                <p:nvPr/>
              </p:nvSpPr>
              <p:spPr>
                <a:xfrm>
                  <a:off x="2690232" y="4097191"/>
                  <a:ext cx="93235" cy="93235"/>
                </a:xfrm>
                <a:prstGeom prst="ellipse">
                  <a:avLst/>
                </a:prstGeom>
                <a:noFill/>
                <a:ln w="19050">
                  <a:solidFill>
                    <a:srgbClr val="E34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椭圆 178"/>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0" name="直接连接符 179"/>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87" name="组合 186"/>
            <p:cNvGrpSpPr/>
            <p:nvPr/>
          </p:nvGrpSpPr>
          <p:grpSpPr>
            <a:xfrm>
              <a:off x="6815397" y="2906384"/>
              <a:ext cx="1051770" cy="1403064"/>
              <a:chOff x="2027592" y="4097191"/>
              <a:chExt cx="1402117" cy="1870174"/>
            </a:xfrm>
          </p:grpSpPr>
          <p:sp>
            <p:nvSpPr>
              <p:cNvPr id="188" name="圆角矩形 187"/>
              <p:cNvSpPr/>
              <p:nvPr/>
            </p:nvSpPr>
            <p:spPr>
              <a:xfrm>
                <a:off x="2027592" y="5016500"/>
                <a:ext cx="1390785" cy="933928"/>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9" name="组合 188"/>
              <p:cNvGrpSpPr/>
              <p:nvPr/>
            </p:nvGrpSpPr>
            <p:grpSpPr>
              <a:xfrm>
                <a:off x="2045929" y="4848879"/>
                <a:ext cx="1383780" cy="1118486"/>
                <a:chOff x="2222230" y="3850231"/>
                <a:chExt cx="1383780" cy="1118486"/>
              </a:xfrm>
            </p:grpSpPr>
            <p:grpSp>
              <p:nvGrpSpPr>
                <p:cNvPr id="194" name="组合 193"/>
                <p:cNvGrpSpPr/>
                <p:nvPr/>
              </p:nvGrpSpPr>
              <p:grpSpPr>
                <a:xfrm>
                  <a:off x="2285329" y="3850231"/>
                  <a:ext cx="1231046" cy="332684"/>
                  <a:chOff x="2285329" y="3850231"/>
                  <a:chExt cx="1231046" cy="332684"/>
                </a:xfrm>
              </p:grpSpPr>
              <p:sp>
                <p:nvSpPr>
                  <p:cNvPr id="198" name="圆角矩形 197"/>
                  <p:cNvSpPr/>
                  <p:nvPr/>
                </p:nvSpPr>
                <p:spPr>
                  <a:xfrm>
                    <a:off x="2285329" y="3857031"/>
                    <a:ext cx="1231046" cy="325884"/>
                  </a:xfrm>
                  <a:prstGeom prst="roundRect">
                    <a:avLst/>
                  </a:prstGeom>
                  <a:solidFill>
                    <a:srgbClr val="FA783A"/>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文本框 177"/>
                  <p:cNvSpPr txBox="1"/>
                  <p:nvPr/>
                </p:nvSpPr>
                <p:spPr>
                  <a:xfrm>
                    <a:off x="2293007" y="3850231"/>
                    <a:ext cx="1145004" cy="287170"/>
                  </a:xfrm>
                  <a:prstGeom prst="rect">
                    <a:avLst/>
                  </a:prstGeom>
                  <a:noFill/>
                </p:spPr>
                <p:txBody>
                  <a:bodyPr wrap="square" rtlCol="0">
                    <a:spAutoFit/>
                  </a:bodyPr>
                  <a:lstStyle/>
                  <a:p>
                    <a:pPr algn="ctr"/>
                    <a:r>
                      <a:rPr lang="en-US" altLang="zh-CN" sz="800" dirty="0">
                        <a:solidFill>
                          <a:schemeClr val="bg1"/>
                        </a:solidFill>
                        <a:latin typeface="微软雅黑" panose="020B0503020204020204" pitchFamily="34" charset="-122"/>
                        <a:ea typeface="微软雅黑" panose="020B0503020204020204" pitchFamily="34" charset="-122"/>
                      </a:rPr>
                      <a:t>OPTION 05</a:t>
                    </a:r>
                    <a:endParaRPr lang="zh-CN" altLang="en-US" sz="800" dirty="0">
                      <a:solidFill>
                        <a:schemeClr val="bg1"/>
                      </a:solidFill>
                      <a:latin typeface="微软雅黑" panose="020B0503020204020204" pitchFamily="34" charset="-122"/>
                      <a:ea typeface="微软雅黑" panose="020B0503020204020204" pitchFamily="34" charset="-122"/>
                    </a:endParaRPr>
                  </a:p>
                </p:txBody>
              </p:sp>
            </p:grpSp>
            <p:sp>
              <p:nvSpPr>
                <p:cNvPr id="197" name="文本框 175"/>
                <p:cNvSpPr txBox="1"/>
                <p:nvPr/>
              </p:nvSpPr>
              <p:spPr>
                <a:xfrm>
                  <a:off x="2222230" y="4189258"/>
                  <a:ext cx="1383780" cy="779459"/>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中国</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最大的原创</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素材站有中国最强的</a:t>
                  </a:r>
                  <a:r>
                    <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制作团队</a:t>
                  </a:r>
                </a:p>
              </p:txBody>
            </p:sp>
          </p:grpSp>
          <p:grpSp>
            <p:nvGrpSpPr>
              <p:cNvPr id="190" name="组合 189"/>
              <p:cNvGrpSpPr/>
              <p:nvPr/>
            </p:nvGrpSpPr>
            <p:grpSpPr>
              <a:xfrm>
                <a:off x="2690232" y="4097191"/>
                <a:ext cx="93235" cy="715207"/>
                <a:chOff x="2690232" y="4097191"/>
                <a:chExt cx="93235" cy="715207"/>
              </a:xfrm>
            </p:grpSpPr>
            <p:sp>
              <p:nvSpPr>
                <p:cNvPr id="191" name="椭圆 190"/>
                <p:cNvSpPr/>
                <p:nvPr/>
              </p:nvSpPr>
              <p:spPr>
                <a:xfrm>
                  <a:off x="2690232" y="4097191"/>
                  <a:ext cx="93235" cy="93235"/>
                </a:xfrm>
                <a:prstGeom prst="ellipse">
                  <a:avLst/>
                </a:prstGeom>
                <a:noFill/>
                <a:ln w="19050">
                  <a:solidFill>
                    <a:srgbClr val="E34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椭圆 191"/>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3" name="直接连接符 192"/>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grpSp>
        <p:nvGrpSpPr>
          <p:cNvPr id="7" name="组合 6"/>
          <p:cNvGrpSpPr/>
          <p:nvPr/>
        </p:nvGrpSpPr>
        <p:grpSpPr>
          <a:xfrm>
            <a:off x="1583274" y="979692"/>
            <a:ext cx="6007619" cy="1159362"/>
            <a:chOff x="1583274" y="979692"/>
            <a:chExt cx="6007619" cy="1159362"/>
          </a:xfrm>
        </p:grpSpPr>
        <p:cxnSp>
          <p:nvCxnSpPr>
            <p:cNvPr id="100" name="直接连接符 99"/>
            <p:cNvCxnSpPr/>
            <p:nvPr/>
          </p:nvCxnSpPr>
          <p:spPr>
            <a:xfrm rot="5400000">
              <a:off x="4085519" y="1634978"/>
              <a:ext cx="1008152"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5400000">
              <a:off x="5424014" y="1634978"/>
              <a:ext cx="1008152"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5400000">
              <a:off x="2720270" y="1634978"/>
              <a:ext cx="1008152"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3" name="圆角矩形 46"/>
            <p:cNvSpPr/>
            <p:nvPr/>
          </p:nvSpPr>
          <p:spPr>
            <a:xfrm flipH="1">
              <a:off x="6029250" y="1029018"/>
              <a:ext cx="1281980" cy="1094181"/>
            </a:xfrm>
            <a:custGeom>
              <a:avLst/>
              <a:gdLst>
                <a:gd name="connsiteX0" fmla="*/ 0 w 1803400"/>
                <a:gd name="connsiteY0" fmla="*/ 213108 h 1671566"/>
                <a:gd name="connsiteX1" fmla="*/ 213108 w 1803400"/>
                <a:gd name="connsiteY1" fmla="*/ 0 h 1671566"/>
                <a:gd name="connsiteX2" fmla="*/ 1590292 w 1803400"/>
                <a:gd name="connsiteY2" fmla="*/ 0 h 1671566"/>
                <a:gd name="connsiteX3" fmla="*/ 1803400 w 1803400"/>
                <a:gd name="connsiteY3" fmla="*/ 213108 h 1671566"/>
                <a:gd name="connsiteX4" fmla="*/ 1803400 w 1803400"/>
                <a:gd name="connsiteY4" fmla="*/ 1458458 h 1671566"/>
                <a:gd name="connsiteX5" fmla="*/ 1590292 w 1803400"/>
                <a:gd name="connsiteY5" fmla="*/ 1671566 h 1671566"/>
                <a:gd name="connsiteX6" fmla="*/ 213108 w 1803400"/>
                <a:gd name="connsiteY6" fmla="*/ 1671566 h 1671566"/>
                <a:gd name="connsiteX7" fmla="*/ 0 w 1803400"/>
                <a:gd name="connsiteY7" fmla="*/ 1458458 h 1671566"/>
                <a:gd name="connsiteX8" fmla="*/ 0 w 1803400"/>
                <a:gd name="connsiteY8" fmla="*/ 213108 h 1671566"/>
                <a:gd name="connsiteX0-1" fmla="*/ 213108 w 1803400"/>
                <a:gd name="connsiteY0-2" fmla="*/ 1671566 h 1763006"/>
                <a:gd name="connsiteX1-3" fmla="*/ 0 w 1803400"/>
                <a:gd name="connsiteY1-4" fmla="*/ 1458458 h 1763006"/>
                <a:gd name="connsiteX2-5" fmla="*/ 0 w 1803400"/>
                <a:gd name="connsiteY2-6" fmla="*/ 213108 h 1763006"/>
                <a:gd name="connsiteX3-7" fmla="*/ 213108 w 1803400"/>
                <a:gd name="connsiteY3-8" fmla="*/ 0 h 1763006"/>
                <a:gd name="connsiteX4-9" fmla="*/ 1590292 w 1803400"/>
                <a:gd name="connsiteY4-10" fmla="*/ 0 h 1763006"/>
                <a:gd name="connsiteX5-11" fmla="*/ 1803400 w 1803400"/>
                <a:gd name="connsiteY5-12" fmla="*/ 213108 h 1763006"/>
                <a:gd name="connsiteX6-13" fmla="*/ 1803400 w 1803400"/>
                <a:gd name="connsiteY6-14" fmla="*/ 1458458 h 1763006"/>
                <a:gd name="connsiteX7-15" fmla="*/ 1590292 w 1803400"/>
                <a:gd name="connsiteY7-16" fmla="*/ 1671566 h 1763006"/>
                <a:gd name="connsiteX8-17" fmla="*/ 304548 w 1803400"/>
                <a:gd name="connsiteY8-18" fmla="*/ 1763006 h 1763006"/>
                <a:gd name="connsiteX0-19" fmla="*/ 0 w 1803400"/>
                <a:gd name="connsiteY0-20" fmla="*/ 1458458 h 1763006"/>
                <a:gd name="connsiteX1-21" fmla="*/ 0 w 1803400"/>
                <a:gd name="connsiteY1-22" fmla="*/ 213108 h 1763006"/>
                <a:gd name="connsiteX2-23" fmla="*/ 213108 w 1803400"/>
                <a:gd name="connsiteY2-24" fmla="*/ 0 h 1763006"/>
                <a:gd name="connsiteX3-25" fmla="*/ 1590292 w 1803400"/>
                <a:gd name="connsiteY3-26" fmla="*/ 0 h 1763006"/>
                <a:gd name="connsiteX4-27" fmla="*/ 1803400 w 1803400"/>
                <a:gd name="connsiteY4-28" fmla="*/ 213108 h 1763006"/>
                <a:gd name="connsiteX5-29" fmla="*/ 1803400 w 1803400"/>
                <a:gd name="connsiteY5-30" fmla="*/ 1458458 h 1763006"/>
                <a:gd name="connsiteX6-31" fmla="*/ 1590292 w 1803400"/>
                <a:gd name="connsiteY6-32" fmla="*/ 1671566 h 1763006"/>
                <a:gd name="connsiteX7-33" fmla="*/ 304548 w 1803400"/>
                <a:gd name="connsiteY7-34" fmla="*/ 1763006 h 1763006"/>
                <a:gd name="connsiteX0-35" fmla="*/ 0 w 1803400"/>
                <a:gd name="connsiteY0-36" fmla="*/ 1458458 h 1671566"/>
                <a:gd name="connsiteX1-37" fmla="*/ 0 w 1803400"/>
                <a:gd name="connsiteY1-38" fmla="*/ 213108 h 1671566"/>
                <a:gd name="connsiteX2-39" fmla="*/ 213108 w 1803400"/>
                <a:gd name="connsiteY2-40" fmla="*/ 0 h 1671566"/>
                <a:gd name="connsiteX3-41" fmla="*/ 1590292 w 1803400"/>
                <a:gd name="connsiteY3-42" fmla="*/ 0 h 1671566"/>
                <a:gd name="connsiteX4-43" fmla="*/ 1803400 w 1803400"/>
                <a:gd name="connsiteY4-44" fmla="*/ 213108 h 1671566"/>
                <a:gd name="connsiteX5-45" fmla="*/ 1803400 w 1803400"/>
                <a:gd name="connsiteY5-46" fmla="*/ 1458458 h 1671566"/>
                <a:gd name="connsiteX6-47" fmla="*/ 1590292 w 1803400"/>
                <a:gd name="connsiteY6-48" fmla="*/ 1671566 h 1671566"/>
                <a:gd name="connsiteX0-49" fmla="*/ 0 w 1803400"/>
                <a:gd name="connsiteY0-50" fmla="*/ 1458458 h 1458458"/>
                <a:gd name="connsiteX1-51" fmla="*/ 0 w 1803400"/>
                <a:gd name="connsiteY1-52" fmla="*/ 213108 h 1458458"/>
                <a:gd name="connsiteX2-53" fmla="*/ 213108 w 1803400"/>
                <a:gd name="connsiteY2-54" fmla="*/ 0 h 1458458"/>
                <a:gd name="connsiteX3-55" fmla="*/ 1590292 w 1803400"/>
                <a:gd name="connsiteY3-56" fmla="*/ 0 h 1458458"/>
                <a:gd name="connsiteX4-57" fmla="*/ 1803400 w 1803400"/>
                <a:gd name="connsiteY4-58" fmla="*/ 213108 h 1458458"/>
                <a:gd name="connsiteX5-59" fmla="*/ 1803400 w 1803400"/>
                <a:gd name="connsiteY5-60" fmla="*/ 1458458 h 1458458"/>
                <a:gd name="connsiteX0-61" fmla="*/ 0 w 1803400"/>
                <a:gd name="connsiteY0-62" fmla="*/ 1458458 h 1458458"/>
                <a:gd name="connsiteX1-63" fmla="*/ 0 w 1803400"/>
                <a:gd name="connsiteY1-64" fmla="*/ 213108 h 1458458"/>
                <a:gd name="connsiteX2-65" fmla="*/ 213108 w 1803400"/>
                <a:gd name="connsiteY2-66" fmla="*/ 0 h 1458458"/>
                <a:gd name="connsiteX3-67" fmla="*/ 1590292 w 1803400"/>
                <a:gd name="connsiteY3-68" fmla="*/ 0 h 1458458"/>
                <a:gd name="connsiteX4-69" fmla="*/ 1803400 w 1803400"/>
                <a:gd name="connsiteY4-70" fmla="*/ 213108 h 1458458"/>
                <a:gd name="connsiteX0-71" fmla="*/ 0 w 1590292"/>
                <a:gd name="connsiteY0-72" fmla="*/ 1458458 h 1458458"/>
                <a:gd name="connsiteX1-73" fmla="*/ 0 w 1590292"/>
                <a:gd name="connsiteY1-74" fmla="*/ 213108 h 1458458"/>
                <a:gd name="connsiteX2-75" fmla="*/ 213108 w 1590292"/>
                <a:gd name="connsiteY2-76" fmla="*/ 0 h 1458458"/>
                <a:gd name="connsiteX3-77" fmla="*/ 1590292 w 1590292"/>
                <a:gd name="connsiteY3-78" fmla="*/ 0 h 1458458"/>
              </a:gdLst>
              <a:ahLst/>
              <a:cxnLst>
                <a:cxn ang="0">
                  <a:pos x="connsiteX0-1" y="connsiteY0-2"/>
                </a:cxn>
                <a:cxn ang="0">
                  <a:pos x="connsiteX1-3" y="connsiteY1-4"/>
                </a:cxn>
                <a:cxn ang="0">
                  <a:pos x="connsiteX2-5" y="connsiteY2-6"/>
                </a:cxn>
                <a:cxn ang="0">
                  <a:pos x="connsiteX3-7" y="connsiteY3-8"/>
                </a:cxn>
              </a:cxnLst>
              <a:rect l="l" t="t" r="r" b="b"/>
              <a:pathLst>
                <a:path w="1590292" h="1458458">
                  <a:moveTo>
                    <a:pt x="0" y="1458458"/>
                  </a:moveTo>
                  <a:lnTo>
                    <a:pt x="0" y="213108"/>
                  </a:lnTo>
                  <a:cubicBezTo>
                    <a:pt x="0" y="95412"/>
                    <a:pt x="95412" y="0"/>
                    <a:pt x="213108" y="0"/>
                  </a:cubicBezTo>
                  <a:lnTo>
                    <a:pt x="1590292" y="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p>
          </p:txBody>
        </p:sp>
        <p:sp>
          <p:nvSpPr>
            <p:cNvPr id="104" name="圆角矩形 46"/>
            <p:cNvSpPr/>
            <p:nvPr/>
          </p:nvSpPr>
          <p:spPr>
            <a:xfrm>
              <a:off x="1862461" y="1029018"/>
              <a:ext cx="1278477" cy="1094181"/>
            </a:xfrm>
            <a:custGeom>
              <a:avLst/>
              <a:gdLst>
                <a:gd name="connsiteX0" fmla="*/ 0 w 1803400"/>
                <a:gd name="connsiteY0" fmla="*/ 213108 h 1671566"/>
                <a:gd name="connsiteX1" fmla="*/ 213108 w 1803400"/>
                <a:gd name="connsiteY1" fmla="*/ 0 h 1671566"/>
                <a:gd name="connsiteX2" fmla="*/ 1590292 w 1803400"/>
                <a:gd name="connsiteY2" fmla="*/ 0 h 1671566"/>
                <a:gd name="connsiteX3" fmla="*/ 1803400 w 1803400"/>
                <a:gd name="connsiteY3" fmla="*/ 213108 h 1671566"/>
                <a:gd name="connsiteX4" fmla="*/ 1803400 w 1803400"/>
                <a:gd name="connsiteY4" fmla="*/ 1458458 h 1671566"/>
                <a:gd name="connsiteX5" fmla="*/ 1590292 w 1803400"/>
                <a:gd name="connsiteY5" fmla="*/ 1671566 h 1671566"/>
                <a:gd name="connsiteX6" fmla="*/ 213108 w 1803400"/>
                <a:gd name="connsiteY6" fmla="*/ 1671566 h 1671566"/>
                <a:gd name="connsiteX7" fmla="*/ 0 w 1803400"/>
                <a:gd name="connsiteY7" fmla="*/ 1458458 h 1671566"/>
                <a:gd name="connsiteX8" fmla="*/ 0 w 1803400"/>
                <a:gd name="connsiteY8" fmla="*/ 213108 h 1671566"/>
                <a:gd name="connsiteX0-1" fmla="*/ 213108 w 1803400"/>
                <a:gd name="connsiteY0-2" fmla="*/ 1671566 h 1763006"/>
                <a:gd name="connsiteX1-3" fmla="*/ 0 w 1803400"/>
                <a:gd name="connsiteY1-4" fmla="*/ 1458458 h 1763006"/>
                <a:gd name="connsiteX2-5" fmla="*/ 0 w 1803400"/>
                <a:gd name="connsiteY2-6" fmla="*/ 213108 h 1763006"/>
                <a:gd name="connsiteX3-7" fmla="*/ 213108 w 1803400"/>
                <a:gd name="connsiteY3-8" fmla="*/ 0 h 1763006"/>
                <a:gd name="connsiteX4-9" fmla="*/ 1590292 w 1803400"/>
                <a:gd name="connsiteY4-10" fmla="*/ 0 h 1763006"/>
                <a:gd name="connsiteX5-11" fmla="*/ 1803400 w 1803400"/>
                <a:gd name="connsiteY5-12" fmla="*/ 213108 h 1763006"/>
                <a:gd name="connsiteX6-13" fmla="*/ 1803400 w 1803400"/>
                <a:gd name="connsiteY6-14" fmla="*/ 1458458 h 1763006"/>
                <a:gd name="connsiteX7-15" fmla="*/ 1590292 w 1803400"/>
                <a:gd name="connsiteY7-16" fmla="*/ 1671566 h 1763006"/>
                <a:gd name="connsiteX8-17" fmla="*/ 304548 w 1803400"/>
                <a:gd name="connsiteY8-18" fmla="*/ 1763006 h 1763006"/>
                <a:gd name="connsiteX0-19" fmla="*/ 0 w 1803400"/>
                <a:gd name="connsiteY0-20" fmla="*/ 1458458 h 1763006"/>
                <a:gd name="connsiteX1-21" fmla="*/ 0 w 1803400"/>
                <a:gd name="connsiteY1-22" fmla="*/ 213108 h 1763006"/>
                <a:gd name="connsiteX2-23" fmla="*/ 213108 w 1803400"/>
                <a:gd name="connsiteY2-24" fmla="*/ 0 h 1763006"/>
                <a:gd name="connsiteX3-25" fmla="*/ 1590292 w 1803400"/>
                <a:gd name="connsiteY3-26" fmla="*/ 0 h 1763006"/>
                <a:gd name="connsiteX4-27" fmla="*/ 1803400 w 1803400"/>
                <a:gd name="connsiteY4-28" fmla="*/ 213108 h 1763006"/>
                <a:gd name="connsiteX5-29" fmla="*/ 1803400 w 1803400"/>
                <a:gd name="connsiteY5-30" fmla="*/ 1458458 h 1763006"/>
                <a:gd name="connsiteX6-31" fmla="*/ 1590292 w 1803400"/>
                <a:gd name="connsiteY6-32" fmla="*/ 1671566 h 1763006"/>
                <a:gd name="connsiteX7-33" fmla="*/ 304548 w 1803400"/>
                <a:gd name="connsiteY7-34" fmla="*/ 1763006 h 1763006"/>
                <a:gd name="connsiteX0-35" fmla="*/ 0 w 1803400"/>
                <a:gd name="connsiteY0-36" fmla="*/ 1458458 h 1671566"/>
                <a:gd name="connsiteX1-37" fmla="*/ 0 w 1803400"/>
                <a:gd name="connsiteY1-38" fmla="*/ 213108 h 1671566"/>
                <a:gd name="connsiteX2-39" fmla="*/ 213108 w 1803400"/>
                <a:gd name="connsiteY2-40" fmla="*/ 0 h 1671566"/>
                <a:gd name="connsiteX3-41" fmla="*/ 1590292 w 1803400"/>
                <a:gd name="connsiteY3-42" fmla="*/ 0 h 1671566"/>
                <a:gd name="connsiteX4-43" fmla="*/ 1803400 w 1803400"/>
                <a:gd name="connsiteY4-44" fmla="*/ 213108 h 1671566"/>
                <a:gd name="connsiteX5-45" fmla="*/ 1803400 w 1803400"/>
                <a:gd name="connsiteY5-46" fmla="*/ 1458458 h 1671566"/>
                <a:gd name="connsiteX6-47" fmla="*/ 1590292 w 1803400"/>
                <a:gd name="connsiteY6-48" fmla="*/ 1671566 h 1671566"/>
                <a:gd name="connsiteX0-49" fmla="*/ 0 w 1803400"/>
                <a:gd name="connsiteY0-50" fmla="*/ 1458458 h 1458458"/>
                <a:gd name="connsiteX1-51" fmla="*/ 0 w 1803400"/>
                <a:gd name="connsiteY1-52" fmla="*/ 213108 h 1458458"/>
                <a:gd name="connsiteX2-53" fmla="*/ 213108 w 1803400"/>
                <a:gd name="connsiteY2-54" fmla="*/ 0 h 1458458"/>
                <a:gd name="connsiteX3-55" fmla="*/ 1590292 w 1803400"/>
                <a:gd name="connsiteY3-56" fmla="*/ 0 h 1458458"/>
                <a:gd name="connsiteX4-57" fmla="*/ 1803400 w 1803400"/>
                <a:gd name="connsiteY4-58" fmla="*/ 213108 h 1458458"/>
                <a:gd name="connsiteX5-59" fmla="*/ 1803400 w 1803400"/>
                <a:gd name="connsiteY5-60" fmla="*/ 1458458 h 1458458"/>
                <a:gd name="connsiteX0-61" fmla="*/ 0 w 1803400"/>
                <a:gd name="connsiteY0-62" fmla="*/ 1458458 h 1458458"/>
                <a:gd name="connsiteX1-63" fmla="*/ 0 w 1803400"/>
                <a:gd name="connsiteY1-64" fmla="*/ 213108 h 1458458"/>
                <a:gd name="connsiteX2-65" fmla="*/ 213108 w 1803400"/>
                <a:gd name="connsiteY2-66" fmla="*/ 0 h 1458458"/>
                <a:gd name="connsiteX3-67" fmla="*/ 1590292 w 1803400"/>
                <a:gd name="connsiteY3-68" fmla="*/ 0 h 1458458"/>
                <a:gd name="connsiteX4-69" fmla="*/ 1803400 w 1803400"/>
                <a:gd name="connsiteY4-70" fmla="*/ 213108 h 1458458"/>
                <a:gd name="connsiteX0-71" fmla="*/ 0 w 1590292"/>
                <a:gd name="connsiteY0-72" fmla="*/ 1458458 h 1458458"/>
                <a:gd name="connsiteX1-73" fmla="*/ 0 w 1590292"/>
                <a:gd name="connsiteY1-74" fmla="*/ 213108 h 1458458"/>
                <a:gd name="connsiteX2-75" fmla="*/ 213108 w 1590292"/>
                <a:gd name="connsiteY2-76" fmla="*/ 0 h 1458458"/>
                <a:gd name="connsiteX3-77" fmla="*/ 1590292 w 1590292"/>
                <a:gd name="connsiteY3-78" fmla="*/ 0 h 1458458"/>
              </a:gdLst>
              <a:ahLst/>
              <a:cxnLst>
                <a:cxn ang="0">
                  <a:pos x="connsiteX0-1" y="connsiteY0-2"/>
                </a:cxn>
                <a:cxn ang="0">
                  <a:pos x="connsiteX1-3" y="connsiteY1-4"/>
                </a:cxn>
                <a:cxn ang="0">
                  <a:pos x="connsiteX2-5" y="connsiteY2-6"/>
                </a:cxn>
                <a:cxn ang="0">
                  <a:pos x="connsiteX3-7" y="connsiteY3-8"/>
                </a:cxn>
              </a:cxnLst>
              <a:rect l="l" t="t" r="r" b="b"/>
              <a:pathLst>
                <a:path w="1590292" h="1458458">
                  <a:moveTo>
                    <a:pt x="0" y="1458458"/>
                  </a:moveTo>
                  <a:lnTo>
                    <a:pt x="0" y="213108"/>
                  </a:lnTo>
                  <a:cubicBezTo>
                    <a:pt x="0" y="95412"/>
                    <a:pt x="95412" y="0"/>
                    <a:pt x="213108" y="0"/>
                  </a:cubicBezTo>
                  <a:lnTo>
                    <a:pt x="1590292" y="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p>
          </p:txBody>
        </p:sp>
        <p:grpSp>
          <p:nvGrpSpPr>
            <p:cNvPr id="115" name="组合 114"/>
            <p:cNvGrpSpPr/>
            <p:nvPr/>
          </p:nvGrpSpPr>
          <p:grpSpPr>
            <a:xfrm>
              <a:off x="1583274" y="1290592"/>
              <a:ext cx="567900" cy="567976"/>
              <a:chOff x="2208974" y="1732724"/>
              <a:chExt cx="916052" cy="916052"/>
            </a:xfrm>
          </p:grpSpPr>
          <p:sp>
            <p:nvSpPr>
              <p:cNvPr id="116" name="椭圆 115"/>
              <p:cNvSpPr/>
              <p:nvPr/>
            </p:nvSpPr>
            <p:spPr>
              <a:xfrm>
                <a:off x="2208974" y="1732724"/>
                <a:ext cx="916052" cy="916052"/>
              </a:xfrm>
              <a:prstGeom prst="ellipse">
                <a:avLst/>
              </a:prstGeom>
              <a:solidFill>
                <a:srgbClr val="FA783A"/>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8" name="组合 117"/>
            <p:cNvGrpSpPr/>
            <p:nvPr/>
          </p:nvGrpSpPr>
          <p:grpSpPr>
            <a:xfrm>
              <a:off x="2943203" y="1290592"/>
              <a:ext cx="567900" cy="567976"/>
              <a:chOff x="2208974" y="1732724"/>
              <a:chExt cx="916052" cy="916052"/>
            </a:xfrm>
          </p:grpSpPr>
          <p:sp>
            <p:nvSpPr>
              <p:cNvPr id="119" name="椭圆 118"/>
              <p:cNvSpPr/>
              <p:nvPr/>
            </p:nvSpPr>
            <p:spPr>
              <a:xfrm>
                <a:off x="2208974" y="1732724"/>
                <a:ext cx="916052" cy="916052"/>
              </a:xfrm>
              <a:prstGeom prst="ellipse">
                <a:avLst/>
              </a:prstGeom>
              <a:solidFill>
                <a:srgbClr val="E3413E"/>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1" name="组合 120"/>
            <p:cNvGrpSpPr/>
            <p:nvPr/>
          </p:nvGrpSpPr>
          <p:grpSpPr>
            <a:xfrm>
              <a:off x="4303133" y="1290592"/>
              <a:ext cx="567900" cy="567976"/>
              <a:chOff x="2208974" y="1732724"/>
              <a:chExt cx="916052" cy="916052"/>
            </a:xfrm>
          </p:grpSpPr>
          <p:sp>
            <p:nvSpPr>
              <p:cNvPr id="122" name="椭圆 121"/>
              <p:cNvSpPr/>
              <p:nvPr/>
            </p:nvSpPr>
            <p:spPr>
              <a:xfrm>
                <a:off x="2208974" y="1732724"/>
                <a:ext cx="916052" cy="916052"/>
              </a:xfrm>
              <a:prstGeom prst="ellipse">
                <a:avLst/>
              </a:prstGeom>
              <a:solidFill>
                <a:srgbClr val="FA783A"/>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4" name="组合 123"/>
            <p:cNvGrpSpPr/>
            <p:nvPr/>
          </p:nvGrpSpPr>
          <p:grpSpPr>
            <a:xfrm>
              <a:off x="5663063" y="1290592"/>
              <a:ext cx="567900" cy="567976"/>
              <a:chOff x="2208974" y="1732724"/>
              <a:chExt cx="916052" cy="916052"/>
            </a:xfrm>
          </p:grpSpPr>
          <p:sp>
            <p:nvSpPr>
              <p:cNvPr id="125" name="椭圆 124"/>
              <p:cNvSpPr/>
              <p:nvPr/>
            </p:nvSpPr>
            <p:spPr>
              <a:xfrm>
                <a:off x="2208974" y="1732724"/>
                <a:ext cx="916052" cy="916052"/>
              </a:xfrm>
              <a:prstGeom prst="ellipse">
                <a:avLst/>
              </a:prstGeom>
              <a:solidFill>
                <a:srgbClr val="E3413E"/>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7" name="组合 126"/>
            <p:cNvGrpSpPr/>
            <p:nvPr/>
          </p:nvGrpSpPr>
          <p:grpSpPr>
            <a:xfrm>
              <a:off x="7022993" y="1290592"/>
              <a:ext cx="567900" cy="567976"/>
              <a:chOff x="2208974" y="1732724"/>
              <a:chExt cx="916052" cy="916052"/>
            </a:xfrm>
          </p:grpSpPr>
          <p:sp>
            <p:nvSpPr>
              <p:cNvPr id="128" name="椭圆 127"/>
              <p:cNvSpPr/>
              <p:nvPr/>
            </p:nvSpPr>
            <p:spPr>
              <a:xfrm>
                <a:off x="2208974" y="1732724"/>
                <a:ext cx="916052" cy="916052"/>
              </a:xfrm>
              <a:prstGeom prst="ellipse">
                <a:avLst/>
              </a:prstGeom>
              <a:solidFill>
                <a:srgbClr val="FA783A"/>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0" name="椭圆 129"/>
            <p:cNvSpPr/>
            <p:nvPr/>
          </p:nvSpPr>
          <p:spPr>
            <a:xfrm>
              <a:off x="3182138" y="979692"/>
              <a:ext cx="84626" cy="84637"/>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131" name="椭圆 130"/>
            <p:cNvSpPr/>
            <p:nvPr/>
          </p:nvSpPr>
          <p:spPr>
            <a:xfrm>
              <a:off x="4544770" y="979692"/>
              <a:ext cx="84626" cy="84637"/>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132" name="椭圆 131"/>
            <p:cNvSpPr/>
            <p:nvPr/>
          </p:nvSpPr>
          <p:spPr>
            <a:xfrm>
              <a:off x="5890967" y="979692"/>
              <a:ext cx="84626" cy="84637"/>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cxnSp>
          <p:nvCxnSpPr>
            <p:cNvPr id="133" name="直接连接符 132"/>
            <p:cNvCxnSpPr/>
            <p:nvPr/>
          </p:nvCxnSpPr>
          <p:spPr>
            <a:xfrm>
              <a:off x="3313094" y="1025444"/>
              <a:ext cx="1170276"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4675881" y="1025444"/>
              <a:ext cx="1170276"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00" name="Group 4"/>
            <p:cNvGrpSpPr>
              <a:grpSpLocks noChangeAspect="1"/>
            </p:cNvGrpSpPr>
            <p:nvPr/>
          </p:nvGrpSpPr>
          <p:grpSpPr bwMode="auto">
            <a:xfrm>
              <a:off x="1761059" y="1436516"/>
              <a:ext cx="231383" cy="271190"/>
              <a:chOff x="1776" y="1776"/>
              <a:chExt cx="64" cy="75"/>
            </a:xfrm>
            <a:solidFill>
              <a:schemeClr val="bg1">
                <a:lumMod val="50000"/>
              </a:schemeClr>
            </a:solidFill>
          </p:grpSpPr>
          <p:sp>
            <p:nvSpPr>
              <p:cNvPr id="201"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2"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3" name="Freeform 7"/>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4" name="Freeform 8"/>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 name="Group 18"/>
            <p:cNvGrpSpPr>
              <a:grpSpLocks noChangeAspect="1"/>
            </p:cNvGrpSpPr>
            <p:nvPr/>
          </p:nvGrpSpPr>
          <p:grpSpPr bwMode="auto">
            <a:xfrm>
              <a:off x="3105690" y="1462612"/>
              <a:ext cx="234990" cy="218996"/>
              <a:chOff x="3802" y="2858"/>
              <a:chExt cx="616" cy="574"/>
            </a:xfrm>
            <a:solidFill>
              <a:schemeClr val="bg1">
                <a:lumMod val="50000"/>
              </a:schemeClr>
            </a:solidFill>
          </p:grpSpPr>
          <p:sp>
            <p:nvSpPr>
              <p:cNvPr id="20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0"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1" name="Group 13"/>
            <p:cNvGrpSpPr>
              <a:grpSpLocks noChangeAspect="1"/>
            </p:cNvGrpSpPr>
            <p:nvPr/>
          </p:nvGrpSpPr>
          <p:grpSpPr bwMode="auto">
            <a:xfrm>
              <a:off x="4449972" y="1429344"/>
              <a:ext cx="282164" cy="285534"/>
              <a:chOff x="2426" y="2781"/>
              <a:chExt cx="593" cy="600"/>
            </a:xfrm>
            <a:solidFill>
              <a:schemeClr val="bg1">
                <a:lumMod val="50000"/>
              </a:schemeClr>
            </a:solidFill>
          </p:grpSpPr>
          <p:sp>
            <p:nvSpPr>
              <p:cNvPr id="212"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14" name="Freeform 108"/>
            <p:cNvSpPr>
              <a:spLocks noEditPoints="1"/>
            </p:cNvSpPr>
            <p:nvPr/>
          </p:nvSpPr>
          <p:spPr bwMode="auto">
            <a:xfrm>
              <a:off x="5796437" y="1423363"/>
              <a:ext cx="296391" cy="29749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lumMod val="50000"/>
              </a:schemeClr>
            </a:solidFill>
            <a:ln>
              <a:noFill/>
            </a:ln>
          </p:spPr>
          <p:txBody>
            <a:bodyPr vert="horz" wrap="square" lIns="68589" tIns="34295" rIns="68589" bIns="34295"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15" name="Group 909"/>
            <p:cNvGrpSpPr>
              <a:grpSpLocks noChangeAspect="1"/>
            </p:cNvGrpSpPr>
            <p:nvPr/>
          </p:nvGrpSpPr>
          <p:grpSpPr bwMode="auto">
            <a:xfrm>
              <a:off x="7186545" y="1464644"/>
              <a:ext cx="252228" cy="215136"/>
              <a:chOff x="6090" y="1175"/>
              <a:chExt cx="265" cy="226"/>
            </a:xfrm>
            <a:solidFill>
              <a:schemeClr val="bg1">
                <a:lumMod val="50000"/>
              </a:schemeClr>
            </a:solidFill>
            <a:effectLst/>
          </p:grpSpPr>
          <p:sp>
            <p:nvSpPr>
              <p:cNvPr id="216"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7"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8"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9"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sp>
        <p:nvSpPr>
          <p:cNvPr id="6" name="标题 5"/>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additive="base">
                                            <p:cTn id="7" dur="500" fill="hold"/>
                                            <p:tgtEl>
                                              <p:spTgt spid="105"/>
                                            </p:tgtEl>
                                            <p:attrNameLst>
                                              <p:attrName>ppt_x</p:attrName>
                                            </p:attrNameLst>
                                          </p:cBhvr>
                                          <p:tavLst>
                                            <p:tav tm="0">
                                              <p:val>
                                                <p:strVal val="0-#ppt_w/2"/>
                                              </p:val>
                                            </p:tav>
                                            <p:tav tm="100000">
                                              <p:val>
                                                <p:strVal val="#ppt_x"/>
                                              </p:val>
                                            </p:tav>
                                          </p:tavLst>
                                        </p:anim>
                                        <p:anim calcmode="lin" valueType="num">
                                          <p:cBhvr additive="base">
                                            <p:cTn id="8" dur="500" fill="hold"/>
                                            <p:tgtEl>
                                              <p:spTgt spid="10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14:presetBounceEnd="60000">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14:bounceEnd="60000">
                                          <p:cBhvr additive="base">
                                            <p:cTn id="12" dur="500" fill="hold"/>
                                            <p:tgtEl>
                                              <p:spTgt spid="2"/>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60000">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14:bounceEnd="60000">
                                          <p:cBhvr additive="base">
                                            <p:cTn id="17" dur="500" fill="hold"/>
                                            <p:tgtEl>
                                              <p:spTgt spid="3"/>
                                            </p:tgtEl>
                                            <p:attrNameLst>
                                              <p:attrName>ppt_x</p:attrName>
                                            </p:attrNameLst>
                                          </p:cBhvr>
                                          <p:tavLst>
                                            <p:tav tm="0">
                                              <p:val>
                                                <p:strVal val="0-#ppt_w/2"/>
                                              </p:val>
                                            </p:tav>
                                            <p:tav tm="100000">
                                              <p:val>
                                                <p:strVal val="#ppt_x"/>
                                              </p:val>
                                            </p:tav>
                                          </p:tavLst>
                                        </p:anim>
                                        <p:anim calcmode="lin" valueType="num" p14:bounceEnd="60000">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14:presetBounceEnd="60000">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14:bounceEnd="60000">
                                          <p:cBhvr additive="base">
                                            <p:cTn id="22" dur="500" fill="hold"/>
                                            <p:tgtEl>
                                              <p:spTgt spid="4"/>
                                            </p:tgtEl>
                                            <p:attrNameLst>
                                              <p:attrName>ppt_x</p:attrName>
                                            </p:attrNameLst>
                                          </p:cBhvr>
                                          <p:tavLst>
                                            <p:tav tm="0">
                                              <p:val>
                                                <p:strVal val="0-#ppt_w/2"/>
                                              </p:val>
                                            </p:tav>
                                            <p:tav tm="100000">
                                              <p:val>
                                                <p:strVal val="#ppt_x"/>
                                              </p:val>
                                            </p:tav>
                                          </p:tavLst>
                                        </p:anim>
                                        <p:anim calcmode="lin" valueType="num" p14:bounceEnd="60000">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14:presetBounceEnd="60000">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14:bounceEnd="60000">
                                          <p:cBhvr additive="base">
                                            <p:cTn id="27" dur="500" fill="hold"/>
                                            <p:tgtEl>
                                              <p:spTgt spid="5"/>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14:presetBounceEnd="60000">
                                      <p:stCondLst>
                                        <p:cond delay="0"/>
                                      </p:stCondLst>
                                      <p:childTnLst>
                                        <p:set>
                                          <p:cBhvr>
                                            <p:cTn id="31" dur="1" fill="hold">
                                              <p:stCondLst>
                                                <p:cond delay="0"/>
                                              </p:stCondLst>
                                            </p:cTn>
                                            <p:tgtEl>
                                              <p:spTgt spid="114"/>
                                            </p:tgtEl>
                                            <p:attrNameLst>
                                              <p:attrName>style.visibility</p:attrName>
                                            </p:attrNameLst>
                                          </p:cBhvr>
                                          <p:to>
                                            <p:strVal val="visible"/>
                                          </p:to>
                                        </p:set>
                                        <p:anim calcmode="lin" valueType="num" p14:bounceEnd="60000">
                                          <p:cBhvr additive="base">
                                            <p:cTn id="32" dur="500" fill="hold"/>
                                            <p:tgtEl>
                                              <p:spTgt spid="114"/>
                                            </p:tgtEl>
                                            <p:attrNameLst>
                                              <p:attrName>ppt_x</p:attrName>
                                            </p:attrNameLst>
                                          </p:cBhvr>
                                          <p:tavLst>
                                            <p:tav tm="0">
                                              <p:val>
                                                <p:strVal val="0-#ppt_w/2"/>
                                              </p:val>
                                            </p:tav>
                                            <p:tav tm="100000">
                                              <p:val>
                                                <p:strVal val="#ppt_x"/>
                                              </p:val>
                                            </p:tav>
                                          </p:tavLst>
                                        </p:anim>
                                        <p:anim calcmode="lin" valueType="num" p14:bounceEnd="60000">
                                          <p:cBhvr additive="base">
                                            <p:cTn id="33" dur="500" fill="hold"/>
                                            <p:tgtEl>
                                              <p:spTgt spid="11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47"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additive="base">
                                            <p:cTn id="7" dur="500" fill="hold"/>
                                            <p:tgtEl>
                                              <p:spTgt spid="105"/>
                                            </p:tgtEl>
                                            <p:attrNameLst>
                                              <p:attrName>ppt_x</p:attrName>
                                            </p:attrNameLst>
                                          </p:cBhvr>
                                          <p:tavLst>
                                            <p:tav tm="0">
                                              <p:val>
                                                <p:strVal val="0-#ppt_w/2"/>
                                              </p:val>
                                            </p:tav>
                                            <p:tav tm="100000">
                                              <p:val>
                                                <p:strVal val="#ppt_x"/>
                                              </p:val>
                                            </p:tav>
                                          </p:tavLst>
                                        </p:anim>
                                        <p:anim calcmode="lin" valueType="num">
                                          <p:cBhvr additive="base">
                                            <p:cTn id="8" dur="500" fill="hold"/>
                                            <p:tgtEl>
                                              <p:spTgt spid="10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0-#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14"/>
                                            </p:tgtEl>
                                            <p:attrNameLst>
                                              <p:attrName>style.visibility</p:attrName>
                                            </p:attrNameLst>
                                          </p:cBhvr>
                                          <p:to>
                                            <p:strVal val="visible"/>
                                          </p:to>
                                        </p:set>
                                        <p:anim calcmode="lin" valueType="num">
                                          <p:cBhvr additive="base">
                                            <p:cTn id="32" dur="500" fill="hold"/>
                                            <p:tgtEl>
                                              <p:spTgt spid="114"/>
                                            </p:tgtEl>
                                            <p:attrNameLst>
                                              <p:attrName>ppt_x</p:attrName>
                                            </p:attrNameLst>
                                          </p:cBhvr>
                                          <p:tavLst>
                                            <p:tav tm="0">
                                              <p:val>
                                                <p:strVal val="0-#ppt_w/2"/>
                                              </p:val>
                                            </p:tav>
                                            <p:tav tm="100000">
                                              <p:val>
                                                <p:strVal val="#ppt_x"/>
                                              </p:val>
                                            </p:tav>
                                          </p:tavLst>
                                        </p:anim>
                                        <p:anim calcmode="lin" valueType="num">
                                          <p:cBhvr additive="base">
                                            <p:cTn id="33" dur="500" fill="hold"/>
                                            <p:tgtEl>
                                              <p:spTgt spid="11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47"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14"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grpSp>
        <p:nvGrpSpPr>
          <p:cNvPr id="151" name="组合 150"/>
          <p:cNvGrpSpPr/>
          <p:nvPr/>
        </p:nvGrpSpPr>
        <p:grpSpPr>
          <a:xfrm>
            <a:off x="4618030" y="1107636"/>
            <a:ext cx="1113617" cy="2136744"/>
            <a:chOff x="6156302" y="1476392"/>
            <a:chExt cx="1484565" cy="2848113"/>
          </a:xfrm>
        </p:grpSpPr>
        <p:grpSp>
          <p:nvGrpSpPr>
            <p:cNvPr id="152" name="组合 151"/>
            <p:cNvGrpSpPr/>
            <p:nvPr/>
          </p:nvGrpSpPr>
          <p:grpSpPr>
            <a:xfrm>
              <a:off x="6156302" y="1476392"/>
              <a:ext cx="1484565" cy="2848113"/>
              <a:chOff x="6156302" y="1476392"/>
              <a:chExt cx="1484565" cy="2848113"/>
            </a:xfrm>
          </p:grpSpPr>
          <p:sp>
            <p:nvSpPr>
              <p:cNvPr id="156" name="MH_Other_3"/>
              <p:cNvSpPr/>
              <p:nvPr>
                <p:custDataLst>
                  <p:tags r:id="rId6"/>
                </p:custDataLst>
              </p:nvPr>
            </p:nvSpPr>
            <p:spPr>
              <a:xfrm rot="5400000" flipV="1">
                <a:off x="5311844" y="2591146"/>
                <a:ext cx="2577817" cy="888902"/>
              </a:xfrm>
              <a:prstGeom prst="bentArrow">
                <a:avLst>
                  <a:gd name="adj1" fmla="val 7438"/>
                  <a:gd name="adj2" fmla="val 3464"/>
                  <a:gd name="adj3" fmla="val 0"/>
                  <a:gd name="adj4" fmla="val 30020"/>
                </a:avLst>
              </a:prstGeom>
              <a:solidFill>
                <a:srgbClr val="E3413E"/>
              </a:solidFill>
              <a:ln w="76200" cap="flat" cmpd="sng" algn="ctr">
                <a:solidFill>
                  <a:srgbClr val="E3413E"/>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sym typeface="Arial" panose="020B0604020202020204" pitchFamily="34" charset="0"/>
                </a:endParaRPr>
              </a:p>
            </p:txBody>
          </p:sp>
          <p:sp>
            <p:nvSpPr>
              <p:cNvPr id="157" name="椭圆 156"/>
              <p:cNvSpPr/>
              <p:nvPr/>
            </p:nvSpPr>
            <p:spPr>
              <a:xfrm>
                <a:off x="7018705" y="1476392"/>
                <a:ext cx="622162" cy="622163"/>
              </a:xfrm>
              <a:prstGeom prst="ellipse">
                <a:avLst/>
              </a:prstGeom>
              <a:solidFill>
                <a:srgbClr val="E3413E"/>
              </a:solidFill>
              <a:ln w="12700" cap="flat" cmpd="sng" algn="ctr">
                <a:solidFill>
                  <a:srgbClr val="E3413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grpSp>
        <p:grpSp>
          <p:nvGrpSpPr>
            <p:cNvPr id="153" name="组合 152"/>
            <p:cNvGrpSpPr/>
            <p:nvPr/>
          </p:nvGrpSpPr>
          <p:grpSpPr>
            <a:xfrm>
              <a:off x="7103519" y="1545274"/>
              <a:ext cx="518865" cy="492291"/>
              <a:chOff x="4418676" y="1572161"/>
              <a:chExt cx="518865" cy="492291"/>
            </a:xfrm>
          </p:grpSpPr>
          <p:sp>
            <p:nvSpPr>
              <p:cNvPr id="154" name="椭圆 153"/>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55" name="文本框 114"/>
              <p:cNvSpPr txBox="1"/>
              <p:nvPr/>
            </p:nvSpPr>
            <p:spPr>
              <a:xfrm>
                <a:off x="4437063" y="1572161"/>
                <a:ext cx="500478" cy="4922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rPr>
                  <a:t>02</a:t>
                </a:r>
                <a:endParaRPr kumimoji="0" lang="zh-CN" altLang="en-US" sz="1800" b="0" i="0" u="none" strike="noStrike" kern="0" cap="none" spc="0" normalizeH="0" baseline="0" noProof="0" dirty="0">
                  <a:ln>
                    <a:noFill/>
                  </a:ln>
                  <a:solidFill>
                    <a:sysClr val="window" lastClr="FFFFFF">
                      <a:lumMod val="50000"/>
                    </a:sysClr>
                  </a:solidFill>
                  <a:effectLst/>
                  <a:uLnTx/>
                  <a:uFillTx/>
                </a:endParaRPr>
              </a:p>
            </p:txBody>
          </p:sp>
        </p:grpSp>
      </p:grpSp>
      <p:grpSp>
        <p:nvGrpSpPr>
          <p:cNvPr id="158" name="组合 157"/>
          <p:cNvGrpSpPr/>
          <p:nvPr/>
        </p:nvGrpSpPr>
        <p:grpSpPr>
          <a:xfrm>
            <a:off x="3839032" y="3510580"/>
            <a:ext cx="1282499" cy="1282672"/>
            <a:chOff x="4700937" y="4015204"/>
            <a:chExt cx="455921" cy="455921"/>
          </a:xfrm>
          <a:effectLst/>
        </p:grpSpPr>
        <p:sp>
          <p:nvSpPr>
            <p:cNvPr id="159" name="椭圆 158"/>
            <p:cNvSpPr/>
            <p:nvPr/>
          </p:nvSpPr>
          <p:spPr>
            <a:xfrm flipH="1">
              <a:off x="4700937" y="4015204"/>
              <a:ext cx="455921" cy="455921"/>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sp>
          <p:nvSpPr>
            <p:cNvPr id="160" name="椭圆 159"/>
            <p:cNvSpPr/>
            <p:nvPr/>
          </p:nvSpPr>
          <p:spPr>
            <a:xfrm flipH="1">
              <a:off x="4711557" y="4025824"/>
              <a:ext cx="434681" cy="434681"/>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grpSp>
      <p:grpSp>
        <p:nvGrpSpPr>
          <p:cNvPr id="161" name="组合 160"/>
          <p:cNvGrpSpPr/>
          <p:nvPr/>
        </p:nvGrpSpPr>
        <p:grpSpPr>
          <a:xfrm>
            <a:off x="3257660" y="1125372"/>
            <a:ext cx="1069605" cy="2852578"/>
            <a:chOff x="4342792" y="1500033"/>
            <a:chExt cx="1425893" cy="3802264"/>
          </a:xfrm>
        </p:grpSpPr>
        <p:grpSp>
          <p:nvGrpSpPr>
            <p:cNvPr id="162" name="组合 161"/>
            <p:cNvGrpSpPr/>
            <p:nvPr/>
          </p:nvGrpSpPr>
          <p:grpSpPr>
            <a:xfrm>
              <a:off x="4342792" y="1500033"/>
              <a:ext cx="1425893" cy="3802264"/>
              <a:chOff x="4342792" y="1500033"/>
              <a:chExt cx="1425893" cy="3802264"/>
            </a:xfrm>
          </p:grpSpPr>
          <p:sp>
            <p:nvSpPr>
              <p:cNvPr id="166" name="MH_Other_3"/>
              <p:cNvSpPr/>
              <p:nvPr>
                <p:custDataLst>
                  <p:tags r:id="rId5"/>
                </p:custDataLst>
              </p:nvPr>
            </p:nvSpPr>
            <p:spPr>
              <a:xfrm rot="16200000" flipH="1" flipV="1">
                <a:off x="3546429" y="3080042"/>
                <a:ext cx="3555609" cy="888902"/>
              </a:xfrm>
              <a:prstGeom prst="bentArrow">
                <a:avLst>
                  <a:gd name="adj1" fmla="val 7438"/>
                  <a:gd name="adj2" fmla="val 3464"/>
                  <a:gd name="adj3" fmla="val 0"/>
                  <a:gd name="adj4" fmla="val 30020"/>
                </a:avLst>
              </a:prstGeom>
              <a:solidFill>
                <a:srgbClr val="5FBD98"/>
              </a:solidFill>
              <a:ln w="76200" cap="flat" cmpd="sng" algn="ctr">
                <a:solidFill>
                  <a:srgbClr val="E94744"/>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sym typeface="Arial" panose="020B0604020202020204" pitchFamily="34" charset="0"/>
                </a:endParaRPr>
              </a:p>
            </p:txBody>
          </p:sp>
          <p:sp>
            <p:nvSpPr>
              <p:cNvPr id="167" name="椭圆 166"/>
              <p:cNvSpPr/>
              <p:nvPr/>
            </p:nvSpPr>
            <p:spPr>
              <a:xfrm>
                <a:off x="4342792" y="1500033"/>
                <a:ext cx="622162" cy="622163"/>
              </a:xfrm>
              <a:prstGeom prst="ellipse">
                <a:avLst/>
              </a:prstGeom>
              <a:solidFill>
                <a:srgbClr val="EC4844"/>
              </a:solidFill>
              <a:ln w="12700" cap="flat" cmpd="sng" algn="ctr">
                <a:solidFill>
                  <a:srgbClr val="EC48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grpSp>
        <p:grpSp>
          <p:nvGrpSpPr>
            <p:cNvPr id="163" name="组合 162"/>
            <p:cNvGrpSpPr/>
            <p:nvPr/>
          </p:nvGrpSpPr>
          <p:grpSpPr>
            <a:xfrm>
              <a:off x="4418676" y="1572161"/>
              <a:ext cx="489742" cy="492291"/>
              <a:chOff x="4418676" y="1572161"/>
              <a:chExt cx="489742" cy="492291"/>
            </a:xfrm>
          </p:grpSpPr>
          <p:sp>
            <p:nvSpPr>
              <p:cNvPr id="164" name="椭圆 163"/>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65" name="文本框 101"/>
              <p:cNvSpPr txBox="1"/>
              <p:nvPr/>
            </p:nvSpPr>
            <p:spPr>
              <a:xfrm>
                <a:off x="4465639" y="1572161"/>
                <a:ext cx="442779" cy="4922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rPr>
                  <a:t>01</a:t>
                </a:r>
                <a:endParaRPr kumimoji="0" lang="zh-CN" altLang="en-US" sz="1800" b="0" i="0" u="none" strike="noStrike" kern="0" cap="none" spc="0" normalizeH="0" baseline="0" noProof="0" dirty="0">
                  <a:ln>
                    <a:noFill/>
                  </a:ln>
                  <a:solidFill>
                    <a:sysClr val="window" lastClr="FFFFFF">
                      <a:lumMod val="50000"/>
                    </a:sysClr>
                  </a:solidFill>
                  <a:effectLst/>
                  <a:uLnTx/>
                  <a:uFillTx/>
                </a:endParaRPr>
              </a:p>
            </p:txBody>
          </p:sp>
        </p:grpSp>
      </p:grpSp>
      <p:grpSp>
        <p:nvGrpSpPr>
          <p:cNvPr id="168" name="组合 167"/>
          <p:cNvGrpSpPr/>
          <p:nvPr/>
        </p:nvGrpSpPr>
        <p:grpSpPr>
          <a:xfrm>
            <a:off x="3257660" y="2308051"/>
            <a:ext cx="902533" cy="2003343"/>
            <a:chOff x="4342792" y="3076450"/>
            <a:chExt cx="1203168" cy="2670299"/>
          </a:xfrm>
        </p:grpSpPr>
        <p:grpSp>
          <p:nvGrpSpPr>
            <p:cNvPr id="169" name="组合 168"/>
            <p:cNvGrpSpPr/>
            <p:nvPr/>
          </p:nvGrpSpPr>
          <p:grpSpPr>
            <a:xfrm>
              <a:off x="4342792" y="3076450"/>
              <a:ext cx="1203168" cy="2670299"/>
              <a:chOff x="4342792" y="3076450"/>
              <a:chExt cx="1203168" cy="2670299"/>
            </a:xfrm>
          </p:grpSpPr>
          <p:sp>
            <p:nvSpPr>
              <p:cNvPr id="173" name="MH_Other_3"/>
              <p:cNvSpPr/>
              <p:nvPr>
                <p:custDataLst>
                  <p:tags r:id="rId4"/>
                </p:custDataLst>
              </p:nvPr>
            </p:nvSpPr>
            <p:spPr>
              <a:xfrm rot="16200000" flipH="1" flipV="1">
                <a:off x="3897358" y="4098147"/>
                <a:ext cx="2408302" cy="888902"/>
              </a:xfrm>
              <a:prstGeom prst="bentArrow">
                <a:avLst>
                  <a:gd name="adj1" fmla="val 7438"/>
                  <a:gd name="adj2" fmla="val 3464"/>
                  <a:gd name="adj3" fmla="val 0"/>
                  <a:gd name="adj4" fmla="val 30020"/>
                </a:avLst>
              </a:prstGeom>
              <a:solidFill>
                <a:srgbClr val="5FBD98"/>
              </a:solidFill>
              <a:ln w="76200" cap="flat" cmpd="sng" algn="ctr">
                <a:solidFill>
                  <a:srgbClr val="F17445"/>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sym typeface="Arial" panose="020B0604020202020204" pitchFamily="34" charset="0"/>
                </a:endParaRPr>
              </a:p>
            </p:txBody>
          </p:sp>
          <p:sp>
            <p:nvSpPr>
              <p:cNvPr id="174" name="椭圆 173"/>
              <p:cNvSpPr/>
              <p:nvPr/>
            </p:nvSpPr>
            <p:spPr>
              <a:xfrm>
                <a:off x="4342792" y="3076450"/>
                <a:ext cx="622162" cy="622163"/>
              </a:xfrm>
              <a:prstGeom prst="ellipse">
                <a:avLst/>
              </a:prstGeom>
              <a:solidFill>
                <a:srgbClr val="EE7744"/>
              </a:solidFill>
              <a:ln w="12700" cap="flat" cmpd="sng" algn="ctr">
                <a:solidFill>
                  <a:srgbClr val="EE7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grpSp>
        <p:grpSp>
          <p:nvGrpSpPr>
            <p:cNvPr id="170" name="组合 169"/>
            <p:cNvGrpSpPr/>
            <p:nvPr/>
          </p:nvGrpSpPr>
          <p:grpSpPr>
            <a:xfrm>
              <a:off x="4428480" y="3154651"/>
              <a:ext cx="529548" cy="492291"/>
              <a:chOff x="4418676" y="1572161"/>
              <a:chExt cx="529548" cy="492291"/>
            </a:xfrm>
          </p:grpSpPr>
          <p:sp>
            <p:nvSpPr>
              <p:cNvPr id="171" name="椭圆 170"/>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72" name="文本框 105"/>
              <p:cNvSpPr txBox="1"/>
              <p:nvPr/>
            </p:nvSpPr>
            <p:spPr>
              <a:xfrm>
                <a:off x="4437063" y="1572161"/>
                <a:ext cx="511161" cy="4922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rPr>
                  <a:t>03</a:t>
                </a:r>
                <a:endParaRPr kumimoji="0" lang="zh-CN" altLang="en-US" sz="1800" b="0" i="0" u="none" strike="noStrike" kern="0" cap="none" spc="0" normalizeH="0" baseline="0" noProof="0" dirty="0">
                  <a:ln>
                    <a:noFill/>
                  </a:ln>
                  <a:solidFill>
                    <a:sysClr val="window" lastClr="FFFFFF">
                      <a:lumMod val="50000"/>
                    </a:sysClr>
                  </a:solidFill>
                  <a:effectLst/>
                  <a:uLnTx/>
                  <a:uFillTx/>
                </a:endParaRPr>
              </a:p>
            </p:txBody>
          </p:sp>
        </p:grpSp>
      </p:grpSp>
      <p:grpSp>
        <p:nvGrpSpPr>
          <p:cNvPr id="175" name="组合 174"/>
          <p:cNvGrpSpPr/>
          <p:nvPr/>
        </p:nvGrpSpPr>
        <p:grpSpPr>
          <a:xfrm>
            <a:off x="4618030" y="1961294"/>
            <a:ext cx="1113617" cy="2150035"/>
            <a:chOff x="6156302" y="2614250"/>
            <a:chExt cx="1484565" cy="2865828"/>
          </a:xfrm>
        </p:grpSpPr>
        <p:grpSp>
          <p:nvGrpSpPr>
            <p:cNvPr id="176" name="组合 175"/>
            <p:cNvGrpSpPr/>
            <p:nvPr/>
          </p:nvGrpSpPr>
          <p:grpSpPr>
            <a:xfrm>
              <a:off x="6156302" y="2614250"/>
              <a:ext cx="1484565" cy="2865828"/>
              <a:chOff x="6156302" y="2614250"/>
              <a:chExt cx="1484565" cy="2865828"/>
            </a:xfrm>
          </p:grpSpPr>
          <p:sp>
            <p:nvSpPr>
              <p:cNvPr id="180" name="MH_Other_3"/>
              <p:cNvSpPr/>
              <p:nvPr>
                <p:custDataLst>
                  <p:tags r:id="rId3"/>
                </p:custDataLst>
              </p:nvPr>
            </p:nvSpPr>
            <p:spPr>
              <a:xfrm rot="5400000" flipV="1">
                <a:off x="5311844" y="3746719"/>
                <a:ext cx="2577817" cy="888902"/>
              </a:xfrm>
              <a:prstGeom prst="bentArrow">
                <a:avLst>
                  <a:gd name="adj1" fmla="val 7438"/>
                  <a:gd name="adj2" fmla="val 3464"/>
                  <a:gd name="adj3" fmla="val 0"/>
                  <a:gd name="adj4" fmla="val 30020"/>
                </a:avLst>
              </a:prstGeom>
              <a:solidFill>
                <a:srgbClr val="5FBD98"/>
              </a:solidFill>
              <a:ln w="76200" cap="flat" cmpd="sng" algn="ctr">
                <a:solidFill>
                  <a:srgbClr val="FA783A"/>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sym typeface="Arial" panose="020B0604020202020204" pitchFamily="34" charset="0"/>
                </a:endParaRPr>
              </a:p>
            </p:txBody>
          </p:sp>
          <p:sp>
            <p:nvSpPr>
              <p:cNvPr id="181" name="椭圆 180"/>
              <p:cNvSpPr/>
              <p:nvPr/>
            </p:nvSpPr>
            <p:spPr>
              <a:xfrm>
                <a:off x="7018705" y="2614250"/>
                <a:ext cx="622162" cy="622163"/>
              </a:xfrm>
              <a:prstGeom prst="ellipse">
                <a:avLst/>
              </a:prstGeom>
              <a:solidFill>
                <a:srgbClr val="FA783A"/>
              </a:solidFill>
              <a:ln w="12700" cap="flat" cmpd="sng" algn="ctr">
                <a:solidFill>
                  <a:srgbClr val="FA783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grpSp>
        <p:grpSp>
          <p:nvGrpSpPr>
            <p:cNvPr id="177" name="组合 176"/>
            <p:cNvGrpSpPr/>
            <p:nvPr/>
          </p:nvGrpSpPr>
          <p:grpSpPr>
            <a:xfrm>
              <a:off x="7103519" y="2689103"/>
              <a:ext cx="516727" cy="492291"/>
              <a:chOff x="4418676" y="1572161"/>
              <a:chExt cx="516727" cy="492291"/>
            </a:xfrm>
          </p:grpSpPr>
          <p:sp>
            <p:nvSpPr>
              <p:cNvPr id="178" name="椭圆 177"/>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79" name="文本框 108"/>
              <p:cNvSpPr txBox="1"/>
              <p:nvPr/>
            </p:nvSpPr>
            <p:spPr>
              <a:xfrm>
                <a:off x="4437063" y="1572161"/>
                <a:ext cx="498340" cy="4922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rPr>
                  <a:t>04</a:t>
                </a:r>
                <a:endParaRPr kumimoji="0" lang="zh-CN" altLang="en-US" sz="1800" b="0" i="0" u="none" strike="noStrike" kern="0" cap="none" spc="0" normalizeH="0" baseline="0" noProof="0" dirty="0">
                  <a:ln>
                    <a:noFill/>
                  </a:ln>
                  <a:solidFill>
                    <a:sysClr val="window" lastClr="FFFFFF">
                      <a:lumMod val="50000"/>
                    </a:sysClr>
                  </a:solidFill>
                  <a:effectLst/>
                  <a:uLnTx/>
                  <a:uFillTx/>
                </a:endParaRPr>
              </a:p>
            </p:txBody>
          </p:sp>
        </p:grpSp>
      </p:grpSp>
      <p:grpSp>
        <p:nvGrpSpPr>
          <p:cNvPr id="182" name="组合 181"/>
          <p:cNvGrpSpPr/>
          <p:nvPr/>
        </p:nvGrpSpPr>
        <p:grpSpPr>
          <a:xfrm>
            <a:off x="3257660" y="3163985"/>
            <a:ext cx="897924" cy="1080721"/>
            <a:chOff x="4342792" y="4217343"/>
            <a:chExt cx="1197024" cy="1440517"/>
          </a:xfrm>
        </p:grpSpPr>
        <p:grpSp>
          <p:nvGrpSpPr>
            <p:cNvPr id="183" name="组合 182"/>
            <p:cNvGrpSpPr/>
            <p:nvPr/>
          </p:nvGrpSpPr>
          <p:grpSpPr>
            <a:xfrm>
              <a:off x="4342792" y="4217343"/>
              <a:ext cx="1197024" cy="1440517"/>
              <a:chOff x="4342792" y="4217343"/>
              <a:chExt cx="1197024" cy="1440517"/>
            </a:xfrm>
          </p:grpSpPr>
          <p:sp>
            <p:nvSpPr>
              <p:cNvPr id="187" name="MH_Other_3"/>
              <p:cNvSpPr/>
              <p:nvPr>
                <p:custDataLst>
                  <p:tags r:id="rId2"/>
                </p:custDataLst>
              </p:nvPr>
            </p:nvSpPr>
            <p:spPr>
              <a:xfrm rot="16200000" flipH="1" flipV="1">
                <a:off x="4508276" y="4626321"/>
                <a:ext cx="1174177" cy="888902"/>
              </a:xfrm>
              <a:prstGeom prst="bentArrow">
                <a:avLst>
                  <a:gd name="adj1" fmla="val 7438"/>
                  <a:gd name="adj2" fmla="val 3464"/>
                  <a:gd name="adj3" fmla="val 0"/>
                  <a:gd name="adj4" fmla="val 30020"/>
                </a:avLst>
              </a:prstGeom>
              <a:solidFill>
                <a:srgbClr val="5FBD98"/>
              </a:solidFill>
              <a:ln w="76200" cap="flat" cmpd="sng" algn="ctr">
                <a:solidFill>
                  <a:srgbClr val="EF9322"/>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sym typeface="Arial" panose="020B0604020202020204" pitchFamily="34" charset="0"/>
                </a:endParaRPr>
              </a:p>
            </p:txBody>
          </p:sp>
          <p:sp>
            <p:nvSpPr>
              <p:cNvPr id="188" name="椭圆 187"/>
              <p:cNvSpPr/>
              <p:nvPr/>
            </p:nvSpPr>
            <p:spPr>
              <a:xfrm>
                <a:off x="4342792" y="4217343"/>
                <a:ext cx="622162" cy="622163"/>
              </a:xfrm>
              <a:prstGeom prst="ellipse">
                <a:avLst/>
              </a:prstGeom>
              <a:solidFill>
                <a:srgbClr val="EF9322"/>
              </a:solidFill>
              <a:ln w="12700" cap="flat" cmpd="sng" algn="ctr">
                <a:solidFill>
                  <a:srgbClr val="EF932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grpSp>
        <p:grpSp>
          <p:nvGrpSpPr>
            <p:cNvPr id="184" name="组合 183"/>
            <p:cNvGrpSpPr/>
            <p:nvPr/>
          </p:nvGrpSpPr>
          <p:grpSpPr>
            <a:xfrm>
              <a:off x="4427008" y="4295544"/>
              <a:ext cx="525275" cy="492291"/>
              <a:chOff x="4418676" y="1572161"/>
              <a:chExt cx="525275" cy="492291"/>
            </a:xfrm>
          </p:grpSpPr>
          <p:sp>
            <p:nvSpPr>
              <p:cNvPr id="185" name="椭圆 184"/>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86" name="文本框 111"/>
              <p:cNvSpPr txBox="1"/>
              <p:nvPr/>
            </p:nvSpPr>
            <p:spPr>
              <a:xfrm>
                <a:off x="4437063" y="1572161"/>
                <a:ext cx="506888" cy="4922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rPr>
                  <a:t>05</a:t>
                </a:r>
                <a:endParaRPr kumimoji="0" lang="zh-CN" altLang="en-US" sz="1800" b="0" i="0" u="none" strike="noStrike" kern="0" cap="none" spc="0" normalizeH="0" baseline="0" noProof="0" dirty="0">
                  <a:ln>
                    <a:noFill/>
                  </a:ln>
                  <a:solidFill>
                    <a:sysClr val="window" lastClr="FFFFFF">
                      <a:lumMod val="50000"/>
                    </a:sysClr>
                  </a:solidFill>
                  <a:effectLst/>
                  <a:uLnTx/>
                  <a:uFillTx/>
                </a:endParaRPr>
              </a:p>
            </p:txBody>
          </p:sp>
        </p:grpSp>
      </p:grpSp>
      <p:grpSp>
        <p:nvGrpSpPr>
          <p:cNvPr id="189" name="组合 188"/>
          <p:cNvGrpSpPr/>
          <p:nvPr/>
        </p:nvGrpSpPr>
        <p:grpSpPr>
          <a:xfrm>
            <a:off x="4811082" y="2822921"/>
            <a:ext cx="920565" cy="1421784"/>
            <a:chOff x="6413660" y="3762732"/>
            <a:chExt cx="1227207" cy="1895127"/>
          </a:xfrm>
        </p:grpSpPr>
        <p:grpSp>
          <p:nvGrpSpPr>
            <p:cNvPr id="190" name="组合 189"/>
            <p:cNvGrpSpPr/>
            <p:nvPr/>
          </p:nvGrpSpPr>
          <p:grpSpPr>
            <a:xfrm>
              <a:off x="6413660" y="3762732"/>
              <a:ext cx="1227207" cy="1895127"/>
              <a:chOff x="6413660" y="3762732"/>
              <a:chExt cx="1227207" cy="1895127"/>
            </a:xfrm>
          </p:grpSpPr>
          <p:sp>
            <p:nvSpPr>
              <p:cNvPr id="194" name="MH_Other_3"/>
              <p:cNvSpPr/>
              <p:nvPr>
                <p:custDataLst>
                  <p:tags r:id="rId1"/>
                </p:custDataLst>
              </p:nvPr>
            </p:nvSpPr>
            <p:spPr>
              <a:xfrm rot="5400000" flipV="1">
                <a:off x="6041185" y="4396482"/>
                <a:ext cx="1633852" cy="888902"/>
              </a:xfrm>
              <a:prstGeom prst="bentArrow">
                <a:avLst>
                  <a:gd name="adj1" fmla="val 7438"/>
                  <a:gd name="adj2" fmla="val 3464"/>
                  <a:gd name="adj3" fmla="val 0"/>
                  <a:gd name="adj4" fmla="val 30020"/>
                </a:avLst>
              </a:prstGeom>
              <a:solidFill>
                <a:srgbClr val="E3413E"/>
              </a:solidFill>
              <a:ln w="76200" cap="flat" cmpd="sng" algn="ctr">
                <a:solidFill>
                  <a:srgbClr val="E3413E"/>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sym typeface="Arial" panose="020B0604020202020204" pitchFamily="34" charset="0"/>
                </a:endParaRPr>
              </a:p>
            </p:txBody>
          </p:sp>
          <p:sp>
            <p:nvSpPr>
              <p:cNvPr id="195" name="椭圆 194"/>
              <p:cNvSpPr/>
              <p:nvPr/>
            </p:nvSpPr>
            <p:spPr>
              <a:xfrm>
                <a:off x="7018705" y="3762732"/>
                <a:ext cx="622162" cy="622163"/>
              </a:xfrm>
              <a:prstGeom prst="ellipse">
                <a:avLst/>
              </a:prstGeom>
              <a:solidFill>
                <a:srgbClr val="E3413E"/>
              </a:solidFill>
              <a:ln w="12700" cap="flat" cmpd="sng" algn="ctr">
                <a:solidFill>
                  <a:srgbClr val="E3413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grpSp>
        <p:grpSp>
          <p:nvGrpSpPr>
            <p:cNvPr id="191" name="组合 190"/>
            <p:cNvGrpSpPr/>
            <p:nvPr/>
          </p:nvGrpSpPr>
          <p:grpSpPr>
            <a:xfrm>
              <a:off x="7110798" y="3840933"/>
              <a:ext cx="529550" cy="492291"/>
              <a:chOff x="4418676" y="1572161"/>
              <a:chExt cx="529550" cy="492291"/>
            </a:xfrm>
          </p:grpSpPr>
          <p:sp>
            <p:nvSpPr>
              <p:cNvPr id="192" name="椭圆 191"/>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3" name="文本框 117"/>
              <p:cNvSpPr txBox="1"/>
              <p:nvPr/>
            </p:nvSpPr>
            <p:spPr>
              <a:xfrm>
                <a:off x="4437063" y="1572161"/>
                <a:ext cx="511163" cy="4922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ysClr val="window" lastClr="FFFFFF">
                        <a:lumMod val="50000"/>
                      </a:sysClr>
                    </a:solidFill>
                    <a:effectLst/>
                    <a:uLnTx/>
                    <a:uFillTx/>
                  </a:rPr>
                  <a:t>06</a:t>
                </a:r>
                <a:endParaRPr kumimoji="0" lang="zh-CN" altLang="en-US" sz="1800" b="0" i="0" u="none" strike="noStrike" kern="0" cap="none" spc="0" normalizeH="0" baseline="0" noProof="0" dirty="0">
                  <a:ln>
                    <a:noFill/>
                  </a:ln>
                  <a:solidFill>
                    <a:sysClr val="window" lastClr="FFFFFF">
                      <a:lumMod val="50000"/>
                    </a:sysClr>
                  </a:solidFill>
                  <a:effectLst/>
                  <a:uLnTx/>
                  <a:uFillTx/>
                </a:endParaRPr>
              </a:p>
            </p:txBody>
          </p:sp>
        </p:grpSp>
      </p:grpSp>
      <p:grpSp>
        <p:nvGrpSpPr>
          <p:cNvPr id="196" name="组合 195"/>
          <p:cNvGrpSpPr/>
          <p:nvPr/>
        </p:nvGrpSpPr>
        <p:grpSpPr>
          <a:xfrm>
            <a:off x="5740604" y="1062455"/>
            <a:ext cx="2468993" cy="983578"/>
            <a:chOff x="7652807" y="1416170"/>
            <a:chExt cx="3291419" cy="1311032"/>
          </a:xfrm>
        </p:grpSpPr>
        <p:cxnSp>
          <p:nvCxnSpPr>
            <p:cNvPr id="197" name="直接连接符 196"/>
            <p:cNvCxnSpPr/>
            <p:nvPr/>
          </p:nvCxnSpPr>
          <p:spPr>
            <a:xfrm>
              <a:off x="7652807" y="1796348"/>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198" name="组合 197"/>
            <p:cNvGrpSpPr/>
            <p:nvPr/>
          </p:nvGrpSpPr>
          <p:grpSpPr>
            <a:xfrm>
              <a:off x="7727895" y="1416170"/>
              <a:ext cx="3216331" cy="1311032"/>
              <a:chOff x="5832782" y="1447486"/>
              <a:chExt cx="3216331" cy="1311032"/>
            </a:xfrm>
          </p:grpSpPr>
          <p:sp>
            <p:nvSpPr>
              <p:cNvPr id="199" name="MH_SubTitle_1"/>
              <p:cNvSpPr>
                <a:spLocks noChangeArrowheads="1"/>
              </p:cNvSpPr>
              <p:nvPr/>
            </p:nvSpPr>
            <p:spPr bwMode="auto">
              <a:xfrm flipH="1">
                <a:off x="5832782" y="1447486"/>
                <a:ext cx="2297666" cy="430753"/>
              </a:xfrm>
              <a:prstGeom prst="rect">
                <a:avLst/>
              </a:prstGeom>
              <a:noFill/>
            </p:spPr>
            <p:txBody>
              <a:bodyPr wrap="none" rtlCol="0">
                <a:spAutoFit/>
              </a:bodyPr>
              <a:lstStyle/>
              <a:p>
                <a:pPr lvl="0" defTabSz="914400">
                  <a:defRPr/>
                </a:pPr>
                <a:r>
                  <a:rPr lang="zh-CN" altLang="en-US" sz="1500" b="1" kern="0" dirty="0" smtClean="0">
                    <a:solidFill>
                      <a:srgbClr val="E3413E"/>
                    </a:solidFill>
                    <a:latin typeface="微软雅黑" panose="020B0503020204020204" pitchFamily="34" charset="-122"/>
                    <a:ea typeface="微软雅黑" panose="020B0503020204020204" pitchFamily="34" charset="-122"/>
                  </a:rPr>
                  <a:t>添加</a:t>
                </a:r>
                <a:r>
                  <a:rPr lang="zh-CN" altLang="en-US" sz="1500" b="1" kern="0" dirty="0">
                    <a:solidFill>
                      <a:srgbClr val="E3413E"/>
                    </a:solidFill>
                    <a:latin typeface="微软雅黑" panose="020B0503020204020204" pitchFamily="34" charset="-122"/>
                    <a:ea typeface="微软雅黑" panose="020B0503020204020204" pitchFamily="34" charset="-122"/>
                  </a:rPr>
                  <a:t>文字标题内容</a:t>
                </a:r>
              </a:p>
            </p:txBody>
          </p:sp>
          <p:sp>
            <p:nvSpPr>
              <p:cNvPr id="200"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cs typeface="Lato Light" charset="0"/>
                  <a:sym typeface="Lato Light" charset="0"/>
                </a:endParaRPr>
              </a:p>
            </p:txBody>
          </p:sp>
        </p:grpSp>
      </p:grpSp>
      <p:grpSp>
        <p:nvGrpSpPr>
          <p:cNvPr id="201" name="组合 200"/>
          <p:cNvGrpSpPr/>
          <p:nvPr/>
        </p:nvGrpSpPr>
        <p:grpSpPr>
          <a:xfrm>
            <a:off x="5701704" y="2142837"/>
            <a:ext cx="2643647" cy="983578"/>
            <a:chOff x="7600950" y="2856235"/>
            <a:chExt cx="3524251" cy="1311032"/>
          </a:xfrm>
        </p:grpSpPr>
        <p:grpSp>
          <p:nvGrpSpPr>
            <p:cNvPr id="202" name="组合 201"/>
            <p:cNvGrpSpPr/>
            <p:nvPr/>
          </p:nvGrpSpPr>
          <p:grpSpPr>
            <a:xfrm>
              <a:off x="7926073" y="2856235"/>
              <a:ext cx="3199128" cy="1311032"/>
              <a:chOff x="5849985" y="1447486"/>
              <a:chExt cx="3199128" cy="1311032"/>
            </a:xfrm>
          </p:grpSpPr>
          <p:sp>
            <p:nvSpPr>
              <p:cNvPr id="204" name="MH_SubTitle_1"/>
              <p:cNvSpPr>
                <a:spLocks noChangeArrowheads="1"/>
              </p:cNvSpPr>
              <p:nvPr/>
            </p:nvSpPr>
            <p:spPr bwMode="auto">
              <a:xfrm flipH="1">
                <a:off x="5849985" y="1447486"/>
                <a:ext cx="2297667" cy="430753"/>
              </a:xfrm>
              <a:prstGeom prst="rect">
                <a:avLst/>
              </a:prstGeom>
              <a:noFill/>
            </p:spPr>
            <p:txBody>
              <a:bodyPr wrap="none" rtlCol="0">
                <a:spAutoFit/>
              </a:bodyPr>
              <a:lstStyle/>
              <a:p>
                <a:pPr lvl="0" defTabSz="914400">
                  <a:defRPr/>
                </a:pPr>
                <a:r>
                  <a:rPr lang="zh-CN" altLang="en-US" sz="1500" b="1" kern="0" dirty="0">
                    <a:solidFill>
                      <a:srgbClr val="FA783A"/>
                    </a:solidFill>
                    <a:latin typeface="微软雅黑" panose="020B0503020204020204" pitchFamily="34" charset="-122"/>
                    <a:ea typeface="微软雅黑" panose="020B0503020204020204" pitchFamily="34" charset="-122"/>
                  </a:rPr>
                  <a:t>添加文字标题内容</a:t>
                </a:r>
              </a:p>
            </p:txBody>
          </p:sp>
          <p:sp>
            <p:nvSpPr>
              <p:cNvPr id="205"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cs typeface="Lato Light" charset="0"/>
                  <a:sym typeface="Lato Light" charset="0"/>
                </a:endParaRPr>
              </a:p>
            </p:txBody>
          </p:sp>
        </p:grpSp>
        <p:sp>
          <p:nvSpPr>
            <p:cNvPr id="203" name="任意多边形 202"/>
            <p:cNvSpPr/>
            <p:nvPr/>
          </p:nvSpPr>
          <p:spPr>
            <a:xfrm>
              <a:off x="7600950" y="3001877"/>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gency FB"/>
                <a:cs typeface="+mn-cs"/>
              </a:endParaRPr>
            </a:p>
          </p:txBody>
        </p:sp>
      </p:grpSp>
      <p:grpSp>
        <p:nvGrpSpPr>
          <p:cNvPr id="206" name="组合 205"/>
          <p:cNvGrpSpPr/>
          <p:nvPr/>
        </p:nvGrpSpPr>
        <p:grpSpPr>
          <a:xfrm>
            <a:off x="5682442" y="3205436"/>
            <a:ext cx="2655795" cy="1003466"/>
            <a:chOff x="7575272" y="4272596"/>
            <a:chExt cx="3540445" cy="1337542"/>
          </a:xfrm>
        </p:grpSpPr>
        <p:sp>
          <p:nvSpPr>
            <p:cNvPr id="207" name="任意多边形 206"/>
            <p:cNvSpPr/>
            <p:nvPr/>
          </p:nvSpPr>
          <p:spPr>
            <a:xfrm>
              <a:off x="7575272" y="4272596"/>
              <a:ext cx="2864128" cy="39032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gency FB"/>
                <a:cs typeface="+mn-cs"/>
              </a:endParaRPr>
            </a:p>
          </p:txBody>
        </p:sp>
        <p:grpSp>
          <p:nvGrpSpPr>
            <p:cNvPr id="208" name="组合 207"/>
            <p:cNvGrpSpPr/>
            <p:nvPr/>
          </p:nvGrpSpPr>
          <p:grpSpPr>
            <a:xfrm>
              <a:off x="7926074" y="4299106"/>
              <a:ext cx="3189643" cy="1311032"/>
              <a:chOff x="5859470" y="1447486"/>
              <a:chExt cx="3189643" cy="1311032"/>
            </a:xfrm>
          </p:grpSpPr>
          <p:sp>
            <p:nvSpPr>
              <p:cNvPr id="209" name="MH_SubTitle_1"/>
              <p:cNvSpPr>
                <a:spLocks noChangeArrowheads="1"/>
              </p:cNvSpPr>
              <p:nvPr/>
            </p:nvSpPr>
            <p:spPr bwMode="auto">
              <a:xfrm flipH="1">
                <a:off x="5859470" y="1447486"/>
                <a:ext cx="2297666" cy="430754"/>
              </a:xfrm>
              <a:prstGeom prst="rect">
                <a:avLst/>
              </a:prstGeom>
              <a:noFill/>
            </p:spPr>
            <p:txBody>
              <a:bodyPr wrap="none" rtlCol="0">
                <a:spAutoFit/>
              </a:bodyPr>
              <a:lstStyle/>
              <a:p>
                <a:pPr lvl="0" defTabSz="914400">
                  <a:defRPr/>
                </a:pPr>
                <a:r>
                  <a:rPr lang="zh-CN" altLang="en-US" sz="1500" b="1" kern="0" dirty="0">
                    <a:solidFill>
                      <a:srgbClr val="E3413E"/>
                    </a:solidFill>
                    <a:latin typeface="微软雅黑" panose="020B0503020204020204" pitchFamily="34" charset="-122"/>
                    <a:ea typeface="微软雅黑" panose="020B0503020204020204" pitchFamily="34" charset="-122"/>
                  </a:rPr>
                  <a:t>添加文字标题内容</a:t>
                </a:r>
              </a:p>
            </p:txBody>
          </p:sp>
          <p:sp>
            <p:nvSpPr>
              <p:cNvPr id="210"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cs typeface="Lato Light" charset="0"/>
                  <a:sym typeface="Lato Light" charset="0"/>
                </a:endParaRPr>
              </a:p>
            </p:txBody>
          </p:sp>
        </p:grpSp>
      </p:grpSp>
      <p:grpSp>
        <p:nvGrpSpPr>
          <p:cNvPr id="211" name="组合 210"/>
          <p:cNvGrpSpPr/>
          <p:nvPr/>
        </p:nvGrpSpPr>
        <p:grpSpPr>
          <a:xfrm>
            <a:off x="780942" y="1062457"/>
            <a:ext cx="2476719" cy="983578"/>
            <a:chOff x="1041073" y="1416171"/>
            <a:chExt cx="3301719" cy="1311032"/>
          </a:xfrm>
        </p:grpSpPr>
        <p:cxnSp>
          <p:nvCxnSpPr>
            <p:cNvPr id="212" name="直接连接符 211"/>
            <p:cNvCxnSpPr/>
            <p:nvPr/>
          </p:nvCxnSpPr>
          <p:spPr>
            <a:xfrm flipH="1">
              <a:off x="1556199" y="1803136"/>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213" name="组合 212"/>
            <p:cNvGrpSpPr/>
            <p:nvPr/>
          </p:nvGrpSpPr>
          <p:grpSpPr>
            <a:xfrm flipH="1">
              <a:off x="1041073" y="1416171"/>
              <a:ext cx="3208109" cy="1311032"/>
              <a:chOff x="5841004" y="1447486"/>
              <a:chExt cx="3208109" cy="1311032"/>
            </a:xfrm>
          </p:grpSpPr>
          <p:sp>
            <p:nvSpPr>
              <p:cNvPr id="214" name="MH_SubTitle_1"/>
              <p:cNvSpPr>
                <a:spLocks noChangeArrowheads="1"/>
              </p:cNvSpPr>
              <p:nvPr/>
            </p:nvSpPr>
            <p:spPr bwMode="auto">
              <a:xfrm flipH="1">
                <a:off x="5841004" y="1447486"/>
                <a:ext cx="2297667" cy="430753"/>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500" b="1" i="0" u="none" strike="noStrike" kern="0" cap="none" spc="0" normalizeH="0" baseline="0" noProof="0" dirty="0" smtClean="0">
                    <a:ln>
                      <a:noFill/>
                    </a:ln>
                    <a:solidFill>
                      <a:srgbClr val="E94744"/>
                    </a:solidFill>
                    <a:effectLst/>
                    <a:uLnTx/>
                    <a:uFillTx/>
                    <a:latin typeface="微软雅黑" panose="020B0503020204020204" pitchFamily="34" charset="-122"/>
                    <a:ea typeface="微软雅黑" panose="020B0503020204020204" pitchFamily="34" charset="-122"/>
                  </a:rPr>
                  <a:t>添加文字标题内容</a:t>
                </a:r>
                <a:endParaRPr kumimoji="0" lang="zh-CN" altLang="en-US" sz="1500" b="1" i="0" u="none" strike="noStrike" kern="0" cap="none" spc="0" normalizeH="0" baseline="0" noProof="0" dirty="0">
                  <a:ln>
                    <a:noFill/>
                  </a:ln>
                  <a:solidFill>
                    <a:srgbClr val="E94744"/>
                  </a:solidFill>
                  <a:effectLst/>
                  <a:uLnTx/>
                  <a:uFillTx/>
                  <a:latin typeface="微软雅黑" panose="020B0503020204020204" pitchFamily="34" charset="-122"/>
                  <a:ea typeface="微软雅黑" panose="020B0503020204020204" pitchFamily="34" charset="-122"/>
                </a:endParaRPr>
              </a:p>
            </p:txBody>
          </p:sp>
          <p:sp>
            <p:nvSpPr>
              <p:cNvPr id="215"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cs typeface="Lato Light" charset="0"/>
                  <a:sym typeface="Lato Light" charset="0"/>
                </a:endParaRPr>
              </a:p>
            </p:txBody>
          </p:sp>
        </p:grpSp>
      </p:grpSp>
      <p:grpSp>
        <p:nvGrpSpPr>
          <p:cNvPr id="216" name="组合 215"/>
          <p:cNvGrpSpPr/>
          <p:nvPr/>
        </p:nvGrpSpPr>
        <p:grpSpPr>
          <a:xfrm>
            <a:off x="771432" y="2221285"/>
            <a:ext cx="2476719" cy="983578"/>
            <a:chOff x="1028396" y="2960800"/>
            <a:chExt cx="3301719" cy="1311032"/>
          </a:xfrm>
        </p:grpSpPr>
        <p:cxnSp>
          <p:nvCxnSpPr>
            <p:cNvPr id="217" name="直接连接符 216"/>
            <p:cNvCxnSpPr/>
            <p:nvPr/>
          </p:nvCxnSpPr>
          <p:spPr>
            <a:xfrm flipH="1">
              <a:off x="1543522" y="3347765"/>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218" name="组合 217"/>
            <p:cNvGrpSpPr/>
            <p:nvPr/>
          </p:nvGrpSpPr>
          <p:grpSpPr>
            <a:xfrm flipH="1">
              <a:off x="1028396" y="2960800"/>
              <a:ext cx="3208109" cy="1311032"/>
              <a:chOff x="5841004" y="1447486"/>
              <a:chExt cx="3208109" cy="1311032"/>
            </a:xfrm>
          </p:grpSpPr>
          <p:sp>
            <p:nvSpPr>
              <p:cNvPr id="219" name="MH_SubTitle_1"/>
              <p:cNvSpPr>
                <a:spLocks noChangeArrowheads="1"/>
              </p:cNvSpPr>
              <p:nvPr/>
            </p:nvSpPr>
            <p:spPr bwMode="auto">
              <a:xfrm flipH="1">
                <a:off x="5841004" y="1447486"/>
                <a:ext cx="2297667" cy="430753"/>
              </a:xfrm>
              <a:prstGeom prst="rect">
                <a:avLst/>
              </a:prstGeom>
              <a:noFill/>
            </p:spPr>
            <p:txBody>
              <a:bodyPr wrap="none" rtlCol="0">
                <a:spAutoFit/>
              </a:bodyPr>
              <a:lstStyle/>
              <a:p>
                <a:pPr lvl="0" algn="r" defTabSz="914400">
                  <a:defRPr/>
                </a:pPr>
                <a:r>
                  <a:rPr lang="zh-CN" altLang="en-US" sz="1500" b="1" kern="0" dirty="0">
                    <a:solidFill>
                      <a:srgbClr val="EC6C3E"/>
                    </a:solidFill>
                    <a:latin typeface="微软雅黑" panose="020B0503020204020204" pitchFamily="34" charset="-122"/>
                    <a:ea typeface="微软雅黑" panose="020B0503020204020204" pitchFamily="34" charset="-122"/>
                  </a:rPr>
                  <a:t>添加文字标题内容</a:t>
                </a:r>
              </a:p>
            </p:txBody>
          </p:sp>
          <p:sp>
            <p:nvSpPr>
              <p:cNvPr id="220"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cs typeface="Lato Light" charset="0"/>
                  <a:sym typeface="Lato Light" charset="0"/>
                </a:endParaRPr>
              </a:p>
            </p:txBody>
          </p:sp>
        </p:grpSp>
      </p:grpSp>
      <p:grpSp>
        <p:nvGrpSpPr>
          <p:cNvPr id="221" name="组合 220"/>
          <p:cNvGrpSpPr/>
          <p:nvPr/>
        </p:nvGrpSpPr>
        <p:grpSpPr>
          <a:xfrm>
            <a:off x="741470" y="3363800"/>
            <a:ext cx="2526130" cy="983578"/>
            <a:chOff x="988454" y="4483683"/>
            <a:chExt cx="3367589" cy="1311032"/>
          </a:xfrm>
        </p:grpSpPr>
        <p:grpSp>
          <p:nvGrpSpPr>
            <p:cNvPr id="222" name="组合 221"/>
            <p:cNvGrpSpPr/>
            <p:nvPr/>
          </p:nvGrpSpPr>
          <p:grpSpPr>
            <a:xfrm flipH="1">
              <a:off x="988454" y="4483683"/>
              <a:ext cx="3208109" cy="1311032"/>
              <a:chOff x="5841004" y="1447486"/>
              <a:chExt cx="3208109" cy="1311032"/>
            </a:xfrm>
          </p:grpSpPr>
          <p:sp>
            <p:nvSpPr>
              <p:cNvPr id="224" name="MH_SubTitle_1"/>
              <p:cNvSpPr>
                <a:spLocks noChangeArrowheads="1"/>
              </p:cNvSpPr>
              <p:nvPr/>
            </p:nvSpPr>
            <p:spPr bwMode="auto">
              <a:xfrm flipH="1">
                <a:off x="5841004" y="1447486"/>
                <a:ext cx="2297667" cy="430753"/>
              </a:xfrm>
              <a:prstGeom prst="rect">
                <a:avLst/>
              </a:prstGeom>
              <a:noFill/>
            </p:spPr>
            <p:txBody>
              <a:bodyPr wrap="none" rtlCol="0">
                <a:spAutoFit/>
              </a:bodyPr>
              <a:lstStyle/>
              <a:p>
                <a:pPr lvl="0" algn="r" defTabSz="914400">
                  <a:defRPr/>
                </a:pPr>
                <a:r>
                  <a:rPr lang="zh-CN" altLang="en-US" sz="1500" b="1" kern="0" dirty="0">
                    <a:solidFill>
                      <a:srgbClr val="FA783A"/>
                    </a:solidFill>
                    <a:latin typeface="微软雅黑" panose="020B0503020204020204" pitchFamily="34" charset="-122"/>
                    <a:ea typeface="微软雅黑" panose="020B0503020204020204" pitchFamily="34" charset="-122"/>
                  </a:rPr>
                  <a:t>添加文字标题内容</a:t>
                </a:r>
              </a:p>
            </p:txBody>
          </p:sp>
          <p:sp>
            <p:nvSpPr>
              <p:cNvPr id="225"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此处添加详细文本描述，建议与标题相关并符合整体语言风格，语言描述尽量简洁生动。尽量将每页幻灯片的字数控制</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在 </a:t>
                </a:r>
                <a:r>
                  <a:rPr kumimoji="0" lang="en-US" altLang="zh-CN"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sym typeface="Gill Sans" charset="0"/>
                  </a:rPr>
                  <a:t>字</a:t>
                </a:r>
                <a:r>
                  <a:rPr kumimoji="0" lang="zh-CN" altLang="en-US" sz="900" b="0" i="0" u="none" strike="noStrike" kern="0" cap="none" spc="0" normalizeH="0" baseline="0" noProof="0" dirty="0" smtClean="0">
                    <a:ln>
                      <a:noFill/>
                    </a:ln>
                    <a:solidFill>
                      <a:sysClr val="windowText" lastClr="000000">
                        <a:lumMod val="50000"/>
                        <a:lumOff val="50000"/>
                      </a:sysClr>
                    </a:solidFill>
                    <a:effectLst/>
                    <a:uLnTx/>
                    <a:uFillTx/>
                    <a:latin typeface="造字工房悦黑（非商用）常规体"/>
                    <a:sym typeface="Gill Sans" charset="0"/>
                  </a:rPr>
                  <a:t>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造字工房悦黑（非商用）常规体"/>
                  <a:cs typeface="Lato Light" charset="0"/>
                  <a:sym typeface="Lato Light" charset="0"/>
                </a:endParaRPr>
              </a:p>
            </p:txBody>
          </p:sp>
        </p:grpSp>
        <p:sp>
          <p:nvSpPr>
            <p:cNvPr id="223" name="任意多边形 222"/>
            <p:cNvSpPr/>
            <p:nvPr/>
          </p:nvSpPr>
          <p:spPr>
            <a:xfrm flipH="1">
              <a:off x="1517593" y="4614052"/>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gency FB"/>
                <a:cs typeface="+mn-cs"/>
              </a:endParaRPr>
            </a:p>
          </p:txBody>
        </p:sp>
      </p:grpSp>
      <p:grpSp>
        <p:nvGrpSpPr>
          <p:cNvPr id="226" name="组合 225"/>
          <p:cNvGrpSpPr/>
          <p:nvPr/>
        </p:nvGrpSpPr>
        <p:grpSpPr>
          <a:xfrm>
            <a:off x="4024438" y="3692437"/>
            <a:ext cx="908342" cy="908464"/>
            <a:chOff x="5364986" y="4921729"/>
            <a:chExt cx="1210912" cy="1210912"/>
          </a:xfrm>
        </p:grpSpPr>
        <p:sp>
          <p:nvSpPr>
            <p:cNvPr id="227" name="椭圆 226"/>
            <p:cNvSpPr/>
            <p:nvPr/>
          </p:nvSpPr>
          <p:spPr>
            <a:xfrm flipH="1">
              <a:off x="5364986" y="4921729"/>
              <a:ext cx="1210912" cy="121091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sp>
          <p:nvSpPr>
            <p:cNvPr id="228" name="椭圆 227"/>
            <p:cNvSpPr/>
            <p:nvPr/>
          </p:nvSpPr>
          <p:spPr>
            <a:xfrm flipH="1">
              <a:off x="5393195" y="4949933"/>
              <a:ext cx="1154499" cy="115449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grpSp>
      <p:sp>
        <p:nvSpPr>
          <p:cNvPr id="229" name="KSO_Shape"/>
          <p:cNvSpPr/>
          <p:nvPr/>
        </p:nvSpPr>
        <p:spPr bwMode="auto">
          <a:xfrm>
            <a:off x="4258426" y="3959251"/>
            <a:ext cx="437248" cy="374834"/>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ysClr val="window" lastClr="FFFFFF">
              <a:lumMod val="85000"/>
            </a:sysClr>
          </a:solidFill>
          <a:ln>
            <a:noFill/>
          </a:ln>
          <a:effectLst>
            <a:innerShdw blurRad="114300">
              <a:prstClr val="black">
                <a:alpha val="50000"/>
              </a:prstClr>
            </a:innerShdw>
          </a:effectLst>
        </p:spPr>
        <p:txBody>
          <a:bodyPr lIns="68581" tIns="34291" rIns="68581" bIns="34291"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8"/>
                                        </p:tgtEl>
                                        <p:attrNameLst>
                                          <p:attrName>style.visibility</p:attrName>
                                        </p:attrNameLst>
                                      </p:cBhvr>
                                      <p:to>
                                        <p:strVal val="visible"/>
                                      </p:to>
                                    </p:set>
                                    <p:animEffect transition="in" filter="fade">
                                      <p:cBhvr>
                                        <p:cTn id="7" dur="500"/>
                                        <p:tgtEl>
                                          <p:spTgt spid="158"/>
                                        </p:tgtEl>
                                      </p:cBhvr>
                                    </p:animEffect>
                                  </p:childTnLst>
                                </p:cTn>
                              </p:par>
                              <p:par>
                                <p:cTn id="8" presetID="10" presetClass="entr" presetSubtype="0" fill="hold" nodeType="withEffect">
                                  <p:stCondLst>
                                    <p:cond delay="200"/>
                                  </p:stCondLst>
                                  <p:childTnLst>
                                    <p:set>
                                      <p:cBhvr>
                                        <p:cTn id="9" dur="1" fill="hold">
                                          <p:stCondLst>
                                            <p:cond delay="0"/>
                                          </p:stCondLst>
                                        </p:cTn>
                                        <p:tgtEl>
                                          <p:spTgt spid="226"/>
                                        </p:tgtEl>
                                        <p:attrNameLst>
                                          <p:attrName>style.visibility</p:attrName>
                                        </p:attrNameLst>
                                      </p:cBhvr>
                                      <p:to>
                                        <p:strVal val="visible"/>
                                      </p:to>
                                    </p:set>
                                    <p:animEffect transition="in" filter="fade">
                                      <p:cBhvr>
                                        <p:cTn id="10" dur="500"/>
                                        <p:tgtEl>
                                          <p:spTgt spid="226"/>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229"/>
                                        </p:tgtEl>
                                        <p:attrNameLst>
                                          <p:attrName>style.visibility</p:attrName>
                                        </p:attrNameLst>
                                      </p:cBhvr>
                                      <p:to>
                                        <p:strVal val="visible"/>
                                      </p:to>
                                    </p:set>
                                    <p:animEffect transition="in" filter="fade">
                                      <p:cBhvr>
                                        <p:cTn id="13" dur="500"/>
                                        <p:tgtEl>
                                          <p:spTgt spid="229"/>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189"/>
                                        </p:tgtEl>
                                        <p:attrNameLst>
                                          <p:attrName>style.visibility</p:attrName>
                                        </p:attrNameLst>
                                      </p:cBhvr>
                                      <p:to>
                                        <p:strVal val="visible"/>
                                      </p:to>
                                    </p:set>
                                    <p:animEffect transition="in" filter="wipe(left)">
                                      <p:cBhvr>
                                        <p:cTn id="17" dur="500"/>
                                        <p:tgtEl>
                                          <p:spTgt spid="189"/>
                                        </p:tgtEl>
                                      </p:cBhvr>
                                    </p:animEffect>
                                  </p:childTnLst>
                                </p:cTn>
                              </p:par>
                              <p:par>
                                <p:cTn id="18" presetID="22" presetClass="entr" presetSubtype="8" fill="hold" nodeType="withEffect">
                                  <p:stCondLst>
                                    <p:cond delay="500"/>
                                  </p:stCondLst>
                                  <p:childTnLst>
                                    <p:set>
                                      <p:cBhvr>
                                        <p:cTn id="19" dur="1" fill="hold">
                                          <p:stCondLst>
                                            <p:cond delay="0"/>
                                          </p:stCondLst>
                                        </p:cTn>
                                        <p:tgtEl>
                                          <p:spTgt spid="206"/>
                                        </p:tgtEl>
                                        <p:attrNameLst>
                                          <p:attrName>style.visibility</p:attrName>
                                        </p:attrNameLst>
                                      </p:cBhvr>
                                      <p:to>
                                        <p:strVal val="visible"/>
                                      </p:to>
                                    </p:set>
                                    <p:animEffect transition="in" filter="wipe(left)">
                                      <p:cBhvr>
                                        <p:cTn id="20" dur="500"/>
                                        <p:tgtEl>
                                          <p:spTgt spid="206"/>
                                        </p:tgtEl>
                                      </p:cBhvr>
                                    </p:animEffect>
                                  </p:childTnLst>
                                </p:cTn>
                              </p:par>
                              <p:par>
                                <p:cTn id="21" presetID="22" presetClass="entr" presetSubtype="8" fill="hold" nodeType="withEffect">
                                  <p:stCondLst>
                                    <p:cond delay="200"/>
                                  </p:stCondLst>
                                  <p:childTnLst>
                                    <p:set>
                                      <p:cBhvr>
                                        <p:cTn id="22" dur="1" fill="hold">
                                          <p:stCondLst>
                                            <p:cond delay="0"/>
                                          </p:stCondLst>
                                        </p:cTn>
                                        <p:tgtEl>
                                          <p:spTgt spid="175"/>
                                        </p:tgtEl>
                                        <p:attrNameLst>
                                          <p:attrName>style.visibility</p:attrName>
                                        </p:attrNameLst>
                                      </p:cBhvr>
                                      <p:to>
                                        <p:strVal val="visible"/>
                                      </p:to>
                                    </p:set>
                                    <p:animEffect transition="in" filter="wipe(left)">
                                      <p:cBhvr>
                                        <p:cTn id="23" dur="500"/>
                                        <p:tgtEl>
                                          <p:spTgt spid="175"/>
                                        </p:tgtEl>
                                      </p:cBhvr>
                                    </p:animEffect>
                                  </p:childTnLst>
                                </p:cTn>
                              </p:par>
                              <p:par>
                                <p:cTn id="24" presetID="22" presetClass="entr" presetSubtype="8" fill="hold" nodeType="withEffect">
                                  <p:stCondLst>
                                    <p:cond delay="600"/>
                                  </p:stCondLst>
                                  <p:childTnLst>
                                    <p:set>
                                      <p:cBhvr>
                                        <p:cTn id="25" dur="1" fill="hold">
                                          <p:stCondLst>
                                            <p:cond delay="0"/>
                                          </p:stCondLst>
                                        </p:cTn>
                                        <p:tgtEl>
                                          <p:spTgt spid="201"/>
                                        </p:tgtEl>
                                        <p:attrNameLst>
                                          <p:attrName>style.visibility</p:attrName>
                                        </p:attrNameLst>
                                      </p:cBhvr>
                                      <p:to>
                                        <p:strVal val="visible"/>
                                      </p:to>
                                    </p:set>
                                    <p:animEffect transition="in" filter="wipe(left)">
                                      <p:cBhvr>
                                        <p:cTn id="26" dur="500"/>
                                        <p:tgtEl>
                                          <p:spTgt spid="201"/>
                                        </p:tgtEl>
                                      </p:cBhvr>
                                    </p:animEffect>
                                  </p:childTnLst>
                                </p:cTn>
                              </p:par>
                              <p:par>
                                <p:cTn id="27" presetID="22" presetClass="entr" presetSubtype="2" fill="hold" nodeType="withEffect">
                                  <p:stCondLst>
                                    <p:cond delay="400"/>
                                  </p:stCondLst>
                                  <p:childTnLst>
                                    <p:set>
                                      <p:cBhvr>
                                        <p:cTn id="28" dur="1" fill="hold">
                                          <p:stCondLst>
                                            <p:cond delay="0"/>
                                          </p:stCondLst>
                                        </p:cTn>
                                        <p:tgtEl>
                                          <p:spTgt spid="182"/>
                                        </p:tgtEl>
                                        <p:attrNameLst>
                                          <p:attrName>style.visibility</p:attrName>
                                        </p:attrNameLst>
                                      </p:cBhvr>
                                      <p:to>
                                        <p:strVal val="visible"/>
                                      </p:to>
                                    </p:set>
                                    <p:animEffect transition="in" filter="wipe(right)">
                                      <p:cBhvr>
                                        <p:cTn id="29" dur="500"/>
                                        <p:tgtEl>
                                          <p:spTgt spid="182"/>
                                        </p:tgtEl>
                                      </p:cBhvr>
                                    </p:animEffect>
                                  </p:childTnLst>
                                </p:cTn>
                              </p:par>
                              <p:par>
                                <p:cTn id="30" presetID="22" presetClass="entr" presetSubtype="2" fill="hold" nodeType="withEffect">
                                  <p:stCondLst>
                                    <p:cond delay="900"/>
                                  </p:stCondLst>
                                  <p:childTnLst>
                                    <p:set>
                                      <p:cBhvr>
                                        <p:cTn id="31" dur="1" fill="hold">
                                          <p:stCondLst>
                                            <p:cond delay="0"/>
                                          </p:stCondLst>
                                        </p:cTn>
                                        <p:tgtEl>
                                          <p:spTgt spid="221"/>
                                        </p:tgtEl>
                                        <p:attrNameLst>
                                          <p:attrName>style.visibility</p:attrName>
                                        </p:attrNameLst>
                                      </p:cBhvr>
                                      <p:to>
                                        <p:strVal val="visible"/>
                                      </p:to>
                                    </p:set>
                                    <p:animEffect transition="in" filter="wipe(right)">
                                      <p:cBhvr>
                                        <p:cTn id="32" dur="500"/>
                                        <p:tgtEl>
                                          <p:spTgt spid="221"/>
                                        </p:tgtEl>
                                      </p:cBhvr>
                                    </p:animEffect>
                                  </p:childTnLst>
                                </p:cTn>
                              </p:par>
                              <p:par>
                                <p:cTn id="33" presetID="22" presetClass="entr" presetSubtype="2" fill="hold" nodeType="withEffect">
                                  <p:stCondLst>
                                    <p:cond delay="600"/>
                                  </p:stCondLst>
                                  <p:childTnLst>
                                    <p:set>
                                      <p:cBhvr>
                                        <p:cTn id="34" dur="1" fill="hold">
                                          <p:stCondLst>
                                            <p:cond delay="0"/>
                                          </p:stCondLst>
                                        </p:cTn>
                                        <p:tgtEl>
                                          <p:spTgt spid="168"/>
                                        </p:tgtEl>
                                        <p:attrNameLst>
                                          <p:attrName>style.visibility</p:attrName>
                                        </p:attrNameLst>
                                      </p:cBhvr>
                                      <p:to>
                                        <p:strVal val="visible"/>
                                      </p:to>
                                    </p:set>
                                    <p:animEffect transition="in" filter="wipe(right)">
                                      <p:cBhvr>
                                        <p:cTn id="35" dur="500"/>
                                        <p:tgtEl>
                                          <p:spTgt spid="168"/>
                                        </p:tgtEl>
                                      </p:cBhvr>
                                    </p:animEffect>
                                  </p:childTnLst>
                                </p:cTn>
                              </p:par>
                              <p:par>
                                <p:cTn id="36" presetID="22" presetClass="entr" presetSubtype="2" fill="hold" nodeType="withEffect">
                                  <p:stCondLst>
                                    <p:cond delay="1100"/>
                                  </p:stCondLst>
                                  <p:childTnLst>
                                    <p:set>
                                      <p:cBhvr>
                                        <p:cTn id="37" dur="1" fill="hold">
                                          <p:stCondLst>
                                            <p:cond delay="0"/>
                                          </p:stCondLst>
                                        </p:cTn>
                                        <p:tgtEl>
                                          <p:spTgt spid="216"/>
                                        </p:tgtEl>
                                        <p:attrNameLst>
                                          <p:attrName>style.visibility</p:attrName>
                                        </p:attrNameLst>
                                      </p:cBhvr>
                                      <p:to>
                                        <p:strVal val="visible"/>
                                      </p:to>
                                    </p:set>
                                    <p:animEffect transition="in" filter="wipe(right)">
                                      <p:cBhvr>
                                        <p:cTn id="38" dur="500"/>
                                        <p:tgtEl>
                                          <p:spTgt spid="216"/>
                                        </p:tgtEl>
                                      </p:cBhvr>
                                    </p:animEffect>
                                  </p:childTnLst>
                                </p:cTn>
                              </p:par>
                              <p:par>
                                <p:cTn id="39" presetID="22" presetClass="entr" presetSubtype="2" fill="hold" nodeType="withEffect">
                                  <p:stCondLst>
                                    <p:cond delay="900"/>
                                  </p:stCondLst>
                                  <p:childTnLst>
                                    <p:set>
                                      <p:cBhvr>
                                        <p:cTn id="40" dur="1" fill="hold">
                                          <p:stCondLst>
                                            <p:cond delay="0"/>
                                          </p:stCondLst>
                                        </p:cTn>
                                        <p:tgtEl>
                                          <p:spTgt spid="161"/>
                                        </p:tgtEl>
                                        <p:attrNameLst>
                                          <p:attrName>style.visibility</p:attrName>
                                        </p:attrNameLst>
                                      </p:cBhvr>
                                      <p:to>
                                        <p:strVal val="visible"/>
                                      </p:to>
                                    </p:set>
                                    <p:animEffect transition="in" filter="wipe(right)">
                                      <p:cBhvr>
                                        <p:cTn id="41" dur="500"/>
                                        <p:tgtEl>
                                          <p:spTgt spid="161"/>
                                        </p:tgtEl>
                                      </p:cBhvr>
                                    </p:animEffect>
                                  </p:childTnLst>
                                </p:cTn>
                              </p:par>
                              <p:par>
                                <p:cTn id="42" presetID="22" presetClass="entr" presetSubtype="2" fill="hold" nodeType="withEffect">
                                  <p:stCondLst>
                                    <p:cond delay="1400"/>
                                  </p:stCondLst>
                                  <p:childTnLst>
                                    <p:set>
                                      <p:cBhvr>
                                        <p:cTn id="43" dur="1" fill="hold">
                                          <p:stCondLst>
                                            <p:cond delay="0"/>
                                          </p:stCondLst>
                                        </p:cTn>
                                        <p:tgtEl>
                                          <p:spTgt spid="211"/>
                                        </p:tgtEl>
                                        <p:attrNameLst>
                                          <p:attrName>style.visibility</p:attrName>
                                        </p:attrNameLst>
                                      </p:cBhvr>
                                      <p:to>
                                        <p:strVal val="visible"/>
                                      </p:to>
                                    </p:set>
                                    <p:animEffect transition="in" filter="wipe(right)">
                                      <p:cBhvr>
                                        <p:cTn id="44" dur="500"/>
                                        <p:tgtEl>
                                          <p:spTgt spid="211"/>
                                        </p:tgtEl>
                                      </p:cBhvr>
                                    </p:animEffect>
                                  </p:childTnLst>
                                </p:cTn>
                              </p:par>
                              <p:par>
                                <p:cTn id="45" presetID="22" presetClass="entr" presetSubtype="8" fill="hold" nodeType="withEffect">
                                  <p:stCondLst>
                                    <p:cond delay="1200"/>
                                  </p:stCondLst>
                                  <p:childTnLst>
                                    <p:set>
                                      <p:cBhvr>
                                        <p:cTn id="46" dur="1" fill="hold">
                                          <p:stCondLst>
                                            <p:cond delay="0"/>
                                          </p:stCondLst>
                                        </p:cTn>
                                        <p:tgtEl>
                                          <p:spTgt spid="151"/>
                                        </p:tgtEl>
                                        <p:attrNameLst>
                                          <p:attrName>style.visibility</p:attrName>
                                        </p:attrNameLst>
                                      </p:cBhvr>
                                      <p:to>
                                        <p:strVal val="visible"/>
                                      </p:to>
                                    </p:set>
                                    <p:animEffect transition="in" filter="wipe(left)">
                                      <p:cBhvr>
                                        <p:cTn id="47" dur="500"/>
                                        <p:tgtEl>
                                          <p:spTgt spid="151"/>
                                        </p:tgtEl>
                                      </p:cBhvr>
                                    </p:animEffect>
                                  </p:childTnLst>
                                </p:cTn>
                              </p:par>
                              <p:par>
                                <p:cTn id="48" presetID="22" presetClass="entr" presetSubtype="8" fill="hold" nodeType="withEffect">
                                  <p:stCondLst>
                                    <p:cond delay="1700"/>
                                  </p:stCondLst>
                                  <p:childTnLst>
                                    <p:set>
                                      <p:cBhvr>
                                        <p:cTn id="49" dur="1" fill="hold">
                                          <p:stCondLst>
                                            <p:cond delay="0"/>
                                          </p:stCondLst>
                                        </p:cTn>
                                        <p:tgtEl>
                                          <p:spTgt spid="196"/>
                                        </p:tgtEl>
                                        <p:attrNameLst>
                                          <p:attrName>style.visibility</p:attrName>
                                        </p:attrNameLst>
                                      </p:cBhvr>
                                      <p:to>
                                        <p:strVal val="visible"/>
                                      </p:to>
                                    </p:set>
                                    <p:animEffect transition="in" filter="wipe(left)">
                                      <p:cBhvr>
                                        <p:cTn id="50" dur="500"/>
                                        <p:tgtEl>
                                          <p:spTgt spid="196"/>
                                        </p:tgtEl>
                                      </p:cBhvr>
                                    </p:animEffect>
                                  </p:childTnLst>
                                </p:cTn>
                              </p:par>
                              <p:par>
                                <p:cTn id="51" presetID="8" presetClass="emph" presetSubtype="0" fill="hold" grpId="1" nodeType="withEffect">
                                  <p:stCondLst>
                                    <p:cond delay="0"/>
                                  </p:stCondLst>
                                  <p:childTnLst>
                                    <p:animRot by="21600000">
                                      <p:cBhvr>
                                        <p:cTn id="52" dur="2000" fill="hold"/>
                                        <p:tgtEl>
                                          <p:spTgt spid="2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29"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43" name="组合 42"/>
          <p:cNvGrpSpPr/>
          <p:nvPr/>
        </p:nvGrpSpPr>
        <p:grpSpPr>
          <a:xfrm>
            <a:off x="1318898" y="2797925"/>
            <a:ext cx="639941" cy="638536"/>
            <a:chOff x="1941706" y="3231482"/>
            <a:chExt cx="1212300" cy="1209474"/>
          </a:xfrm>
        </p:grpSpPr>
        <p:sp>
          <p:nvSpPr>
            <p:cNvPr id="44" name="任意多边形 43"/>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椭圆 44"/>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1981339" y="2276426"/>
            <a:ext cx="1518372" cy="1518577"/>
            <a:chOff x="2508643" y="3155719"/>
            <a:chExt cx="2161075" cy="2161075"/>
          </a:xfrm>
        </p:grpSpPr>
        <p:sp>
          <p:nvSpPr>
            <p:cNvPr id="47" name="任意多边形 46"/>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8" name="椭圆 47"/>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5420986" y="2587712"/>
            <a:ext cx="1248473" cy="1248641"/>
            <a:chOff x="2508643" y="3155719"/>
            <a:chExt cx="2161075" cy="2161075"/>
          </a:xfrm>
        </p:grpSpPr>
        <p:sp>
          <p:nvSpPr>
            <p:cNvPr id="50" name="任意多边形 49"/>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1" name="椭圆 50"/>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4834078" y="2717782"/>
            <a:ext cx="640664" cy="640750"/>
            <a:chOff x="2508643" y="3155719"/>
            <a:chExt cx="2161075" cy="2161075"/>
          </a:xfrm>
        </p:grpSpPr>
        <p:sp>
          <p:nvSpPr>
            <p:cNvPr id="53" name="任意多边形 52"/>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397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4" name="椭圆 53"/>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5806470" y="1534634"/>
            <a:ext cx="928039" cy="926000"/>
            <a:chOff x="1941706" y="3231482"/>
            <a:chExt cx="1212300" cy="1209474"/>
          </a:xfrm>
        </p:grpSpPr>
        <p:sp>
          <p:nvSpPr>
            <p:cNvPr id="56" name="任意多边形 55"/>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7" name="椭圆 56"/>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2565869" y="1251984"/>
            <a:ext cx="1009651" cy="1007433"/>
            <a:chOff x="1941706" y="3231482"/>
            <a:chExt cx="1212300" cy="1209474"/>
          </a:xfrm>
        </p:grpSpPr>
        <p:sp>
          <p:nvSpPr>
            <p:cNvPr id="59" name="任意多边形 58"/>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0" name="椭圆 59"/>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3541321" y="1674207"/>
            <a:ext cx="437089" cy="436128"/>
            <a:chOff x="1941706" y="3231482"/>
            <a:chExt cx="1212300" cy="1209474"/>
          </a:xfrm>
        </p:grpSpPr>
        <p:sp>
          <p:nvSpPr>
            <p:cNvPr id="62" name="任意多边形 61"/>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3" name="椭圆 62"/>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7229308" y="1594957"/>
            <a:ext cx="437089" cy="436128"/>
            <a:chOff x="1941706" y="3231482"/>
            <a:chExt cx="1212300" cy="1209474"/>
          </a:xfrm>
        </p:grpSpPr>
        <p:sp>
          <p:nvSpPr>
            <p:cNvPr id="65" name="任意多边形 64"/>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6" name="椭圆 65"/>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a:off x="6660875" y="1991219"/>
            <a:ext cx="1031796" cy="1031935"/>
            <a:chOff x="2508643" y="3155719"/>
            <a:chExt cx="2161075" cy="2161075"/>
          </a:xfrm>
        </p:grpSpPr>
        <p:sp>
          <p:nvSpPr>
            <p:cNvPr id="68" name="任意多边形 67"/>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椭圆 68"/>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 name="Freeform 5"/>
          <p:cNvSpPr/>
          <p:nvPr/>
        </p:nvSpPr>
        <p:spPr bwMode="auto">
          <a:xfrm>
            <a:off x="3832128" y="1003158"/>
            <a:ext cx="492214" cy="436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68589" tIns="34295" rIns="68589" bIns="34295"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5"/>
          <p:cNvSpPr/>
          <p:nvPr/>
        </p:nvSpPr>
        <p:spPr bwMode="auto">
          <a:xfrm>
            <a:off x="7239888" y="1010616"/>
            <a:ext cx="492214" cy="436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68589" tIns="34295" rIns="68589" bIns="34295"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5"/>
          <p:cNvSpPr/>
          <p:nvPr/>
        </p:nvSpPr>
        <p:spPr bwMode="auto">
          <a:xfrm>
            <a:off x="4760771" y="3697259"/>
            <a:ext cx="492214" cy="436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68589" tIns="34295" rIns="68589" bIns="34295"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5"/>
          <p:cNvSpPr/>
          <p:nvPr/>
        </p:nvSpPr>
        <p:spPr bwMode="auto">
          <a:xfrm>
            <a:off x="1516743" y="3748278"/>
            <a:ext cx="492214" cy="436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68589" tIns="34295" rIns="68589" bIns="34295"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 name="组合 6"/>
          <p:cNvGrpSpPr/>
          <p:nvPr/>
        </p:nvGrpSpPr>
        <p:grpSpPr>
          <a:xfrm>
            <a:off x="1301337" y="1304103"/>
            <a:ext cx="1723093" cy="1527370"/>
            <a:chOff x="1301337" y="1304103"/>
            <a:chExt cx="1723093" cy="1527370"/>
          </a:xfrm>
        </p:grpSpPr>
        <p:grpSp>
          <p:nvGrpSpPr>
            <p:cNvPr id="74" name="组合 73"/>
            <p:cNvGrpSpPr/>
            <p:nvPr/>
          </p:nvGrpSpPr>
          <p:grpSpPr>
            <a:xfrm>
              <a:off x="1301337" y="1304103"/>
              <a:ext cx="1723093" cy="1527370"/>
              <a:chOff x="1529861" y="1829264"/>
              <a:chExt cx="2452453" cy="2173589"/>
            </a:xfrm>
          </p:grpSpPr>
          <p:sp>
            <p:nvSpPr>
              <p:cNvPr id="75"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A783A"/>
              </a:solidFill>
              <a:ln w="19050">
                <a:noFill/>
              </a:ln>
              <a:effectLst>
                <a:softEdge rad="0"/>
              </a:effec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2" name="组合 101"/>
            <p:cNvGrpSpPr/>
            <p:nvPr/>
          </p:nvGrpSpPr>
          <p:grpSpPr>
            <a:xfrm>
              <a:off x="1588152" y="1822266"/>
              <a:ext cx="1233342" cy="664165"/>
              <a:chOff x="7488048" y="2660881"/>
              <a:chExt cx="1644171" cy="885280"/>
            </a:xfrm>
          </p:grpSpPr>
          <p:sp>
            <p:nvSpPr>
              <p:cNvPr id="103" name="文本框 71"/>
              <p:cNvSpPr txBox="1"/>
              <p:nvPr/>
            </p:nvSpPr>
            <p:spPr>
              <a:xfrm>
                <a:off x="7488048" y="2660881"/>
                <a:ext cx="1644171" cy="328193"/>
              </a:xfrm>
              <a:prstGeom prst="rect">
                <a:avLst/>
              </a:prstGeom>
              <a:noFill/>
            </p:spPr>
            <p:txBody>
              <a:bodyPr wrap="square" rtlCol="0">
                <a:spAutoFit/>
              </a:bodyPr>
              <a:lstStyle/>
              <a:p>
                <a:r>
                  <a:rPr lang="zh-CN" altLang="en-US" sz="10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104" name="文本框 72"/>
              <p:cNvSpPr txBox="1"/>
              <p:nvPr/>
            </p:nvSpPr>
            <p:spPr>
              <a:xfrm>
                <a:off x="7506385" y="2930798"/>
                <a:ext cx="1539422" cy="615363"/>
              </a:xfrm>
              <a:prstGeom prst="rect">
                <a:avLst/>
              </a:prstGeom>
              <a:noFill/>
            </p:spPr>
            <p:txBody>
              <a:bodyPr wrap="square" rtlCol="0">
                <a:spAutoFit/>
              </a:bodyPr>
              <a:lstStyle/>
              <a:p>
                <a:pPr algn="just"/>
                <a:r>
                  <a:rPr lang="zh-CN" altLang="en-US" sz="800" dirty="0" smtClean="0">
                    <a:solidFill>
                      <a:schemeClr val="bg1"/>
                    </a:solidFill>
                    <a:latin typeface="微软雅黑" panose="020B0503020204020204" pitchFamily="34" charset="-122"/>
                    <a:ea typeface="微软雅黑" panose="020B0503020204020204" pitchFamily="34" charset="-122"/>
                  </a:rPr>
                  <a:t>中国</a:t>
                </a:r>
                <a:r>
                  <a:rPr lang="zh-CN" altLang="en-US" sz="800" dirty="0">
                    <a:solidFill>
                      <a:schemeClr val="bg1"/>
                    </a:solidFill>
                    <a:latin typeface="微软雅黑" panose="020B0503020204020204" pitchFamily="34" charset="-122"/>
                    <a:ea typeface="微软雅黑" panose="020B0503020204020204" pitchFamily="34" charset="-122"/>
                  </a:rPr>
                  <a:t>最大的原创</a:t>
                </a:r>
                <a:r>
                  <a:rPr lang="en-US" altLang="zh-CN" sz="800" dirty="0">
                    <a:solidFill>
                      <a:schemeClr val="bg1"/>
                    </a:solidFill>
                    <a:latin typeface="微软雅黑" panose="020B0503020204020204" pitchFamily="34" charset="-122"/>
                    <a:ea typeface="微软雅黑" panose="020B0503020204020204" pitchFamily="34" charset="-122"/>
                  </a:rPr>
                  <a:t>PPT</a:t>
                </a:r>
                <a:r>
                  <a:rPr lang="zh-CN" altLang="en-US" sz="800" dirty="0">
                    <a:solidFill>
                      <a:schemeClr val="bg1"/>
                    </a:solidFill>
                    <a:latin typeface="微软雅黑" panose="020B0503020204020204" pitchFamily="34" charset="-122"/>
                    <a:ea typeface="微软雅黑" panose="020B0503020204020204" pitchFamily="34" charset="-122"/>
                  </a:rPr>
                  <a:t>素材站有中国最强的</a:t>
                </a:r>
                <a:r>
                  <a:rPr lang="en-US" altLang="zh-CN" sz="800" dirty="0">
                    <a:solidFill>
                      <a:schemeClr val="bg1"/>
                    </a:solidFill>
                    <a:latin typeface="微软雅黑" panose="020B0503020204020204" pitchFamily="34" charset="-122"/>
                    <a:ea typeface="微软雅黑" panose="020B0503020204020204" pitchFamily="34" charset="-122"/>
                  </a:rPr>
                  <a:t>PPT</a:t>
                </a:r>
                <a:r>
                  <a:rPr lang="zh-CN" altLang="en-US" sz="800" dirty="0">
                    <a:solidFill>
                      <a:schemeClr val="bg1"/>
                    </a:solidFill>
                    <a:latin typeface="微软雅黑" panose="020B0503020204020204" pitchFamily="34" charset="-122"/>
                    <a:ea typeface="微软雅黑" panose="020B0503020204020204" pitchFamily="34" charset="-122"/>
                  </a:rPr>
                  <a:t>制作团队</a:t>
                </a:r>
              </a:p>
            </p:txBody>
          </p:sp>
        </p:grpSp>
        <p:grpSp>
          <p:nvGrpSpPr>
            <p:cNvPr id="105" name="Group 909"/>
            <p:cNvGrpSpPr>
              <a:grpSpLocks noChangeAspect="1"/>
            </p:cNvGrpSpPr>
            <p:nvPr/>
          </p:nvGrpSpPr>
          <p:grpSpPr bwMode="auto">
            <a:xfrm>
              <a:off x="2337968" y="1596676"/>
              <a:ext cx="241178" cy="205712"/>
              <a:chOff x="6090" y="1175"/>
              <a:chExt cx="265" cy="226"/>
            </a:xfrm>
            <a:solidFill>
              <a:schemeClr val="bg1"/>
            </a:solidFill>
            <a:effectLst/>
          </p:grpSpPr>
          <p:sp>
            <p:nvSpPr>
              <p:cNvPr id="106"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7"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8"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9"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grpSp>
        <p:nvGrpSpPr>
          <p:cNvPr id="10" name="组合 9"/>
          <p:cNvGrpSpPr/>
          <p:nvPr/>
        </p:nvGrpSpPr>
        <p:grpSpPr>
          <a:xfrm>
            <a:off x="6024642" y="2390974"/>
            <a:ext cx="1723093" cy="1527370"/>
            <a:chOff x="6024642" y="2390974"/>
            <a:chExt cx="1723093" cy="1527370"/>
          </a:xfrm>
        </p:grpSpPr>
        <p:grpSp>
          <p:nvGrpSpPr>
            <p:cNvPr id="86" name="组合 85"/>
            <p:cNvGrpSpPr/>
            <p:nvPr/>
          </p:nvGrpSpPr>
          <p:grpSpPr>
            <a:xfrm>
              <a:off x="6024642" y="2390974"/>
              <a:ext cx="1723093" cy="1527370"/>
              <a:chOff x="1529861" y="1829264"/>
              <a:chExt cx="2452453" cy="2173589"/>
            </a:xfrm>
          </p:grpSpPr>
          <p:sp>
            <p:nvSpPr>
              <p:cNvPr id="87"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A783A"/>
              </a:solidFill>
              <a:ln w="19050">
                <a:noFill/>
              </a:ln>
              <a:effectLst>
                <a:softEdge rad="0"/>
              </a:effec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6" name="组合 115"/>
            <p:cNvGrpSpPr/>
            <p:nvPr/>
          </p:nvGrpSpPr>
          <p:grpSpPr>
            <a:xfrm>
              <a:off x="6305318" y="2856253"/>
              <a:ext cx="1233342" cy="694023"/>
              <a:chOff x="7488048" y="2621083"/>
              <a:chExt cx="1644171" cy="925078"/>
            </a:xfrm>
          </p:grpSpPr>
          <p:sp>
            <p:nvSpPr>
              <p:cNvPr id="117" name="文本框 85"/>
              <p:cNvSpPr txBox="1"/>
              <p:nvPr/>
            </p:nvSpPr>
            <p:spPr>
              <a:xfrm>
                <a:off x="7488048" y="2621083"/>
                <a:ext cx="1644171" cy="328193"/>
              </a:xfrm>
              <a:prstGeom prst="rect">
                <a:avLst/>
              </a:prstGeom>
              <a:noFill/>
            </p:spPr>
            <p:txBody>
              <a:bodyPr wrap="square" rtlCol="0">
                <a:spAutoFit/>
              </a:bodyPr>
              <a:lstStyle/>
              <a:p>
                <a:r>
                  <a:rPr lang="zh-CN" altLang="en-US" sz="10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118" name="文本框 86"/>
              <p:cNvSpPr txBox="1"/>
              <p:nvPr/>
            </p:nvSpPr>
            <p:spPr>
              <a:xfrm>
                <a:off x="7506385" y="2930798"/>
                <a:ext cx="1539422" cy="615363"/>
              </a:xfrm>
              <a:prstGeom prst="rect">
                <a:avLst/>
              </a:prstGeom>
              <a:noFill/>
            </p:spPr>
            <p:txBody>
              <a:bodyPr wrap="square" rtlCol="0">
                <a:spAutoFit/>
              </a:bodyPr>
              <a:lstStyle/>
              <a:p>
                <a:pPr algn="just"/>
                <a:r>
                  <a:rPr lang="zh-CN" altLang="en-US" sz="800" dirty="0" smtClean="0">
                    <a:solidFill>
                      <a:schemeClr val="bg1"/>
                    </a:solidFill>
                    <a:latin typeface="微软雅黑" panose="020B0503020204020204" pitchFamily="34" charset="-122"/>
                    <a:ea typeface="微软雅黑" panose="020B0503020204020204" pitchFamily="34" charset="-122"/>
                  </a:rPr>
                  <a:t>中国最大的原创</a:t>
                </a:r>
                <a:r>
                  <a:rPr lang="en-US" altLang="zh-CN" sz="800" dirty="0" smtClean="0">
                    <a:solidFill>
                      <a:schemeClr val="bg1"/>
                    </a:solidFill>
                    <a:latin typeface="微软雅黑" panose="020B0503020204020204" pitchFamily="34" charset="-122"/>
                    <a:ea typeface="微软雅黑" panose="020B0503020204020204" pitchFamily="34" charset="-122"/>
                  </a:rPr>
                  <a:t>PPT</a:t>
                </a:r>
                <a:r>
                  <a:rPr lang="zh-CN" altLang="en-US" sz="800" dirty="0">
                    <a:solidFill>
                      <a:schemeClr val="bg1"/>
                    </a:solidFill>
                    <a:latin typeface="微软雅黑" panose="020B0503020204020204" pitchFamily="34" charset="-122"/>
                    <a:ea typeface="微软雅黑" panose="020B0503020204020204" pitchFamily="34" charset="-122"/>
                  </a:rPr>
                  <a:t>素材站有中国最强的</a:t>
                </a:r>
                <a:r>
                  <a:rPr lang="en-US" altLang="zh-CN" sz="800" dirty="0">
                    <a:solidFill>
                      <a:schemeClr val="bg1"/>
                    </a:solidFill>
                    <a:latin typeface="微软雅黑" panose="020B0503020204020204" pitchFamily="34" charset="-122"/>
                    <a:ea typeface="微软雅黑" panose="020B0503020204020204" pitchFamily="34" charset="-122"/>
                  </a:rPr>
                  <a:t>PPT</a:t>
                </a:r>
                <a:r>
                  <a:rPr lang="zh-CN" altLang="en-US" sz="800" dirty="0">
                    <a:solidFill>
                      <a:schemeClr val="bg1"/>
                    </a:solidFill>
                    <a:latin typeface="微软雅黑" panose="020B0503020204020204" pitchFamily="34" charset="-122"/>
                    <a:ea typeface="微软雅黑" panose="020B0503020204020204" pitchFamily="34" charset="-122"/>
                  </a:rPr>
                  <a:t>制作团队</a:t>
                </a:r>
              </a:p>
            </p:txBody>
          </p:sp>
        </p:grpSp>
        <p:sp>
          <p:nvSpPr>
            <p:cNvPr id="119" name="Freeform 53"/>
            <p:cNvSpPr>
              <a:spLocks noEditPoints="1"/>
            </p:cNvSpPr>
            <p:nvPr/>
          </p:nvSpPr>
          <p:spPr bwMode="auto">
            <a:xfrm>
              <a:off x="7019560" y="2622710"/>
              <a:ext cx="276782" cy="276820"/>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68589" tIns="34295" rIns="68589" bIns="34295" numCol="1" anchor="t" anchorCtr="0" compatLnSpc="1"/>
            <a:lstStyle/>
            <a:p>
              <a:endParaRPr lang="zh-CN" altLang="en-US">
                <a:solidFill>
                  <a:srgbClr val="FFB850"/>
                </a:solidFill>
              </a:endParaRPr>
            </a:p>
          </p:txBody>
        </p:sp>
      </p:grpSp>
      <p:grpSp>
        <p:nvGrpSpPr>
          <p:cNvPr id="8" name="组合 7"/>
          <p:cNvGrpSpPr/>
          <p:nvPr/>
        </p:nvGrpSpPr>
        <p:grpSpPr>
          <a:xfrm>
            <a:off x="3068001" y="2413349"/>
            <a:ext cx="1723093" cy="1527370"/>
            <a:chOff x="3068001" y="2413349"/>
            <a:chExt cx="1723093" cy="1527370"/>
          </a:xfrm>
        </p:grpSpPr>
        <p:grpSp>
          <p:nvGrpSpPr>
            <p:cNvPr id="82" name="组合 81"/>
            <p:cNvGrpSpPr/>
            <p:nvPr/>
          </p:nvGrpSpPr>
          <p:grpSpPr>
            <a:xfrm>
              <a:off x="3068001" y="2413349"/>
              <a:ext cx="1723093" cy="1527370"/>
              <a:chOff x="1529861" y="1829264"/>
              <a:chExt cx="2452453" cy="2173589"/>
            </a:xfrm>
          </p:grpSpPr>
          <p:sp>
            <p:nvSpPr>
              <p:cNvPr id="83"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3413E"/>
              </a:solidFill>
              <a:ln w="19050">
                <a:noFill/>
              </a:ln>
              <a:effectLst>
                <a:softEdge rad="0"/>
              </a:effec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0" name="组合 109"/>
            <p:cNvGrpSpPr/>
            <p:nvPr/>
          </p:nvGrpSpPr>
          <p:grpSpPr>
            <a:xfrm>
              <a:off x="3371759" y="2916752"/>
              <a:ext cx="1233342" cy="694023"/>
              <a:chOff x="7488048" y="2621083"/>
              <a:chExt cx="1644171" cy="925078"/>
            </a:xfrm>
          </p:grpSpPr>
          <p:sp>
            <p:nvSpPr>
              <p:cNvPr id="111" name="文本框 79"/>
              <p:cNvSpPr txBox="1"/>
              <p:nvPr/>
            </p:nvSpPr>
            <p:spPr>
              <a:xfrm>
                <a:off x="7488048" y="2621083"/>
                <a:ext cx="1644171" cy="328193"/>
              </a:xfrm>
              <a:prstGeom prst="rect">
                <a:avLst/>
              </a:prstGeom>
              <a:noFill/>
            </p:spPr>
            <p:txBody>
              <a:bodyPr wrap="square" rtlCol="0">
                <a:spAutoFit/>
              </a:bodyPr>
              <a:lstStyle/>
              <a:p>
                <a:r>
                  <a:rPr lang="zh-CN" altLang="en-US" sz="10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112" name="文本框 80"/>
              <p:cNvSpPr txBox="1"/>
              <p:nvPr/>
            </p:nvSpPr>
            <p:spPr>
              <a:xfrm>
                <a:off x="7506385" y="2930798"/>
                <a:ext cx="1539422" cy="615363"/>
              </a:xfrm>
              <a:prstGeom prst="rect">
                <a:avLst/>
              </a:prstGeom>
              <a:noFill/>
            </p:spPr>
            <p:txBody>
              <a:bodyPr wrap="square" rtlCol="0">
                <a:spAutoFit/>
              </a:bodyPr>
              <a:lstStyle/>
              <a:p>
                <a:pPr algn="just"/>
                <a:r>
                  <a:rPr lang="zh-CN" altLang="en-US" sz="800" dirty="0" smtClean="0">
                    <a:solidFill>
                      <a:schemeClr val="bg1"/>
                    </a:solidFill>
                    <a:latin typeface="微软雅黑" panose="020B0503020204020204" pitchFamily="34" charset="-122"/>
                    <a:ea typeface="微软雅黑" panose="020B0503020204020204" pitchFamily="34" charset="-122"/>
                  </a:rPr>
                  <a:t>中国</a:t>
                </a:r>
                <a:r>
                  <a:rPr lang="zh-CN" altLang="en-US" sz="800" dirty="0">
                    <a:solidFill>
                      <a:schemeClr val="bg1"/>
                    </a:solidFill>
                    <a:latin typeface="微软雅黑" panose="020B0503020204020204" pitchFamily="34" charset="-122"/>
                    <a:ea typeface="微软雅黑" panose="020B0503020204020204" pitchFamily="34" charset="-122"/>
                  </a:rPr>
                  <a:t>最大的原创</a:t>
                </a:r>
                <a:r>
                  <a:rPr lang="en-US" altLang="zh-CN" sz="800" dirty="0">
                    <a:solidFill>
                      <a:schemeClr val="bg1"/>
                    </a:solidFill>
                    <a:latin typeface="微软雅黑" panose="020B0503020204020204" pitchFamily="34" charset="-122"/>
                    <a:ea typeface="微软雅黑" panose="020B0503020204020204" pitchFamily="34" charset="-122"/>
                  </a:rPr>
                  <a:t>PPT</a:t>
                </a:r>
                <a:r>
                  <a:rPr lang="zh-CN" altLang="en-US" sz="800" dirty="0">
                    <a:solidFill>
                      <a:schemeClr val="bg1"/>
                    </a:solidFill>
                    <a:latin typeface="微软雅黑" panose="020B0503020204020204" pitchFamily="34" charset="-122"/>
                    <a:ea typeface="微软雅黑" panose="020B0503020204020204" pitchFamily="34" charset="-122"/>
                  </a:rPr>
                  <a:t>素材站有中国最强的</a:t>
                </a:r>
                <a:r>
                  <a:rPr lang="en-US" altLang="zh-CN" sz="800" dirty="0">
                    <a:solidFill>
                      <a:schemeClr val="bg1"/>
                    </a:solidFill>
                    <a:latin typeface="微软雅黑" panose="020B0503020204020204" pitchFamily="34" charset="-122"/>
                    <a:ea typeface="微软雅黑" panose="020B0503020204020204" pitchFamily="34" charset="-122"/>
                  </a:rPr>
                  <a:t>PPT</a:t>
                </a:r>
                <a:r>
                  <a:rPr lang="zh-CN" altLang="en-US" sz="800" dirty="0">
                    <a:solidFill>
                      <a:schemeClr val="bg1"/>
                    </a:solidFill>
                    <a:latin typeface="微软雅黑" panose="020B0503020204020204" pitchFamily="34" charset="-122"/>
                    <a:ea typeface="微软雅黑" panose="020B0503020204020204" pitchFamily="34" charset="-122"/>
                  </a:rPr>
                  <a:t>制作团队</a:t>
                </a:r>
              </a:p>
            </p:txBody>
          </p:sp>
        </p:grpSp>
        <p:grpSp>
          <p:nvGrpSpPr>
            <p:cNvPr id="120" name="Group 46"/>
            <p:cNvGrpSpPr>
              <a:grpSpLocks noChangeAspect="1"/>
            </p:cNvGrpSpPr>
            <p:nvPr/>
          </p:nvGrpSpPr>
          <p:grpSpPr bwMode="auto">
            <a:xfrm>
              <a:off x="4078067" y="2736128"/>
              <a:ext cx="350102" cy="216781"/>
              <a:chOff x="3098" y="1701"/>
              <a:chExt cx="1486" cy="920"/>
            </a:xfrm>
            <a:solidFill>
              <a:schemeClr val="bg1"/>
            </a:solidFill>
          </p:grpSpPr>
          <p:sp>
            <p:nvSpPr>
              <p:cNvPr id="121"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9" name="组合 8"/>
          <p:cNvGrpSpPr/>
          <p:nvPr/>
        </p:nvGrpSpPr>
        <p:grpSpPr>
          <a:xfrm>
            <a:off x="4576187" y="1304103"/>
            <a:ext cx="1723093" cy="1527370"/>
            <a:chOff x="4576187" y="1304103"/>
            <a:chExt cx="1723093" cy="1527370"/>
          </a:xfrm>
        </p:grpSpPr>
        <p:grpSp>
          <p:nvGrpSpPr>
            <p:cNvPr id="78" name="组合 77"/>
            <p:cNvGrpSpPr/>
            <p:nvPr/>
          </p:nvGrpSpPr>
          <p:grpSpPr>
            <a:xfrm>
              <a:off x="4576187" y="1304103"/>
              <a:ext cx="1723093" cy="1527370"/>
              <a:chOff x="1529861" y="1829264"/>
              <a:chExt cx="2452453" cy="2173589"/>
            </a:xfrm>
          </p:grpSpPr>
          <p:sp>
            <p:nvSpPr>
              <p:cNvPr id="79"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3413E"/>
              </a:solidFill>
              <a:ln w="19050">
                <a:noFill/>
              </a:ln>
              <a:effectLst>
                <a:softEdge rad="0"/>
              </a:effec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3" name="组合 112"/>
            <p:cNvGrpSpPr/>
            <p:nvPr/>
          </p:nvGrpSpPr>
          <p:grpSpPr>
            <a:xfrm>
              <a:off x="4886786" y="1782483"/>
              <a:ext cx="1233342" cy="694023"/>
              <a:chOff x="7488048" y="2621083"/>
              <a:chExt cx="1644171" cy="925078"/>
            </a:xfrm>
          </p:grpSpPr>
          <p:sp>
            <p:nvSpPr>
              <p:cNvPr id="114" name="文本框 82"/>
              <p:cNvSpPr txBox="1"/>
              <p:nvPr/>
            </p:nvSpPr>
            <p:spPr>
              <a:xfrm>
                <a:off x="7488048" y="2621083"/>
                <a:ext cx="1644171" cy="328193"/>
              </a:xfrm>
              <a:prstGeom prst="rect">
                <a:avLst/>
              </a:prstGeom>
              <a:noFill/>
            </p:spPr>
            <p:txBody>
              <a:bodyPr wrap="square" rtlCol="0">
                <a:spAutoFit/>
              </a:bodyPr>
              <a:lstStyle/>
              <a:p>
                <a:r>
                  <a:rPr lang="zh-CN" altLang="en-US" sz="10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115" name="文本框 83"/>
              <p:cNvSpPr txBox="1"/>
              <p:nvPr/>
            </p:nvSpPr>
            <p:spPr>
              <a:xfrm>
                <a:off x="7506385" y="2930798"/>
                <a:ext cx="1539422" cy="615363"/>
              </a:xfrm>
              <a:prstGeom prst="rect">
                <a:avLst/>
              </a:prstGeom>
              <a:noFill/>
            </p:spPr>
            <p:txBody>
              <a:bodyPr wrap="square" rtlCol="0">
                <a:spAutoFit/>
              </a:bodyPr>
              <a:lstStyle/>
              <a:p>
                <a:pPr algn="just"/>
                <a:r>
                  <a:rPr lang="zh-CN" altLang="en-US" sz="800" dirty="0" smtClean="0">
                    <a:solidFill>
                      <a:schemeClr val="bg1"/>
                    </a:solidFill>
                    <a:latin typeface="微软雅黑" panose="020B0503020204020204" pitchFamily="34" charset="-122"/>
                    <a:ea typeface="微软雅黑" panose="020B0503020204020204" pitchFamily="34" charset="-122"/>
                  </a:rPr>
                  <a:t>中国</a:t>
                </a:r>
                <a:r>
                  <a:rPr lang="zh-CN" altLang="en-US" sz="800" dirty="0">
                    <a:solidFill>
                      <a:schemeClr val="bg1"/>
                    </a:solidFill>
                    <a:latin typeface="微软雅黑" panose="020B0503020204020204" pitchFamily="34" charset="-122"/>
                    <a:ea typeface="微软雅黑" panose="020B0503020204020204" pitchFamily="34" charset="-122"/>
                  </a:rPr>
                  <a:t>最大的原创</a:t>
                </a:r>
                <a:r>
                  <a:rPr lang="en-US" altLang="zh-CN" sz="800" dirty="0">
                    <a:solidFill>
                      <a:schemeClr val="bg1"/>
                    </a:solidFill>
                    <a:latin typeface="微软雅黑" panose="020B0503020204020204" pitchFamily="34" charset="-122"/>
                    <a:ea typeface="微软雅黑" panose="020B0503020204020204" pitchFamily="34" charset="-122"/>
                  </a:rPr>
                  <a:t>PPT</a:t>
                </a:r>
                <a:r>
                  <a:rPr lang="zh-CN" altLang="en-US" sz="800" dirty="0">
                    <a:solidFill>
                      <a:schemeClr val="bg1"/>
                    </a:solidFill>
                    <a:latin typeface="微软雅黑" panose="020B0503020204020204" pitchFamily="34" charset="-122"/>
                    <a:ea typeface="微软雅黑" panose="020B0503020204020204" pitchFamily="34" charset="-122"/>
                  </a:rPr>
                  <a:t>素材站有中国最强的</a:t>
                </a:r>
                <a:r>
                  <a:rPr lang="en-US" altLang="zh-CN" sz="800" dirty="0">
                    <a:solidFill>
                      <a:schemeClr val="bg1"/>
                    </a:solidFill>
                    <a:latin typeface="微软雅黑" panose="020B0503020204020204" pitchFamily="34" charset="-122"/>
                    <a:ea typeface="微软雅黑" panose="020B0503020204020204" pitchFamily="34" charset="-122"/>
                  </a:rPr>
                  <a:t>PPT</a:t>
                </a:r>
                <a:r>
                  <a:rPr lang="zh-CN" altLang="en-US" sz="800" dirty="0">
                    <a:solidFill>
                      <a:schemeClr val="bg1"/>
                    </a:solidFill>
                    <a:latin typeface="微软雅黑" panose="020B0503020204020204" pitchFamily="34" charset="-122"/>
                    <a:ea typeface="微软雅黑" panose="020B0503020204020204" pitchFamily="34" charset="-122"/>
                  </a:rPr>
                  <a:t>制作团队</a:t>
                </a:r>
              </a:p>
            </p:txBody>
          </p:sp>
        </p:grpSp>
        <p:sp>
          <p:nvSpPr>
            <p:cNvPr id="124" name="Freeform 57"/>
            <p:cNvSpPr>
              <a:spLocks noEditPoints="1"/>
            </p:cNvSpPr>
            <p:nvPr/>
          </p:nvSpPr>
          <p:spPr bwMode="auto">
            <a:xfrm>
              <a:off x="5037000" y="1532798"/>
              <a:ext cx="269008" cy="26956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68589" tIns="34295" rIns="68589" bIns="34295" numCol="1" anchor="t" anchorCtr="0" compatLnSpc="1"/>
            <a:lstStyle/>
            <a:p>
              <a:endParaRPr lang="zh-CN" altLang="en-US" dirty="0"/>
            </a:p>
          </p:txBody>
        </p:sp>
      </p:grpSp>
      <p:grpSp>
        <p:nvGrpSpPr>
          <p:cNvPr id="125" name="组合 124"/>
          <p:cNvGrpSpPr/>
          <p:nvPr/>
        </p:nvGrpSpPr>
        <p:grpSpPr>
          <a:xfrm>
            <a:off x="1247112" y="2480020"/>
            <a:ext cx="750218" cy="562152"/>
            <a:chOff x="1247112" y="2480020"/>
            <a:chExt cx="750218" cy="562152"/>
          </a:xfrm>
        </p:grpSpPr>
        <p:sp>
          <p:nvSpPr>
            <p:cNvPr id="126" name="Freeform 5"/>
            <p:cNvSpPr/>
            <p:nvPr/>
          </p:nvSpPr>
          <p:spPr bwMode="auto">
            <a:xfrm>
              <a:off x="1321714" y="2480020"/>
              <a:ext cx="634189" cy="5621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9" tIns="34295" rIns="68589" bIns="34295"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27" name="组合 126"/>
            <p:cNvGrpSpPr/>
            <p:nvPr/>
          </p:nvGrpSpPr>
          <p:grpSpPr>
            <a:xfrm>
              <a:off x="1247112" y="2509090"/>
              <a:ext cx="750218" cy="500997"/>
              <a:chOff x="4123036" y="1197871"/>
              <a:chExt cx="1000117" cy="667789"/>
            </a:xfrm>
          </p:grpSpPr>
          <p:sp>
            <p:nvSpPr>
              <p:cNvPr id="128" name="文本框 59"/>
              <p:cNvSpPr txBox="1"/>
              <p:nvPr/>
            </p:nvSpPr>
            <p:spPr>
              <a:xfrm>
                <a:off x="4123036" y="1197871"/>
                <a:ext cx="1000117" cy="615363"/>
              </a:xfrm>
              <a:prstGeom prst="rect">
                <a:avLst/>
              </a:prstGeom>
              <a:noFill/>
            </p:spPr>
            <p:txBody>
              <a:bodyPr wrap="square" rtlCol="0">
                <a:spAutoFit/>
              </a:bodyPr>
              <a:lstStyle/>
              <a:p>
                <a:pPr algn="ctr"/>
                <a:r>
                  <a:rPr lang="en-US" altLang="zh-CN" sz="2400" dirty="0">
                    <a:solidFill>
                      <a:srgbClr val="FA783A"/>
                    </a:solidFill>
                    <a:latin typeface="Impact" panose="020B0806030902050204" pitchFamily="34" charset="0"/>
                  </a:rPr>
                  <a:t>01</a:t>
                </a:r>
                <a:endParaRPr lang="zh-CN" altLang="en-US" sz="2400" dirty="0">
                  <a:solidFill>
                    <a:srgbClr val="FA783A"/>
                  </a:solidFill>
                  <a:latin typeface="Impact" panose="020B0806030902050204" pitchFamily="34" charset="0"/>
                </a:endParaRPr>
              </a:p>
            </p:txBody>
          </p:sp>
          <p:sp>
            <p:nvSpPr>
              <p:cNvPr id="129" name="文本框 60"/>
              <p:cNvSpPr txBox="1"/>
              <p:nvPr/>
            </p:nvSpPr>
            <p:spPr>
              <a:xfrm>
                <a:off x="4266700" y="1619515"/>
                <a:ext cx="740410" cy="246145"/>
              </a:xfrm>
              <a:prstGeom prst="rect">
                <a:avLst/>
              </a:prstGeom>
              <a:noFill/>
            </p:spPr>
            <p:txBody>
              <a:bodyPr wrap="square" rtlCol="0">
                <a:spAutoFit/>
              </a:bodyPr>
              <a:lstStyle/>
              <a:p>
                <a:pPr algn="ctr"/>
                <a:r>
                  <a:rPr lang="en-US" altLang="zh-CN" sz="6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6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3" name="组合 2"/>
          <p:cNvGrpSpPr/>
          <p:nvPr/>
        </p:nvGrpSpPr>
        <p:grpSpPr>
          <a:xfrm>
            <a:off x="3153899" y="2195115"/>
            <a:ext cx="750218" cy="562152"/>
            <a:chOff x="3153899" y="2195115"/>
            <a:chExt cx="750218" cy="562152"/>
          </a:xfrm>
        </p:grpSpPr>
        <p:sp>
          <p:nvSpPr>
            <p:cNvPr id="85" name="Freeform 5"/>
            <p:cNvSpPr/>
            <p:nvPr/>
          </p:nvSpPr>
          <p:spPr bwMode="auto">
            <a:xfrm>
              <a:off x="3220377" y="2195115"/>
              <a:ext cx="634189" cy="5621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9" tIns="34295" rIns="68589" bIns="34295"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3" name="组合 92"/>
            <p:cNvGrpSpPr/>
            <p:nvPr/>
          </p:nvGrpSpPr>
          <p:grpSpPr>
            <a:xfrm>
              <a:off x="3153899" y="2229449"/>
              <a:ext cx="750218" cy="500997"/>
              <a:chOff x="4123036" y="1197871"/>
              <a:chExt cx="1000117" cy="667789"/>
            </a:xfrm>
          </p:grpSpPr>
          <p:sp>
            <p:nvSpPr>
              <p:cNvPr id="94" name="文本框 62"/>
              <p:cNvSpPr txBox="1"/>
              <p:nvPr/>
            </p:nvSpPr>
            <p:spPr>
              <a:xfrm>
                <a:off x="4123036" y="1197871"/>
                <a:ext cx="1000117" cy="615363"/>
              </a:xfrm>
              <a:prstGeom prst="rect">
                <a:avLst/>
              </a:prstGeom>
              <a:noFill/>
            </p:spPr>
            <p:txBody>
              <a:bodyPr wrap="square" rtlCol="0">
                <a:spAutoFit/>
              </a:bodyPr>
              <a:lstStyle/>
              <a:p>
                <a:pPr algn="ctr"/>
                <a:r>
                  <a:rPr lang="en-US" altLang="zh-CN" sz="2400" dirty="0">
                    <a:solidFill>
                      <a:srgbClr val="FA783A"/>
                    </a:solidFill>
                    <a:latin typeface="Impact" panose="020B0806030902050204" pitchFamily="34" charset="0"/>
                  </a:rPr>
                  <a:t>02</a:t>
                </a:r>
                <a:endParaRPr lang="zh-CN" altLang="en-US" sz="2400" dirty="0">
                  <a:solidFill>
                    <a:srgbClr val="FA783A"/>
                  </a:solidFill>
                  <a:latin typeface="Impact" panose="020B0806030902050204" pitchFamily="34" charset="0"/>
                </a:endParaRPr>
              </a:p>
            </p:txBody>
          </p:sp>
          <p:sp>
            <p:nvSpPr>
              <p:cNvPr id="95" name="文本框 63"/>
              <p:cNvSpPr txBox="1"/>
              <p:nvPr/>
            </p:nvSpPr>
            <p:spPr>
              <a:xfrm>
                <a:off x="4266700" y="1619515"/>
                <a:ext cx="740410" cy="246145"/>
              </a:xfrm>
              <a:prstGeom prst="rect">
                <a:avLst/>
              </a:prstGeom>
              <a:noFill/>
            </p:spPr>
            <p:txBody>
              <a:bodyPr wrap="square" rtlCol="0">
                <a:spAutoFit/>
              </a:bodyPr>
              <a:lstStyle/>
              <a:p>
                <a:pPr algn="ctr"/>
                <a:r>
                  <a:rPr lang="en-US" altLang="zh-CN" sz="6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6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4" name="组合 3"/>
          <p:cNvGrpSpPr/>
          <p:nvPr/>
        </p:nvGrpSpPr>
        <p:grpSpPr>
          <a:xfrm>
            <a:off x="5554074" y="1152970"/>
            <a:ext cx="750218" cy="562152"/>
            <a:chOff x="5554074" y="1152970"/>
            <a:chExt cx="750218" cy="562152"/>
          </a:xfrm>
        </p:grpSpPr>
        <p:sp>
          <p:nvSpPr>
            <p:cNvPr id="81" name="Freeform 5"/>
            <p:cNvSpPr/>
            <p:nvPr/>
          </p:nvSpPr>
          <p:spPr bwMode="auto">
            <a:xfrm>
              <a:off x="5623438" y="1152970"/>
              <a:ext cx="634189" cy="5621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9" tIns="34295" rIns="68589" bIns="34295"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6" name="组合 95"/>
            <p:cNvGrpSpPr/>
            <p:nvPr/>
          </p:nvGrpSpPr>
          <p:grpSpPr>
            <a:xfrm>
              <a:off x="5554074" y="1164109"/>
              <a:ext cx="750218" cy="500997"/>
              <a:chOff x="4123036" y="1197871"/>
              <a:chExt cx="1000117" cy="667789"/>
            </a:xfrm>
          </p:grpSpPr>
          <p:sp>
            <p:nvSpPr>
              <p:cNvPr id="97" name="文本框 65"/>
              <p:cNvSpPr txBox="1"/>
              <p:nvPr/>
            </p:nvSpPr>
            <p:spPr>
              <a:xfrm>
                <a:off x="4123036" y="1197871"/>
                <a:ext cx="1000117" cy="615363"/>
              </a:xfrm>
              <a:prstGeom prst="rect">
                <a:avLst/>
              </a:prstGeom>
              <a:noFill/>
            </p:spPr>
            <p:txBody>
              <a:bodyPr wrap="square" rtlCol="0">
                <a:spAutoFit/>
              </a:bodyPr>
              <a:lstStyle/>
              <a:p>
                <a:pPr algn="ctr"/>
                <a:r>
                  <a:rPr lang="en-US" altLang="zh-CN" sz="2400" dirty="0">
                    <a:solidFill>
                      <a:srgbClr val="FA783A"/>
                    </a:solidFill>
                    <a:latin typeface="Impact" panose="020B0806030902050204" pitchFamily="34" charset="0"/>
                  </a:rPr>
                  <a:t>03</a:t>
                </a:r>
                <a:endParaRPr lang="zh-CN" altLang="en-US" sz="2400" dirty="0">
                  <a:solidFill>
                    <a:srgbClr val="FA783A"/>
                  </a:solidFill>
                  <a:latin typeface="Impact" panose="020B0806030902050204" pitchFamily="34" charset="0"/>
                </a:endParaRPr>
              </a:p>
            </p:txBody>
          </p:sp>
          <p:sp>
            <p:nvSpPr>
              <p:cNvPr id="98" name="文本框 66"/>
              <p:cNvSpPr txBox="1"/>
              <p:nvPr/>
            </p:nvSpPr>
            <p:spPr>
              <a:xfrm>
                <a:off x="4266700" y="1619515"/>
                <a:ext cx="740410" cy="246145"/>
              </a:xfrm>
              <a:prstGeom prst="rect">
                <a:avLst/>
              </a:prstGeom>
              <a:noFill/>
            </p:spPr>
            <p:txBody>
              <a:bodyPr wrap="square" rtlCol="0">
                <a:spAutoFit/>
              </a:bodyPr>
              <a:lstStyle/>
              <a:p>
                <a:pPr algn="ctr"/>
                <a:r>
                  <a:rPr lang="en-US" altLang="zh-CN" sz="6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6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5" name="组合 4"/>
          <p:cNvGrpSpPr/>
          <p:nvPr/>
        </p:nvGrpSpPr>
        <p:grpSpPr>
          <a:xfrm>
            <a:off x="6076458" y="3539564"/>
            <a:ext cx="750218" cy="562152"/>
            <a:chOff x="6076458" y="3539564"/>
            <a:chExt cx="750218" cy="562152"/>
          </a:xfrm>
        </p:grpSpPr>
        <p:sp>
          <p:nvSpPr>
            <p:cNvPr id="89" name="Freeform 5"/>
            <p:cNvSpPr/>
            <p:nvPr/>
          </p:nvSpPr>
          <p:spPr bwMode="auto">
            <a:xfrm>
              <a:off x="6146851" y="3539564"/>
              <a:ext cx="634189" cy="5621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9" tIns="34295" rIns="68589" bIns="34295" numCol="1" anchor="t" anchorCtr="0" compatLnSpc="1"/>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9" name="组合 98"/>
            <p:cNvGrpSpPr/>
            <p:nvPr/>
          </p:nvGrpSpPr>
          <p:grpSpPr>
            <a:xfrm>
              <a:off x="6076458" y="3573844"/>
              <a:ext cx="750218" cy="500997"/>
              <a:chOff x="4123036" y="1197871"/>
              <a:chExt cx="1000117" cy="667789"/>
            </a:xfrm>
          </p:grpSpPr>
          <p:sp>
            <p:nvSpPr>
              <p:cNvPr id="100" name="文本框 68"/>
              <p:cNvSpPr txBox="1"/>
              <p:nvPr/>
            </p:nvSpPr>
            <p:spPr>
              <a:xfrm>
                <a:off x="4123036" y="1197871"/>
                <a:ext cx="1000117" cy="615363"/>
              </a:xfrm>
              <a:prstGeom prst="rect">
                <a:avLst/>
              </a:prstGeom>
              <a:noFill/>
            </p:spPr>
            <p:txBody>
              <a:bodyPr wrap="square" rtlCol="0">
                <a:spAutoFit/>
              </a:bodyPr>
              <a:lstStyle/>
              <a:p>
                <a:pPr algn="ctr"/>
                <a:r>
                  <a:rPr lang="en-US" altLang="zh-CN" sz="2400" dirty="0">
                    <a:solidFill>
                      <a:srgbClr val="FA783A"/>
                    </a:solidFill>
                    <a:latin typeface="Impact" panose="020B0806030902050204" pitchFamily="34" charset="0"/>
                  </a:rPr>
                  <a:t>04</a:t>
                </a:r>
                <a:endParaRPr lang="zh-CN" altLang="en-US" sz="2400" dirty="0">
                  <a:solidFill>
                    <a:srgbClr val="FA783A"/>
                  </a:solidFill>
                  <a:latin typeface="Impact" panose="020B0806030902050204" pitchFamily="34" charset="0"/>
                </a:endParaRPr>
              </a:p>
            </p:txBody>
          </p:sp>
          <p:sp>
            <p:nvSpPr>
              <p:cNvPr id="101" name="文本框 69"/>
              <p:cNvSpPr txBox="1"/>
              <p:nvPr/>
            </p:nvSpPr>
            <p:spPr>
              <a:xfrm>
                <a:off x="4266700" y="1619515"/>
                <a:ext cx="740410" cy="246145"/>
              </a:xfrm>
              <a:prstGeom prst="rect">
                <a:avLst/>
              </a:prstGeom>
              <a:noFill/>
            </p:spPr>
            <p:txBody>
              <a:bodyPr wrap="square" rtlCol="0">
                <a:spAutoFit/>
              </a:bodyPr>
              <a:lstStyle/>
              <a:p>
                <a:pPr algn="ctr"/>
                <a:r>
                  <a:rPr lang="en-US" altLang="zh-CN" sz="6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6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par>
                                <p:cTn id="10" presetID="53" presetClass="entr" presetSubtype="16" fill="hold" nodeType="withEffect">
                                  <p:stCondLst>
                                    <p:cond delay="20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par>
                                <p:cTn id="20" presetID="53" presetClass="entr" presetSubtype="16" fill="hold" nodeType="withEffect">
                                  <p:stCondLst>
                                    <p:cond delay="200"/>
                                  </p:stCondLst>
                                  <p:childTnLst>
                                    <p:set>
                                      <p:cBhvr>
                                        <p:cTn id="21" dur="1" fill="hold">
                                          <p:stCondLst>
                                            <p:cond delay="0"/>
                                          </p:stCondLst>
                                        </p:cTn>
                                        <p:tgtEl>
                                          <p:spTgt spid="52"/>
                                        </p:tgtEl>
                                        <p:attrNameLst>
                                          <p:attrName>style.visibility</p:attrName>
                                        </p:attrNameLst>
                                      </p:cBhvr>
                                      <p:to>
                                        <p:strVal val="visible"/>
                                      </p:to>
                                    </p:set>
                                    <p:anim calcmode="lin" valueType="num">
                                      <p:cBhvr>
                                        <p:cTn id="22" dur="500" fill="hold"/>
                                        <p:tgtEl>
                                          <p:spTgt spid="52"/>
                                        </p:tgtEl>
                                        <p:attrNameLst>
                                          <p:attrName>ppt_w</p:attrName>
                                        </p:attrNameLst>
                                      </p:cBhvr>
                                      <p:tavLst>
                                        <p:tav tm="0">
                                          <p:val>
                                            <p:fltVal val="0"/>
                                          </p:val>
                                        </p:tav>
                                        <p:tav tm="100000">
                                          <p:val>
                                            <p:strVal val="#ppt_w"/>
                                          </p:val>
                                        </p:tav>
                                      </p:tavLst>
                                    </p:anim>
                                    <p:anim calcmode="lin" valueType="num">
                                      <p:cBhvr>
                                        <p:cTn id="23" dur="500" fill="hold"/>
                                        <p:tgtEl>
                                          <p:spTgt spid="52"/>
                                        </p:tgtEl>
                                        <p:attrNameLst>
                                          <p:attrName>ppt_h</p:attrName>
                                        </p:attrNameLst>
                                      </p:cBhvr>
                                      <p:tavLst>
                                        <p:tav tm="0">
                                          <p:val>
                                            <p:fltVal val="0"/>
                                          </p:val>
                                        </p:tav>
                                        <p:tav tm="100000">
                                          <p:val>
                                            <p:strVal val="#ppt_h"/>
                                          </p:val>
                                        </p:tav>
                                      </p:tavLst>
                                    </p:anim>
                                    <p:animEffect transition="in" filter="fade">
                                      <p:cBhvr>
                                        <p:cTn id="24" dur="500"/>
                                        <p:tgtEl>
                                          <p:spTgt spid="52"/>
                                        </p:tgtEl>
                                      </p:cBhvr>
                                    </p:animEffect>
                                  </p:childTnLst>
                                </p:cTn>
                              </p:par>
                              <p:par>
                                <p:cTn id="25" presetID="53" presetClass="entr" presetSubtype="16" fill="hold" nodeType="withEffect">
                                  <p:stCondLst>
                                    <p:cond delay="500"/>
                                  </p:stCondLst>
                                  <p:childTnLst>
                                    <p:set>
                                      <p:cBhvr>
                                        <p:cTn id="26" dur="1" fill="hold">
                                          <p:stCondLst>
                                            <p:cond delay="0"/>
                                          </p:stCondLst>
                                        </p:cTn>
                                        <p:tgtEl>
                                          <p:spTgt spid="55"/>
                                        </p:tgtEl>
                                        <p:attrNameLst>
                                          <p:attrName>style.visibility</p:attrName>
                                        </p:attrNameLst>
                                      </p:cBhvr>
                                      <p:to>
                                        <p:strVal val="visible"/>
                                      </p:to>
                                    </p:set>
                                    <p:anim calcmode="lin" valueType="num">
                                      <p:cBhvr>
                                        <p:cTn id="27" dur="500" fill="hold"/>
                                        <p:tgtEl>
                                          <p:spTgt spid="55"/>
                                        </p:tgtEl>
                                        <p:attrNameLst>
                                          <p:attrName>ppt_w</p:attrName>
                                        </p:attrNameLst>
                                      </p:cBhvr>
                                      <p:tavLst>
                                        <p:tav tm="0">
                                          <p:val>
                                            <p:fltVal val="0"/>
                                          </p:val>
                                        </p:tav>
                                        <p:tav tm="100000">
                                          <p:val>
                                            <p:strVal val="#ppt_w"/>
                                          </p:val>
                                        </p:tav>
                                      </p:tavLst>
                                    </p:anim>
                                    <p:anim calcmode="lin" valueType="num">
                                      <p:cBhvr>
                                        <p:cTn id="28" dur="500" fill="hold"/>
                                        <p:tgtEl>
                                          <p:spTgt spid="55"/>
                                        </p:tgtEl>
                                        <p:attrNameLst>
                                          <p:attrName>ppt_h</p:attrName>
                                        </p:attrNameLst>
                                      </p:cBhvr>
                                      <p:tavLst>
                                        <p:tav tm="0">
                                          <p:val>
                                            <p:fltVal val="0"/>
                                          </p:val>
                                        </p:tav>
                                        <p:tav tm="100000">
                                          <p:val>
                                            <p:strVal val="#ppt_h"/>
                                          </p:val>
                                        </p:tav>
                                      </p:tavLst>
                                    </p:anim>
                                    <p:animEffect transition="in" filter="fade">
                                      <p:cBhvr>
                                        <p:cTn id="29" dur="500"/>
                                        <p:tgtEl>
                                          <p:spTgt spid="55"/>
                                        </p:tgtEl>
                                      </p:cBhvr>
                                    </p:animEffect>
                                  </p:childTnLst>
                                </p:cTn>
                              </p:par>
                              <p:par>
                                <p:cTn id="30" presetID="53" presetClass="entr" presetSubtype="16" fill="hold" nodeType="withEffect">
                                  <p:stCondLst>
                                    <p:cond delay="300"/>
                                  </p:stCondLst>
                                  <p:childTnLst>
                                    <p:set>
                                      <p:cBhvr>
                                        <p:cTn id="31" dur="1" fill="hold">
                                          <p:stCondLst>
                                            <p:cond delay="0"/>
                                          </p:stCondLst>
                                        </p:cTn>
                                        <p:tgtEl>
                                          <p:spTgt spid="58"/>
                                        </p:tgtEl>
                                        <p:attrNameLst>
                                          <p:attrName>style.visibility</p:attrName>
                                        </p:attrNameLst>
                                      </p:cBhvr>
                                      <p:to>
                                        <p:strVal val="visible"/>
                                      </p:to>
                                    </p:set>
                                    <p:anim calcmode="lin" valueType="num">
                                      <p:cBhvr>
                                        <p:cTn id="32" dur="500" fill="hold"/>
                                        <p:tgtEl>
                                          <p:spTgt spid="58"/>
                                        </p:tgtEl>
                                        <p:attrNameLst>
                                          <p:attrName>ppt_w</p:attrName>
                                        </p:attrNameLst>
                                      </p:cBhvr>
                                      <p:tavLst>
                                        <p:tav tm="0">
                                          <p:val>
                                            <p:fltVal val="0"/>
                                          </p:val>
                                        </p:tav>
                                        <p:tav tm="100000">
                                          <p:val>
                                            <p:strVal val="#ppt_w"/>
                                          </p:val>
                                        </p:tav>
                                      </p:tavLst>
                                    </p:anim>
                                    <p:anim calcmode="lin" valueType="num">
                                      <p:cBhvr>
                                        <p:cTn id="33" dur="500" fill="hold"/>
                                        <p:tgtEl>
                                          <p:spTgt spid="58"/>
                                        </p:tgtEl>
                                        <p:attrNameLst>
                                          <p:attrName>ppt_h</p:attrName>
                                        </p:attrNameLst>
                                      </p:cBhvr>
                                      <p:tavLst>
                                        <p:tav tm="0">
                                          <p:val>
                                            <p:fltVal val="0"/>
                                          </p:val>
                                        </p:tav>
                                        <p:tav tm="100000">
                                          <p:val>
                                            <p:strVal val="#ppt_h"/>
                                          </p:val>
                                        </p:tav>
                                      </p:tavLst>
                                    </p:anim>
                                    <p:animEffect transition="in" filter="fade">
                                      <p:cBhvr>
                                        <p:cTn id="34" dur="500"/>
                                        <p:tgtEl>
                                          <p:spTgt spid="58"/>
                                        </p:tgtEl>
                                      </p:cBhvr>
                                    </p:animEffect>
                                  </p:childTnLst>
                                </p:cTn>
                              </p:par>
                              <p:par>
                                <p:cTn id="35" presetID="53" presetClass="entr" presetSubtype="16" fill="hold" nodeType="withEffect">
                                  <p:stCondLst>
                                    <p:cond delay="80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53" presetClass="entr" presetSubtype="16" fill="hold" nodeType="withEffect">
                                  <p:stCondLst>
                                    <p:cond delay="500"/>
                                  </p:stCondLst>
                                  <p:childTnLst>
                                    <p:set>
                                      <p:cBhvr>
                                        <p:cTn id="41" dur="1" fill="hold">
                                          <p:stCondLst>
                                            <p:cond delay="0"/>
                                          </p:stCondLst>
                                        </p:cTn>
                                        <p:tgtEl>
                                          <p:spTgt spid="64"/>
                                        </p:tgtEl>
                                        <p:attrNameLst>
                                          <p:attrName>style.visibility</p:attrName>
                                        </p:attrNameLst>
                                      </p:cBhvr>
                                      <p:to>
                                        <p:strVal val="visible"/>
                                      </p:to>
                                    </p:set>
                                    <p:anim calcmode="lin" valueType="num">
                                      <p:cBhvr>
                                        <p:cTn id="42" dur="500" fill="hold"/>
                                        <p:tgtEl>
                                          <p:spTgt spid="64"/>
                                        </p:tgtEl>
                                        <p:attrNameLst>
                                          <p:attrName>ppt_w</p:attrName>
                                        </p:attrNameLst>
                                      </p:cBhvr>
                                      <p:tavLst>
                                        <p:tav tm="0">
                                          <p:val>
                                            <p:fltVal val="0"/>
                                          </p:val>
                                        </p:tav>
                                        <p:tav tm="100000">
                                          <p:val>
                                            <p:strVal val="#ppt_w"/>
                                          </p:val>
                                        </p:tav>
                                      </p:tavLst>
                                    </p:anim>
                                    <p:anim calcmode="lin" valueType="num">
                                      <p:cBhvr>
                                        <p:cTn id="43" dur="500" fill="hold"/>
                                        <p:tgtEl>
                                          <p:spTgt spid="64"/>
                                        </p:tgtEl>
                                        <p:attrNameLst>
                                          <p:attrName>ppt_h</p:attrName>
                                        </p:attrNameLst>
                                      </p:cBhvr>
                                      <p:tavLst>
                                        <p:tav tm="0">
                                          <p:val>
                                            <p:fltVal val="0"/>
                                          </p:val>
                                        </p:tav>
                                        <p:tav tm="100000">
                                          <p:val>
                                            <p:strVal val="#ppt_h"/>
                                          </p:val>
                                        </p:tav>
                                      </p:tavLst>
                                    </p:anim>
                                    <p:animEffect transition="in" filter="fade">
                                      <p:cBhvr>
                                        <p:cTn id="44" dur="500"/>
                                        <p:tgtEl>
                                          <p:spTgt spid="64"/>
                                        </p:tgtEl>
                                      </p:cBhvr>
                                    </p:animEffect>
                                  </p:childTnLst>
                                </p:cTn>
                              </p:par>
                              <p:par>
                                <p:cTn id="45" presetID="53" presetClass="entr" presetSubtype="16" fill="hold" nodeType="withEffect">
                                  <p:stCondLst>
                                    <p:cond delay="600"/>
                                  </p:stCondLst>
                                  <p:childTnLst>
                                    <p:set>
                                      <p:cBhvr>
                                        <p:cTn id="46" dur="1" fill="hold">
                                          <p:stCondLst>
                                            <p:cond delay="0"/>
                                          </p:stCondLst>
                                        </p:cTn>
                                        <p:tgtEl>
                                          <p:spTgt spid="67"/>
                                        </p:tgtEl>
                                        <p:attrNameLst>
                                          <p:attrName>style.visibility</p:attrName>
                                        </p:attrNameLst>
                                      </p:cBhvr>
                                      <p:to>
                                        <p:strVal val="visible"/>
                                      </p:to>
                                    </p:set>
                                    <p:anim calcmode="lin" valueType="num">
                                      <p:cBhvr>
                                        <p:cTn id="47" dur="500" fill="hold"/>
                                        <p:tgtEl>
                                          <p:spTgt spid="67"/>
                                        </p:tgtEl>
                                        <p:attrNameLst>
                                          <p:attrName>ppt_w</p:attrName>
                                        </p:attrNameLst>
                                      </p:cBhvr>
                                      <p:tavLst>
                                        <p:tav tm="0">
                                          <p:val>
                                            <p:fltVal val="0"/>
                                          </p:val>
                                        </p:tav>
                                        <p:tav tm="100000">
                                          <p:val>
                                            <p:strVal val="#ppt_w"/>
                                          </p:val>
                                        </p:tav>
                                      </p:tavLst>
                                    </p:anim>
                                    <p:anim calcmode="lin" valueType="num">
                                      <p:cBhvr>
                                        <p:cTn id="48" dur="500" fill="hold"/>
                                        <p:tgtEl>
                                          <p:spTgt spid="67"/>
                                        </p:tgtEl>
                                        <p:attrNameLst>
                                          <p:attrName>ppt_h</p:attrName>
                                        </p:attrNameLst>
                                      </p:cBhvr>
                                      <p:tavLst>
                                        <p:tav tm="0">
                                          <p:val>
                                            <p:fltVal val="0"/>
                                          </p:val>
                                        </p:tav>
                                        <p:tav tm="100000">
                                          <p:val>
                                            <p:strVal val="#ppt_h"/>
                                          </p:val>
                                        </p:tav>
                                      </p:tavLst>
                                    </p:anim>
                                    <p:animEffect transition="in" filter="fade">
                                      <p:cBhvr>
                                        <p:cTn id="49" dur="500"/>
                                        <p:tgtEl>
                                          <p:spTgt spid="67"/>
                                        </p:tgtEl>
                                      </p:cBhvr>
                                    </p:animEffect>
                                  </p:childTnLst>
                                </p:cTn>
                              </p:par>
                              <p:par>
                                <p:cTn id="50" presetID="53" presetClass="entr" presetSubtype="16" fill="hold" grpId="0" nodeType="withEffect">
                                  <p:stCondLst>
                                    <p:cond delay="80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Effect transition="in" filter="fade">
                                      <p:cBhvr>
                                        <p:cTn id="54" dur="500"/>
                                        <p:tgtEl>
                                          <p:spTgt spid="70"/>
                                        </p:tgtEl>
                                      </p:cBhvr>
                                    </p:animEffect>
                                  </p:childTnLst>
                                </p:cTn>
                              </p:par>
                              <p:par>
                                <p:cTn id="55" presetID="53" presetClass="entr" presetSubtype="16" fill="hold" grpId="0" nodeType="withEffect">
                                  <p:stCondLst>
                                    <p:cond delay="60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animEffect transition="in" filter="fade">
                                      <p:cBhvr>
                                        <p:cTn id="59" dur="500"/>
                                        <p:tgtEl>
                                          <p:spTgt spid="71"/>
                                        </p:tgtEl>
                                      </p:cBhvr>
                                    </p:animEffect>
                                  </p:childTnLst>
                                </p:cTn>
                              </p:par>
                              <p:par>
                                <p:cTn id="60" presetID="53" presetClass="entr" presetSubtype="16" fill="hold" grpId="0" nodeType="withEffect">
                                  <p:stCondLst>
                                    <p:cond delay="800"/>
                                  </p:stCondLst>
                                  <p:childTnLst>
                                    <p:set>
                                      <p:cBhvr>
                                        <p:cTn id="61" dur="1" fill="hold">
                                          <p:stCondLst>
                                            <p:cond delay="0"/>
                                          </p:stCondLst>
                                        </p:cTn>
                                        <p:tgtEl>
                                          <p:spTgt spid="72"/>
                                        </p:tgtEl>
                                        <p:attrNameLst>
                                          <p:attrName>style.visibility</p:attrName>
                                        </p:attrNameLst>
                                      </p:cBhvr>
                                      <p:to>
                                        <p:strVal val="visible"/>
                                      </p:to>
                                    </p:set>
                                    <p:anim calcmode="lin" valueType="num">
                                      <p:cBhvr>
                                        <p:cTn id="62" dur="500" fill="hold"/>
                                        <p:tgtEl>
                                          <p:spTgt spid="72"/>
                                        </p:tgtEl>
                                        <p:attrNameLst>
                                          <p:attrName>ppt_w</p:attrName>
                                        </p:attrNameLst>
                                      </p:cBhvr>
                                      <p:tavLst>
                                        <p:tav tm="0">
                                          <p:val>
                                            <p:fltVal val="0"/>
                                          </p:val>
                                        </p:tav>
                                        <p:tav tm="100000">
                                          <p:val>
                                            <p:strVal val="#ppt_w"/>
                                          </p:val>
                                        </p:tav>
                                      </p:tavLst>
                                    </p:anim>
                                    <p:anim calcmode="lin" valueType="num">
                                      <p:cBhvr>
                                        <p:cTn id="63" dur="500" fill="hold"/>
                                        <p:tgtEl>
                                          <p:spTgt spid="72"/>
                                        </p:tgtEl>
                                        <p:attrNameLst>
                                          <p:attrName>ppt_h</p:attrName>
                                        </p:attrNameLst>
                                      </p:cBhvr>
                                      <p:tavLst>
                                        <p:tav tm="0">
                                          <p:val>
                                            <p:fltVal val="0"/>
                                          </p:val>
                                        </p:tav>
                                        <p:tav tm="100000">
                                          <p:val>
                                            <p:strVal val="#ppt_h"/>
                                          </p:val>
                                        </p:tav>
                                      </p:tavLst>
                                    </p:anim>
                                    <p:animEffect transition="in" filter="fade">
                                      <p:cBhvr>
                                        <p:cTn id="64" dur="500"/>
                                        <p:tgtEl>
                                          <p:spTgt spid="72"/>
                                        </p:tgtEl>
                                      </p:cBhvr>
                                    </p:animEffect>
                                  </p:childTnLst>
                                </p:cTn>
                              </p:par>
                              <p:par>
                                <p:cTn id="65" presetID="53" presetClass="entr" presetSubtype="16" fill="hold" grpId="0" nodeType="withEffect">
                                  <p:stCondLst>
                                    <p:cond delay="900"/>
                                  </p:stCondLst>
                                  <p:childTnLst>
                                    <p:set>
                                      <p:cBhvr>
                                        <p:cTn id="66" dur="1" fill="hold">
                                          <p:stCondLst>
                                            <p:cond delay="0"/>
                                          </p:stCondLst>
                                        </p:cTn>
                                        <p:tgtEl>
                                          <p:spTgt spid="73"/>
                                        </p:tgtEl>
                                        <p:attrNameLst>
                                          <p:attrName>style.visibility</p:attrName>
                                        </p:attrNameLst>
                                      </p:cBhvr>
                                      <p:to>
                                        <p:strVal val="visible"/>
                                      </p:to>
                                    </p:set>
                                    <p:anim calcmode="lin" valueType="num">
                                      <p:cBhvr>
                                        <p:cTn id="67" dur="500" fill="hold"/>
                                        <p:tgtEl>
                                          <p:spTgt spid="73"/>
                                        </p:tgtEl>
                                        <p:attrNameLst>
                                          <p:attrName>ppt_w</p:attrName>
                                        </p:attrNameLst>
                                      </p:cBhvr>
                                      <p:tavLst>
                                        <p:tav tm="0">
                                          <p:val>
                                            <p:fltVal val="0"/>
                                          </p:val>
                                        </p:tav>
                                        <p:tav tm="100000">
                                          <p:val>
                                            <p:strVal val="#ppt_w"/>
                                          </p:val>
                                        </p:tav>
                                      </p:tavLst>
                                    </p:anim>
                                    <p:anim calcmode="lin" valueType="num">
                                      <p:cBhvr>
                                        <p:cTn id="68" dur="500" fill="hold"/>
                                        <p:tgtEl>
                                          <p:spTgt spid="73"/>
                                        </p:tgtEl>
                                        <p:attrNameLst>
                                          <p:attrName>ppt_h</p:attrName>
                                        </p:attrNameLst>
                                      </p:cBhvr>
                                      <p:tavLst>
                                        <p:tav tm="0">
                                          <p:val>
                                            <p:fltVal val="0"/>
                                          </p:val>
                                        </p:tav>
                                        <p:tav tm="100000">
                                          <p:val>
                                            <p:strVal val="#ppt_h"/>
                                          </p:val>
                                        </p:tav>
                                      </p:tavLst>
                                    </p:anim>
                                    <p:animEffect transition="in" filter="fade">
                                      <p:cBhvr>
                                        <p:cTn id="69" dur="500"/>
                                        <p:tgtEl>
                                          <p:spTgt spid="73"/>
                                        </p:tgtEl>
                                      </p:cBhvr>
                                    </p:animEffect>
                                  </p:childTnLst>
                                </p:cTn>
                              </p:par>
                              <p:par>
                                <p:cTn id="70" presetID="31" presetClass="entr" presetSubtype="0" fill="hold" nodeType="withEffect">
                                  <p:stCondLst>
                                    <p:cond delay="900"/>
                                  </p:stCondLst>
                                  <p:childTnLst>
                                    <p:set>
                                      <p:cBhvr>
                                        <p:cTn id="71" dur="1" fill="hold">
                                          <p:stCondLst>
                                            <p:cond delay="0"/>
                                          </p:stCondLst>
                                        </p:cTn>
                                        <p:tgtEl>
                                          <p:spTgt spid="125"/>
                                        </p:tgtEl>
                                        <p:attrNameLst>
                                          <p:attrName>style.visibility</p:attrName>
                                        </p:attrNameLst>
                                      </p:cBhvr>
                                      <p:to>
                                        <p:strVal val="visible"/>
                                      </p:to>
                                    </p:set>
                                    <p:anim calcmode="lin" valueType="num">
                                      <p:cBhvr>
                                        <p:cTn id="72" dur="1000" fill="hold"/>
                                        <p:tgtEl>
                                          <p:spTgt spid="125"/>
                                        </p:tgtEl>
                                        <p:attrNameLst>
                                          <p:attrName>ppt_w</p:attrName>
                                        </p:attrNameLst>
                                      </p:cBhvr>
                                      <p:tavLst>
                                        <p:tav tm="0">
                                          <p:val>
                                            <p:fltVal val="0"/>
                                          </p:val>
                                        </p:tav>
                                        <p:tav tm="100000">
                                          <p:val>
                                            <p:strVal val="#ppt_w"/>
                                          </p:val>
                                        </p:tav>
                                      </p:tavLst>
                                    </p:anim>
                                    <p:anim calcmode="lin" valueType="num">
                                      <p:cBhvr>
                                        <p:cTn id="73" dur="1000" fill="hold"/>
                                        <p:tgtEl>
                                          <p:spTgt spid="125"/>
                                        </p:tgtEl>
                                        <p:attrNameLst>
                                          <p:attrName>ppt_h</p:attrName>
                                        </p:attrNameLst>
                                      </p:cBhvr>
                                      <p:tavLst>
                                        <p:tav tm="0">
                                          <p:val>
                                            <p:fltVal val="0"/>
                                          </p:val>
                                        </p:tav>
                                        <p:tav tm="100000">
                                          <p:val>
                                            <p:strVal val="#ppt_h"/>
                                          </p:val>
                                        </p:tav>
                                      </p:tavLst>
                                    </p:anim>
                                    <p:anim calcmode="lin" valueType="num">
                                      <p:cBhvr>
                                        <p:cTn id="74" dur="1000" fill="hold"/>
                                        <p:tgtEl>
                                          <p:spTgt spid="125"/>
                                        </p:tgtEl>
                                        <p:attrNameLst>
                                          <p:attrName>style.rotation</p:attrName>
                                        </p:attrNameLst>
                                      </p:cBhvr>
                                      <p:tavLst>
                                        <p:tav tm="0">
                                          <p:val>
                                            <p:fltVal val="90"/>
                                          </p:val>
                                        </p:tav>
                                        <p:tav tm="100000">
                                          <p:val>
                                            <p:fltVal val="0"/>
                                          </p:val>
                                        </p:tav>
                                      </p:tavLst>
                                    </p:anim>
                                    <p:animEffect transition="in" filter="fade">
                                      <p:cBhvr>
                                        <p:cTn id="75" dur="1000"/>
                                        <p:tgtEl>
                                          <p:spTgt spid="125"/>
                                        </p:tgtEl>
                                      </p:cBhvr>
                                    </p:animEffect>
                                  </p:childTnLst>
                                </p:cTn>
                              </p:par>
                              <p:par>
                                <p:cTn id="76" presetID="14" presetClass="entr" presetSubtype="10" fill="hold" nodeType="withEffect">
                                  <p:stCondLst>
                                    <p:cond delay="1500"/>
                                  </p:stCondLst>
                                  <p:childTnLst>
                                    <p:set>
                                      <p:cBhvr>
                                        <p:cTn id="77" dur="1" fill="hold">
                                          <p:stCondLst>
                                            <p:cond delay="0"/>
                                          </p:stCondLst>
                                        </p:cTn>
                                        <p:tgtEl>
                                          <p:spTgt spid="7"/>
                                        </p:tgtEl>
                                        <p:attrNameLst>
                                          <p:attrName>style.visibility</p:attrName>
                                        </p:attrNameLst>
                                      </p:cBhvr>
                                      <p:to>
                                        <p:strVal val="visible"/>
                                      </p:to>
                                    </p:set>
                                    <p:animEffect transition="in" filter="randombar(horizontal)">
                                      <p:cBhvr>
                                        <p:cTn id="78" dur="500"/>
                                        <p:tgtEl>
                                          <p:spTgt spid="7"/>
                                        </p:tgtEl>
                                      </p:cBhvr>
                                    </p:animEffect>
                                  </p:childTnLst>
                                </p:cTn>
                              </p:par>
                              <p:par>
                                <p:cTn id="79" presetID="31" presetClass="entr" presetSubtype="0" fill="hold" nodeType="withEffect">
                                  <p:stCondLst>
                                    <p:cond delay="1700"/>
                                  </p:stCondLst>
                                  <p:childTnLst>
                                    <p:set>
                                      <p:cBhvr>
                                        <p:cTn id="80" dur="1" fill="hold">
                                          <p:stCondLst>
                                            <p:cond delay="0"/>
                                          </p:stCondLst>
                                        </p:cTn>
                                        <p:tgtEl>
                                          <p:spTgt spid="3"/>
                                        </p:tgtEl>
                                        <p:attrNameLst>
                                          <p:attrName>style.visibility</p:attrName>
                                        </p:attrNameLst>
                                      </p:cBhvr>
                                      <p:to>
                                        <p:strVal val="visible"/>
                                      </p:to>
                                    </p:set>
                                    <p:anim calcmode="lin" valueType="num">
                                      <p:cBhvr>
                                        <p:cTn id="81" dur="1000" fill="hold"/>
                                        <p:tgtEl>
                                          <p:spTgt spid="3"/>
                                        </p:tgtEl>
                                        <p:attrNameLst>
                                          <p:attrName>ppt_w</p:attrName>
                                        </p:attrNameLst>
                                      </p:cBhvr>
                                      <p:tavLst>
                                        <p:tav tm="0">
                                          <p:val>
                                            <p:fltVal val="0"/>
                                          </p:val>
                                        </p:tav>
                                        <p:tav tm="100000">
                                          <p:val>
                                            <p:strVal val="#ppt_w"/>
                                          </p:val>
                                        </p:tav>
                                      </p:tavLst>
                                    </p:anim>
                                    <p:anim calcmode="lin" valueType="num">
                                      <p:cBhvr>
                                        <p:cTn id="82" dur="1000" fill="hold"/>
                                        <p:tgtEl>
                                          <p:spTgt spid="3"/>
                                        </p:tgtEl>
                                        <p:attrNameLst>
                                          <p:attrName>ppt_h</p:attrName>
                                        </p:attrNameLst>
                                      </p:cBhvr>
                                      <p:tavLst>
                                        <p:tav tm="0">
                                          <p:val>
                                            <p:fltVal val="0"/>
                                          </p:val>
                                        </p:tav>
                                        <p:tav tm="100000">
                                          <p:val>
                                            <p:strVal val="#ppt_h"/>
                                          </p:val>
                                        </p:tav>
                                      </p:tavLst>
                                    </p:anim>
                                    <p:anim calcmode="lin" valueType="num">
                                      <p:cBhvr>
                                        <p:cTn id="83" dur="1000" fill="hold"/>
                                        <p:tgtEl>
                                          <p:spTgt spid="3"/>
                                        </p:tgtEl>
                                        <p:attrNameLst>
                                          <p:attrName>style.rotation</p:attrName>
                                        </p:attrNameLst>
                                      </p:cBhvr>
                                      <p:tavLst>
                                        <p:tav tm="0">
                                          <p:val>
                                            <p:fltVal val="90"/>
                                          </p:val>
                                        </p:tav>
                                        <p:tav tm="100000">
                                          <p:val>
                                            <p:fltVal val="0"/>
                                          </p:val>
                                        </p:tav>
                                      </p:tavLst>
                                    </p:anim>
                                    <p:animEffect transition="in" filter="fade">
                                      <p:cBhvr>
                                        <p:cTn id="84" dur="1000"/>
                                        <p:tgtEl>
                                          <p:spTgt spid="3"/>
                                        </p:tgtEl>
                                      </p:cBhvr>
                                    </p:animEffect>
                                  </p:childTnLst>
                                </p:cTn>
                              </p:par>
                              <p:par>
                                <p:cTn id="85" presetID="14" presetClass="entr" presetSubtype="10" fill="hold" nodeType="withEffect">
                                  <p:stCondLst>
                                    <p:cond delay="2300"/>
                                  </p:stCondLst>
                                  <p:childTnLst>
                                    <p:set>
                                      <p:cBhvr>
                                        <p:cTn id="86" dur="1" fill="hold">
                                          <p:stCondLst>
                                            <p:cond delay="0"/>
                                          </p:stCondLst>
                                        </p:cTn>
                                        <p:tgtEl>
                                          <p:spTgt spid="8"/>
                                        </p:tgtEl>
                                        <p:attrNameLst>
                                          <p:attrName>style.visibility</p:attrName>
                                        </p:attrNameLst>
                                      </p:cBhvr>
                                      <p:to>
                                        <p:strVal val="visible"/>
                                      </p:to>
                                    </p:set>
                                    <p:animEffect transition="in" filter="randombar(horizontal)">
                                      <p:cBhvr>
                                        <p:cTn id="87" dur="500"/>
                                        <p:tgtEl>
                                          <p:spTgt spid="8"/>
                                        </p:tgtEl>
                                      </p:cBhvr>
                                    </p:animEffect>
                                  </p:childTnLst>
                                </p:cTn>
                              </p:par>
                              <p:par>
                                <p:cTn id="88" presetID="31" presetClass="entr" presetSubtype="0" fill="hold" nodeType="withEffect">
                                  <p:stCondLst>
                                    <p:cond delay="2300"/>
                                  </p:stCondLst>
                                  <p:childTnLst>
                                    <p:set>
                                      <p:cBhvr>
                                        <p:cTn id="89" dur="1" fill="hold">
                                          <p:stCondLst>
                                            <p:cond delay="0"/>
                                          </p:stCondLst>
                                        </p:cTn>
                                        <p:tgtEl>
                                          <p:spTgt spid="4"/>
                                        </p:tgtEl>
                                        <p:attrNameLst>
                                          <p:attrName>style.visibility</p:attrName>
                                        </p:attrNameLst>
                                      </p:cBhvr>
                                      <p:to>
                                        <p:strVal val="visible"/>
                                      </p:to>
                                    </p:set>
                                    <p:anim calcmode="lin" valueType="num">
                                      <p:cBhvr>
                                        <p:cTn id="90" dur="1000" fill="hold"/>
                                        <p:tgtEl>
                                          <p:spTgt spid="4"/>
                                        </p:tgtEl>
                                        <p:attrNameLst>
                                          <p:attrName>ppt_w</p:attrName>
                                        </p:attrNameLst>
                                      </p:cBhvr>
                                      <p:tavLst>
                                        <p:tav tm="0">
                                          <p:val>
                                            <p:fltVal val="0"/>
                                          </p:val>
                                        </p:tav>
                                        <p:tav tm="100000">
                                          <p:val>
                                            <p:strVal val="#ppt_w"/>
                                          </p:val>
                                        </p:tav>
                                      </p:tavLst>
                                    </p:anim>
                                    <p:anim calcmode="lin" valueType="num">
                                      <p:cBhvr>
                                        <p:cTn id="91" dur="1000" fill="hold"/>
                                        <p:tgtEl>
                                          <p:spTgt spid="4"/>
                                        </p:tgtEl>
                                        <p:attrNameLst>
                                          <p:attrName>ppt_h</p:attrName>
                                        </p:attrNameLst>
                                      </p:cBhvr>
                                      <p:tavLst>
                                        <p:tav tm="0">
                                          <p:val>
                                            <p:fltVal val="0"/>
                                          </p:val>
                                        </p:tav>
                                        <p:tav tm="100000">
                                          <p:val>
                                            <p:strVal val="#ppt_h"/>
                                          </p:val>
                                        </p:tav>
                                      </p:tavLst>
                                    </p:anim>
                                    <p:anim calcmode="lin" valueType="num">
                                      <p:cBhvr>
                                        <p:cTn id="92" dur="1000" fill="hold"/>
                                        <p:tgtEl>
                                          <p:spTgt spid="4"/>
                                        </p:tgtEl>
                                        <p:attrNameLst>
                                          <p:attrName>style.rotation</p:attrName>
                                        </p:attrNameLst>
                                      </p:cBhvr>
                                      <p:tavLst>
                                        <p:tav tm="0">
                                          <p:val>
                                            <p:fltVal val="90"/>
                                          </p:val>
                                        </p:tav>
                                        <p:tav tm="100000">
                                          <p:val>
                                            <p:fltVal val="0"/>
                                          </p:val>
                                        </p:tav>
                                      </p:tavLst>
                                    </p:anim>
                                    <p:animEffect transition="in" filter="fade">
                                      <p:cBhvr>
                                        <p:cTn id="93" dur="1000"/>
                                        <p:tgtEl>
                                          <p:spTgt spid="4"/>
                                        </p:tgtEl>
                                      </p:cBhvr>
                                    </p:animEffect>
                                  </p:childTnLst>
                                </p:cTn>
                              </p:par>
                              <p:par>
                                <p:cTn id="94" presetID="14" presetClass="entr" presetSubtype="10" fill="hold" nodeType="withEffect">
                                  <p:stCondLst>
                                    <p:cond delay="2700"/>
                                  </p:stCondLst>
                                  <p:childTnLst>
                                    <p:set>
                                      <p:cBhvr>
                                        <p:cTn id="95" dur="1" fill="hold">
                                          <p:stCondLst>
                                            <p:cond delay="0"/>
                                          </p:stCondLst>
                                        </p:cTn>
                                        <p:tgtEl>
                                          <p:spTgt spid="9"/>
                                        </p:tgtEl>
                                        <p:attrNameLst>
                                          <p:attrName>style.visibility</p:attrName>
                                        </p:attrNameLst>
                                      </p:cBhvr>
                                      <p:to>
                                        <p:strVal val="visible"/>
                                      </p:to>
                                    </p:set>
                                    <p:animEffect transition="in" filter="randombar(horizontal)">
                                      <p:cBhvr>
                                        <p:cTn id="96" dur="500"/>
                                        <p:tgtEl>
                                          <p:spTgt spid="9"/>
                                        </p:tgtEl>
                                      </p:cBhvr>
                                    </p:animEffect>
                                  </p:childTnLst>
                                </p:cTn>
                              </p:par>
                              <p:par>
                                <p:cTn id="97" presetID="31" presetClass="entr" presetSubtype="0" fill="hold" nodeType="withEffect">
                                  <p:stCondLst>
                                    <p:cond delay="2700"/>
                                  </p:stCondLst>
                                  <p:childTnLst>
                                    <p:set>
                                      <p:cBhvr>
                                        <p:cTn id="98" dur="1" fill="hold">
                                          <p:stCondLst>
                                            <p:cond delay="0"/>
                                          </p:stCondLst>
                                        </p:cTn>
                                        <p:tgtEl>
                                          <p:spTgt spid="5"/>
                                        </p:tgtEl>
                                        <p:attrNameLst>
                                          <p:attrName>style.visibility</p:attrName>
                                        </p:attrNameLst>
                                      </p:cBhvr>
                                      <p:to>
                                        <p:strVal val="visible"/>
                                      </p:to>
                                    </p:set>
                                    <p:anim calcmode="lin" valueType="num">
                                      <p:cBhvr>
                                        <p:cTn id="99" dur="1000" fill="hold"/>
                                        <p:tgtEl>
                                          <p:spTgt spid="5"/>
                                        </p:tgtEl>
                                        <p:attrNameLst>
                                          <p:attrName>ppt_w</p:attrName>
                                        </p:attrNameLst>
                                      </p:cBhvr>
                                      <p:tavLst>
                                        <p:tav tm="0">
                                          <p:val>
                                            <p:fltVal val="0"/>
                                          </p:val>
                                        </p:tav>
                                        <p:tav tm="100000">
                                          <p:val>
                                            <p:strVal val="#ppt_w"/>
                                          </p:val>
                                        </p:tav>
                                      </p:tavLst>
                                    </p:anim>
                                    <p:anim calcmode="lin" valueType="num">
                                      <p:cBhvr>
                                        <p:cTn id="100" dur="1000" fill="hold"/>
                                        <p:tgtEl>
                                          <p:spTgt spid="5"/>
                                        </p:tgtEl>
                                        <p:attrNameLst>
                                          <p:attrName>ppt_h</p:attrName>
                                        </p:attrNameLst>
                                      </p:cBhvr>
                                      <p:tavLst>
                                        <p:tav tm="0">
                                          <p:val>
                                            <p:fltVal val="0"/>
                                          </p:val>
                                        </p:tav>
                                        <p:tav tm="100000">
                                          <p:val>
                                            <p:strVal val="#ppt_h"/>
                                          </p:val>
                                        </p:tav>
                                      </p:tavLst>
                                    </p:anim>
                                    <p:anim calcmode="lin" valueType="num">
                                      <p:cBhvr>
                                        <p:cTn id="101" dur="1000" fill="hold"/>
                                        <p:tgtEl>
                                          <p:spTgt spid="5"/>
                                        </p:tgtEl>
                                        <p:attrNameLst>
                                          <p:attrName>style.rotation</p:attrName>
                                        </p:attrNameLst>
                                      </p:cBhvr>
                                      <p:tavLst>
                                        <p:tav tm="0">
                                          <p:val>
                                            <p:fltVal val="90"/>
                                          </p:val>
                                        </p:tav>
                                        <p:tav tm="100000">
                                          <p:val>
                                            <p:fltVal val="0"/>
                                          </p:val>
                                        </p:tav>
                                      </p:tavLst>
                                    </p:anim>
                                    <p:animEffect transition="in" filter="fade">
                                      <p:cBhvr>
                                        <p:cTn id="102" dur="1000"/>
                                        <p:tgtEl>
                                          <p:spTgt spid="5"/>
                                        </p:tgtEl>
                                      </p:cBhvr>
                                    </p:animEffect>
                                  </p:childTnLst>
                                </p:cTn>
                              </p:par>
                              <p:par>
                                <p:cTn id="103" presetID="14" presetClass="entr" presetSubtype="10" fill="hold" nodeType="withEffect">
                                  <p:stCondLst>
                                    <p:cond delay="3300"/>
                                  </p:stCondLst>
                                  <p:childTnLst>
                                    <p:set>
                                      <p:cBhvr>
                                        <p:cTn id="104" dur="1" fill="hold">
                                          <p:stCondLst>
                                            <p:cond delay="0"/>
                                          </p:stCondLst>
                                        </p:cTn>
                                        <p:tgtEl>
                                          <p:spTgt spid="10"/>
                                        </p:tgtEl>
                                        <p:attrNameLst>
                                          <p:attrName>style.visibility</p:attrName>
                                        </p:attrNameLst>
                                      </p:cBhvr>
                                      <p:to>
                                        <p:strVal val="visible"/>
                                      </p:to>
                                    </p:set>
                                    <p:animEffect transition="in" filter="randombar(horizontal)">
                                      <p:cBhvr>
                                        <p:cTn id="105" dur="500"/>
                                        <p:tgtEl>
                                          <p:spTgt spid="10"/>
                                        </p:tgtEl>
                                      </p:cBhvr>
                                    </p:animEffect>
                                  </p:childTnLst>
                                </p:cTn>
                              </p:par>
                              <p:par>
                                <p:cTn id="106" presetID="8" presetClass="emph" presetSubtype="0" fill="hold" nodeType="withEffect">
                                  <p:stCondLst>
                                    <p:cond delay="0"/>
                                  </p:stCondLst>
                                  <p:childTnLst>
                                    <p:animRot by="21600000">
                                      <p:cBhvr>
                                        <p:cTn id="107" dur="4200" fill="hold"/>
                                        <p:tgtEl>
                                          <p:spTgt spid="46"/>
                                        </p:tgtEl>
                                        <p:attrNameLst>
                                          <p:attrName>r</p:attrName>
                                        </p:attrNameLst>
                                      </p:cBhvr>
                                    </p:animRot>
                                  </p:childTnLst>
                                </p:cTn>
                              </p:par>
                              <p:par>
                                <p:cTn id="108" presetID="8" presetClass="emph" presetSubtype="0" fill="hold" nodeType="withEffect">
                                  <p:stCondLst>
                                    <p:cond delay="0"/>
                                  </p:stCondLst>
                                  <p:childTnLst>
                                    <p:animRot by="21600000">
                                      <p:cBhvr>
                                        <p:cTn id="109" dur="4200" fill="hold"/>
                                        <p:tgtEl>
                                          <p:spTgt spid="49"/>
                                        </p:tgtEl>
                                        <p:attrNameLst>
                                          <p:attrName>r</p:attrName>
                                        </p:attrNameLst>
                                      </p:cBhvr>
                                    </p:animRot>
                                  </p:childTnLst>
                                </p:cTn>
                              </p:par>
                              <p:par>
                                <p:cTn id="110" presetID="8" presetClass="emph" presetSubtype="0" fill="hold" nodeType="withEffect">
                                  <p:stCondLst>
                                    <p:cond delay="0"/>
                                  </p:stCondLst>
                                  <p:childTnLst>
                                    <p:animRot by="21600000">
                                      <p:cBhvr>
                                        <p:cTn id="111" dur="4200" fill="hold"/>
                                        <p:tgtEl>
                                          <p:spTgt spid="58"/>
                                        </p:tgtEl>
                                        <p:attrNameLst>
                                          <p:attrName>r</p:attrName>
                                        </p:attrNameLst>
                                      </p:cBhvr>
                                    </p:animRot>
                                  </p:childTnLst>
                                </p:cTn>
                              </p:par>
                              <p:par>
                                <p:cTn id="112" presetID="8" presetClass="emph" presetSubtype="0" fill="hold" nodeType="withEffect">
                                  <p:stCondLst>
                                    <p:cond delay="0"/>
                                  </p:stCondLst>
                                  <p:childTnLst>
                                    <p:animRot by="21600000">
                                      <p:cBhvr>
                                        <p:cTn id="113" dur="4200" fill="hold"/>
                                        <p:tgtEl>
                                          <p:spTgt spid="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07" name="组合 106"/>
          <p:cNvGrpSpPr/>
          <p:nvPr/>
        </p:nvGrpSpPr>
        <p:grpSpPr>
          <a:xfrm>
            <a:off x="1282866" y="3894589"/>
            <a:ext cx="6579858" cy="526182"/>
            <a:chOff x="1710190" y="5445125"/>
            <a:chExt cx="8771621" cy="701360"/>
          </a:xfrm>
        </p:grpSpPr>
        <p:cxnSp>
          <p:nvCxnSpPr>
            <p:cNvPr id="108" name="直接连接符 107"/>
            <p:cNvCxnSpPr/>
            <p:nvPr/>
          </p:nvCxnSpPr>
          <p:spPr>
            <a:xfrm>
              <a:off x="1710190" y="5445125"/>
              <a:ext cx="8771621" cy="0"/>
            </a:xfrm>
            <a:prstGeom prst="line">
              <a:avLst/>
            </a:prstGeom>
            <a:noFill/>
            <a:ln w="19050" cap="flat" cmpd="sng" algn="ctr">
              <a:solidFill>
                <a:sysClr val="windowText" lastClr="000000">
                  <a:lumMod val="65000"/>
                  <a:lumOff val="35000"/>
                </a:sysClr>
              </a:solidFill>
              <a:prstDash val="sysDot"/>
              <a:miter lim="800000"/>
            </a:ln>
            <a:effectLst/>
          </p:spPr>
        </p:cxnSp>
        <p:sp>
          <p:nvSpPr>
            <p:cNvPr id="109" name="文本框 25"/>
            <p:cNvSpPr txBox="1"/>
            <p:nvPr/>
          </p:nvSpPr>
          <p:spPr>
            <a:xfrm>
              <a:off x="1874403" y="5531122"/>
              <a:ext cx="8443195" cy="61536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a:t>
              </a: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最强的</a:t>
              </a:r>
              <a:r>
                <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制作团队，有人人都能快速提升的</a:t>
              </a:r>
              <a:r>
                <a:rPr kumimoji="0" lang="en-US" altLang="zh-CN"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2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培训。清晰、美观、创意、有效、超值、保密，是他们为数百家客户带来意想不到的价值。</a:t>
              </a:r>
            </a:p>
          </p:txBody>
        </p:sp>
      </p:grpSp>
      <p:graphicFrame>
        <p:nvGraphicFramePr>
          <p:cNvPr id="111" name="图表 110"/>
          <p:cNvGraphicFramePr/>
          <p:nvPr/>
        </p:nvGraphicFramePr>
        <p:xfrm>
          <a:off x="373620" y="1276400"/>
          <a:ext cx="3095245" cy="176573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2" name="图表 111"/>
          <p:cNvGraphicFramePr/>
          <p:nvPr/>
        </p:nvGraphicFramePr>
        <p:xfrm>
          <a:off x="2141321" y="1276400"/>
          <a:ext cx="3095245" cy="176573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3" name="图表 112"/>
          <p:cNvGraphicFramePr/>
          <p:nvPr/>
        </p:nvGraphicFramePr>
        <p:xfrm>
          <a:off x="3909023" y="1276400"/>
          <a:ext cx="3095245" cy="176573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4" name="图表 113"/>
          <p:cNvGraphicFramePr/>
          <p:nvPr/>
        </p:nvGraphicFramePr>
        <p:xfrm>
          <a:off x="5676724" y="1276400"/>
          <a:ext cx="3095245" cy="1765731"/>
        </p:xfrm>
        <a:graphic>
          <a:graphicData uri="http://schemas.openxmlformats.org/drawingml/2006/chart">
            <c:chart xmlns:c="http://schemas.openxmlformats.org/drawingml/2006/chart" xmlns:r="http://schemas.openxmlformats.org/officeDocument/2006/relationships" r:id="rId7"/>
          </a:graphicData>
        </a:graphic>
      </p:graphicFrame>
      <p:sp>
        <p:nvSpPr>
          <p:cNvPr id="115" name="文本框 27"/>
          <p:cNvSpPr txBox="1"/>
          <p:nvPr/>
        </p:nvSpPr>
        <p:spPr>
          <a:xfrm>
            <a:off x="1398887" y="1948806"/>
            <a:ext cx="943953"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FA783A"/>
                </a:solidFill>
                <a:effectLst/>
                <a:uLnTx/>
                <a:uFillTx/>
                <a:latin typeface="Impact" panose="020B0806030902050204" pitchFamily="34" charset="0"/>
              </a:rPr>
              <a:t>30</a:t>
            </a:r>
            <a:r>
              <a:rPr kumimoji="0" lang="en-US" altLang="zh-CN" sz="1500" b="0" i="0" u="none" strike="noStrike" kern="0" cap="none" spc="0" normalizeH="0" baseline="0" noProof="0" dirty="0">
                <a:ln>
                  <a:noFill/>
                </a:ln>
                <a:solidFill>
                  <a:srgbClr val="FA783A"/>
                </a:solidFill>
                <a:effectLst/>
                <a:uLnTx/>
                <a:uFillTx/>
                <a:latin typeface="Impact" panose="020B0806030902050204" pitchFamily="34" charset="0"/>
              </a:rPr>
              <a:t>%</a:t>
            </a:r>
            <a:endParaRPr kumimoji="0" lang="zh-CN" altLang="en-US" sz="1500" b="0" i="0" u="none" strike="noStrike" kern="0" cap="none" spc="0" normalizeH="0" baseline="0" noProof="0" dirty="0">
              <a:ln>
                <a:noFill/>
              </a:ln>
              <a:solidFill>
                <a:srgbClr val="FA783A"/>
              </a:solidFill>
              <a:effectLst/>
              <a:uLnTx/>
              <a:uFillTx/>
              <a:latin typeface="Impact" panose="020B0806030902050204" pitchFamily="34" charset="0"/>
            </a:endParaRPr>
          </a:p>
        </p:txBody>
      </p:sp>
      <p:sp>
        <p:nvSpPr>
          <p:cNvPr id="116" name="文本框 28"/>
          <p:cNvSpPr txBox="1"/>
          <p:nvPr/>
        </p:nvSpPr>
        <p:spPr>
          <a:xfrm>
            <a:off x="3157750" y="1948806"/>
            <a:ext cx="943953"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E3413E"/>
                </a:solidFill>
                <a:effectLst/>
                <a:uLnTx/>
                <a:uFillTx/>
                <a:latin typeface="Impact" panose="020B0806030902050204" pitchFamily="34" charset="0"/>
              </a:rPr>
              <a:t>50</a:t>
            </a:r>
            <a:r>
              <a:rPr kumimoji="0" lang="en-US" altLang="zh-CN" sz="1500" b="0" i="0" u="none" strike="noStrike" kern="0" cap="none" spc="0" normalizeH="0" baseline="0" noProof="0" dirty="0">
                <a:ln>
                  <a:noFill/>
                </a:ln>
                <a:solidFill>
                  <a:srgbClr val="E3413E"/>
                </a:solidFill>
                <a:effectLst/>
                <a:uLnTx/>
                <a:uFillTx/>
                <a:latin typeface="Impact" panose="020B0806030902050204" pitchFamily="34" charset="0"/>
              </a:rPr>
              <a:t>%</a:t>
            </a:r>
            <a:endParaRPr kumimoji="0" lang="zh-CN" altLang="en-US" sz="1500" b="0" i="0" u="none" strike="noStrike" kern="0" cap="none" spc="0" normalizeH="0" baseline="0" noProof="0" dirty="0">
              <a:ln>
                <a:noFill/>
              </a:ln>
              <a:solidFill>
                <a:srgbClr val="E3413E"/>
              </a:solidFill>
              <a:effectLst/>
              <a:uLnTx/>
              <a:uFillTx/>
              <a:latin typeface="Impact" panose="020B0806030902050204" pitchFamily="34" charset="0"/>
            </a:endParaRPr>
          </a:p>
        </p:txBody>
      </p:sp>
      <p:sp>
        <p:nvSpPr>
          <p:cNvPr id="117" name="文本框 29"/>
          <p:cNvSpPr txBox="1"/>
          <p:nvPr/>
        </p:nvSpPr>
        <p:spPr>
          <a:xfrm>
            <a:off x="4916612" y="1948806"/>
            <a:ext cx="943953"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FA783A"/>
                </a:solidFill>
                <a:effectLst/>
                <a:uLnTx/>
                <a:uFillTx/>
                <a:latin typeface="Impact" panose="020B0806030902050204" pitchFamily="34" charset="0"/>
              </a:rPr>
              <a:t>80</a:t>
            </a:r>
            <a:r>
              <a:rPr kumimoji="0" lang="en-US" altLang="zh-CN" sz="1500" b="0" i="0" u="none" strike="noStrike" kern="0" cap="none" spc="0" normalizeH="0" baseline="0" noProof="0" dirty="0">
                <a:ln>
                  <a:noFill/>
                </a:ln>
                <a:solidFill>
                  <a:srgbClr val="FA783A"/>
                </a:solidFill>
                <a:effectLst/>
                <a:uLnTx/>
                <a:uFillTx/>
                <a:latin typeface="Impact" panose="020B0806030902050204" pitchFamily="34" charset="0"/>
              </a:rPr>
              <a:t>%</a:t>
            </a:r>
            <a:endParaRPr kumimoji="0" lang="zh-CN" altLang="en-US" sz="1500" b="0" i="0" u="none" strike="noStrike" kern="0" cap="none" spc="0" normalizeH="0" baseline="0" noProof="0" dirty="0">
              <a:ln>
                <a:noFill/>
              </a:ln>
              <a:solidFill>
                <a:srgbClr val="FA783A"/>
              </a:solidFill>
              <a:effectLst/>
              <a:uLnTx/>
              <a:uFillTx/>
              <a:latin typeface="Impact" panose="020B0806030902050204" pitchFamily="34" charset="0"/>
            </a:endParaRPr>
          </a:p>
        </p:txBody>
      </p:sp>
      <p:sp>
        <p:nvSpPr>
          <p:cNvPr id="118" name="文本框 30"/>
          <p:cNvSpPr txBox="1"/>
          <p:nvPr/>
        </p:nvSpPr>
        <p:spPr>
          <a:xfrm>
            <a:off x="6719668" y="1948806"/>
            <a:ext cx="943953"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E3413E"/>
                </a:solidFill>
                <a:effectLst/>
                <a:uLnTx/>
                <a:uFillTx/>
                <a:latin typeface="Impact" panose="020B0806030902050204" pitchFamily="34" charset="0"/>
              </a:rPr>
              <a:t>100</a:t>
            </a:r>
            <a:r>
              <a:rPr kumimoji="0" lang="en-US" altLang="zh-CN" sz="1500" b="0" i="0" u="none" strike="noStrike" kern="0" cap="none" spc="0" normalizeH="0" baseline="0" noProof="0" dirty="0">
                <a:ln>
                  <a:noFill/>
                </a:ln>
                <a:solidFill>
                  <a:srgbClr val="E3413E"/>
                </a:solidFill>
                <a:effectLst/>
                <a:uLnTx/>
                <a:uFillTx/>
                <a:latin typeface="Impact" panose="020B0806030902050204" pitchFamily="34" charset="0"/>
              </a:rPr>
              <a:t>%</a:t>
            </a:r>
            <a:endParaRPr kumimoji="0" lang="zh-CN" altLang="en-US" sz="1500" b="0" i="0" u="none" strike="noStrike" kern="0" cap="none" spc="0" normalizeH="0" baseline="0" noProof="0" dirty="0">
              <a:ln>
                <a:noFill/>
              </a:ln>
              <a:solidFill>
                <a:srgbClr val="E3413E"/>
              </a:solidFill>
              <a:effectLst/>
              <a:uLnTx/>
              <a:uFillTx/>
              <a:latin typeface="Impact" panose="020B0806030902050204" pitchFamily="34" charset="0"/>
            </a:endParaRPr>
          </a:p>
        </p:txBody>
      </p:sp>
      <p:sp>
        <p:nvSpPr>
          <p:cNvPr id="119" name="文本框 32"/>
          <p:cNvSpPr txBox="1"/>
          <p:nvPr/>
        </p:nvSpPr>
        <p:spPr>
          <a:xfrm>
            <a:off x="1398887" y="2936742"/>
            <a:ext cx="94395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rPr>
              <a:t>2012</a:t>
            </a:r>
            <a:endParaRPr kumimoji="0" lang="zh-CN" altLang="en-US" sz="900" b="0" i="0" u="none" strike="noStrike" kern="0" cap="none" spc="0" normalizeH="0" baseline="0" noProof="0" dirty="0">
              <a:ln>
                <a:noFill/>
              </a:ln>
              <a:solidFill>
                <a:prstClr val="black">
                  <a:lumMod val="50000"/>
                  <a:lumOff val="50000"/>
                </a:prstClr>
              </a:solidFill>
              <a:effectLst/>
              <a:uLnTx/>
              <a:uFillTx/>
              <a:latin typeface="Impact" panose="020B0806030902050204" pitchFamily="34" charset="0"/>
            </a:endParaRPr>
          </a:p>
        </p:txBody>
      </p:sp>
      <p:sp>
        <p:nvSpPr>
          <p:cNvPr id="120" name="文本框 33"/>
          <p:cNvSpPr txBox="1"/>
          <p:nvPr/>
        </p:nvSpPr>
        <p:spPr>
          <a:xfrm>
            <a:off x="3157750" y="2936742"/>
            <a:ext cx="94395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rPr>
              <a:t>2014</a:t>
            </a:r>
            <a:endParaRPr kumimoji="0" lang="zh-CN" altLang="en-US" sz="900" b="0" i="0" u="none" strike="noStrike" kern="0" cap="none" spc="0" normalizeH="0" baseline="0" noProof="0" dirty="0">
              <a:ln>
                <a:noFill/>
              </a:ln>
              <a:solidFill>
                <a:prstClr val="black">
                  <a:lumMod val="50000"/>
                  <a:lumOff val="50000"/>
                </a:prstClr>
              </a:solidFill>
              <a:effectLst/>
              <a:uLnTx/>
              <a:uFillTx/>
              <a:latin typeface="Impact" panose="020B0806030902050204" pitchFamily="34" charset="0"/>
            </a:endParaRPr>
          </a:p>
        </p:txBody>
      </p:sp>
      <p:sp>
        <p:nvSpPr>
          <p:cNvPr id="121" name="文本框 34"/>
          <p:cNvSpPr txBox="1"/>
          <p:nvPr/>
        </p:nvSpPr>
        <p:spPr>
          <a:xfrm>
            <a:off x="4916612" y="2936742"/>
            <a:ext cx="94395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rPr>
              <a:t>2016</a:t>
            </a:r>
            <a:endParaRPr kumimoji="0" lang="zh-CN" altLang="en-US" sz="900" b="0" i="0" u="none" strike="noStrike" kern="0" cap="none" spc="0" normalizeH="0" baseline="0" noProof="0" dirty="0">
              <a:ln>
                <a:noFill/>
              </a:ln>
              <a:solidFill>
                <a:prstClr val="black">
                  <a:lumMod val="50000"/>
                  <a:lumOff val="50000"/>
                </a:prstClr>
              </a:solidFill>
              <a:effectLst/>
              <a:uLnTx/>
              <a:uFillTx/>
              <a:latin typeface="Impact" panose="020B0806030902050204" pitchFamily="34" charset="0"/>
            </a:endParaRPr>
          </a:p>
        </p:txBody>
      </p:sp>
      <p:sp>
        <p:nvSpPr>
          <p:cNvPr id="122" name="文本框 35"/>
          <p:cNvSpPr txBox="1"/>
          <p:nvPr/>
        </p:nvSpPr>
        <p:spPr>
          <a:xfrm>
            <a:off x="6719668" y="2936742"/>
            <a:ext cx="94395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rPr>
              <a:t>2020</a:t>
            </a:r>
            <a:endParaRPr kumimoji="0" lang="zh-CN" altLang="en-US" sz="900" b="0" i="0" u="none" strike="noStrike" kern="0" cap="none" spc="0" normalizeH="0" baseline="0" noProof="0" dirty="0">
              <a:ln>
                <a:noFill/>
              </a:ln>
              <a:solidFill>
                <a:prstClr val="black">
                  <a:lumMod val="50000"/>
                  <a:lumOff val="50000"/>
                </a:prstClr>
              </a:solidFill>
              <a:effectLst/>
              <a:uLnTx/>
              <a:uFillTx/>
              <a:latin typeface="Impact" panose="020B0806030902050204" pitchFamily="34" charset="0"/>
            </a:endParaRPr>
          </a:p>
        </p:txBody>
      </p:sp>
      <p:grpSp>
        <p:nvGrpSpPr>
          <p:cNvPr id="123" name="组合 122"/>
          <p:cNvGrpSpPr/>
          <p:nvPr/>
        </p:nvGrpSpPr>
        <p:grpSpPr>
          <a:xfrm>
            <a:off x="1876037" y="3454194"/>
            <a:ext cx="5393515" cy="246221"/>
            <a:chOff x="2094548" y="5327134"/>
            <a:chExt cx="7190104" cy="328193"/>
          </a:xfrm>
        </p:grpSpPr>
        <p:grpSp>
          <p:nvGrpSpPr>
            <p:cNvPr id="124" name="组合 123"/>
            <p:cNvGrpSpPr/>
            <p:nvPr/>
          </p:nvGrpSpPr>
          <p:grpSpPr>
            <a:xfrm>
              <a:off x="7631748" y="5327134"/>
              <a:ext cx="1652904" cy="328193"/>
              <a:chOff x="2080894" y="4828841"/>
              <a:chExt cx="1652904" cy="328193"/>
            </a:xfrm>
          </p:grpSpPr>
          <p:sp>
            <p:nvSpPr>
              <p:cNvPr id="134" name="圆角矩形 133"/>
              <p:cNvSpPr/>
              <p:nvPr/>
            </p:nvSpPr>
            <p:spPr>
              <a:xfrm>
                <a:off x="2080894" y="4880791"/>
                <a:ext cx="265433" cy="265433"/>
              </a:xfrm>
              <a:prstGeom prst="roundRect">
                <a:avLst/>
              </a:prstGeom>
              <a:solidFill>
                <a:srgbClr val="E3413E"/>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5" name="文本框 57"/>
              <p:cNvSpPr txBox="1"/>
              <p:nvPr/>
            </p:nvSpPr>
            <p:spPr>
              <a:xfrm>
                <a:off x="2346327" y="4828841"/>
                <a:ext cx="1387471" cy="32819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TEXT HERE</a:t>
                </a:r>
                <a:endParaRPr kumimoji="0" lang="zh-CN" altLang="en-US" sz="1000" b="1"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nvGrpSpPr>
            <p:cNvPr id="125" name="组合 124"/>
            <p:cNvGrpSpPr/>
            <p:nvPr/>
          </p:nvGrpSpPr>
          <p:grpSpPr>
            <a:xfrm>
              <a:off x="5786015" y="5327134"/>
              <a:ext cx="1652904" cy="328193"/>
              <a:chOff x="2080894" y="4828841"/>
              <a:chExt cx="1652904" cy="328193"/>
            </a:xfrm>
          </p:grpSpPr>
          <p:sp>
            <p:nvSpPr>
              <p:cNvPr id="132" name="圆角矩形 131"/>
              <p:cNvSpPr/>
              <p:nvPr/>
            </p:nvSpPr>
            <p:spPr>
              <a:xfrm>
                <a:off x="2080894" y="4880791"/>
                <a:ext cx="265433" cy="265433"/>
              </a:xfrm>
              <a:prstGeom prst="roundRect">
                <a:avLst/>
              </a:prstGeom>
              <a:solidFill>
                <a:srgbClr val="FA783A"/>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3" name="文本框 55"/>
              <p:cNvSpPr txBox="1"/>
              <p:nvPr/>
            </p:nvSpPr>
            <p:spPr>
              <a:xfrm>
                <a:off x="2346327" y="4828841"/>
                <a:ext cx="1387471" cy="32819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TEXT HERE</a:t>
                </a:r>
                <a:endParaRPr kumimoji="0" lang="zh-CN" altLang="en-US" sz="1000" b="1"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nvGrpSpPr>
            <p:cNvPr id="126" name="组合 125"/>
            <p:cNvGrpSpPr/>
            <p:nvPr/>
          </p:nvGrpSpPr>
          <p:grpSpPr>
            <a:xfrm>
              <a:off x="3940281" y="5327134"/>
              <a:ext cx="1652904" cy="328193"/>
              <a:chOff x="2080894" y="4828841"/>
              <a:chExt cx="1652904" cy="328193"/>
            </a:xfrm>
          </p:grpSpPr>
          <p:sp>
            <p:nvSpPr>
              <p:cNvPr id="130" name="圆角矩形 129"/>
              <p:cNvSpPr/>
              <p:nvPr/>
            </p:nvSpPr>
            <p:spPr>
              <a:xfrm>
                <a:off x="2080894" y="4880791"/>
                <a:ext cx="265433" cy="265433"/>
              </a:xfrm>
              <a:prstGeom prst="roundRect">
                <a:avLst/>
              </a:prstGeom>
              <a:solidFill>
                <a:srgbClr val="E3413E"/>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1" name="文本框 53"/>
              <p:cNvSpPr txBox="1"/>
              <p:nvPr/>
            </p:nvSpPr>
            <p:spPr>
              <a:xfrm>
                <a:off x="2346327" y="4828841"/>
                <a:ext cx="1387471" cy="32819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TEXT HERE</a:t>
                </a:r>
                <a:endParaRPr kumimoji="0" lang="zh-CN" altLang="en-US" sz="1000" b="1"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nvGrpSpPr>
            <p:cNvPr id="127" name="组合 126"/>
            <p:cNvGrpSpPr/>
            <p:nvPr/>
          </p:nvGrpSpPr>
          <p:grpSpPr>
            <a:xfrm>
              <a:off x="2094548" y="5327134"/>
              <a:ext cx="1652904" cy="328193"/>
              <a:chOff x="2080894" y="4828841"/>
              <a:chExt cx="1652904" cy="328193"/>
            </a:xfrm>
          </p:grpSpPr>
          <p:sp>
            <p:nvSpPr>
              <p:cNvPr id="128" name="圆角矩形 127"/>
              <p:cNvSpPr/>
              <p:nvPr/>
            </p:nvSpPr>
            <p:spPr>
              <a:xfrm>
                <a:off x="2080894" y="4880791"/>
                <a:ext cx="265433" cy="265433"/>
              </a:xfrm>
              <a:prstGeom prst="roundRect">
                <a:avLst/>
              </a:prstGeom>
              <a:solidFill>
                <a:srgbClr val="FA783A"/>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9" name="文本框 51"/>
              <p:cNvSpPr txBox="1"/>
              <p:nvPr/>
            </p:nvSpPr>
            <p:spPr>
              <a:xfrm>
                <a:off x="2346327" y="4828841"/>
                <a:ext cx="1387471" cy="32819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TEXT HERE</a:t>
                </a:r>
                <a:endParaRPr kumimoji="0" lang="zh-CN" altLang="en-US" sz="1000" b="1"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randombar(horizontal)">
                                      <p:cBhvr>
                                        <p:cTn id="7" dur="500"/>
                                        <p:tgtEl>
                                          <p:spTgt spid="1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2"/>
                                        </p:tgtEl>
                                        <p:attrNameLst>
                                          <p:attrName>style.visibility</p:attrName>
                                        </p:attrNameLst>
                                      </p:cBhvr>
                                      <p:to>
                                        <p:strVal val="visible"/>
                                      </p:to>
                                    </p:set>
                                    <p:animEffect transition="in" filter="randombar(horizontal)">
                                      <p:cBhvr>
                                        <p:cTn id="10" dur="500"/>
                                        <p:tgtEl>
                                          <p:spTgt spid="1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3"/>
                                        </p:tgtEl>
                                        <p:attrNameLst>
                                          <p:attrName>style.visibility</p:attrName>
                                        </p:attrNameLst>
                                      </p:cBhvr>
                                      <p:to>
                                        <p:strVal val="visible"/>
                                      </p:to>
                                    </p:set>
                                    <p:animEffect transition="in" filter="randombar(horizontal)">
                                      <p:cBhvr>
                                        <p:cTn id="13" dur="500"/>
                                        <p:tgtEl>
                                          <p:spTgt spid="113"/>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14"/>
                                        </p:tgtEl>
                                        <p:attrNameLst>
                                          <p:attrName>style.visibility</p:attrName>
                                        </p:attrNameLst>
                                      </p:cBhvr>
                                      <p:to>
                                        <p:strVal val="visible"/>
                                      </p:to>
                                    </p:set>
                                    <p:animEffect transition="in" filter="randombar(horizontal)">
                                      <p:cBhvr>
                                        <p:cTn id="16" dur="500"/>
                                        <p:tgtEl>
                                          <p:spTgt spid="114"/>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15"/>
                                        </p:tgtEl>
                                        <p:attrNameLst>
                                          <p:attrName>style.visibility</p:attrName>
                                        </p:attrNameLst>
                                      </p:cBhvr>
                                      <p:to>
                                        <p:strVal val="visible"/>
                                      </p:to>
                                    </p:set>
                                    <p:animEffect transition="in" filter="randombar(horizontal)">
                                      <p:cBhvr>
                                        <p:cTn id="19" dur="500"/>
                                        <p:tgtEl>
                                          <p:spTgt spid="115"/>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16"/>
                                        </p:tgtEl>
                                        <p:attrNameLst>
                                          <p:attrName>style.visibility</p:attrName>
                                        </p:attrNameLst>
                                      </p:cBhvr>
                                      <p:to>
                                        <p:strVal val="visible"/>
                                      </p:to>
                                    </p:set>
                                    <p:animEffect transition="in" filter="randombar(horizontal)">
                                      <p:cBhvr>
                                        <p:cTn id="22" dur="500"/>
                                        <p:tgtEl>
                                          <p:spTgt spid="116"/>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17"/>
                                        </p:tgtEl>
                                        <p:attrNameLst>
                                          <p:attrName>style.visibility</p:attrName>
                                        </p:attrNameLst>
                                      </p:cBhvr>
                                      <p:to>
                                        <p:strVal val="visible"/>
                                      </p:to>
                                    </p:set>
                                    <p:animEffect transition="in" filter="randombar(horizontal)">
                                      <p:cBhvr>
                                        <p:cTn id="25" dur="500"/>
                                        <p:tgtEl>
                                          <p:spTgt spid="117"/>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18"/>
                                        </p:tgtEl>
                                        <p:attrNameLst>
                                          <p:attrName>style.visibility</p:attrName>
                                        </p:attrNameLst>
                                      </p:cBhvr>
                                      <p:to>
                                        <p:strVal val="visible"/>
                                      </p:to>
                                    </p:set>
                                    <p:animEffect transition="in" filter="randombar(horizontal)">
                                      <p:cBhvr>
                                        <p:cTn id="28" dur="500"/>
                                        <p:tgtEl>
                                          <p:spTgt spid="118"/>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19"/>
                                        </p:tgtEl>
                                        <p:attrNameLst>
                                          <p:attrName>style.visibility</p:attrName>
                                        </p:attrNameLst>
                                      </p:cBhvr>
                                      <p:to>
                                        <p:strVal val="visible"/>
                                      </p:to>
                                    </p:set>
                                    <p:animEffect transition="in" filter="randombar(horizontal)">
                                      <p:cBhvr>
                                        <p:cTn id="31" dur="500"/>
                                        <p:tgtEl>
                                          <p:spTgt spid="119"/>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20"/>
                                        </p:tgtEl>
                                        <p:attrNameLst>
                                          <p:attrName>style.visibility</p:attrName>
                                        </p:attrNameLst>
                                      </p:cBhvr>
                                      <p:to>
                                        <p:strVal val="visible"/>
                                      </p:to>
                                    </p:set>
                                    <p:animEffect transition="in" filter="randombar(horizontal)">
                                      <p:cBhvr>
                                        <p:cTn id="34" dur="500"/>
                                        <p:tgtEl>
                                          <p:spTgt spid="120"/>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21"/>
                                        </p:tgtEl>
                                        <p:attrNameLst>
                                          <p:attrName>style.visibility</p:attrName>
                                        </p:attrNameLst>
                                      </p:cBhvr>
                                      <p:to>
                                        <p:strVal val="visible"/>
                                      </p:to>
                                    </p:set>
                                    <p:animEffect transition="in" filter="randombar(horizontal)">
                                      <p:cBhvr>
                                        <p:cTn id="37" dur="500"/>
                                        <p:tgtEl>
                                          <p:spTgt spid="121"/>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22"/>
                                        </p:tgtEl>
                                        <p:attrNameLst>
                                          <p:attrName>style.visibility</p:attrName>
                                        </p:attrNameLst>
                                      </p:cBhvr>
                                      <p:to>
                                        <p:strVal val="visible"/>
                                      </p:to>
                                    </p:set>
                                    <p:animEffect transition="in" filter="randombar(horizontal)">
                                      <p:cBhvr>
                                        <p:cTn id="40" dur="500"/>
                                        <p:tgtEl>
                                          <p:spTgt spid="122"/>
                                        </p:tgtEl>
                                      </p:cBhvr>
                                    </p:animEffect>
                                  </p:childTnLst>
                                </p:cTn>
                              </p:par>
                            </p:childTnLst>
                          </p:cTn>
                        </p:par>
                        <p:par>
                          <p:cTn id="41" fill="hold">
                            <p:stCondLst>
                              <p:cond delay="500"/>
                            </p:stCondLst>
                            <p:childTnLst>
                              <p:par>
                                <p:cTn id="42" presetID="16" presetClass="entr" presetSubtype="21" fill="hold" nodeType="afterEffect">
                                  <p:stCondLst>
                                    <p:cond delay="0"/>
                                  </p:stCondLst>
                                  <p:childTnLst>
                                    <p:set>
                                      <p:cBhvr>
                                        <p:cTn id="43" dur="1" fill="hold">
                                          <p:stCondLst>
                                            <p:cond delay="0"/>
                                          </p:stCondLst>
                                        </p:cTn>
                                        <p:tgtEl>
                                          <p:spTgt spid="123"/>
                                        </p:tgtEl>
                                        <p:attrNameLst>
                                          <p:attrName>style.visibility</p:attrName>
                                        </p:attrNameLst>
                                      </p:cBhvr>
                                      <p:to>
                                        <p:strVal val="visible"/>
                                      </p:to>
                                    </p:set>
                                    <p:animEffect transition="in" filter="barn(inVertical)">
                                      <p:cBhvr>
                                        <p:cTn id="44" dur="500"/>
                                        <p:tgtEl>
                                          <p:spTgt spid="123"/>
                                        </p:tgtEl>
                                      </p:cBhvr>
                                    </p:animEffect>
                                  </p:childTnLst>
                                </p:cTn>
                              </p:par>
                            </p:childTnLst>
                          </p:cTn>
                        </p:par>
                        <p:par>
                          <p:cTn id="45" fill="hold">
                            <p:stCondLst>
                              <p:cond delay="1000"/>
                            </p:stCondLst>
                            <p:childTnLst>
                              <p:par>
                                <p:cTn id="46" presetID="22" presetClass="entr" presetSubtype="1" fill="hold" nodeType="afterEffect">
                                  <p:stCondLst>
                                    <p:cond delay="0"/>
                                  </p:stCondLst>
                                  <p:childTnLst>
                                    <p:set>
                                      <p:cBhvr>
                                        <p:cTn id="47" dur="1" fill="hold">
                                          <p:stCondLst>
                                            <p:cond delay="0"/>
                                          </p:stCondLst>
                                        </p:cTn>
                                        <p:tgtEl>
                                          <p:spTgt spid="107"/>
                                        </p:tgtEl>
                                        <p:attrNameLst>
                                          <p:attrName>style.visibility</p:attrName>
                                        </p:attrNameLst>
                                      </p:cBhvr>
                                      <p:to>
                                        <p:strVal val="visible"/>
                                      </p:to>
                                    </p:set>
                                    <p:animEffect transition="in" filter="wipe(up)">
                                      <p:cBhvr>
                                        <p:cTn id="48"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1" grpId="0">
        <p:bldAsOne/>
      </p:bldGraphic>
      <p:bldGraphic spid="112" grpId="0">
        <p:bldAsOne/>
      </p:bldGraphic>
      <p:bldGraphic spid="113" grpId="0">
        <p:bldAsOne/>
      </p:bldGraphic>
      <p:bldGraphic spid="114" grpId="0">
        <p:bldAsOne/>
      </p:bldGraphic>
      <p:bldP spid="115" grpId="0"/>
      <p:bldP spid="116" grpId="0"/>
      <p:bldP spid="117" grpId="0"/>
      <p:bldP spid="118" grpId="0"/>
      <p:bldP spid="119" grpId="0"/>
      <p:bldP spid="120" grpId="0"/>
      <p:bldP spid="121" grpId="0"/>
      <p:bldP spid="12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0" y="0"/>
            <a:ext cx="9145588" cy="2896680"/>
          </a:xfrm>
          <a:prstGeom prst="rect">
            <a:avLst/>
          </a:prstGeom>
          <a:blipFill rotWithShape="1">
            <a:blip r:embed="rId4" cstate="screen">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0" name="组合 9"/>
          <p:cNvGrpSpPr/>
          <p:nvPr/>
        </p:nvGrpSpPr>
        <p:grpSpPr>
          <a:xfrm>
            <a:off x="4045549" y="2173761"/>
            <a:ext cx="1046641" cy="1047055"/>
            <a:chOff x="1677608" y="2996952"/>
            <a:chExt cx="1395643" cy="1395643"/>
          </a:xfrm>
        </p:grpSpPr>
        <p:sp>
          <p:nvSpPr>
            <p:cNvPr id="11"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prstClr val="white"/>
                </a:solidFill>
                <a:latin typeface="微软雅黑" panose="020B0503020204020204" pitchFamily="34" charset="-122"/>
                <a:ea typeface="微软雅黑" panose="020B0503020204020204" pitchFamily="34" charset="-122"/>
              </a:endParaRPr>
            </a:p>
          </p:txBody>
        </p:sp>
        <p:sp>
          <p:nvSpPr>
            <p:cNvPr id="12" name="Oval 29"/>
            <p:cNvSpPr>
              <a:spLocks noChangeAspect="1"/>
            </p:cNvSpPr>
            <p:nvPr/>
          </p:nvSpPr>
          <p:spPr>
            <a:xfrm>
              <a:off x="1850114" y="3169458"/>
              <a:ext cx="1050630" cy="1050630"/>
            </a:xfrm>
            <a:prstGeom prst="ellipse">
              <a:avLst/>
            </a:prstGeom>
            <a:solidFill>
              <a:srgbClr val="E3413E"/>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146192" y="2173761"/>
            <a:ext cx="1046641" cy="1047055"/>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prstClr val="white"/>
                </a:solidFill>
                <a:latin typeface="微软雅黑" panose="020B0503020204020204" pitchFamily="34" charset="-122"/>
                <a:ea typeface="微软雅黑" panose="020B0503020204020204" pitchFamily="34" charset="-122"/>
              </a:endParaRPr>
            </a:p>
          </p:txBody>
        </p:sp>
        <p:sp>
          <p:nvSpPr>
            <p:cNvPr id="20" name="Oval 29"/>
            <p:cNvSpPr>
              <a:spLocks noChangeAspect="1"/>
            </p:cNvSpPr>
            <p:nvPr/>
          </p:nvSpPr>
          <p:spPr>
            <a:xfrm>
              <a:off x="1850114" y="3169458"/>
              <a:ext cx="1050630" cy="1050630"/>
            </a:xfrm>
            <a:prstGeom prst="ellipse">
              <a:avLst/>
            </a:prstGeom>
            <a:solidFill>
              <a:srgbClr val="FA783A"/>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2955846" y="2154953"/>
            <a:ext cx="1046641" cy="1047055"/>
            <a:chOff x="1677608" y="2996952"/>
            <a:chExt cx="1395643" cy="1395643"/>
          </a:xfrm>
        </p:grpSpPr>
        <p:sp>
          <p:nvSpPr>
            <p:cNvPr id="22"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prstClr val="white"/>
                </a:solidFill>
                <a:latin typeface="微软雅黑" panose="020B0503020204020204" pitchFamily="34" charset="-122"/>
                <a:ea typeface="微软雅黑" panose="020B0503020204020204" pitchFamily="34" charset="-122"/>
              </a:endParaRPr>
            </a:p>
          </p:txBody>
        </p:sp>
        <p:sp>
          <p:nvSpPr>
            <p:cNvPr id="23" name="Oval 29"/>
            <p:cNvSpPr>
              <a:spLocks noChangeAspect="1"/>
            </p:cNvSpPr>
            <p:nvPr/>
          </p:nvSpPr>
          <p:spPr>
            <a:xfrm>
              <a:off x="1850114" y="3169458"/>
              <a:ext cx="1050630" cy="1050630"/>
            </a:xfrm>
            <a:prstGeom prst="ellipse">
              <a:avLst/>
            </a:prstGeom>
            <a:solidFill>
              <a:srgbClr val="FA783A"/>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24" name="TextBox 23"/>
          <p:cNvSpPr txBox="1"/>
          <p:nvPr/>
        </p:nvSpPr>
        <p:spPr>
          <a:xfrm flipH="1">
            <a:off x="3167629" y="2422459"/>
            <a:ext cx="663044" cy="577259"/>
          </a:xfrm>
          <a:prstGeom prst="rect">
            <a:avLst/>
          </a:prstGeom>
          <a:noFill/>
        </p:spPr>
        <p:txBody>
          <a:bodyPr wrap="square" lIns="68580" tIns="34290" rIns="68580" bIns="34290"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结</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25" name="TextBox 24"/>
          <p:cNvSpPr txBox="1"/>
          <p:nvPr/>
        </p:nvSpPr>
        <p:spPr>
          <a:xfrm flipH="1">
            <a:off x="4217362" y="2422459"/>
            <a:ext cx="663044" cy="577259"/>
          </a:xfrm>
          <a:prstGeom prst="rect">
            <a:avLst/>
          </a:prstGeom>
          <a:noFill/>
        </p:spPr>
        <p:txBody>
          <a:bodyPr wrap="square" lIns="68580" tIns="34290" rIns="68580" bIns="34290"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束</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26" name="TextBox 25"/>
          <p:cNvSpPr txBox="1"/>
          <p:nvPr/>
        </p:nvSpPr>
        <p:spPr>
          <a:xfrm flipH="1">
            <a:off x="5316841" y="2422459"/>
            <a:ext cx="663044" cy="577259"/>
          </a:xfrm>
          <a:prstGeom prst="rect">
            <a:avLst/>
          </a:prstGeom>
          <a:noFill/>
        </p:spPr>
        <p:txBody>
          <a:bodyPr wrap="square" lIns="68580" tIns="34290" rIns="68580" bIns="34290"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语</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16" name="文本框 1"/>
          <p:cNvSpPr txBox="1"/>
          <p:nvPr/>
        </p:nvSpPr>
        <p:spPr>
          <a:xfrm>
            <a:off x="1172834" y="3382884"/>
            <a:ext cx="7018048" cy="1361911"/>
          </a:xfrm>
          <a:prstGeom prst="rect">
            <a:avLst/>
          </a:prstGeom>
          <a:noFill/>
        </p:spPr>
        <p:txBody>
          <a:bodyPr wrap="square" lIns="68580" tIns="34290" rIns="68580" bIns="34290" rtlCol="0">
            <a:spAutoFit/>
          </a:bodyPr>
          <a:lstStyle/>
          <a:p>
            <a:pPr>
              <a:lnSpc>
                <a:spcPct val="120000"/>
              </a:lnSpc>
            </a:pPr>
            <a:r>
              <a:rPr lang="zh-CN" altLang="en-US" sz="1500" b="1" dirty="0">
                <a:solidFill>
                  <a:srgbClr val="FA783A"/>
                </a:solidFill>
                <a:latin typeface="微软雅黑" panose="020B0503020204020204" pitchFamily="34" charset="-122"/>
                <a:ea typeface="微软雅黑" panose="020B0503020204020204" pitchFamily="34" charset="-122"/>
              </a:rPr>
              <a:t>总结：</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20000"/>
              </a:lnSpc>
            </a:pP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20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290">
                                          <p:stCondLst>
                                            <p:cond delay="0"/>
                                          </p:stCondLst>
                                        </p:cTn>
                                        <p:tgtEl>
                                          <p:spTgt spid="21"/>
                                        </p:tgtEl>
                                      </p:cBhvr>
                                    </p:animEffect>
                                    <p:anim calcmode="lin" valueType="num">
                                      <p:cBhvr>
                                        <p:cTn id="14"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19" dur="13">
                                          <p:stCondLst>
                                            <p:cond delay="325"/>
                                          </p:stCondLst>
                                        </p:cTn>
                                        <p:tgtEl>
                                          <p:spTgt spid="21"/>
                                        </p:tgtEl>
                                      </p:cBhvr>
                                      <p:to x="100000" y="60000"/>
                                    </p:animScale>
                                    <p:animScale>
                                      <p:cBhvr>
                                        <p:cTn id="20" dur="83" decel="50000">
                                          <p:stCondLst>
                                            <p:cond delay="338"/>
                                          </p:stCondLst>
                                        </p:cTn>
                                        <p:tgtEl>
                                          <p:spTgt spid="21"/>
                                        </p:tgtEl>
                                      </p:cBhvr>
                                      <p:to x="100000" y="100000"/>
                                    </p:animScale>
                                    <p:animScale>
                                      <p:cBhvr>
                                        <p:cTn id="21" dur="13">
                                          <p:stCondLst>
                                            <p:cond delay="656"/>
                                          </p:stCondLst>
                                        </p:cTn>
                                        <p:tgtEl>
                                          <p:spTgt spid="21"/>
                                        </p:tgtEl>
                                      </p:cBhvr>
                                      <p:to x="100000" y="80000"/>
                                    </p:animScale>
                                    <p:animScale>
                                      <p:cBhvr>
                                        <p:cTn id="22" dur="83" decel="50000">
                                          <p:stCondLst>
                                            <p:cond delay="669"/>
                                          </p:stCondLst>
                                        </p:cTn>
                                        <p:tgtEl>
                                          <p:spTgt spid="21"/>
                                        </p:tgtEl>
                                      </p:cBhvr>
                                      <p:to x="100000" y="100000"/>
                                    </p:animScale>
                                    <p:animScale>
                                      <p:cBhvr>
                                        <p:cTn id="23" dur="13">
                                          <p:stCondLst>
                                            <p:cond delay="821"/>
                                          </p:stCondLst>
                                        </p:cTn>
                                        <p:tgtEl>
                                          <p:spTgt spid="21"/>
                                        </p:tgtEl>
                                      </p:cBhvr>
                                      <p:to x="100000" y="90000"/>
                                    </p:animScale>
                                    <p:animScale>
                                      <p:cBhvr>
                                        <p:cTn id="24" dur="83" decel="50000">
                                          <p:stCondLst>
                                            <p:cond delay="834"/>
                                          </p:stCondLst>
                                        </p:cTn>
                                        <p:tgtEl>
                                          <p:spTgt spid="21"/>
                                        </p:tgtEl>
                                      </p:cBhvr>
                                      <p:to x="100000" y="100000"/>
                                    </p:animScale>
                                    <p:animScale>
                                      <p:cBhvr>
                                        <p:cTn id="25" dur="13">
                                          <p:stCondLst>
                                            <p:cond delay="904"/>
                                          </p:stCondLst>
                                        </p:cTn>
                                        <p:tgtEl>
                                          <p:spTgt spid="21"/>
                                        </p:tgtEl>
                                      </p:cBhvr>
                                      <p:to x="100000" y="95000"/>
                                    </p:animScale>
                                    <p:animScale>
                                      <p:cBhvr>
                                        <p:cTn id="26" dur="83" decel="50000">
                                          <p:stCondLst>
                                            <p:cond delay="917"/>
                                          </p:stCondLst>
                                        </p:cTn>
                                        <p:tgtEl>
                                          <p:spTgt spid="21"/>
                                        </p:tgtEl>
                                      </p:cBhvr>
                                      <p:to x="100000" y="100000"/>
                                    </p:animScale>
                                  </p:childTnLst>
                                </p:cTn>
                              </p:par>
                            </p:childTnLst>
                          </p:cTn>
                        </p:par>
                        <p:par>
                          <p:cTn id="27" fill="hold">
                            <p:stCondLst>
                              <p:cond delay="2000"/>
                            </p:stCondLst>
                            <p:childTnLst>
                              <p:par>
                                <p:cTn id="28" presetID="26"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down)">
                                      <p:cBhvr>
                                        <p:cTn id="30" dur="290">
                                          <p:stCondLst>
                                            <p:cond delay="0"/>
                                          </p:stCondLst>
                                        </p:cTn>
                                        <p:tgtEl>
                                          <p:spTgt spid="10"/>
                                        </p:tgtEl>
                                      </p:cBhvr>
                                    </p:animEffect>
                                    <p:anim calcmode="lin" valueType="num">
                                      <p:cBhvr>
                                        <p:cTn id="31"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2"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3"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34"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35"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36" dur="13">
                                          <p:stCondLst>
                                            <p:cond delay="325"/>
                                          </p:stCondLst>
                                        </p:cTn>
                                        <p:tgtEl>
                                          <p:spTgt spid="10"/>
                                        </p:tgtEl>
                                      </p:cBhvr>
                                      <p:to x="100000" y="60000"/>
                                    </p:animScale>
                                    <p:animScale>
                                      <p:cBhvr>
                                        <p:cTn id="37" dur="83" decel="50000">
                                          <p:stCondLst>
                                            <p:cond delay="338"/>
                                          </p:stCondLst>
                                        </p:cTn>
                                        <p:tgtEl>
                                          <p:spTgt spid="10"/>
                                        </p:tgtEl>
                                      </p:cBhvr>
                                      <p:to x="100000" y="100000"/>
                                    </p:animScale>
                                    <p:animScale>
                                      <p:cBhvr>
                                        <p:cTn id="38" dur="13">
                                          <p:stCondLst>
                                            <p:cond delay="656"/>
                                          </p:stCondLst>
                                        </p:cTn>
                                        <p:tgtEl>
                                          <p:spTgt spid="10"/>
                                        </p:tgtEl>
                                      </p:cBhvr>
                                      <p:to x="100000" y="80000"/>
                                    </p:animScale>
                                    <p:animScale>
                                      <p:cBhvr>
                                        <p:cTn id="39" dur="83" decel="50000">
                                          <p:stCondLst>
                                            <p:cond delay="669"/>
                                          </p:stCondLst>
                                        </p:cTn>
                                        <p:tgtEl>
                                          <p:spTgt spid="10"/>
                                        </p:tgtEl>
                                      </p:cBhvr>
                                      <p:to x="100000" y="100000"/>
                                    </p:animScale>
                                    <p:animScale>
                                      <p:cBhvr>
                                        <p:cTn id="40" dur="13">
                                          <p:stCondLst>
                                            <p:cond delay="821"/>
                                          </p:stCondLst>
                                        </p:cTn>
                                        <p:tgtEl>
                                          <p:spTgt spid="10"/>
                                        </p:tgtEl>
                                      </p:cBhvr>
                                      <p:to x="100000" y="90000"/>
                                    </p:animScale>
                                    <p:animScale>
                                      <p:cBhvr>
                                        <p:cTn id="41" dur="83" decel="50000">
                                          <p:stCondLst>
                                            <p:cond delay="834"/>
                                          </p:stCondLst>
                                        </p:cTn>
                                        <p:tgtEl>
                                          <p:spTgt spid="10"/>
                                        </p:tgtEl>
                                      </p:cBhvr>
                                      <p:to x="100000" y="100000"/>
                                    </p:animScale>
                                    <p:animScale>
                                      <p:cBhvr>
                                        <p:cTn id="42" dur="13">
                                          <p:stCondLst>
                                            <p:cond delay="904"/>
                                          </p:stCondLst>
                                        </p:cTn>
                                        <p:tgtEl>
                                          <p:spTgt spid="10"/>
                                        </p:tgtEl>
                                      </p:cBhvr>
                                      <p:to x="100000" y="95000"/>
                                    </p:animScale>
                                    <p:animScale>
                                      <p:cBhvr>
                                        <p:cTn id="43" dur="83" decel="50000">
                                          <p:stCondLst>
                                            <p:cond delay="917"/>
                                          </p:stCondLst>
                                        </p:cTn>
                                        <p:tgtEl>
                                          <p:spTgt spid="10"/>
                                        </p:tgtEl>
                                      </p:cBhvr>
                                      <p:to x="100000" y="100000"/>
                                    </p:animScale>
                                  </p:childTnLst>
                                </p:cTn>
                              </p:par>
                            </p:childTnLst>
                          </p:cTn>
                        </p:par>
                        <p:par>
                          <p:cTn id="44" fill="hold">
                            <p:stCondLst>
                              <p:cond delay="3000"/>
                            </p:stCondLst>
                            <p:childTnLst>
                              <p:par>
                                <p:cTn id="45" presetID="26" presetClass="entr" presetSubtype="0"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290">
                                          <p:stCondLst>
                                            <p:cond delay="0"/>
                                          </p:stCondLst>
                                        </p:cTn>
                                        <p:tgtEl>
                                          <p:spTgt spid="18"/>
                                        </p:tgtEl>
                                      </p:cBhvr>
                                    </p:animEffect>
                                    <p:anim calcmode="lin" valueType="num">
                                      <p:cBhvr>
                                        <p:cTn id="4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4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3" dur="13">
                                          <p:stCondLst>
                                            <p:cond delay="325"/>
                                          </p:stCondLst>
                                        </p:cTn>
                                        <p:tgtEl>
                                          <p:spTgt spid="18"/>
                                        </p:tgtEl>
                                      </p:cBhvr>
                                      <p:to x="100000" y="60000"/>
                                    </p:animScale>
                                    <p:animScale>
                                      <p:cBhvr>
                                        <p:cTn id="54" dur="83" decel="50000">
                                          <p:stCondLst>
                                            <p:cond delay="338"/>
                                          </p:stCondLst>
                                        </p:cTn>
                                        <p:tgtEl>
                                          <p:spTgt spid="18"/>
                                        </p:tgtEl>
                                      </p:cBhvr>
                                      <p:to x="100000" y="100000"/>
                                    </p:animScale>
                                    <p:animScale>
                                      <p:cBhvr>
                                        <p:cTn id="55" dur="13">
                                          <p:stCondLst>
                                            <p:cond delay="656"/>
                                          </p:stCondLst>
                                        </p:cTn>
                                        <p:tgtEl>
                                          <p:spTgt spid="18"/>
                                        </p:tgtEl>
                                      </p:cBhvr>
                                      <p:to x="100000" y="80000"/>
                                    </p:animScale>
                                    <p:animScale>
                                      <p:cBhvr>
                                        <p:cTn id="56" dur="83" decel="50000">
                                          <p:stCondLst>
                                            <p:cond delay="669"/>
                                          </p:stCondLst>
                                        </p:cTn>
                                        <p:tgtEl>
                                          <p:spTgt spid="18"/>
                                        </p:tgtEl>
                                      </p:cBhvr>
                                      <p:to x="100000" y="100000"/>
                                    </p:animScale>
                                    <p:animScale>
                                      <p:cBhvr>
                                        <p:cTn id="57" dur="13">
                                          <p:stCondLst>
                                            <p:cond delay="821"/>
                                          </p:stCondLst>
                                        </p:cTn>
                                        <p:tgtEl>
                                          <p:spTgt spid="18"/>
                                        </p:tgtEl>
                                      </p:cBhvr>
                                      <p:to x="100000" y="90000"/>
                                    </p:animScale>
                                    <p:animScale>
                                      <p:cBhvr>
                                        <p:cTn id="58" dur="83" decel="50000">
                                          <p:stCondLst>
                                            <p:cond delay="834"/>
                                          </p:stCondLst>
                                        </p:cTn>
                                        <p:tgtEl>
                                          <p:spTgt spid="18"/>
                                        </p:tgtEl>
                                      </p:cBhvr>
                                      <p:to x="100000" y="100000"/>
                                    </p:animScale>
                                    <p:animScale>
                                      <p:cBhvr>
                                        <p:cTn id="59" dur="13">
                                          <p:stCondLst>
                                            <p:cond delay="904"/>
                                          </p:stCondLst>
                                        </p:cTn>
                                        <p:tgtEl>
                                          <p:spTgt spid="18"/>
                                        </p:tgtEl>
                                      </p:cBhvr>
                                      <p:to x="100000" y="95000"/>
                                    </p:animScale>
                                    <p:animScale>
                                      <p:cBhvr>
                                        <p:cTn id="60" dur="83" decel="50000">
                                          <p:stCondLst>
                                            <p:cond delay="917"/>
                                          </p:stCondLst>
                                        </p:cTn>
                                        <p:tgtEl>
                                          <p:spTgt spid="18"/>
                                        </p:tgtEl>
                                      </p:cBhvr>
                                      <p:to x="100000" y="100000"/>
                                    </p:animScale>
                                  </p:childTnLst>
                                </p:cTn>
                              </p:par>
                              <p:par>
                                <p:cTn id="61" presetID="42" presetClass="entr" presetSubtype="0" fill="hold" grpId="0" nodeType="withEffect">
                                  <p:stCondLst>
                                    <p:cond delay="10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1000"/>
                                        <p:tgtEl>
                                          <p:spTgt spid="24"/>
                                        </p:tgtEl>
                                      </p:cBhvr>
                                    </p:animEffect>
                                    <p:anim calcmode="lin" valueType="num">
                                      <p:cBhvr>
                                        <p:cTn id="64" dur="1000" fill="hold"/>
                                        <p:tgtEl>
                                          <p:spTgt spid="24"/>
                                        </p:tgtEl>
                                        <p:attrNameLst>
                                          <p:attrName>ppt_x</p:attrName>
                                        </p:attrNameLst>
                                      </p:cBhvr>
                                      <p:tavLst>
                                        <p:tav tm="0">
                                          <p:val>
                                            <p:strVal val="#ppt_x"/>
                                          </p:val>
                                        </p:tav>
                                        <p:tav tm="100000">
                                          <p:val>
                                            <p:strVal val="#ppt_x"/>
                                          </p:val>
                                        </p:tav>
                                      </p:tavLst>
                                    </p:anim>
                                    <p:anim calcmode="lin" valueType="num">
                                      <p:cBhvr>
                                        <p:cTn id="65" dur="1000" fill="hold"/>
                                        <p:tgtEl>
                                          <p:spTgt spid="2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1000"/>
                                        <p:tgtEl>
                                          <p:spTgt spid="25"/>
                                        </p:tgtEl>
                                      </p:cBhvr>
                                    </p:animEffect>
                                    <p:anim calcmode="lin" valueType="num">
                                      <p:cBhvr>
                                        <p:cTn id="69" dur="1000" fill="hold"/>
                                        <p:tgtEl>
                                          <p:spTgt spid="25"/>
                                        </p:tgtEl>
                                        <p:attrNameLst>
                                          <p:attrName>ppt_x</p:attrName>
                                        </p:attrNameLst>
                                      </p:cBhvr>
                                      <p:tavLst>
                                        <p:tav tm="0">
                                          <p:val>
                                            <p:strVal val="#ppt_x"/>
                                          </p:val>
                                        </p:tav>
                                        <p:tav tm="100000">
                                          <p:val>
                                            <p:strVal val="#ppt_x"/>
                                          </p:val>
                                        </p:tav>
                                      </p:tavLst>
                                    </p:anim>
                                    <p:anim calcmode="lin" valueType="num">
                                      <p:cBhvr>
                                        <p:cTn id="70" dur="1000" fill="hold"/>
                                        <p:tgtEl>
                                          <p:spTgt spid="25"/>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100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1000"/>
                                        <p:tgtEl>
                                          <p:spTgt spid="26"/>
                                        </p:tgtEl>
                                      </p:cBhvr>
                                    </p:animEffect>
                                    <p:anim calcmode="lin" valueType="num">
                                      <p:cBhvr>
                                        <p:cTn id="74" dur="1000" fill="hold"/>
                                        <p:tgtEl>
                                          <p:spTgt spid="26"/>
                                        </p:tgtEl>
                                        <p:attrNameLst>
                                          <p:attrName>ppt_x</p:attrName>
                                        </p:attrNameLst>
                                      </p:cBhvr>
                                      <p:tavLst>
                                        <p:tav tm="0">
                                          <p:val>
                                            <p:strVal val="#ppt_x"/>
                                          </p:val>
                                        </p:tav>
                                        <p:tav tm="100000">
                                          <p:val>
                                            <p:strVal val="#ppt_x"/>
                                          </p:val>
                                        </p:tav>
                                      </p:tavLst>
                                    </p:anim>
                                    <p:anim calcmode="lin" valueType="num">
                                      <p:cBhvr>
                                        <p:cTn id="75" dur="1000" fill="hold"/>
                                        <p:tgtEl>
                                          <p:spTgt spid="26"/>
                                        </p:tgtEl>
                                        <p:attrNameLst>
                                          <p:attrName>ppt_y</p:attrName>
                                        </p:attrNameLst>
                                      </p:cBhvr>
                                      <p:tavLst>
                                        <p:tav tm="0">
                                          <p:val>
                                            <p:strVal val="#ppt_y+.1"/>
                                          </p:val>
                                        </p:tav>
                                        <p:tav tm="100000">
                                          <p:val>
                                            <p:strVal val="#ppt_y"/>
                                          </p:val>
                                        </p:tav>
                                      </p:tavLst>
                                    </p:anim>
                                  </p:childTnLst>
                                </p:cTn>
                              </p:par>
                            </p:childTnLst>
                          </p:cTn>
                        </p:par>
                        <p:par>
                          <p:cTn id="76" fill="hold">
                            <p:stCondLst>
                              <p:cond delay="4000"/>
                            </p:stCondLst>
                            <p:childTnLst>
                              <p:par>
                                <p:cTn id="77" presetID="53" presetClass="entr" presetSubtype="16"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p:cTn id="79" dur="500" fill="hold"/>
                                        <p:tgtEl>
                                          <p:spTgt spid="16"/>
                                        </p:tgtEl>
                                        <p:attrNameLst>
                                          <p:attrName>ppt_w</p:attrName>
                                        </p:attrNameLst>
                                      </p:cBhvr>
                                      <p:tavLst>
                                        <p:tav tm="0">
                                          <p:val>
                                            <p:fltVal val="0"/>
                                          </p:val>
                                        </p:tav>
                                        <p:tav tm="100000">
                                          <p:val>
                                            <p:strVal val="#ppt_w"/>
                                          </p:val>
                                        </p:tav>
                                      </p:tavLst>
                                    </p:anim>
                                    <p:anim calcmode="lin" valueType="num">
                                      <p:cBhvr>
                                        <p:cTn id="80" dur="500" fill="hold"/>
                                        <p:tgtEl>
                                          <p:spTgt spid="16"/>
                                        </p:tgtEl>
                                        <p:attrNameLst>
                                          <p:attrName>ppt_h</p:attrName>
                                        </p:attrNameLst>
                                      </p:cBhvr>
                                      <p:tavLst>
                                        <p:tav tm="0">
                                          <p:val>
                                            <p:fltVal val="0"/>
                                          </p:val>
                                        </p:tav>
                                        <p:tav tm="100000">
                                          <p:val>
                                            <p:strVal val="#ppt_h"/>
                                          </p:val>
                                        </p:tav>
                                      </p:tavLst>
                                    </p:anim>
                                    <p:animEffect transition="in" filter="fade">
                                      <p:cBhvr>
                                        <p:cTn id="8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24" grpId="0"/>
      <p:bldP spid="25" grpId="0"/>
      <p:bldP spid="26"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1819275"/>
            <a:ext cx="9145270" cy="76200"/>
          </a:xfrm>
          <a:prstGeom prst="rect">
            <a:avLst/>
          </a:prstGeom>
          <a:gradFill>
            <a:gsLst>
              <a:gs pos="0">
                <a:srgbClr val="FA783A"/>
              </a:gs>
              <a:gs pos="100000">
                <a:srgbClr val="E3413E"/>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979930"/>
            <a:ext cx="9145270" cy="1837055"/>
          </a:xfrm>
          <a:prstGeom prst="rect">
            <a:avLst/>
          </a:prstGeom>
          <a:gradFill>
            <a:gsLst>
              <a:gs pos="39000">
                <a:srgbClr val="EF5D3C">
                  <a:alpha val="100000"/>
                </a:srgbClr>
              </a:gs>
              <a:gs pos="0">
                <a:srgbClr val="FA783A"/>
              </a:gs>
              <a:gs pos="100000">
                <a:srgbClr val="E3413E"/>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blueze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0" y="2792730"/>
            <a:ext cx="6268085" cy="1024255"/>
          </a:xfrm>
          <a:prstGeom prst="rect">
            <a:avLst/>
          </a:prstGeom>
        </p:spPr>
      </p:pic>
      <p:pic>
        <p:nvPicPr>
          <p:cNvPr id="6" name="图片 5" descr="blueze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flipV="1">
            <a:off x="2456180" y="2792730"/>
            <a:ext cx="6689090" cy="1024255"/>
          </a:xfrm>
          <a:prstGeom prst="rect">
            <a:avLst/>
          </a:prstGeom>
        </p:spPr>
      </p:pic>
      <p:pic>
        <p:nvPicPr>
          <p:cNvPr id="7" name="图片 6" descr="b52b2eb78c6f00b81d28026433c7e78b"/>
          <p:cNvPicPr>
            <a:picLocks noChangeAspect="1"/>
          </p:cNvPicPr>
          <p:nvPr/>
        </p:nvPicPr>
        <p:blipFill>
          <a:blip r:embed="rId6"/>
          <a:stretch>
            <a:fillRect/>
          </a:stretch>
        </p:blipFill>
        <p:spPr>
          <a:xfrm>
            <a:off x="5138420" y="1402715"/>
            <a:ext cx="4006850" cy="2790190"/>
          </a:xfrm>
          <a:prstGeom prst="rect">
            <a:avLst/>
          </a:prstGeom>
        </p:spPr>
      </p:pic>
      <p:sp>
        <p:nvSpPr>
          <p:cNvPr id="9" name="TextBox 7"/>
          <p:cNvSpPr>
            <a:spLocks noChangeArrowheads="1"/>
          </p:cNvSpPr>
          <p:nvPr/>
        </p:nvSpPr>
        <p:spPr bwMode="auto">
          <a:xfrm>
            <a:off x="1485945" y="2205554"/>
            <a:ext cx="5292129"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36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感谢您的下载观看</a:t>
            </a:r>
          </a:p>
        </p:txBody>
      </p:sp>
      <p:sp>
        <p:nvSpPr>
          <p:cNvPr id="10" name="TextBox 7"/>
          <p:cNvSpPr>
            <a:spLocks noChangeArrowheads="1"/>
          </p:cNvSpPr>
          <p:nvPr/>
        </p:nvSpPr>
        <p:spPr bwMode="auto">
          <a:xfrm>
            <a:off x="2530520" y="3032071"/>
            <a:ext cx="33843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NO PRACTICAL COMPLETE FRAMEWORK FOR DYNAMIC PPT TEMPLATE</a:t>
            </a:r>
          </a:p>
        </p:txBody>
      </p:sp>
      <p:grpSp>
        <p:nvGrpSpPr>
          <p:cNvPr id="27" name="组合 26"/>
          <p:cNvGrpSpPr/>
          <p:nvPr/>
        </p:nvGrpSpPr>
        <p:grpSpPr>
          <a:xfrm>
            <a:off x="6953818" y="4441831"/>
            <a:ext cx="1844040" cy="285750"/>
            <a:chOff x="5891775" y="1276400"/>
            <a:chExt cx="1805148" cy="244826"/>
          </a:xfrm>
        </p:grpSpPr>
        <p:sp>
          <p:nvSpPr>
            <p:cNvPr id="31" name="圆角矩形 30"/>
            <p:cNvSpPr/>
            <p:nvPr/>
          </p:nvSpPr>
          <p:spPr>
            <a:xfrm>
              <a:off x="5891775" y="1276400"/>
              <a:ext cx="1805148" cy="244826"/>
            </a:xfrm>
            <a:prstGeom prst="roundRect">
              <a:avLst>
                <a:gd name="adj" fmla="val 50000"/>
              </a:avLst>
            </a:prstGeom>
            <a:solidFill>
              <a:sysClr val="window" lastClr="FFFFFF">
                <a:lumMod val="85000"/>
              </a:sysClr>
            </a:solidFill>
            <a:ln w="12700" cap="flat" cmpd="sng" algn="ctr">
              <a:noFill/>
              <a:prstDash val="solid"/>
              <a:miter lim="800000"/>
            </a:ln>
            <a:effectLst>
              <a:innerShdw blurRad="63500" dist="50800">
                <a:prstClr val="black">
                  <a:alpha val="50000"/>
                </a:prstClr>
              </a:inn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sp>
          <p:nvSpPr>
            <p:cNvPr id="33" name="圆角矩形 32"/>
            <p:cNvSpPr/>
            <p:nvPr/>
          </p:nvSpPr>
          <p:spPr>
            <a:xfrm>
              <a:off x="5891775" y="1276400"/>
              <a:ext cx="955487" cy="244660"/>
            </a:xfrm>
            <a:prstGeom prst="roundRect">
              <a:avLst>
                <a:gd name="adj" fmla="val 50000"/>
              </a:avLst>
            </a:prstGeom>
            <a:gradFill>
              <a:gsLst>
                <a:gs pos="0">
                  <a:srgbClr val="FA783A"/>
                </a:gs>
                <a:gs pos="100000">
                  <a:srgbClr val="E3413E"/>
                </a:gs>
              </a:gsLst>
              <a:path path="circle">
                <a:fillToRect l="50000" t="50000" r="50000" b="50000"/>
              </a:path>
              <a:tileRect/>
            </a:gradFill>
            <a:ln w="12700" cap="flat">
              <a:noFill/>
              <a:prstDash val="solid"/>
              <a:miter lim="800000"/>
            </a:ln>
            <a:effectLst>
              <a:outerShdw blurRad="241300" dist="63500" dir="5400000" algn="t" rotWithShape="0">
                <a:sysClr val="windowText" lastClr="000000">
                  <a:lumMod val="85000"/>
                  <a:lumOff val="15000"/>
                  <a:alpha val="43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34" name="TextBox 54"/>
            <p:cNvSpPr txBox="1"/>
            <p:nvPr/>
          </p:nvSpPr>
          <p:spPr>
            <a:xfrm>
              <a:off x="6050472" y="1276400"/>
              <a:ext cx="1574531" cy="217551"/>
            </a:xfrm>
            <a:prstGeom prst="rect">
              <a:avLst/>
            </a:prstGeom>
            <a:noFill/>
          </p:spPr>
          <p:txBody>
            <a:bodyPr wrap="none" lIns="68580" tIns="34290" rIns="68580" bIns="34290"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汇报者：      </a:t>
              </a:r>
              <a:r>
                <a:rPr lang="zh-CN" altLang="en-US" sz="1200" dirty="0" smtClean="0">
                  <a:solidFill>
                    <a:schemeClr val="tx1"/>
                  </a:solidFill>
                  <a:latin typeface="微软雅黑" panose="020B0503020204020204" pitchFamily="34" charset="-122"/>
                  <a:ea typeface="微软雅黑" panose="020B0503020204020204" pitchFamily="34" charset="-122"/>
                </a:rPr>
                <a:t>第一</a:t>
              </a:r>
              <a:r>
                <a:rPr lang="en-US" altLang="zh-CN" sz="1200" dirty="0" smtClean="0">
                  <a:solidFill>
                    <a:schemeClr val="tx1"/>
                  </a:solidFill>
                  <a:latin typeface="微软雅黑" panose="020B0503020204020204" pitchFamily="34" charset="-122"/>
                  <a:ea typeface="微软雅黑" panose="020B0503020204020204" pitchFamily="34" charset="-122"/>
                </a:rPr>
                <a:t>PPT</a:t>
              </a:r>
              <a:endParaRPr lang="zh-CN" altLang="en-US" sz="1200" dirty="0" smtClean="0">
                <a:solidFill>
                  <a:schemeClr val="tx1"/>
                </a:solidFill>
                <a:latin typeface="微软雅黑" panose="020B0503020204020204" pitchFamily="34" charset="-122"/>
                <a:ea typeface="微软雅黑" panose="020B0503020204020204" pitchFamily="34" charset="-122"/>
              </a:endParaRPr>
            </a:p>
          </p:txBody>
        </p:sp>
        <p:sp>
          <p:nvSpPr>
            <p:cNvPr id="4" name="TextBox 55"/>
            <p:cNvSpPr txBox="1"/>
            <p:nvPr/>
          </p:nvSpPr>
          <p:spPr>
            <a:xfrm>
              <a:off x="7085095" y="1276400"/>
              <a:ext cx="258589" cy="226328"/>
            </a:xfrm>
            <a:prstGeom prst="rect">
              <a:avLst/>
            </a:prstGeom>
            <a:noFill/>
          </p:spPr>
          <p:txBody>
            <a:bodyPr wrap="none" lIns="68580" tIns="34290" rIns="68580" bIns="34290" rtlCol="0">
              <a:spAutoFit/>
            </a:bodyPr>
            <a:lstStyle/>
            <a:p>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pic>
        <p:nvPicPr>
          <p:cNvPr id="8" name="图片 7" descr="953b8a24d7685847c05f2eec5a24f52e"/>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01085" y="82550"/>
            <a:ext cx="1943100" cy="1812925"/>
          </a:xfrm>
          <a:prstGeom prst="rect">
            <a:avLst/>
          </a:prstGeom>
        </p:spPr>
      </p:pic>
      <p:sp>
        <p:nvSpPr>
          <p:cNvPr id="11" name="矩形 10"/>
          <p:cNvSpPr/>
          <p:nvPr/>
        </p:nvSpPr>
        <p:spPr>
          <a:xfrm>
            <a:off x="0" y="3884295"/>
            <a:ext cx="9145270" cy="76200"/>
          </a:xfrm>
          <a:prstGeom prst="rect">
            <a:avLst/>
          </a:prstGeom>
          <a:gradFill>
            <a:gsLst>
              <a:gs pos="0">
                <a:srgbClr val="FA783A"/>
              </a:gs>
              <a:gs pos="100000">
                <a:srgbClr val="E3413E"/>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1832040" y="2869565"/>
            <a:ext cx="4599940"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500"/>
                                  </p:stCondLst>
                                  <p:iterate type="lt">
                                    <p:tmPct val="10000"/>
                                  </p:iterate>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par>
                                <p:cTn id="10" presetID="22" presetClass="entr" presetSubtype="8" fill="hold" grpId="0" nodeType="withEffect">
                                  <p:stCondLst>
                                    <p:cond delay="7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800"/>
                                        <p:tgtEl>
                                          <p:spTgt spid="10"/>
                                        </p:tgtEl>
                                      </p:cBhvr>
                                    </p:animEffect>
                                  </p:childTnLst>
                                </p:cTn>
                              </p:par>
                            </p:childTnLst>
                          </p:cTn>
                        </p:par>
                        <p:par>
                          <p:cTn id="13" fill="hold">
                            <p:stCondLst>
                              <p:cond delay="0"/>
                            </p:stCondLst>
                            <p:childTnLst>
                              <p:par>
                                <p:cTn id="14" presetID="53" presetClass="entr" presetSubtype="16"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100" fill="hold"/>
                                        <p:tgtEl>
                                          <p:spTgt spid="27"/>
                                        </p:tgtEl>
                                        <p:attrNameLst>
                                          <p:attrName>ppt_w</p:attrName>
                                        </p:attrNameLst>
                                      </p:cBhvr>
                                      <p:tavLst>
                                        <p:tav tm="0">
                                          <p:val>
                                            <p:fltVal val="0"/>
                                          </p:val>
                                        </p:tav>
                                        <p:tav tm="100000">
                                          <p:val>
                                            <p:strVal val="#ppt_w"/>
                                          </p:val>
                                        </p:tav>
                                      </p:tavLst>
                                    </p:anim>
                                    <p:anim calcmode="lin" valueType="num">
                                      <p:cBhvr>
                                        <p:cTn id="17" dur="100" fill="hold"/>
                                        <p:tgtEl>
                                          <p:spTgt spid="27"/>
                                        </p:tgtEl>
                                        <p:attrNameLst>
                                          <p:attrName>ppt_h</p:attrName>
                                        </p:attrNameLst>
                                      </p:cBhvr>
                                      <p:tavLst>
                                        <p:tav tm="0">
                                          <p:val>
                                            <p:fltVal val="0"/>
                                          </p:val>
                                        </p:tav>
                                        <p:tav tm="100000">
                                          <p:val>
                                            <p:strVal val="#ppt_h"/>
                                          </p:val>
                                        </p:tav>
                                      </p:tavLst>
                                    </p:anim>
                                    <p:animEffect transition="in" filter="fade">
                                      <p:cBhvr>
                                        <p:cTn id="18" dur="100"/>
                                        <p:tgtEl>
                                          <p:spTgt spid="27"/>
                                        </p:tgtEl>
                                      </p:cBhvr>
                                    </p:animEffect>
                                  </p:childTnLst>
                                </p:cTn>
                              </p:par>
                              <p:par>
                                <p:cTn id="19" presetID="6" presetClass="emph" presetSubtype="0" fill="hold" nodeType="withEffect">
                                  <p:stCondLst>
                                    <p:cond delay="100"/>
                                  </p:stCondLst>
                                  <p:childTnLst>
                                    <p:animScale>
                                      <p:cBhvr>
                                        <p:cTn id="20" dur="100" fill="hold"/>
                                        <p:tgtEl>
                                          <p:spTgt spid="27"/>
                                        </p:tgtEl>
                                      </p:cBhvr>
                                      <p:by x="110000" y="110000"/>
                                    </p:animScale>
                                  </p:childTnLst>
                                </p:cTn>
                              </p:par>
                              <p:par>
                                <p:cTn id="21" presetID="6" presetClass="emph" presetSubtype="0" fill="hold" nodeType="withEffect">
                                  <p:stCondLst>
                                    <p:cond delay="200"/>
                                  </p:stCondLst>
                                  <p:childTnLst>
                                    <p:animScale>
                                      <p:cBhvr>
                                        <p:cTn id="22" dur="200" fill="hold"/>
                                        <p:tgtEl>
                                          <p:spTgt spid="27"/>
                                        </p:tgtEl>
                                      </p:cBhvr>
                                      <p:by x="90000" y="90000"/>
                                    </p:animScale>
                                  </p:childTnLst>
                                </p:cTn>
                              </p:par>
                              <p:par>
                                <p:cTn id="23" presetID="6" presetClass="emph" presetSubtype="0" fill="hold" nodeType="withEffect">
                                  <p:stCondLst>
                                    <p:cond delay="400"/>
                                  </p:stCondLst>
                                  <p:childTnLst>
                                    <p:animScale>
                                      <p:cBhvr>
                                        <p:cTn id="24" dur="100" fill="hold"/>
                                        <p:tgtEl>
                                          <p:spTgt spid="27"/>
                                        </p:tgtEl>
                                      </p:cBhvr>
                                      <p:by x="105000" y="105000"/>
                                    </p:animScale>
                                  </p:childTnLst>
                                </p:cTn>
                              </p:par>
                              <p:par>
                                <p:cTn id="25" presetID="6" presetClass="emph" presetSubtype="0" fill="hold" nodeType="withEffect">
                                  <p:stCondLst>
                                    <p:cond delay="500"/>
                                  </p:stCondLst>
                                  <p:childTnLst>
                                    <p:animScale>
                                      <p:cBhvr>
                                        <p:cTn id="26" dur="200" fill="hold"/>
                                        <p:tgtEl>
                                          <p:spTgt spid="27"/>
                                        </p:tgtEl>
                                      </p:cBhvr>
                                      <p:by x="95000" y="95000"/>
                                    </p:animScale>
                                  </p:childTnLst>
                                </p:cTn>
                              </p:par>
                              <p:par>
                                <p:cTn id="27" presetID="22" presetClass="entr" presetSubtype="8" fill="hold" nodeType="withEffect">
                                  <p:stCondLst>
                                    <p:cond delay="100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933" y="3328863"/>
            <a:ext cx="6456700"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5588"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946" y="236458"/>
            <a:ext cx="7712977" cy="2011950"/>
          </a:xfrm>
          <a:prstGeom prst="rect">
            <a:avLst/>
          </a:prstGeom>
          <a:noFill/>
          <a:ln>
            <a:noFill/>
          </a:ln>
        </p:spPr>
      </p:pic>
      <p:sp>
        <p:nvSpPr>
          <p:cNvPr id="15" name="Rectangle 3"/>
          <p:cNvSpPr>
            <a:spLocks noChangeArrowheads="1"/>
          </p:cNvSpPr>
          <p:nvPr/>
        </p:nvSpPr>
        <p:spPr bwMode="auto">
          <a:xfrm>
            <a:off x="468396" y="2323726"/>
            <a:ext cx="4104400"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795" y="2323727"/>
            <a:ext cx="4104401"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6323"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5257"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4167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762774" y="993865"/>
            <a:ext cx="1524054" cy="1524657"/>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endParaRPr>
            </a:p>
          </p:txBody>
        </p:sp>
        <p:sp>
          <p:nvSpPr>
            <p:cNvPr id="4" name="Oval 29"/>
            <p:cNvSpPr>
              <a:spLocks noChangeAspect="1"/>
            </p:cNvSpPr>
            <p:nvPr/>
          </p:nvSpPr>
          <p:spPr>
            <a:xfrm>
              <a:off x="1850114" y="3169458"/>
              <a:ext cx="1050630" cy="1050630"/>
            </a:xfrm>
            <a:prstGeom prst="ellipse">
              <a:avLst/>
            </a:prstGeom>
            <a:solidFill>
              <a:srgbClr val="FA783A"/>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latin typeface="DIN-BoldItalic" pitchFamily="50" charset="0"/>
              </a:endParaRPr>
            </a:p>
          </p:txBody>
        </p:sp>
      </p:grpSp>
      <p:sp>
        <p:nvSpPr>
          <p:cNvPr id="5" name="KSO_Shape"/>
          <p:cNvSpPr/>
          <p:nvPr/>
        </p:nvSpPr>
        <p:spPr bwMode="auto">
          <a:xfrm>
            <a:off x="4238407" y="1518307"/>
            <a:ext cx="627145" cy="475771"/>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rgbClr val="FA783A"/>
              </a:solidFill>
              <a:latin typeface="微软雅黑" panose="020B0503020204020204" pitchFamily="34" charset="-122"/>
              <a:ea typeface="微软雅黑" panose="020B0503020204020204" pitchFamily="34" charset="-122"/>
            </a:endParaRPr>
          </a:p>
        </p:txBody>
      </p:sp>
      <p:sp>
        <p:nvSpPr>
          <p:cNvPr id="6" name="TextBox 45"/>
          <p:cNvSpPr txBox="1"/>
          <p:nvPr/>
        </p:nvSpPr>
        <p:spPr>
          <a:xfrm>
            <a:off x="3958575" y="2828280"/>
            <a:ext cx="1186809" cy="392536"/>
          </a:xfrm>
          <a:prstGeom prst="rect">
            <a:avLst/>
          </a:prstGeom>
          <a:noFill/>
          <a:effectLst/>
        </p:spPr>
        <p:txBody>
          <a:bodyPr wrap="none" lIns="68580" tIns="34290" rIns="68580" bIns="34290" rtlCol="0">
            <a:spAutoFit/>
          </a:bodyPr>
          <a:lstStyle/>
          <a:p>
            <a:pPr algn="ctr"/>
            <a:r>
              <a:rPr lang="en-US" altLang="zh-CN" sz="2100" dirty="0">
                <a:solidFill>
                  <a:schemeClr val="tx1">
                    <a:lumMod val="75000"/>
                    <a:lumOff val="25000"/>
                  </a:schemeClr>
                </a:solidFill>
                <a:latin typeface="微软雅黑" panose="020B0503020204020204" pitchFamily="34" charset="-122"/>
                <a:ea typeface="微软雅黑" panose="020B0503020204020204" pitchFamily="34" charset="-122"/>
              </a:rPr>
              <a:t>PART 01</a:t>
            </a:r>
          </a:p>
        </p:txBody>
      </p:sp>
      <p:sp>
        <p:nvSpPr>
          <p:cNvPr id="7" name="Rectangle 49"/>
          <p:cNvSpPr/>
          <p:nvPr/>
        </p:nvSpPr>
        <p:spPr>
          <a:xfrm>
            <a:off x="3492767" y="3152583"/>
            <a:ext cx="2160053" cy="460375"/>
          </a:xfrm>
          <a:prstGeom prst="rect">
            <a:avLst/>
          </a:prstGeom>
          <a:effectLst/>
        </p:spPr>
        <p:txBody>
          <a:bodyPr wrap="square" lIns="68580" tIns="34290" rIns="68580" bIns="34290">
            <a:spAutoFit/>
          </a:bodyPr>
          <a:lstStyle/>
          <a:p>
            <a:pPr marL="0" lvl="1" algn="ctr"/>
            <a:r>
              <a:rPr lang="zh-CN" altLang="en-US" sz="2400" b="1" dirty="0">
                <a:solidFill>
                  <a:srgbClr val="FA783A"/>
                </a:solidFill>
                <a:latin typeface="微软雅黑" panose="020B0503020204020204" pitchFamily="34" charset="-122"/>
                <a:ea typeface="微软雅黑" panose="020B0503020204020204" pitchFamily="34" charset="-122"/>
              </a:rPr>
              <a:t>此处添加标题</a:t>
            </a:r>
          </a:p>
        </p:txBody>
      </p:sp>
      <p:sp>
        <p:nvSpPr>
          <p:cNvPr id="8" name="Rectangle 60"/>
          <p:cNvSpPr/>
          <p:nvPr/>
        </p:nvSpPr>
        <p:spPr>
          <a:xfrm>
            <a:off x="3276762" y="3627989"/>
            <a:ext cx="2592063" cy="475515"/>
          </a:xfrm>
          <a:prstGeom prst="rect">
            <a:avLst/>
          </a:prstGeom>
          <a:effectLst/>
        </p:spPr>
        <p:txBody>
          <a:bodyPr wrap="square" lIns="68580" tIns="34290" rIns="68580" bIns="34290">
            <a:spAutoFit/>
          </a:bodyPr>
          <a:lstStyle/>
          <a:p>
            <a:pPr algn="ctr">
              <a:lnSpc>
                <a:spcPct val="120000"/>
              </a:lnSpc>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在此录入上述图表的描述说明，在此录入上述图表的描述说明文字信息。</a:t>
            </a:r>
          </a:p>
        </p:txBody>
      </p:sp>
      <p:cxnSp>
        <p:nvCxnSpPr>
          <p:cNvPr id="9" name="Straight Connector 2"/>
          <p:cNvCxnSpPr/>
          <p:nvPr/>
        </p:nvCxnSpPr>
        <p:spPr>
          <a:xfrm>
            <a:off x="3384764" y="3621716"/>
            <a:ext cx="2322057" cy="0"/>
          </a:xfrm>
          <a:prstGeom prst="line">
            <a:avLst/>
          </a:prstGeom>
          <a:ln w="9525">
            <a:solidFill>
              <a:srgbClr val="FA783A"/>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0" name="椭圆 9"/>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1" name="椭圆 10"/>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2" name="椭圆 11"/>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3" name="椭圆 12"/>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4" name="椭圆 13"/>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5" name="椭圆 14"/>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6" name="椭圆 15"/>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7" name="椭圆 16"/>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8" name="椭圆 17"/>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19" name="椭圆 18"/>
          <p:cNvSpPr>
            <a:spLocks noChangeAspect="1"/>
          </p:cNvSpPr>
          <p:nvPr/>
        </p:nvSpPr>
        <p:spPr>
          <a:xfrm>
            <a:off x="4518792" y="735773"/>
            <a:ext cx="53995" cy="54017"/>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65D7FF"/>
              </a:solidFill>
            </a:endParaRPr>
          </a:p>
        </p:txBody>
      </p:sp>
      <p:sp>
        <p:nvSpPr>
          <p:cNvPr id="72" name="椭圆 71"/>
          <p:cNvSpPr/>
          <p:nvPr/>
        </p:nvSpPr>
        <p:spPr>
          <a:xfrm flipH="1">
            <a:off x="3453381" y="4572772"/>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3" name="椭圆 72"/>
          <p:cNvSpPr/>
          <p:nvPr/>
        </p:nvSpPr>
        <p:spPr>
          <a:xfrm flipH="1">
            <a:off x="1639586" y="4496928"/>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4" name="椭圆 73"/>
          <p:cNvSpPr/>
          <p:nvPr/>
        </p:nvSpPr>
        <p:spPr>
          <a:xfrm flipH="1">
            <a:off x="1740786" y="4889827"/>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5" name="椭圆 74"/>
          <p:cNvSpPr/>
          <p:nvPr/>
        </p:nvSpPr>
        <p:spPr>
          <a:xfrm flipH="1">
            <a:off x="-1058344" y="3724672"/>
            <a:ext cx="1695976" cy="169620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6" name="椭圆 75"/>
          <p:cNvSpPr/>
          <p:nvPr/>
        </p:nvSpPr>
        <p:spPr>
          <a:xfrm flipH="1">
            <a:off x="944796" y="3935943"/>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7" name="椭圆 76"/>
          <p:cNvSpPr/>
          <p:nvPr/>
        </p:nvSpPr>
        <p:spPr>
          <a:xfrm flipH="1">
            <a:off x="2679716" y="4271711"/>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8" name="椭圆 77"/>
          <p:cNvSpPr/>
          <p:nvPr/>
        </p:nvSpPr>
        <p:spPr>
          <a:xfrm flipH="1">
            <a:off x="2705999" y="4728847"/>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79" name="椭圆 78"/>
          <p:cNvSpPr/>
          <p:nvPr/>
        </p:nvSpPr>
        <p:spPr>
          <a:xfrm flipH="1">
            <a:off x="517854" y="4528867"/>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80" name="椭圆 79"/>
          <p:cNvSpPr/>
          <p:nvPr/>
        </p:nvSpPr>
        <p:spPr>
          <a:xfrm flipH="1">
            <a:off x="2124298" y="3986580"/>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81" name="椭圆 80"/>
          <p:cNvSpPr/>
          <p:nvPr/>
        </p:nvSpPr>
        <p:spPr>
          <a:xfrm flipH="1">
            <a:off x="1481738" y="4193368"/>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82" name="椭圆 81"/>
          <p:cNvSpPr/>
          <p:nvPr/>
        </p:nvSpPr>
        <p:spPr>
          <a:xfrm>
            <a:off x="8312322" y="3696046"/>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83" name="椭圆 82"/>
          <p:cNvSpPr/>
          <p:nvPr/>
        </p:nvSpPr>
        <p:spPr>
          <a:xfrm>
            <a:off x="5671194" y="4403583"/>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84" name="椭圆 83"/>
          <p:cNvSpPr/>
          <p:nvPr/>
        </p:nvSpPr>
        <p:spPr>
          <a:xfrm>
            <a:off x="5971329" y="4629860"/>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85" name="椭圆 84"/>
          <p:cNvSpPr/>
          <p:nvPr/>
        </p:nvSpPr>
        <p:spPr>
          <a:xfrm>
            <a:off x="7180114" y="4720818"/>
            <a:ext cx="1695976" cy="1696200"/>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86" name="椭圆 85"/>
          <p:cNvSpPr/>
          <p:nvPr/>
        </p:nvSpPr>
        <p:spPr>
          <a:xfrm>
            <a:off x="7729922" y="4219943"/>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87" name="椭圆 86"/>
          <p:cNvSpPr/>
          <p:nvPr/>
        </p:nvSpPr>
        <p:spPr>
          <a:xfrm>
            <a:off x="5321130" y="4964933"/>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88" name="椭圆 87"/>
          <p:cNvSpPr/>
          <p:nvPr/>
        </p:nvSpPr>
        <p:spPr>
          <a:xfrm>
            <a:off x="6910258" y="4392361"/>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89" name="椭圆 88"/>
          <p:cNvSpPr/>
          <p:nvPr/>
        </p:nvSpPr>
        <p:spPr>
          <a:xfrm>
            <a:off x="8181704" y="4215662"/>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90" name="椭圆 89"/>
          <p:cNvSpPr/>
          <p:nvPr/>
        </p:nvSpPr>
        <p:spPr>
          <a:xfrm>
            <a:off x="8871294" y="3709595"/>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91" name="椭圆 90"/>
          <p:cNvSpPr/>
          <p:nvPr/>
        </p:nvSpPr>
        <p:spPr>
          <a:xfrm>
            <a:off x="6565654" y="4143824"/>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42" presetClass="entr" presetSubtype="0" fill="hold" grpId="0" nodeType="withEffect">
                                  <p:stCondLst>
                                    <p:cond delay="7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42" presetClass="entr" presetSubtype="0" fill="hold" nodeType="withEffect">
                                  <p:stCondLst>
                                    <p:cond delay="20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10" presetClass="entr" presetSubtype="0" fill="hold" grpId="1"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par>
                                <p:cTn id="60" presetID="10" presetClass="entr" presetSubtype="0" fill="hold" grpId="1"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par>
                                <p:cTn id="63" presetID="10" presetClass="entr" presetSubtype="0" fill="hold" grpId="1"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1500"/>
                            </p:stCondLst>
                            <p:childTnLst>
                              <p:par>
                                <p:cTn id="67"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0"/>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1"/>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2"/>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3"/>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4"/>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5"/>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6"/>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7"/>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8"/>
                                        </p:tgtEl>
                                        <p:attrNameLst>
                                          <p:attrName>ppt_x</p:attrName>
                                          <p:attrName>ppt_y</p:attrName>
                                        </p:attrNameLst>
                                      </p:cBhvr>
                                      <p:rCtr x="17" y="18981"/>
                                    </p:animMotion>
                                  </p:childTnLst>
                                </p:cTn>
                              </p:par>
                              <p:par>
                                <p:cTn id="85"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6" dur="2000" fill="hold"/>
                                        <p:tgtEl>
                                          <p:spTgt spid="19"/>
                                        </p:tgtEl>
                                        <p:attrNameLst>
                                          <p:attrName>ppt_x</p:attrName>
                                          <p:attrName>ppt_y</p:attrName>
                                        </p:attrNameLst>
                                      </p:cBhvr>
                                      <p:rCtr x="17" y="18981"/>
                                    </p:animMotion>
                                  </p:childTnLst>
                                </p:cTn>
                              </p:par>
                              <p:par>
                                <p:cTn id="87" presetID="10" presetClass="exit" presetSubtype="0" fill="hold" grpId="2" nodeType="withEffect">
                                  <p:stCondLst>
                                    <p:cond delay="6600"/>
                                  </p:stCondLst>
                                  <p:childTnLst>
                                    <p:animEffect transition="out" filter="fade">
                                      <p:cBhvr>
                                        <p:cTn id="88" dur="500"/>
                                        <p:tgtEl>
                                          <p:spTgt spid="10"/>
                                        </p:tgtEl>
                                      </p:cBhvr>
                                    </p:animEffect>
                                    <p:set>
                                      <p:cBhvr>
                                        <p:cTn id="89" dur="1" fill="hold">
                                          <p:stCondLst>
                                            <p:cond delay="499"/>
                                          </p:stCondLst>
                                        </p:cTn>
                                        <p:tgtEl>
                                          <p:spTgt spid="10"/>
                                        </p:tgtEl>
                                        <p:attrNameLst>
                                          <p:attrName>style.visibility</p:attrName>
                                        </p:attrNameLst>
                                      </p:cBhvr>
                                      <p:to>
                                        <p:strVal val="hidden"/>
                                      </p:to>
                                    </p:set>
                                  </p:childTnLst>
                                </p:cTn>
                              </p:par>
                              <p:par>
                                <p:cTn id="90" presetID="10" presetClass="exit" presetSubtype="0" fill="hold" grpId="2" nodeType="withEffect">
                                  <p:stCondLst>
                                    <p:cond delay="6600"/>
                                  </p:stCondLst>
                                  <p:childTnLst>
                                    <p:animEffect transition="out" filter="fade">
                                      <p:cBhvr>
                                        <p:cTn id="91" dur="500"/>
                                        <p:tgtEl>
                                          <p:spTgt spid="11"/>
                                        </p:tgtEl>
                                      </p:cBhvr>
                                    </p:animEffect>
                                    <p:set>
                                      <p:cBhvr>
                                        <p:cTn id="92" dur="1" fill="hold">
                                          <p:stCondLst>
                                            <p:cond delay="499"/>
                                          </p:stCondLst>
                                        </p:cTn>
                                        <p:tgtEl>
                                          <p:spTgt spid="11"/>
                                        </p:tgtEl>
                                        <p:attrNameLst>
                                          <p:attrName>style.visibility</p:attrName>
                                        </p:attrNameLst>
                                      </p:cBhvr>
                                      <p:to>
                                        <p:strVal val="hidden"/>
                                      </p:to>
                                    </p:set>
                                  </p:childTnLst>
                                </p:cTn>
                              </p:par>
                              <p:par>
                                <p:cTn id="93" presetID="10" presetClass="exit" presetSubtype="0" fill="hold" grpId="2" nodeType="withEffect">
                                  <p:stCondLst>
                                    <p:cond delay="6600"/>
                                  </p:stCondLst>
                                  <p:childTnLst>
                                    <p:animEffect transition="out" filter="fade">
                                      <p:cBhvr>
                                        <p:cTn id="94" dur="500"/>
                                        <p:tgtEl>
                                          <p:spTgt spid="12"/>
                                        </p:tgtEl>
                                      </p:cBhvr>
                                    </p:animEffect>
                                    <p:set>
                                      <p:cBhvr>
                                        <p:cTn id="95" dur="1" fill="hold">
                                          <p:stCondLst>
                                            <p:cond delay="499"/>
                                          </p:stCondLst>
                                        </p:cTn>
                                        <p:tgtEl>
                                          <p:spTgt spid="12"/>
                                        </p:tgtEl>
                                        <p:attrNameLst>
                                          <p:attrName>style.visibility</p:attrName>
                                        </p:attrNameLst>
                                      </p:cBhvr>
                                      <p:to>
                                        <p:strVal val="hidden"/>
                                      </p:to>
                                    </p:set>
                                  </p:childTnLst>
                                </p:cTn>
                              </p:par>
                              <p:par>
                                <p:cTn id="96" presetID="10" presetClass="exit" presetSubtype="0" fill="hold" grpId="2" nodeType="withEffect">
                                  <p:stCondLst>
                                    <p:cond delay="6600"/>
                                  </p:stCondLst>
                                  <p:childTnLst>
                                    <p:animEffect transition="out" filter="fade">
                                      <p:cBhvr>
                                        <p:cTn id="97" dur="500"/>
                                        <p:tgtEl>
                                          <p:spTgt spid="13"/>
                                        </p:tgtEl>
                                      </p:cBhvr>
                                    </p:animEffect>
                                    <p:set>
                                      <p:cBhvr>
                                        <p:cTn id="98" dur="1" fill="hold">
                                          <p:stCondLst>
                                            <p:cond delay="499"/>
                                          </p:stCondLst>
                                        </p:cTn>
                                        <p:tgtEl>
                                          <p:spTgt spid="13"/>
                                        </p:tgtEl>
                                        <p:attrNameLst>
                                          <p:attrName>style.visibility</p:attrName>
                                        </p:attrNameLst>
                                      </p:cBhvr>
                                      <p:to>
                                        <p:strVal val="hidden"/>
                                      </p:to>
                                    </p:set>
                                  </p:childTnLst>
                                </p:cTn>
                              </p:par>
                              <p:par>
                                <p:cTn id="99" presetID="10" presetClass="exit" presetSubtype="0" fill="hold" grpId="2" nodeType="withEffect">
                                  <p:stCondLst>
                                    <p:cond delay="6600"/>
                                  </p:stCondLst>
                                  <p:childTnLst>
                                    <p:animEffect transition="out" filter="fade">
                                      <p:cBhvr>
                                        <p:cTn id="100" dur="500"/>
                                        <p:tgtEl>
                                          <p:spTgt spid="14"/>
                                        </p:tgtEl>
                                      </p:cBhvr>
                                    </p:animEffect>
                                    <p:set>
                                      <p:cBhvr>
                                        <p:cTn id="101" dur="1" fill="hold">
                                          <p:stCondLst>
                                            <p:cond delay="499"/>
                                          </p:stCondLst>
                                        </p:cTn>
                                        <p:tgtEl>
                                          <p:spTgt spid="14"/>
                                        </p:tgtEl>
                                        <p:attrNameLst>
                                          <p:attrName>style.visibility</p:attrName>
                                        </p:attrNameLst>
                                      </p:cBhvr>
                                      <p:to>
                                        <p:strVal val="hidden"/>
                                      </p:to>
                                    </p:set>
                                  </p:childTnLst>
                                </p:cTn>
                              </p:par>
                              <p:par>
                                <p:cTn id="102" presetID="10" presetClass="exit" presetSubtype="0" fill="hold" grpId="2" nodeType="withEffect">
                                  <p:stCondLst>
                                    <p:cond delay="6600"/>
                                  </p:stCondLst>
                                  <p:childTnLst>
                                    <p:animEffect transition="out" filter="fade">
                                      <p:cBhvr>
                                        <p:cTn id="103" dur="500"/>
                                        <p:tgtEl>
                                          <p:spTgt spid="15"/>
                                        </p:tgtEl>
                                      </p:cBhvr>
                                    </p:animEffect>
                                    <p:set>
                                      <p:cBhvr>
                                        <p:cTn id="104" dur="1" fill="hold">
                                          <p:stCondLst>
                                            <p:cond delay="499"/>
                                          </p:stCondLst>
                                        </p:cTn>
                                        <p:tgtEl>
                                          <p:spTgt spid="15"/>
                                        </p:tgtEl>
                                        <p:attrNameLst>
                                          <p:attrName>style.visibility</p:attrName>
                                        </p:attrNameLst>
                                      </p:cBhvr>
                                      <p:to>
                                        <p:strVal val="hidden"/>
                                      </p:to>
                                    </p:set>
                                  </p:childTnLst>
                                </p:cTn>
                              </p:par>
                              <p:par>
                                <p:cTn id="105" presetID="10" presetClass="exit" presetSubtype="0" fill="hold" grpId="2" nodeType="withEffect">
                                  <p:stCondLst>
                                    <p:cond delay="6600"/>
                                  </p:stCondLst>
                                  <p:childTnLst>
                                    <p:animEffect transition="out" filter="fade">
                                      <p:cBhvr>
                                        <p:cTn id="106" dur="500"/>
                                        <p:tgtEl>
                                          <p:spTgt spid="16"/>
                                        </p:tgtEl>
                                      </p:cBhvr>
                                    </p:animEffect>
                                    <p:set>
                                      <p:cBhvr>
                                        <p:cTn id="107" dur="1" fill="hold">
                                          <p:stCondLst>
                                            <p:cond delay="499"/>
                                          </p:stCondLst>
                                        </p:cTn>
                                        <p:tgtEl>
                                          <p:spTgt spid="16"/>
                                        </p:tgtEl>
                                        <p:attrNameLst>
                                          <p:attrName>style.visibility</p:attrName>
                                        </p:attrNameLst>
                                      </p:cBhvr>
                                      <p:to>
                                        <p:strVal val="hidden"/>
                                      </p:to>
                                    </p:set>
                                  </p:childTnLst>
                                </p:cTn>
                              </p:par>
                              <p:par>
                                <p:cTn id="108" presetID="10" presetClass="exit" presetSubtype="0" fill="hold" grpId="2" nodeType="withEffect">
                                  <p:stCondLst>
                                    <p:cond delay="6600"/>
                                  </p:stCondLst>
                                  <p:childTnLst>
                                    <p:animEffect transition="out" filter="fade">
                                      <p:cBhvr>
                                        <p:cTn id="109" dur="500"/>
                                        <p:tgtEl>
                                          <p:spTgt spid="17"/>
                                        </p:tgtEl>
                                      </p:cBhvr>
                                    </p:animEffect>
                                    <p:set>
                                      <p:cBhvr>
                                        <p:cTn id="110" dur="1" fill="hold">
                                          <p:stCondLst>
                                            <p:cond delay="499"/>
                                          </p:stCondLst>
                                        </p:cTn>
                                        <p:tgtEl>
                                          <p:spTgt spid="17"/>
                                        </p:tgtEl>
                                        <p:attrNameLst>
                                          <p:attrName>style.visibility</p:attrName>
                                        </p:attrNameLst>
                                      </p:cBhvr>
                                      <p:to>
                                        <p:strVal val="hidden"/>
                                      </p:to>
                                    </p:set>
                                  </p:childTnLst>
                                </p:cTn>
                              </p:par>
                              <p:par>
                                <p:cTn id="111" presetID="10" presetClass="exit" presetSubtype="0" fill="hold" grpId="2" nodeType="withEffect">
                                  <p:stCondLst>
                                    <p:cond delay="6600"/>
                                  </p:stCondLst>
                                  <p:childTnLst>
                                    <p:animEffect transition="out" filter="fade">
                                      <p:cBhvr>
                                        <p:cTn id="112" dur="500"/>
                                        <p:tgtEl>
                                          <p:spTgt spid="18"/>
                                        </p:tgtEl>
                                      </p:cBhvr>
                                    </p:animEffect>
                                    <p:set>
                                      <p:cBhvr>
                                        <p:cTn id="113" dur="1" fill="hold">
                                          <p:stCondLst>
                                            <p:cond delay="499"/>
                                          </p:stCondLst>
                                        </p:cTn>
                                        <p:tgtEl>
                                          <p:spTgt spid="18"/>
                                        </p:tgtEl>
                                        <p:attrNameLst>
                                          <p:attrName>style.visibility</p:attrName>
                                        </p:attrNameLst>
                                      </p:cBhvr>
                                      <p:to>
                                        <p:strVal val="hidden"/>
                                      </p:to>
                                    </p:set>
                                  </p:childTnLst>
                                </p:cTn>
                              </p:par>
                              <p:par>
                                <p:cTn id="114" presetID="10" presetClass="exit" presetSubtype="0" fill="hold" grpId="2" nodeType="withEffect">
                                  <p:stCondLst>
                                    <p:cond delay="6600"/>
                                  </p:stCondLst>
                                  <p:childTnLst>
                                    <p:animEffect transition="out" filter="fade">
                                      <p:cBhvr>
                                        <p:cTn id="115" dur="500"/>
                                        <p:tgtEl>
                                          <p:spTgt spid="19"/>
                                        </p:tgtEl>
                                      </p:cBhvr>
                                    </p:animEffect>
                                    <p:set>
                                      <p:cBhvr>
                                        <p:cTn id="116" dur="1" fill="hold">
                                          <p:stCondLst>
                                            <p:cond delay="499"/>
                                          </p:stCondLst>
                                        </p:cTn>
                                        <p:tgtEl>
                                          <p:spTgt spid="19"/>
                                        </p:tgtEl>
                                        <p:attrNameLst>
                                          <p:attrName>style.visibility</p:attrName>
                                        </p:attrNameLst>
                                      </p:cBhvr>
                                      <p:to>
                                        <p:strVal val="hidden"/>
                                      </p:to>
                                    </p:set>
                                  </p:childTnLst>
                                </p:cTn>
                              </p:par>
                              <p:par>
                                <p:cTn id="117" presetID="10" presetClass="entr" presetSubtype="0" fill="hold" grpId="0" nodeType="withEffect">
                                  <p:stCondLst>
                                    <p:cond delay="0"/>
                                  </p:stCondLst>
                                  <p:childTnLst>
                                    <p:set>
                                      <p:cBhvr>
                                        <p:cTn id="118" dur="1" fill="hold">
                                          <p:stCondLst>
                                            <p:cond delay="0"/>
                                          </p:stCondLst>
                                        </p:cTn>
                                        <p:tgtEl>
                                          <p:spTgt spid="75"/>
                                        </p:tgtEl>
                                        <p:attrNameLst>
                                          <p:attrName>style.visibility</p:attrName>
                                        </p:attrNameLst>
                                      </p:cBhvr>
                                      <p:to>
                                        <p:strVal val="visible"/>
                                      </p:to>
                                    </p:set>
                                    <p:animEffect transition="in" filter="fade">
                                      <p:cBhvr>
                                        <p:cTn id="119" dur="500"/>
                                        <p:tgtEl>
                                          <p:spTgt spid="75"/>
                                        </p:tgtEl>
                                      </p:cBhvr>
                                    </p:animEffect>
                                  </p:childTnLst>
                                </p:cTn>
                              </p:par>
                              <p:par>
                                <p:cTn id="120" presetID="10" presetClass="entr" presetSubtype="0" fill="hold" grpId="0" nodeType="withEffect">
                                  <p:stCondLst>
                                    <p:cond delay="100"/>
                                  </p:stCondLst>
                                  <p:childTnLst>
                                    <p:set>
                                      <p:cBhvr>
                                        <p:cTn id="121" dur="1" fill="hold">
                                          <p:stCondLst>
                                            <p:cond delay="0"/>
                                          </p:stCondLst>
                                        </p:cTn>
                                        <p:tgtEl>
                                          <p:spTgt spid="77"/>
                                        </p:tgtEl>
                                        <p:attrNameLst>
                                          <p:attrName>style.visibility</p:attrName>
                                        </p:attrNameLst>
                                      </p:cBhvr>
                                      <p:to>
                                        <p:strVal val="visible"/>
                                      </p:to>
                                    </p:set>
                                    <p:animEffect transition="in" filter="fade">
                                      <p:cBhvr>
                                        <p:cTn id="122" dur="500"/>
                                        <p:tgtEl>
                                          <p:spTgt spid="77"/>
                                        </p:tgtEl>
                                      </p:cBhvr>
                                    </p:animEffect>
                                  </p:childTnLst>
                                </p:cTn>
                              </p:par>
                              <p:par>
                                <p:cTn id="123" presetID="10" presetClass="entr" presetSubtype="0" fill="hold" grpId="0" nodeType="withEffect">
                                  <p:stCondLst>
                                    <p:cond delay="200"/>
                                  </p:stCondLst>
                                  <p:childTnLst>
                                    <p:set>
                                      <p:cBhvr>
                                        <p:cTn id="124" dur="1" fill="hold">
                                          <p:stCondLst>
                                            <p:cond delay="0"/>
                                          </p:stCondLst>
                                        </p:cTn>
                                        <p:tgtEl>
                                          <p:spTgt spid="76"/>
                                        </p:tgtEl>
                                        <p:attrNameLst>
                                          <p:attrName>style.visibility</p:attrName>
                                        </p:attrNameLst>
                                      </p:cBhvr>
                                      <p:to>
                                        <p:strVal val="visible"/>
                                      </p:to>
                                    </p:set>
                                    <p:animEffect transition="in" filter="fade">
                                      <p:cBhvr>
                                        <p:cTn id="125" dur="500"/>
                                        <p:tgtEl>
                                          <p:spTgt spid="76"/>
                                        </p:tgtEl>
                                      </p:cBhvr>
                                    </p:animEffect>
                                  </p:childTnLst>
                                </p:cTn>
                              </p:par>
                              <p:par>
                                <p:cTn id="126" presetID="10" presetClass="entr" presetSubtype="0" fill="hold" grpId="0" nodeType="withEffect">
                                  <p:stCondLst>
                                    <p:cond delay="300"/>
                                  </p:stCondLst>
                                  <p:childTnLst>
                                    <p:set>
                                      <p:cBhvr>
                                        <p:cTn id="127" dur="1" fill="hold">
                                          <p:stCondLst>
                                            <p:cond delay="0"/>
                                          </p:stCondLst>
                                        </p:cTn>
                                        <p:tgtEl>
                                          <p:spTgt spid="73"/>
                                        </p:tgtEl>
                                        <p:attrNameLst>
                                          <p:attrName>style.visibility</p:attrName>
                                        </p:attrNameLst>
                                      </p:cBhvr>
                                      <p:to>
                                        <p:strVal val="visible"/>
                                      </p:to>
                                    </p:set>
                                    <p:animEffect transition="in" filter="fade">
                                      <p:cBhvr>
                                        <p:cTn id="128" dur="500"/>
                                        <p:tgtEl>
                                          <p:spTgt spid="73"/>
                                        </p:tgtEl>
                                      </p:cBhvr>
                                    </p:animEffect>
                                  </p:childTnLst>
                                </p:cTn>
                              </p:par>
                              <p:par>
                                <p:cTn id="129" presetID="10" presetClass="entr" presetSubtype="0" fill="hold" grpId="0" nodeType="withEffect">
                                  <p:stCondLst>
                                    <p:cond delay="300"/>
                                  </p:stCondLst>
                                  <p:childTnLst>
                                    <p:set>
                                      <p:cBhvr>
                                        <p:cTn id="130" dur="1" fill="hold">
                                          <p:stCondLst>
                                            <p:cond delay="0"/>
                                          </p:stCondLst>
                                        </p:cTn>
                                        <p:tgtEl>
                                          <p:spTgt spid="74"/>
                                        </p:tgtEl>
                                        <p:attrNameLst>
                                          <p:attrName>style.visibility</p:attrName>
                                        </p:attrNameLst>
                                      </p:cBhvr>
                                      <p:to>
                                        <p:strVal val="visible"/>
                                      </p:to>
                                    </p:set>
                                    <p:animEffect transition="in" filter="fade">
                                      <p:cBhvr>
                                        <p:cTn id="131" dur="500"/>
                                        <p:tgtEl>
                                          <p:spTgt spid="74"/>
                                        </p:tgtEl>
                                      </p:cBhvr>
                                    </p:animEffect>
                                  </p:childTnLst>
                                </p:cTn>
                              </p:par>
                              <p:par>
                                <p:cTn id="132" presetID="10" presetClass="entr" presetSubtype="0" fill="hold" grpId="0" nodeType="withEffect">
                                  <p:stCondLst>
                                    <p:cond delay="400"/>
                                  </p:stCondLst>
                                  <p:childTnLst>
                                    <p:set>
                                      <p:cBhvr>
                                        <p:cTn id="133" dur="1" fill="hold">
                                          <p:stCondLst>
                                            <p:cond delay="0"/>
                                          </p:stCondLst>
                                        </p:cTn>
                                        <p:tgtEl>
                                          <p:spTgt spid="79"/>
                                        </p:tgtEl>
                                        <p:attrNameLst>
                                          <p:attrName>style.visibility</p:attrName>
                                        </p:attrNameLst>
                                      </p:cBhvr>
                                      <p:to>
                                        <p:strVal val="visible"/>
                                      </p:to>
                                    </p:set>
                                    <p:animEffect transition="in" filter="fade">
                                      <p:cBhvr>
                                        <p:cTn id="134" dur="500"/>
                                        <p:tgtEl>
                                          <p:spTgt spid="79"/>
                                        </p:tgtEl>
                                      </p:cBhvr>
                                    </p:animEffect>
                                  </p:childTnLst>
                                </p:cTn>
                              </p:par>
                              <p:par>
                                <p:cTn id="135" presetID="10" presetClass="entr" presetSubtype="0" fill="hold" grpId="0" nodeType="withEffect">
                                  <p:stCondLst>
                                    <p:cond delay="400"/>
                                  </p:stCondLst>
                                  <p:childTnLst>
                                    <p:set>
                                      <p:cBhvr>
                                        <p:cTn id="136" dur="1" fill="hold">
                                          <p:stCondLst>
                                            <p:cond delay="0"/>
                                          </p:stCondLst>
                                        </p:cTn>
                                        <p:tgtEl>
                                          <p:spTgt spid="72"/>
                                        </p:tgtEl>
                                        <p:attrNameLst>
                                          <p:attrName>style.visibility</p:attrName>
                                        </p:attrNameLst>
                                      </p:cBhvr>
                                      <p:to>
                                        <p:strVal val="visible"/>
                                      </p:to>
                                    </p:set>
                                    <p:animEffect transition="in" filter="fade">
                                      <p:cBhvr>
                                        <p:cTn id="137" dur="500"/>
                                        <p:tgtEl>
                                          <p:spTgt spid="72"/>
                                        </p:tgtEl>
                                      </p:cBhvr>
                                    </p:animEffect>
                                  </p:childTnLst>
                                </p:cTn>
                              </p:par>
                              <p:par>
                                <p:cTn id="138" presetID="10" presetClass="entr" presetSubtype="0" fill="hold" grpId="0" nodeType="withEffect">
                                  <p:stCondLst>
                                    <p:cond delay="500"/>
                                  </p:stCondLst>
                                  <p:childTnLst>
                                    <p:set>
                                      <p:cBhvr>
                                        <p:cTn id="139" dur="1" fill="hold">
                                          <p:stCondLst>
                                            <p:cond delay="0"/>
                                          </p:stCondLst>
                                        </p:cTn>
                                        <p:tgtEl>
                                          <p:spTgt spid="78"/>
                                        </p:tgtEl>
                                        <p:attrNameLst>
                                          <p:attrName>style.visibility</p:attrName>
                                        </p:attrNameLst>
                                      </p:cBhvr>
                                      <p:to>
                                        <p:strVal val="visible"/>
                                      </p:to>
                                    </p:set>
                                    <p:animEffect transition="in" filter="fade">
                                      <p:cBhvr>
                                        <p:cTn id="140" dur="500"/>
                                        <p:tgtEl>
                                          <p:spTgt spid="78"/>
                                        </p:tgtEl>
                                      </p:cBhvr>
                                    </p:animEffect>
                                  </p:childTnLst>
                                </p:cTn>
                              </p:par>
                              <p:par>
                                <p:cTn id="141" presetID="10" presetClass="entr" presetSubtype="0" fill="hold" grpId="0" nodeType="withEffect">
                                  <p:stCondLst>
                                    <p:cond delay="600"/>
                                  </p:stCondLst>
                                  <p:childTnLst>
                                    <p:set>
                                      <p:cBhvr>
                                        <p:cTn id="142" dur="1" fill="hold">
                                          <p:stCondLst>
                                            <p:cond delay="0"/>
                                          </p:stCondLst>
                                        </p:cTn>
                                        <p:tgtEl>
                                          <p:spTgt spid="81"/>
                                        </p:tgtEl>
                                        <p:attrNameLst>
                                          <p:attrName>style.visibility</p:attrName>
                                        </p:attrNameLst>
                                      </p:cBhvr>
                                      <p:to>
                                        <p:strVal val="visible"/>
                                      </p:to>
                                    </p:set>
                                    <p:animEffect transition="in" filter="fade">
                                      <p:cBhvr>
                                        <p:cTn id="143" dur="500"/>
                                        <p:tgtEl>
                                          <p:spTgt spid="81"/>
                                        </p:tgtEl>
                                      </p:cBhvr>
                                    </p:animEffect>
                                  </p:childTnLst>
                                </p:cTn>
                              </p:par>
                              <p:par>
                                <p:cTn id="144" presetID="10" presetClass="entr" presetSubtype="0" fill="hold" grpId="0" nodeType="withEffect">
                                  <p:stCondLst>
                                    <p:cond delay="700"/>
                                  </p:stCondLst>
                                  <p:childTnLst>
                                    <p:set>
                                      <p:cBhvr>
                                        <p:cTn id="145" dur="1" fill="hold">
                                          <p:stCondLst>
                                            <p:cond delay="0"/>
                                          </p:stCondLst>
                                        </p:cTn>
                                        <p:tgtEl>
                                          <p:spTgt spid="80"/>
                                        </p:tgtEl>
                                        <p:attrNameLst>
                                          <p:attrName>style.visibility</p:attrName>
                                        </p:attrNameLst>
                                      </p:cBhvr>
                                      <p:to>
                                        <p:strVal val="visible"/>
                                      </p:to>
                                    </p:set>
                                    <p:animEffect transition="in" filter="fade">
                                      <p:cBhvr>
                                        <p:cTn id="146" dur="500"/>
                                        <p:tgtEl>
                                          <p:spTgt spid="80"/>
                                        </p:tgtEl>
                                      </p:cBhvr>
                                    </p:animEffect>
                                  </p:childTnLst>
                                </p:cTn>
                              </p:par>
                              <p:par>
                                <p:cTn id="147" presetID="10" presetClass="entr" presetSubtype="0" fill="hold" grpId="0" nodeType="withEffect">
                                  <p:stCondLst>
                                    <p:cond delay="700"/>
                                  </p:stCondLst>
                                  <p:childTnLst>
                                    <p:set>
                                      <p:cBhvr>
                                        <p:cTn id="148" dur="1" fill="hold">
                                          <p:stCondLst>
                                            <p:cond delay="0"/>
                                          </p:stCondLst>
                                        </p:cTn>
                                        <p:tgtEl>
                                          <p:spTgt spid="85"/>
                                        </p:tgtEl>
                                        <p:attrNameLst>
                                          <p:attrName>style.visibility</p:attrName>
                                        </p:attrNameLst>
                                      </p:cBhvr>
                                      <p:to>
                                        <p:strVal val="visible"/>
                                      </p:to>
                                    </p:set>
                                    <p:animEffect transition="in" filter="fade">
                                      <p:cBhvr>
                                        <p:cTn id="149" dur="500"/>
                                        <p:tgtEl>
                                          <p:spTgt spid="85"/>
                                        </p:tgtEl>
                                      </p:cBhvr>
                                    </p:animEffect>
                                  </p:childTnLst>
                                </p:cTn>
                              </p:par>
                              <p:par>
                                <p:cTn id="150" presetID="10" presetClass="entr" presetSubtype="0" fill="hold" grpId="0" nodeType="withEffect">
                                  <p:stCondLst>
                                    <p:cond delay="100"/>
                                  </p:stCondLst>
                                  <p:childTnLst>
                                    <p:set>
                                      <p:cBhvr>
                                        <p:cTn id="151" dur="1" fill="hold">
                                          <p:stCondLst>
                                            <p:cond delay="0"/>
                                          </p:stCondLst>
                                        </p:cTn>
                                        <p:tgtEl>
                                          <p:spTgt spid="87"/>
                                        </p:tgtEl>
                                        <p:attrNameLst>
                                          <p:attrName>style.visibility</p:attrName>
                                        </p:attrNameLst>
                                      </p:cBhvr>
                                      <p:to>
                                        <p:strVal val="visible"/>
                                      </p:to>
                                    </p:set>
                                    <p:animEffect transition="in" filter="fade">
                                      <p:cBhvr>
                                        <p:cTn id="152" dur="500"/>
                                        <p:tgtEl>
                                          <p:spTgt spid="87"/>
                                        </p:tgtEl>
                                      </p:cBhvr>
                                    </p:animEffect>
                                  </p:childTnLst>
                                </p:cTn>
                              </p:par>
                              <p:par>
                                <p:cTn id="153" presetID="10" presetClass="entr" presetSubtype="0" fill="hold" grpId="0" nodeType="withEffect">
                                  <p:stCondLst>
                                    <p:cond delay="200"/>
                                  </p:stCondLst>
                                  <p:childTnLst>
                                    <p:set>
                                      <p:cBhvr>
                                        <p:cTn id="154" dur="1" fill="hold">
                                          <p:stCondLst>
                                            <p:cond delay="0"/>
                                          </p:stCondLst>
                                        </p:cTn>
                                        <p:tgtEl>
                                          <p:spTgt spid="86"/>
                                        </p:tgtEl>
                                        <p:attrNameLst>
                                          <p:attrName>style.visibility</p:attrName>
                                        </p:attrNameLst>
                                      </p:cBhvr>
                                      <p:to>
                                        <p:strVal val="visible"/>
                                      </p:to>
                                    </p:set>
                                    <p:animEffect transition="in" filter="fade">
                                      <p:cBhvr>
                                        <p:cTn id="155" dur="500"/>
                                        <p:tgtEl>
                                          <p:spTgt spid="86"/>
                                        </p:tgtEl>
                                      </p:cBhvr>
                                    </p:animEffect>
                                  </p:childTnLst>
                                </p:cTn>
                              </p:par>
                              <p:par>
                                <p:cTn id="156" presetID="10" presetClass="entr" presetSubtype="0" fill="hold" grpId="0" nodeType="withEffect">
                                  <p:stCondLst>
                                    <p:cond delay="300"/>
                                  </p:stCondLst>
                                  <p:childTnLst>
                                    <p:set>
                                      <p:cBhvr>
                                        <p:cTn id="157" dur="1" fill="hold">
                                          <p:stCondLst>
                                            <p:cond delay="0"/>
                                          </p:stCondLst>
                                        </p:cTn>
                                        <p:tgtEl>
                                          <p:spTgt spid="83"/>
                                        </p:tgtEl>
                                        <p:attrNameLst>
                                          <p:attrName>style.visibility</p:attrName>
                                        </p:attrNameLst>
                                      </p:cBhvr>
                                      <p:to>
                                        <p:strVal val="visible"/>
                                      </p:to>
                                    </p:set>
                                    <p:animEffect transition="in" filter="fade">
                                      <p:cBhvr>
                                        <p:cTn id="158" dur="500"/>
                                        <p:tgtEl>
                                          <p:spTgt spid="83"/>
                                        </p:tgtEl>
                                      </p:cBhvr>
                                    </p:animEffect>
                                  </p:childTnLst>
                                </p:cTn>
                              </p:par>
                              <p:par>
                                <p:cTn id="159" presetID="10" presetClass="entr" presetSubtype="0" fill="hold" grpId="0" nodeType="withEffect">
                                  <p:stCondLst>
                                    <p:cond delay="300"/>
                                  </p:stCondLst>
                                  <p:childTnLst>
                                    <p:set>
                                      <p:cBhvr>
                                        <p:cTn id="160" dur="1" fill="hold">
                                          <p:stCondLst>
                                            <p:cond delay="0"/>
                                          </p:stCondLst>
                                        </p:cTn>
                                        <p:tgtEl>
                                          <p:spTgt spid="84"/>
                                        </p:tgtEl>
                                        <p:attrNameLst>
                                          <p:attrName>style.visibility</p:attrName>
                                        </p:attrNameLst>
                                      </p:cBhvr>
                                      <p:to>
                                        <p:strVal val="visible"/>
                                      </p:to>
                                    </p:set>
                                    <p:animEffect transition="in" filter="fade">
                                      <p:cBhvr>
                                        <p:cTn id="161" dur="500"/>
                                        <p:tgtEl>
                                          <p:spTgt spid="84"/>
                                        </p:tgtEl>
                                      </p:cBhvr>
                                    </p:animEffect>
                                  </p:childTnLst>
                                </p:cTn>
                              </p:par>
                              <p:par>
                                <p:cTn id="162" presetID="10" presetClass="entr" presetSubtype="0" fill="hold" grpId="0" nodeType="withEffect">
                                  <p:stCondLst>
                                    <p:cond delay="400"/>
                                  </p:stCondLst>
                                  <p:childTnLst>
                                    <p:set>
                                      <p:cBhvr>
                                        <p:cTn id="163" dur="1" fill="hold">
                                          <p:stCondLst>
                                            <p:cond delay="0"/>
                                          </p:stCondLst>
                                        </p:cTn>
                                        <p:tgtEl>
                                          <p:spTgt spid="89"/>
                                        </p:tgtEl>
                                        <p:attrNameLst>
                                          <p:attrName>style.visibility</p:attrName>
                                        </p:attrNameLst>
                                      </p:cBhvr>
                                      <p:to>
                                        <p:strVal val="visible"/>
                                      </p:to>
                                    </p:set>
                                    <p:animEffect transition="in" filter="fade">
                                      <p:cBhvr>
                                        <p:cTn id="164" dur="500"/>
                                        <p:tgtEl>
                                          <p:spTgt spid="89"/>
                                        </p:tgtEl>
                                      </p:cBhvr>
                                    </p:animEffect>
                                  </p:childTnLst>
                                </p:cTn>
                              </p:par>
                              <p:par>
                                <p:cTn id="165" presetID="10" presetClass="entr" presetSubtype="0" fill="hold" grpId="0" nodeType="withEffect">
                                  <p:stCondLst>
                                    <p:cond delay="400"/>
                                  </p:stCondLst>
                                  <p:childTnLst>
                                    <p:set>
                                      <p:cBhvr>
                                        <p:cTn id="166" dur="1" fill="hold">
                                          <p:stCondLst>
                                            <p:cond delay="0"/>
                                          </p:stCondLst>
                                        </p:cTn>
                                        <p:tgtEl>
                                          <p:spTgt spid="82"/>
                                        </p:tgtEl>
                                        <p:attrNameLst>
                                          <p:attrName>style.visibility</p:attrName>
                                        </p:attrNameLst>
                                      </p:cBhvr>
                                      <p:to>
                                        <p:strVal val="visible"/>
                                      </p:to>
                                    </p:set>
                                    <p:animEffect transition="in" filter="fade">
                                      <p:cBhvr>
                                        <p:cTn id="167" dur="500"/>
                                        <p:tgtEl>
                                          <p:spTgt spid="82"/>
                                        </p:tgtEl>
                                      </p:cBhvr>
                                    </p:animEffect>
                                  </p:childTnLst>
                                </p:cTn>
                              </p:par>
                              <p:par>
                                <p:cTn id="168" presetID="10" presetClass="entr" presetSubtype="0" fill="hold" grpId="0" nodeType="withEffect">
                                  <p:stCondLst>
                                    <p:cond delay="500"/>
                                  </p:stCondLst>
                                  <p:childTnLst>
                                    <p:set>
                                      <p:cBhvr>
                                        <p:cTn id="169" dur="1" fill="hold">
                                          <p:stCondLst>
                                            <p:cond delay="0"/>
                                          </p:stCondLst>
                                        </p:cTn>
                                        <p:tgtEl>
                                          <p:spTgt spid="88"/>
                                        </p:tgtEl>
                                        <p:attrNameLst>
                                          <p:attrName>style.visibility</p:attrName>
                                        </p:attrNameLst>
                                      </p:cBhvr>
                                      <p:to>
                                        <p:strVal val="visible"/>
                                      </p:to>
                                    </p:set>
                                    <p:animEffect transition="in" filter="fade">
                                      <p:cBhvr>
                                        <p:cTn id="170" dur="500"/>
                                        <p:tgtEl>
                                          <p:spTgt spid="88"/>
                                        </p:tgtEl>
                                      </p:cBhvr>
                                    </p:animEffect>
                                  </p:childTnLst>
                                </p:cTn>
                              </p:par>
                              <p:par>
                                <p:cTn id="171" presetID="10" presetClass="entr" presetSubtype="0" fill="hold" grpId="0" nodeType="withEffect">
                                  <p:stCondLst>
                                    <p:cond delay="600"/>
                                  </p:stCondLst>
                                  <p:childTnLst>
                                    <p:set>
                                      <p:cBhvr>
                                        <p:cTn id="172" dur="1" fill="hold">
                                          <p:stCondLst>
                                            <p:cond delay="0"/>
                                          </p:stCondLst>
                                        </p:cTn>
                                        <p:tgtEl>
                                          <p:spTgt spid="91"/>
                                        </p:tgtEl>
                                        <p:attrNameLst>
                                          <p:attrName>style.visibility</p:attrName>
                                        </p:attrNameLst>
                                      </p:cBhvr>
                                      <p:to>
                                        <p:strVal val="visible"/>
                                      </p:to>
                                    </p:set>
                                    <p:animEffect transition="in" filter="fade">
                                      <p:cBhvr>
                                        <p:cTn id="173" dur="500"/>
                                        <p:tgtEl>
                                          <p:spTgt spid="91"/>
                                        </p:tgtEl>
                                      </p:cBhvr>
                                    </p:animEffect>
                                  </p:childTnLst>
                                </p:cTn>
                              </p:par>
                              <p:par>
                                <p:cTn id="174" presetID="10" presetClass="entr" presetSubtype="0" fill="hold" grpId="0" nodeType="withEffect">
                                  <p:stCondLst>
                                    <p:cond delay="700"/>
                                  </p:stCondLst>
                                  <p:childTnLst>
                                    <p:set>
                                      <p:cBhvr>
                                        <p:cTn id="175" dur="1" fill="hold">
                                          <p:stCondLst>
                                            <p:cond delay="0"/>
                                          </p:stCondLst>
                                        </p:cTn>
                                        <p:tgtEl>
                                          <p:spTgt spid="90"/>
                                        </p:tgtEl>
                                        <p:attrNameLst>
                                          <p:attrName>style.visibility</p:attrName>
                                        </p:attrNameLst>
                                      </p:cBhvr>
                                      <p:to>
                                        <p:strVal val="visible"/>
                                      </p:to>
                                    </p:set>
                                    <p:animEffect transition="in" filter="fade">
                                      <p:cBhvr>
                                        <p:cTn id="176"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bldLvl="0" animBg="1"/>
      <p:bldP spid="8" grpId="0"/>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19" grpId="1" animBg="1"/>
      <p:bldP spid="19" grpId="2"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1692475" y="819980"/>
            <a:ext cx="5629580" cy="3768787"/>
            <a:chOff x="1692475" y="819980"/>
            <a:chExt cx="5629580" cy="3768787"/>
          </a:xfrm>
        </p:grpSpPr>
        <p:grpSp>
          <p:nvGrpSpPr>
            <p:cNvPr id="2" name="组合 1"/>
            <p:cNvGrpSpPr/>
            <p:nvPr/>
          </p:nvGrpSpPr>
          <p:grpSpPr>
            <a:xfrm>
              <a:off x="1692475" y="819980"/>
              <a:ext cx="5629580" cy="3768787"/>
              <a:chOff x="1692475" y="819980"/>
              <a:chExt cx="5629580" cy="3768787"/>
            </a:xfrm>
          </p:grpSpPr>
          <p:grpSp>
            <p:nvGrpSpPr>
              <p:cNvPr id="304" name="组合 303"/>
              <p:cNvGrpSpPr/>
              <p:nvPr/>
            </p:nvGrpSpPr>
            <p:grpSpPr>
              <a:xfrm rot="16200000">
                <a:off x="2622871" y="-110416"/>
                <a:ext cx="3768787" cy="5629580"/>
                <a:chOff x="5863698" y="873284"/>
                <a:chExt cx="3977251" cy="5941768"/>
              </a:xfrm>
            </p:grpSpPr>
            <p:sp>
              <p:nvSpPr>
                <p:cNvPr id="305" name="圆角矩形 304"/>
                <p:cNvSpPr/>
                <p:nvPr/>
              </p:nvSpPr>
              <p:spPr>
                <a:xfrm>
                  <a:off x="5863698" y="955766"/>
                  <a:ext cx="3977251" cy="5859286"/>
                </a:xfrm>
                <a:prstGeom prst="roundRect">
                  <a:avLst>
                    <a:gd name="adj" fmla="val 4670"/>
                  </a:avLst>
                </a:prstGeom>
                <a:gradFill flip="none" rotWithShape="1">
                  <a:gsLst>
                    <a:gs pos="0">
                      <a:sysClr val="window" lastClr="FFFFFF">
                        <a:lumMod val="50000"/>
                      </a:sysClr>
                    </a:gs>
                    <a:gs pos="100000">
                      <a:sysClr val="windowText" lastClr="000000">
                        <a:lumMod val="75000"/>
                        <a:lumOff val="25000"/>
                      </a:sysClr>
                    </a:gs>
                  </a:gsLst>
                  <a:lin ang="8100000" scaled="0"/>
                  <a:tileRect/>
                </a:gradFill>
                <a:ln w="22225" cap="flat" cmpd="sng" algn="ctr">
                  <a:gradFill flip="none" rotWithShape="1">
                    <a:gsLst>
                      <a:gs pos="0">
                        <a:sysClr val="window" lastClr="FFFFFF">
                          <a:lumMod val="65000"/>
                        </a:sysClr>
                      </a:gs>
                      <a:gs pos="100000">
                        <a:sysClr val="windowText" lastClr="000000">
                          <a:lumMod val="85000"/>
                          <a:lumOff val="15000"/>
                        </a:sysClr>
                      </a:gs>
                    </a:gsLst>
                    <a:lin ang="8100000" scaled="0"/>
                    <a:tileRect/>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06" name="圆角矩形 305"/>
                <p:cNvSpPr/>
                <p:nvPr/>
              </p:nvSpPr>
              <p:spPr>
                <a:xfrm>
                  <a:off x="6020187" y="1143000"/>
                  <a:ext cx="3664269" cy="5503127"/>
                </a:xfrm>
                <a:prstGeom prst="roundRect">
                  <a:avLst>
                    <a:gd name="adj" fmla="val 0"/>
                  </a:avLst>
                </a:prstGeom>
                <a:solidFill>
                  <a:sysClr val="window" lastClr="FFFFFF">
                    <a:lumMod val="95000"/>
                  </a:sysClr>
                </a:soli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307" name="组合 306"/>
                <p:cNvGrpSpPr/>
                <p:nvPr/>
              </p:nvGrpSpPr>
              <p:grpSpPr>
                <a:xfrm>
                  <a:off x="6109405" y="1233420"/>
                  <a:ext cx="3485833" cy="234632"/>
                  <a:chOff x="2149635" y="1165383"/>
                  <a:chExt cx="3485831" cy="234634"/>
                </a:xfrm>
              </p:grpSpPr>
              <p:grpSp>
                <p:nvGrpSpPr>
                  <p:cNvPr id="338" name="组合 337"/>
                  <p:cNvGrpSpPr/>
                  <p:nvPr/>
                </p:nvGrpSpPr>
                <p:grpSpPr>
                  <a:xfrm>
                    <a:off x="2149635" y="1165385"/>
                    <a:ext cx="234632" cy="234632"/>
                    <a:chOff x="2483014" y="1114427"/>
                    <a:chExt cx="209550" cy="209550"/>
                  </a:xfrm>
                </p:grpSpPr>
                <p:sp>
                  <p:nvSpPr>
                    <p:cNvPr id="366" name="椭圆 36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7" name="椭圆 36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39" name="组合 338"/>
                  <p:cNvGrpSpPr/>
                  <p:nvPr/>
                </p:nvGrpSpPr>
                <p:grpSpPr>
                  <a:xfrm>
                    <a:off x="2510880" y="1165385"/>
                    <a:ext cx="234632" cy="234632"/>
                    <a:chOff x="2483014" y="1114427"/>
                    <a:chExt cx="209550" cy="209550"/>
                  </a:xfrm>
                </p:grpSpPr>
                <p:sp>
                  <p:nvSpPr>
                    <p:cNvPr id="364" name="椭圆 36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5" name="椭圆 36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40" name="组合 339"/>
                  <p:cNvGrpSpPr/>
                  <p:nvPr/>
                </p:nvGrpSpPr>
                <p:grpSpPr>
                  <a:xfrm>
                    <a:off x="2872124" y="1165385"/>
                    <a:ext cx="234632" cy="234632"/>
                    <a:chOff x="2483014" y="1114427"/>
                    <a:chExt cx="209550" cy="209550"/>
                  </a:xfrm>
                </p:grpSpPr>
                <p:sp>
                  <p:nvSpPr>
                    <p:cNvPr id="362" name="椭圆 36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3" name="椭圆 36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41" name="组合 340"/>
                  <p:cNvGrpSpPr/>
                  <p:nvPr/>
                </p:nvGrpSpPr>
                <p:grpSpPr>
                  <a:xfrm>
                    <a:off x="3233369" y="1165385"/>
                    <a:ext cx="234632" cy="234632"/>
                    <a:chOff x="2483014" y="1114427"/>
                    <a:chExt cx="209550" cy="209550"/>
                  </a:xfrm>
                </p:grpSpPr>
                <p:sp>
                  <p:nvSpPr>
                    <p:cNvPr id="360" name="椭圆 35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1" name="椭圆 36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42" name="组合 341"/>
                  <p:cNvGrpSpPr/>
                  <p:nvPr/>
                </p:nvGrpSpPr>
                <p:grpSpPr>
                  <a:xfrm>
                    <a:off x="3594615" y="1165383"/>
                    <a:ext cx="234632" cy="234632"/>
                    <a:chOff x="2483014" y="1114427"/>
                    <a:chExt cx="209550" cy="209550"/>
                  </a:xfrm>
                </p:grpSpPr>
                <p:sp>
                  <p:nvSpPr>
                    <p:cNvPr id="358" name="椭圆 35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59" name="椭圆 35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43" name="组合 342"/>
                  <p:cNvGrpSpPr/>
                  <p:nvPr/>
                </p:nvGrpSpPr>
                <p:grpSpPr>
                  <a:xfrm>
                    <a:off x="3955858" y="1165384"/>
                    <a:ext cx="234632" cy="234632"/>
                    <a:chOff x="2483014" y="1114427"/>
                    <a:chExt cx="209550" cy="209550"/>
                  </a:xfrm>
                </p:grpSpPr>
                <p:sp>
                  <p:nvSpPr>
                    <p:cNvPr id="356" name="椭圆 35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57" name="椭圆 35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44" name="组合 343"/>
                  <p:cNvGrpSpPr/>
                  <p:nvPr/>
                </p:nvGrpSpPr>
                <p:grpSpPr>
                  <a:xfrm>
                    <a:off x="4317103" y="1165384"/>
                    <a:ext cx="234632" cy="234632"/>
                    <a:chOff x="2483014" y="1114427"/>
                    <a:chExt cx="209550" cy="209550"/>
                  </a:xfrm>
                </p:grpSpPr>
                <p:sp>
                  <p:nvSpPr>
                    <p:cNvPr id="354" name="椭圆 35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55" name="椭圆 35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45" name="组合 344"/>
                  <p:cNvGrpSpPr/>
                  <p:nvPr/>
                </p:nvGrpSpPr>
                <p:grpSpPr>
                  <a:xfrm>
                    <a:off x="4678347" y="1165384"/>
                    <a:ext cx="234632" cy="234632"/>
                    <a:chOff x="2483014" y="1114427"/>
                    <a:chExt cx="209550" cy="209550"/>
                  </a:xfrm>
                </p:grpSpPr>
                <p:sp>
                  <p:nvSpPr>
                    <p:cNvPr id="352" name="椭圆 35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53" name="椭圆 35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46" name="组合 345"/>
                  <p:cNvGrpSpPr/>
                  <p:nvPr/>
                </p:nvGrpSpPr>
                <p:grpSpPr>
                  <a:xfrm>
                    <a:off x="5039590" y="1165384"/>
                    <a:ext cx="234632" cy="234632"/>
                    <a:chOff x="2483014" y="1114427"/>
                    <a:chExt cx="209550" cy="209550"/>
                  </a:xfrm>
                </p:grpSpPr>
                <p:sp>
                  <p:nvSpPr>
                    <p:cNvPr id="350" name="椭圆 34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51" name="椭圆 35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47" name="组合 346"/>
                  <p:cNvGrpSpPr/>
                  <p:nvPr/>
                </p:nvGrpSpPr>
                <p:grpSpPr>
                  <a:xfrm>
                    <a:off x="5400834" y="1165384"/>
                    <a:ext cx="234632" cy="234632"/>
                    <a:chOff x="2483014" y="1114427"/>
                    <a:chExt cx="209550" cy="209550"/>
                  </a:xfrm>
                </p:grpSpPr>
                <p:sp>
                  <p:nvSpPr>
                    <p:cNvPr id="348" name="椭圆 34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49" name="椭圆 34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308" name="组合 307"/>
                <p:cNvGrpSpPr/>
                <p:nvPr/>
              </p:nvGrpSpPr>
              <p:grpSpPr>
                <a:xfrm>
                  <a:off x="6169861" y="873285"/>
                  <a:ext cx="94671" cy="485002"/>
                  <a:chOff x="2244455" y="772894"/>
                  <a:chExt cx="94658" cy="485003"/>
                </a:xfrm>
              </p:grpSpPr>
              <p:sp>
                <p:nvSpPr>
                  <p:cNvPr id="336" name="圆角矩形 33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37" name="圆角矩形 33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09" name="组合 308"/>
                <p:cNvGrpSpPr/>
                <p:nvPr/>
              </p:nvGrpSpPr>
              <p:grpSpPr>
                <a:xfrm>
                  <a:off x="6532517" y="873285"/>
                  <a:ext cx="94671" cy="485002"/>
                  <a:chOff x="2244455" y="772894"/>
                  <a:chExt cx="94658" cy="485003"/>
                </a:xfrm>
              </p:grpSpPr>
              <p:sp>
                <p:nvSpPr>
                  <p:cNvPr id="334" name="圆角矩形 33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35" name="圆角矩形 33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10" name="组合 309"/>
                <p:cNvGrpSpPr/>
                <p:nvPr/>
              </p:nvGrpSpPr>
              <p:grpSpPr>
                <a:xfrm>
                  <a:off x="6895173" y="873285"/>
                  <a:ext cx="94671" cy="485002"/>
                  <a:chOff x="2244455" y="772894"/>
                  <a:chExt cx="94658" cy="485003"/>
                </a:xfrm>
              </p:grpSpPr>
              <p:sp>
                <p:nvSpPr>
                  <p:cNvPr id="332" name="圆角矩形 33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33" name="圆角矩形 33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11" name="组合 310"/>
                <p:cNvGrpSpPr/>
                <p:nvPr/>
              </p:nvGrpSpPr>
              <p:grpSpPr>
                <a:xfrm>
                  <a:off x="7257828" y="873285"/>
                  <a:ext cx="94671" cy="485002"/>
                  <a:chOff x="2244455" y="772894"/>
                  <a:chExt cx="94658" cy="485003"/>
                </a:xfrm>
              </p:grpSpPr>
              <p:sp>
                <p:nvSpPr>
                  <p:cNvPr id="330" name="圆角矩形 32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31" name="圆角矩形 33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12" name="组合 311"/>
                <p:cNvGrpSpPr/>
                <p:nvPr/>
              </p:nvGrpSpPr>
              <p:grpSpPr>
                <a:xfrm>
                  <a:off x="7620483" y="873285"/>
                  <a:ext cx="94671" cy="485002"/>
                  <a:chOff x="2244455" y="772894"/>
                  <a:chExt cx="94658" cy="485003"/>
                </a:xfrm>
              </p:grpSpPr>
              <p:sp>
                <p:nvSpPr>
                  <p:cNvPr id="328" name="圆角矩形 32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29" name="圆角矩形 32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13" name="组合 312"/>
                <p:cNvGrpSpPr/>
                <p:nvPr/>
              </p:nvGrpSpPr>
              <p:grpSpPr>
                <a:xfrm>
                  <a:off x="7983141" y="873285"/>
                  <a:ext cx="94671" cy="485002"/>
                  <a:chOff x="2244455" y="772894"/>
                  <a:chExt cx="94658" cy="485003"/>
                </a:xfrm>
              </p:grpSpPr>
              <p:sp>
                <p:nvSpPr>
                  <p:cNvPr id="326" name="圆角矩形 32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27" name="圆角矩形 32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14" name="组合 313"/>
                <p:cNvGrpSpPr/>
                <p:nvPr/>
              </p:nvGrpSpPr>
              <p:grpSpPr>
                <a:xfrm>
                  <a:off x="8345797" y="873284"/>
                  <a:ext cx="94671" cy="485002"/>
                  <a:chOff x="2244455" y="772894"/>
                  <a:chExt cx="94658" cy="485003"/>
                </a:xfrm>
              </p:grpSpPr>
              <p:sp>
                <p:nvSpPr>
                  <p:cNvPr id="324" name="圆角矩形 32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25" name="圆角矩形 32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15" name="组合 314"/>
                <p:cNvGrpSpPr/>
                <p:nvPr/>
              </p:nvGrpSpPr>
              <p:grpSpPr>
                <a:xfrm>
                  <a:off x="8708451" y="873285"/>
                  <a:ext cx="94671" cy="485002"/>
                  <a:chOff x="2244455" y="772894"/>
                  <a:chExt cx="94658" cy="485003"/>
                </a:xfrm>
              </p:grpSpPr>
              <p:sp>
                <p:nvSpPr>
                  <p:cNvPr id="322" name="圆角矩形 32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23" name="圆角矩形 32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16" name="组合 315"/>
                <p:cNvGrpSpPr/>
                <p:nvPr/>
              </p:nvGrpSpPr>
              <p:grpSpPr>
                <a:xfrm>
                  <a:off x="9071105" y="873285"/>
                  <a:ext cx="94671" cy="485002"/>
                  <a:chOff x="2244455" y="772894"/>
                  <a:chExt cx="94658" cy="485003"/>
                </a:xfrm>
              </p:grpSpPr>
              <p:sp>
                <p:nvSpPr>
                  <p:cNvPr id="320" name="圆角矩形 31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21" name="圆角矩形 32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17" name="组合 316"/>
                <p:cNvGrpSpPr/>
                <p:nvPr/>
              </p:nvGrpSpPr>
              <p:grpSpPr>
                <a:xfrm>
                  <a:off x="9433759" y="873285"/>
                  <a:ext cx="94671" cy="485002"/>
                  <a:chOff x="2244455" y="772894"/>
                  <a:chExt cx="94658" cy="485003"/>
                </a:xfrm>
              </p:grpSpPr>
              <p:sp>
                <p:nvSpPr>
                  <p:cNvPr id="318" name="圆角矩形 31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19" name="圆角矩形 31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sp>
            <p:nvSpPr>
              <p:cNvPr id="400" name="矩形 399"/>
              <p:cNvSpPr/>
              <p:nvPr/>
            </p:nvSpPr>
            <p:spPr>
              <a:xfrm>
                <a:off x="7019104" y="968269"/>
                <a:ext cx="142900" cy="666542"/>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01" name="矩形 400"/>
              <p:cNvSpPr/>
              <p:nvPr/>
            </p:nvSpPr>
            <p:spPr>
              <a:xfrm>
                <a:off x="7019104" y="1634810"/>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02" name="矩形 401"/>
              <p:cNvSpPr/>
              <p:nvPr/>
            </p:nvSpPr>
            <p:spPr>
              <a:xfrm>
                <a:off x="7019104" y="2341504"/>
                <a:ext cx="142900" cy="709081"/>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03" name="矩形 402"/>
              <p:cNvSpPr/>
              <p:nvPr/>
            </p:nvSpPr>
            <p:spPr>
              <a:xfrm>
                <a:off x="7019104" y="3049747"/>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04" name="矩形 403"/>
              <p:cNvSpPr/>
              <p:nvPr/>
            </p:nvSpPr>
            <p:spPr>
              <a:xfrm>
                <a:off x="7019104" y="3757991"/>
                <a:ext cx="142900" cy="682489"/>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cxnSp>
          <p:nvCxnSpPr>
            <p:cNvPr id="399" name="直接连接符 398"/>
            <p:cNvCxnSpPr>
              <a:stCxn id="306" idx="3"/>
              <a:endCxn id="306" idx="1"/>
            </p:cNvCxnSpPr>
            <p:nvPr/>
          </p:nvCxnSpPr>
          <p:spPr>
            <a:xfrm>
              <a:off x="4555011" y="968270"/>
              <a:ext cx="0" cy="3472210"/>
            </a:xfrm>
            <a:prstGeom prst="line">
              <a:avLst/>
            </a:prstGeom>
            <a:noFill/>
            <a:ln w="19050" cap="flat" cmpd="sng" algn="ctr">
              <a:solidFill>
                <a:sysClr val="window" lastClr="FFFFFF">
                  <a:lumMod val="65000"/>
                </a:sysClr>
              </a:solidFill>
              <a:prstDash val="sysDot"/>
              <a:miter lim="800000"/>
            </a:ln>
            <a:effectLst/>
          </p:spPr>
        </p:cxnSp>
      </p:grpSp>
      <p:sp>
        <p:nvSpPr>
          <p:cNvPr id="6" name="文本框 9"/>
          <p:cNvSpPr txBox="1"/>
          <p:nvPr/>
        </p:nvSpPr>
        <p:spPr>
          <a:xfrm>
            <a:off x="324322" y="216930"/>
            <a:ext cx="1230276" cy="267382"/>
          </a:xfrm>
          <a:prstGeom prst="rect">
            <a:avLst/>
          </a:prstGeom>
          <a:noFill/>
        </p:spPr>
        <p:txBody>
          <a:bodyPr wrap="square" lIns="51435" tIns="25718" rIns="51435" bIns="25718" rtlCol="0">
            <a:spAutoFit/>
          </a:bodyPr>
          <a:lstStyle/>
          <a:p>
            <a:pPr marL="0" lvl="1"/>
            <a:r>
              <a:rPr lang="zh-CN" altLang="en-US" b="1" kern="0" dirty="0" smtClean="0">
                <a:solidFill>
                  <a:schemeClr val="bg1"/>
                </a:solidFill>
                <a:latin typeface="微软雅黑" panose="020B0503020204020204" pitchFamily="34" charset="-122"/>
                <a:ea typeface="微软雅黑" panose="020B0503020204020204" pitchFamily="34" charset="-122"/>
              </a:rPr>
              <a:t>添加标题文字</a:t>
            </a:r>
            <a:endParaRPr lang="en-US" altLang="ko-KR" b="1" kern="0" dirty="0" smtClean="0">
              <a:solidFill>
                <a:schemeClr val="bg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2361334" y="1400931"/>
            <a:ext cx="2022136" cy="1779506"/>
            <a:chOff x="2361334" y="1400931"/>
            <a:chExt cx="2022136" cy="1779506"/>
          </a:xfrm>
        </p:grpSpPr>
        <p:grpSp>
          <p:nvGrpSpPr>
            <p:cNvPr id="368" name="组合 367"/>
            <p:cNvGrpSpPr/>
            <p:nvPr/>
          </p:nvGrpSpPr>
          <p:grpSpPr>
            <a:xfrm>
              <a:off x="2361334" y="1400931"/>
              <a:ext cx="2022136" cy="1779506"/>
              <a:chOff x="3802431" y="815742"/>
              <a:chExt cx="4795411" cy="4219455"/>
            </a:xfrm>
            <a:solidFill>
              <a:sysClr val="window" lastClr="FFFFFF">
                <a:lumMod val="85000"/>
                <a:alpha val="36000"/>
              </a:sysClr>
            </a:solidFill>
          </p:grpSpPr>
          <p:sp>
            <p:nvSpPr>
              <p:cNvPr id="369" name="任意多边形 368"/>
              <p:cNvSpPr/>
              <p:nvPr/>
            </p:nvSpPr>
            <p:spPr>
              <a:xfrm>
                <a:off x="3802431" y="1726704"/>
                <a:ext cx="1114741" cy="111474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70" name="任意多边形 369"/>
              <p:cNvSpPr/>
              <p:nvPr/>
            </p:nvSpPr>
            <p:spPr>
              <a:xfrm>
                <a:off x="4111394" y="2638731"/>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71" name="任意多边形 370"/>
              <p:cNvSpPr/>
              <p:nvPr/>
            </p:nvSpPr>
            <p:spPr>
              <a:xfrm>
                <a:off x="6251250" y="2688606"/>
                <a:ext cx="2346592" cy="234659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72" name="任意多边形 371"/>
              <p:cNvSpPr/>
              <p:nvPr/>
            </p:nvSpPr>
            <p:spPr>
              <a:xfrm>
                <a:off x="6189737" y="815742"/>
                <a:ext cx="1569763" cy="156976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73" name="任意多边形 372"/>
              <p:cNvSpPr/>
              <p:nvPr/>
            </p:nvSpPr>
            <p:spPr>
              <a:xfrm>
                <a:off x="5248157" y="1719896"/>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
          <p:nvSpPr>
            <p:cNvPr id="391" name="任意多边形 390"/>
            <p:cNvSpPr/>
            <p:nvPr/>
          </p:nvSpPr>
          <p:spPr>
            <a:xfrm>
              <a:off x="2982021" y="2313284"/>
              <a:ext cx="436601" cy="43666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92" name="任意多边形 391"/>
            <p:cNvSpPr/>
            <p:nvPr/>
          </p:nvSpPr>
          <p:spPr>
            <a:xfrm>
              <a:off x="3370019" y="2199012"/>
              <a:ext cx="326481" cy="326525"/>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393" name="组合 392"/>
            <p:cNvGrpSpPr/>
            <p:nvPr/>
          </p:nvGrpSpPr>
          <p:grpSpPr>
            <a:xfrm>
              <a:off x="2894801" y="1635830"/>
              <a:ext cx="699508" cy="699604"/>
              <a:chOff x="1325410" y="1372730"/>
              <a:chExt cx="1251559" cy="1251561"/>
            </a:xfrm>
            <a:effectLst>
              <a:outerShdw blurRad="76200" dist="38100" dir="2700000" algn="tl" rotWithShape="0">
                <a:prstClr val="black">
                  <a:alpha val="40000"/>
                </a:prstClr>
              </a:outerShdw>
            </a:effectLst>
          </p:grpSpPr>
          <p:sp>
            <p:nvSpPr>
              <p:cNvPr id="394" name="任意多边形 393"/>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95" name="任意多边形 394"/>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96" name="任意多边形 395"/>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97" name="任意多边形 396"/>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
          <p:nvSpPr>
            <p:cNvPr id="398" name="椭圆 397"/>
            <p:cNvSpPr/>
            <p:nvPr/>
          </p:nvSpPr>
          <p:spPr>
            <a:xfrm rot="1860000">
              <a:off x="3289225" y="2185596"/>
              <a:ext cx="19279" cy="19282"/>
            </a:xfrm>
            <a:prstGeom prst="ellipse">
              <a:avLst/>
            </a:prstGeom>
            <a:solidFill>
              <a:sysClr val="window" lastClr="FFFFFF">
                <a:lumMod val="50000"/>
              </a:sysClr>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
        <p:nvSpPr>
          <p:cNvPr id="93" name="文本框 9"/>
          <p:cNvSpPr txBox="1"/>
          <p:nvPr/>
        </p:nvSpPr>
        <p:spPr>
          <a:xfrm>
            <a:off x="2556570" y="2986860"/>
            <a:ext cx="1577143" cy="328937"/>
          </a:xfrm>
          <a:prstGeom prst="rect">
            <a:avLst/>
          </a:prstGeom>
          <a:noFill/>
        </p:spPr>
        <p:txBody>
          <a:bodyPr wrap="square" lIns="51435" tIns="25718" rIns="51435" bIns="25718" rtlCol="0">
            <a:spAutoFit/>
          </a:bodyPr>
          <a:lstStyle/>
          <a:p>
            <a:pPr marL="0" lvl="1" algn="ctr"/>
            <a:r>
              <a:rPr lang="zh-CN" altLang="en-US" sz="1800" b="1" dirty="0" smtClean="0">
                <a:solidFill>
                  <a:srgbClr val="FA783A"/>
                </a:solidFill>
                <a:latin typeface="微软雅黑" panose="020B0503020204020204" pitchFamily="34" charset="-122"/>
                <a:ea typeface="微软雅黑" panose="020B0503020204020204" pitchFamily="34" charset="-122"/>
              </a:rPr>
              <a:t>总结概述</a:t>
            </a:r>
            <a:endParaRPr lang="en-US" altLang="zh-CN" sz="1800" b="1" dirty="0">
              <a:solidFill>
                <a:srgbClr val="FA783A"/>
              </a:solidFill>
              <a:latin typeface="微软雅黑" panose="020B0503020204020204" pitchFamily="34" charset="-122"/>
              <a:ea typeface="微软雅黑" panose="020B0503020204020204" pitchFamily="34" charset="-122"/>
            </a:endParaRPr>
          </a:p>
        </p:txBody>
      </p:sp>
      <p:cxnSp>
        <p:nvCxnSpPr>
          <p:cNvPr id="94" name="直接连接符 93"/>
          <p:cNvCxnSpPr/>
          <p:nvPr/>
        </p:nvCxnSpPr>
        <p:spPr>
          <a:xfrm>
            <a:off x="2426775" y="3456828"/>
            <a:ext cx="1782043" cy="0"/>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5" name="矩形 94"/>
          <p:cNvSpPr/>
          <p:nvPr/>
        </p:nvSpPr>
        <p:spPr>
          <a:xfrm>
            <a:off x="2340546" y="3456828"/>
            <a:ext cx="2022990" cy="284693"/>
          </a:xfrm>
          <a:prstGeom prst="rect">
            <a:avLst/>
          </a:prstGeom>
        </p:spPr>
        <p:txBody>
          <a:bodyPr wrap="none" lIns="68580" tIns="34290" rIns="68580" bIns="34290">
            <a:spAutoFit/>
          </a:bodyPr>
          <a:lstStyle/>
          <a:p>
            <a:r>
              <a:rPr lang="en-US" altLang="zh-CN" b="1" dirty="0" smtClean="0">
                <a:solidFill>
                  <a:schemeClr val="tx1">
                    <a:lumMod val="50000"/>
                    <a:lumOff val="50000"/>
                  </a:schemeClr>
                </a:solidFill>
              </a:rPr>
              <a:t>MAKING A DECLARATION</a:t>
            </a:r>
            <a:endParaRPr lang="zh-CN" altLang="en-US" dirty="0">
              <a:solidFill>
                <a:schemeClr val="tx1">
                  <a:lumMod val="50000"/>
                  <a:lumOff val="50000"/>
                </a:schemeClr>
              </a:solidFill>
            </a:endParaRPr>
          </a:p>
        </p:txBody>
      </p:sp>
      <p:sp>
        <p:nvSpPr>
          <p:cNvPr id="96" name="矩形 95"/>
          <p:cNvSpPr/>
          <p:nvPr/>
        </p:nvSpPr>
        <p:spPr>
          <a:xfrm>
            <a:off x="4772535" y="1317481"/>
            <a:ext cx="2032507" cy="2839239"/>
          </a:xfrm>
          <a:prstGeom prst="rect">
            <a:avLst/>
          </a:prstGeom>
        </p:spPr>
        <p:txBody>
          <a:bodyPr wrap="square" lIns="68580" tIns="34290" rIns="68580" bIns="3429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我想</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我应该一个成为一个实干家，不需要那些美丽的辞藻来修饰。工作锻炼了我，生活造就了我。</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戴尔卡耐基说过：不要怕推销自己，只要你自信，认为自己能行有才华，你就应该认为自己能够胜任这份工作以及职位，并承</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担</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相应的义务和压力。</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标题 4"/>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93"/>
                                        </p:tgtEl>
                                        <p:attrNameLst>
                                          <p:attrName>style.visibility</p:attrName>
                                        </p:attrNameLst>
                                      </p:cBhvr>
                                      <p:to>
                                        <p:strVal val="visible"/>
                                      </p:to>
                                    </p:set>
                                    <p:animEffect transition="in" filter="fade">
                                      <p:cBhvr>
                                        <p:cTn id="20" dur="1000"/>
                                        <p:tgtEl>
                                          <p:spTgt spid="93"/>
                                        </p:tgtEl>
                                      </p:cBhvr>
                                    </p:animEffect>
                                    <p:anim calcmode="lin" valueType="num">
                                      <p:cBhvr>
                                        <p:cTn id="21" dur="1000" fill="hold"/>
                                        <p:tgtEl>
                                          <p:spTgt spid="93"/>
                                        </p:tgtEl>
                                        <p:attrNameLst>
                                          <p:attrName>ppt_x</p:attrName>
                                        </p:attrNameLst>
                                      </p:cBhvr>
                                      <p:tavLst>
                                        <p:tav tm="0">
                                          <p:val>
                                            <p:strVal val="#ppt_x"/>
                                          </p:val>
                                        </p:tav>
                                        <p:tav tm="100000">
                                          <p:val>
                                            <p:strVal val="#ppt_x"/>
                                          </p:val>
                                        </p:tav>
                                      </p:tavLst>
                                    </p:anim>
                                    <p:anim calcmode="lin" valueType="num">
                                      <p:cBhvr>
                                        <p:cTn id="22" dur="1000" fill="hold"/>
                                        <p:tgtEl>
                                          <p:spTgt spid="93"/>
                                        </p:tgtEl>
                                        <p:attrNameLst>
                                          <p:attrName>ppt_y</p:attrName>
                                        </p:attrNameLst>
                                      </p:cBhvr>
                                      <p:tavLst>
                                        <p:tav tm="0">
                                          <p:val>
                                            <p:strVal val="#ppt_y+.1"/>
                                          </p:val>
                                        </p:tav>
                                        <p:tav tm="100000">
                                          <p:val>
                                            <p:strVal val="#ppt_y"/>
                                          </p:val>
                                        </p:tav>
                                      </p:tavLst>
                                    </p:anim>
                                  </p:childTnLst>
                                </p:cTn>
                              </p:par>
                              <p:par>
                                <p:cTn id="23" presetID="22" presetClass="entr" presetSubtype="8" fill="hold" nodeType="withEffect">
                                  <p:stCondLst>
                                    <p:cond delay="1000"/>
                                  </p:stCondLst>
                                  <p:childTnLst>
                                    <p:set>
                                      <p:cBhvr>
                                        <p:cTn id="24" dur="1" fill="hold">
                                          <p:stCondLst>
                                            <p:cond delay="0"/>
                                          </p:stCondLst>
                                        </p:cTn>
                                        <p:tgtEl>
                                          <p:spTgt spid="94"/>
                                        </p:tgtEl>
                                        <p:attrNameLst>
                                          <p:attrName>style.visibility</p:attrName>
                                        </p:attrNameLst>
                                      </p:cBhvr>
                                      <p:to>
                                        <p:strVal val="visible"/>
                                      </p:to>
                                    </p:set>
                                    <p:animEffect transition="in" filter="wipe(left)">
                                      <p:cBhvr>
                                        <p:cTn id="25" dur="500"/>
                                        <p:tgtEl>
                                          <p:spTgt spid="94"/>
                                        </p:tgtEl>
                                      </p:cBhvr>
                                    </p:animEffect>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95"/>
                                        </p:tgtEl>
                                        <p:attrNameLst>
                                          <p:attrName>style.visibility</p:attrName>
                                        </p:attrNameLst>
                                      </p:cBhvr>
                                      <p:to>
                                        <p:strVal val="visible"/>
                                      </p:to>
                                    </p:set>
                                    <p:anim calcmode="lin" valueType="num">
                                      <p:cBhvr additive="base">
                                        <p:cTn id="29" dur="500" fill="hold"/>
                                        <p:tgtEl>
                                          <p:spTgt spid="95"/>
                                        </p:tgtEl>
                                        <p:attrNameLst>
                                          <p:attrName>ppt_x</p:attrName>
                                        </p:attrNameLst>
                                      </p:cBhvr>
                                      <p:tavLst>
                                        <p:tav tm="0">
                                          <p:val>
                                            <p:strVal val="#ppt_x"/>
                                          </p:val>
                                        </p:tav>
                                        <p:tav tm="100000">
                                          <p:val>
                                            <p:strVal val="#ppt_x"/>
                                          </p:val>
                                        </p:tav>
                                      </p:tavLst>
                                    </p:anim>
                                    <p:anim calcmode="lin" valueType="num">
                                      <p:cBhvr additive="base">
                                        <p:cTn id="30" dur="500" fill="hold"/>
                                        <p:tgtEl>
                                          <p:spTgt spid="95"/>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96"/>
                                        </p:tgtEl>
                                        <p:attrNameLst>
                                          <p:attrName>style.visibility</p:attrName>
                                        </p:attrNameLst>
                                      </p:cBhvr>
                                      <p:to>
                                        <p:strVal val="visible"/>
                                      </p:to>
                                    </p:set>
                                    <p:anim by="(-#ppt_w*2)" calcmode="lin" valueType="num">
                                      <p:cBhvr rctx="PPT">
                                        <p:cTn id="34" dur="500" autoRev="1" fill="hold">
                                          <p:stCondLst>
                                            <p:cond delay="0"/>
                                          </p:stCondLst>
                                        </p:cTn>
                                        <p:tgtEl>
                                          <p:spTgt spid="96"/>
                                        </p:tgtEl>
                                        <p:attrNameLst>
                                          <p:attrName>ppt_w</p:attrName>
                                        </p:attrNameLst>
                                      </p:cBhvr>
                                    </p:anim>
                                    <p:anim by="(#ppt_w*0.50)" calcmode="lin" valueType="num">
                                      <p:cBhvr>
                                        <p:cTn id="35" dur="500" decel="50000" autoRev="1" fill="hold">
                                          <p:stCondLst>
                                            <p:cond delay="0"/>
                                          </p:stCondLst>
                                        </p:cTn>
                                        <p:tgtEl>
                                          <p:spTgt spid="96"/>
                                        </p:tgtEl>
                                        <p:attrNameLst>
                                          <p:attrName>ppt_x</p:attrName>
                                        </p:attrNameLst>
                                      </p:cBhvr>
                                    </p:anim>
                                    <p:anim from="(-#ppt_h/2)" to="(#ppt_y)" calcmode="lin" valueType="num">
                                      <p:cBhvr>
                                        <p:cTn id="36" dur="1000" fill="hold">
                                          <p:stCondLst>
                                            <p:cond delay="0"/>
                                          </p:stCondLst>
                                        </p:cTn>
                                        <p:tgtEl>
                                          <p:spTgt spid="96"/>
                                        </p:tgtEl>
                                        <p:attrNameLst>
                                          <p:attrName>ppt_y</p:attrName>
                                        </p:attrNameLst>
                                      </p:cBhvr>
                                    </p:anim>
                                    <p:animRot by="21600000">
                                      <p:cBhvr>
                                        <p:cTn id="37" dur="1000" fill="hold">
                                          <p:stCondLst>
                                            <p:cond delay="0"/>
                                          </p:stCondLst>
                                        </p:cTn>
                                        <p:tgtEl>
                                          <p:spTgt spid="9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5" grpId="0"/>
      <p:bldP spid="9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135" name="矩形 134"/>
          <p:cNvSpPr/>
          <p:nvPr/>
        </p:nvSpPr>
        <p:spPr>
          <a:xfrm rot="12552175" flipV="1">
            <a:off x="3835104" y="3645191"/>
            <a:ext cx="994583" cy="117752"/>
          </a:xfrm>
          <a:prstGeom prst="rect">
            <a:avLst/>
          </a:prstGeom>
          <a:solidFill>
            <a:srgbClr val="E3413E"/>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136" name="矩形 135"/>
          <p:cNvSpPr/>
          <p:nvPr/>
        </p:nvSpPr>
        <p:spPr>
          <a:xfrm rot="20152320">
            <a:off x="3835104" y="2919580"/>
            <a:ext cx="994583" cy="117752"/>
          </a:xfrm>
          <a:prstGeom prst="rect">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137" name="矩形 136"/>
          <p:cNvSpPr/>
          <p:nvPr/>
        </p:nvSpPr>
        <p:spPr>
          <a:xfrm rot="1447680" flipV="1">
            <a:off x="3878202" y="2209064"/>
            <a:ext cx="994583" cy="117752"/>
          </a:xfrm>
          <a:prstGeom prst="rect">
            <a:avLst/>
          </a:prstGeom>
          <a:gradFill>
            <a:gsLst>
              <a:gs pos="100000">
                <a:srgbClr val="E94744"/>
              </a:gs>
              <a:gs pos="0">
                <a:srgbClr val="E94744">
                  <a:lumMod val="75000"/>
                </a:srgbClr>
              </a:gs>
            </a:gsLst>
            <a:lin ang="5400000" scaled="1"/>
          </a:gradFill>
          <a:ln w="28575" cap="flat">
            <a:noFill/>
            <a:prstDash val="solid"/>
            <a:miter lim="800000"/>
          </a:ln>
          <a:effectLst>
            <a:innerShdw blurRad="63500" dist="50800" dir="27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grpSp>
        <p:nvGrpSpPr>
          <p:cNvPr id="180" name="组合 179"/>
          <p:cNvGrpSpPr/>
          <p:nvPr/>
        </p:nvGrpSpPr>
        <p:grpSpPr>
          <a:xfrm>
            <a:off x="1620466" y="3717260"/>
            <a:ext cx="2745998" cy="404143"/>
            <a:chOff x="2463800" y="2482850"/>
            <a:chExt cx="3660695" cy="538691"/>
          </a:xfrm>
        </p:grpSpPr>
        <p:sp>
          <p:nvSpPr>
            <p:cNvPr id="181" name="任意多边形 180"/>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2" name="椭圆 181"/>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201" name="组合 200"/>
          <p:cNvGrpSpPr/>
          <p:nvPr/>
        </p:nvGrpSpPr>
        <p:grpSpPr>
          <a:xfrm flipH="1">
            <a:off x="4309585" y="2984284"/>
            <a:ext cx="2745998" cy="404143"/>
            <a:chOff x="2463800" y="2482850"/>
            <a:chExt cx="3660695" cy="538691"/>
          </a:xfrm>
        </p:grpSpPr>
        <p:sp>
          <p:nvSpPr>
            <p:cNvPr id="202" name="任意多边形 201"/>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03" name="椭圆 202"/>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10" name="组合 9"/>
          <p:cNvGrpSpPr/>
          <p:nvPr/>
        </p:nvGrpSpPr>
        <p:grpSpPr>
          <a:xfrm>
            <a:off x="7021066" y="2621408"/>
            <a:ext cx="751414" cy="752707"/>
            <a:chOff x="7021066" y="2621408"/>
            <a:chExt cx="751414" cy="752707"/>
          </a:xfrm>
        </p:grpSpPr>
        <p:grpSp>
          <p:nvGrpSpPr>
            <p:cNvPr id="254" name="组合 253"/>
            <p:cNvGrpSpPr/>
            <p:nvPr/>
          </p:nvGrpSpPr>
          <p:grpSpPr>
            <a:xfrm>
              <a:off x="7021066" y="2621408"/>
              <a:ext cx="751414" cy="752707"/>
              <a:chOff x="5052187" y="3729874"/>
              <a:chExt cx="1001712" cy="1003300"/>
            </a:xfrm>
          </p:grpSpPr>
          <p:sp>
            <p:nvSpPr>
              <p:cNvPr id="255" name="MH_Other_13"/>
              <p:cNvSpPr/>
              <p:nvPr>
                <p:custDataLst>
                  <p:tags r:id="rId7"/>
                </p:custDataLst>
              </p:nvPr>
            </p:nvSpPr>
            <p:spPr>
              <a:xfrm flipH="1">
                <a:off x="5052187" y="3729874"/>
                <a:ext cx="1001712"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sp>
            <p:nvSpPr>
              <p:cNvPr id="256" name="MH_Other_14"/>
              <p:cNvSpPr/>
              <p:nvPr>
                <p:custDataLst>
                  <p:tags r:id="rId8"/>
                </p:custDataLst>
              </p:nvPr>
            </p:nvSpPr>
            <p:spPr>
              <a:xfrm flipH="1">
                <a:off x="5172075" y="3850244"/>
                <a:ext cx="761814" cy="761814"/>
              </a:xfrm>
              <a:prstGeom prst="ellipse">
                <a:avLst/>
              </a:prstGeom>
              <a:solidFill>
                <a:srgbClr val="FA783A"/>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造字工房悦黑（非商用）常规体"/>
                  <a:cs typeface="+mn-cs"/>
                </a:endParaRPr>
              </a:p>
            </p:txBody>
          </p:sp>
        </p:grpSp>
        <p:sp>
          <p:nvSpPr>
            <p:cNvPr id="264" name="文本框 9"/>
            <p:cNvSpPr txBox="1"/>
            <p:nvPr/>
          </p:nvSpPr>
          <p:spPr>
            <a:xfrm>
              <a:off x="7165082" y="2891680"/>
              <a:ext cx="481997" cy="267382"/>
            </a:xfrm>
            <a:prstGeom prst="rect">
              <a:avLst/>
            </a:prstGeom>
            <a:noFill/>
          </p:spPr>
          <p:txBody>
            <a:bodyPr wrap="square" lIns="51435" tIns="25718" rIns="51435" bIns="25718" rtlCol="0">
              <a:spAutoFit/>
            </a:bodyPr>
            <a:lstStyle/>
            <a:p>
              <a:pPr marL="0" lvl="1" algn="ctr"/>
              <a:r>
                <a:rPr lang="zh-CN" altLang="en-US" b="1" kern="0" dirty="0">
                  <a:solidFill>
                    <a:schemeClr val="bg1"/>
                  </a:solidFill>
                  <a:latin typeface="微软雅黑" panose="020B0503020204020204" pitchFamily="34" charset="-122"/>
                  <a:ea typeface="微软雅黑" panose="020B0503020204020204" pitchFamily="34" charset="-122"/>
                </a:rPr>
                <a:t>文字</a:t>
              </a:r>
              <a:endParaRPr lang="en-US" altLang="ko-KR" b="1" kern="0" dirty="0">
                <a:solidFill>
                  <a:schemeClr val="bg1"/>
                </a:solidFill>
                <a:latin typeface="微软雅黑" panose="020B0503020204020204" pitchFamily="34" charset="-122"/>
                <a:ea typeface="微软雅黑" panose="020B0503020204020204" pitchFamily="34" charset="-122"/>
              </a:endParaRPr>
            </a:p>
          </p:txBody>
        </p:sp>
      </p:grpSp>
      <p:sp>
        <p:nvSpPr>
          <p:cNvPr id="84" name="矩形 83"/>
          <p:cNvSpPr/>
          <p:nvPr/>
        </p:nvSpPr>
        <p:spPr>
          <a:xfrm rot="20152320">
            <a:off x="3878202" y="1447735"/>
            <a:ext cx="994583" cy="117752"/>
          </a:xfrm>
          <a:prstGeom prst="rect">
            <a:avLst/>
          </a:prstGeom>
          <a:gradFill>
            <a:gsLst>
              <a:gs pos="100000">
                <a:srgbClr val="F17445"/>
              </a:gs>
              <a:gs pos="0">
                <a:srgbClr val="F17445">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grpSp>
        <p:nvGrpSpPr>
          <p:cNvPr id="85" name="组合 84"/>
          <p:cNvGrpSpPr/>
          <p:nvPr/>
        </p:nvGrpSpPr>
        <p:grpSpPr>
          <a:xfrm>
            <a:off x="3577793" y="1614423"/>
            <a:ext cx="922993" cy="1030129"/>
            <a:chOff x="3550563" y="1638477"/>
            <a:chExt cx="922993" cy="1030129"/>
          </a:xfrm>
        </p:grpSpPr>
        <p:grpSp>
          <p:nvGrpSpPr>
            <p:cNvPr id="86" name="组合 85"/>
            <p:cNvGrpSpPr/>
            <p:nvPr/>
          </p:nvGrpSpPr>
          <p:grpSpPr>
            <a:xfrm>
              <a:off x="3550563" y="1638477"/>
              <a:ext cx="922993" cy="1030129"/>
              <a:chOff x="6474776" y="1019119"/>
              <a:chExt cx="1230443" cy="1373082"/>
            </a:xfrm>
          </p:grpSpPr>
          <p:sp>
            <p:nvSpPr>
              <p:cNvPr id="88" name="任意多边形 87"/>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89" name="圆角矩形 88"/>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90" name="圆角矩形 89"/>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
          <p:nvSpPr>
            <p:cNvPr id="87" name="文本框 2"/>
            <p:cNvSpPr txBox="1"/>
            <p:nvPr/>
          </p:nvSpPr>
          <p:spPr>
            <a:xfrm>
              <a:off x="3580655" y="1715298"/>
              <a:ext cx="461882" cy="346356"/>
            </a:xfrm>
            <a:prstGeom prst="rect">
              <a:avLst/>
            </a:prstGeom>
            <a:noFill/>
          </p:spPr>
          <p:txBody>
            <a:bodyPr wrap="square" lIns="68589" tIns="34295" rIns="68589" bIns="34295" rtlCol="0">
              <a:spAutoFit/>
            </a:bodyPr>
            <a:lstStyle/>
            <a:p>
              <a:pPr algn="ctr"/>
              <a:r>
                <a:rPr lang="en-US" altLang="zh-CN" sz="1800" dirty="0">
                  <a:solidFill>
                    <a:srgbClr val="EC6C3E"/>
                  </a:solidFill>
                  <a:latin typeface="Impact" panose="020B0806030902050204" pitchFamily="34" charset="0"/>
                </a:rPr>
                <a:t>01</a:t>
              </a:r>
              <a:endParaRPr lang="zh-CN" altLang="en-US" sz="1800" dirty="0">
                <a:solidFill>
                  <a:srgbClr val="EC6C3E"/>
                </a:solidFill>
                <a:latin typeface="Impact" panose="020B0806030902050204" pitchFamily="34" charset="0"/>
              </a:endParaRPr>
            </a:p>
          </p:txBody>
        </p:sp>
      </p:grpSp>
      <p:grpSp>
        <p:nvGrpSpPr>
          <p:cNvPr id="91" name="组合 90"/>
          <p:cNvGrpSpPr/>
          <p:nvPr/>
        </p:nvGrpSpPr>
        <p:grpSpPr>
          <a:xfrm flipH="1">
            <a:off x="4309585" y="1549845"/>
            <a:ext cx="2745998" cy="404143"/>
            <a:chOff x="2463800" y="2482850"/>
            <a:chExt cx="3660695" cy="538691"/>
          </a:xfrm>
        </p:grpSpPr>
        <p:sp>
          <p:nvSpPr>
            <p:cNvPr id="92" name="任意多边形 91"/>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93" name="椭圆 92"/>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94" name="组合 93"/>
          <p:cNvGrpSpPr/>
          <p:nvPr/>
        </p:nvGrpSpPr>
        <p:grpSpPr>
          <a:xfrm>
            <a:off x="7010384" y="1211935"/>
            <a:ext cx="751414" cy="751517"/>
            <a:chOff x="7010384" y="1211935"/>
            <a:chExt cx="751414" cy="751517"/>
          </a:xfrm>
        </p:grpSpPr>
        <p:grpSp>
          <p:nvGrpSpPr>
            <p:cNvPr id="95" name="组合 94"/>
            <p:cNvGrpSpPr/>
            <p:nvPr/>
          </p:nvGrpSpPr>
          <p:grpSpPr>
            <a:xfrm>
              <a:off x="7010384" y="1211935"/>
              <a:ext cx="751414" cy="751517"/>
              <a:chOff x="4964170" y="1531186"/>
              <a:chExt cx="1001712" cy="1001713"/>
            </a:xfrm>
          </p:grpSpPr>
          <p:sp>
            <p:nvSpPr>
              <p:cNvPr id="97" name="MH_Other_7"/>
              <p:cNvSpPr/>
              <p:nvPr>
                <p:custDataLst>
                  <p:tags r:id="rId5"/>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sp>
            <p:nvSpPr>
              <p:cNvPr id="98" name="MH_Other_8"/>
              <p:cNvSpPr/>
              <p:nvPr>
                <p:custDataLst>
                  <p:tags r:id="rId6"/>
                </p:custDataLst>
              </p:nvPr>
            </p:nvSpPr>
            <p:spPr>
              <a:xfrm flipH="1">
                <a:off x="5076825" y="1643832"/>
                <a:ext cx="776280" cy="776280"/>
              </a:xfrm>
              <a:prstGeom prst="ellipse">
                <a:avLst/>
              </a:prstGeom>
              <a:solidFill>
                <a:srgbClr val="F17445"/>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造字工房悦黑（非商用）常规体"/>
                  <a:cs typeface="+mn-cs"/>
                </a:endParaRPr>
              </a:p>
            </p:txBody>
          </p:sp>
        </p:grpSp>
        <p:sp>
          <p:nvSpPr>
            <p:cNvPr id="96" name="文本框 9"/>
            <p:cNvSpPr txBox="1"/>
            <p:nvPr/>
          </p:nvSpPr>
          <p:spPr>
            <a:xfrm>
              <a:off x="7165082" y="1469280"/>
              <a:ext cx="481997" cy="267382"/>
            </a:xfrm>
            <a:prstGeom prst="rect">
              <a:avLst/>
            </a:prstGeom>
            <a:noFill/>
          </p:spPr>
          <p:txBody>
            <a:bodyPr wrap="square" lIns="51435" tIns="25718" rIns="51435" bIns="25718" rtlCol="0">
              <a:spAutoFit/>
            </a:bodyPr>
            <a:lstStyle/>
            <a:p>
              <a:pPr marL="0" lvl="1" algn="ctr"/>
              <a:r>
                <a:rPr lang="zh-CN" altLang="en-US" b="1" kern="0" dirty="0" smtClean="0">
                  <a:solidFill>
                    <a:schemeClr val="bg1"/>
                  </a:solidFill>
                  <a:latin typeface="微软雅黑" panose="020B0503020204020204" pitchFamily="34" charset="-122"/>
                  <a:ea typeface="微软雅黑" panose="020B0503020204020204" pitchFamily="34" charset="-122"/>
                </a:rPr>
                <a:t>文字</a:t>
              </a:r>
              <a:endParaRPr lang="en-US" altLang="ko-KR" b="1" kern="0" dirty="0" smtClean="0">
                <a:solidFill>
                  <a:schemeClr val="bg1"/>
                </a:solidFill>
                <a:latin typeface="微软雅黑" panose="020B0503020204020204" pitchFamily="34" charset="-122"/>
                <a:ea typeface="微软雅黑" panose="020B0503020204020204" pitchFamily="34" charset="-122"/>
              </a:endParaRPr>
            </a:p>
          </p:txBody>
        </p:sp>
      </p:grpSp>
      <p:sp>
        <p:nvSpPr>
          <p:cNvPr id="99" name="矩形 98"/>
          <p:cNvSpPr/>
          <p:nvPr/>
        </p:nvSpPr>
        <p:spPr>
          <a:xfrm>
            <a:off x="5330059" y="1613296"/>
            <a:ext cx="1549142" cy="459100"/>
          </a:xfrm>
          <a:prstGeom prst="rect">
            <a:avLst/>
          </a:prstGeom>
        </p:spPr>
        <p:txBody>
          <a:bodyPr wrap="none" lIns="68580" tIns="34290" rIns="68580" bIns="34290">
            <a:spAutoFit/>
          </a:bodyPr>
          <a:lstStyle/>
          <a:p>
            <a:pPr algn="ctr">
              <a:spcBef>
                <a:spcPts val="375"/>
              </a:spcBef>
              <a:defRPr/>
            </a:pPr>
            <a:r>
              <a:rPr lang="zh-CN" altLang="en-US" sz="11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点击添加相关文字标题</a:t>
            </a:r>
            <a:endParaRPr lang="en-US" altLang="zh-CN" sz="11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a:t>
            </a:r>
            <a:r>
              <a:rPr lang="zh-CN" altLang="en-US" sz="11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标题</a:t>
            </a:r>
            <a:endParaRPr lang="zh-CN" altLang="en-US" sz="11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100" name="组合 99"/>
          <p:cNvGrpSpPr/>
          <p:nvPr/>
        </p:nvGrpSpPr>
        <p:grpSpPr>
          <a:xfrm>
            <a:off x="4626672" y="2358660"/>
            <a:ext cx="922993" cy="1037568"/>
            <a:chOff x="4626672" y="2358660"/>
            <a:chExt cx="922993" cy="1037568"/>
          </a:xfrm>
        </p:grpSpPr>
        <p:grpSp>
          <p:nvGrpSpPr>
            <p:cNvPr id="101" name="组合 100"/>
            <p:cNvGrpSpPr/>
            <p:nvPr/>
          </p:nvGrpSpPr>
          <p:grpSpPr>
            <a:xfrm>
              <a:off x="4626672" y="2358660"/>
              <a:ext cx="922993" cy="1037568"/>
              <a:chOff x="6474776" y="1019119"/>
              <a:chExt cx="1230443" cy="1382997"/>
            </a:xfrm>
          </p:grpSpPr>
          <p:sp>
            <p:nvSpPr>
              <p:cNvPr id="103" name="任意多边形 102"/>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04" name="圆角矩形 103"/>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05" name="任意多边形 104"/>
              <p:cNvSpPr/>
              <p:nvPr/>
            </p:nvSpPr>
            <p:spPr>
              <a:xfrm rot="2760000">
                <a:off x="6517262" y="1296982"/>
                <a:ext cx="1298064" cy="912203"/>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06" name="圆角矩形 105"/>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
          <p:nvSpPr>
            <p:cNvPr id="102" name="文本框 89"/>
            <p:cNvSpPr txBox="1"/>
            <p:nvPr/>
          </p:nvSpPr>
          <p:spPr>
            <a:xfrm>
              <a:off x="4638114" y="2439421"/>
              <a:ext cx="461882" cy="346356"/>
            </a:xfrm>
            <a:prstGeom prst="rect">
              <a:avLst/>
            </a:prstGeom>
            <a:noFill/>
          </p:spPr>
          <p:txBody>
            <a:bodyPr wrap="square" lIns="68589" tIns="34295" rIns="68589" bIns="34295" rtlCol="0">
              <a:spAutoFit/>
            </a:bodyPr>
            <a:lstStyle/>
            <a:p>
              <a:pPr algn="ctr"/>
              <a:r>
                <a:rPr lang="en-US" altLang="zh-CN" sz="1800" dirty="0">
                  <a:solidFill>
                    <a:srgbClr val="E3413E"/>
                  </a:solidFill>
                  <a:latin typeface="Impact" panose="020B0806030902050204" pitchFamily="34" charset="0"/>
                </a:rPr>
                <a:t>02</a:t>
              </a:r>
              <a:endParaRPr lang="zh-CN" altLang="en-US" sz="1800" dirty="0">
                <a:solidFill>
                  <a:srgbClr val="E3413E"/>
                </a:solidFill>
                <a:latin typeface="Impact" panose="020B0806030902050204" pitchFamily="34" charset="0"/>
              </a:endParaRPr>
            </a:p>
          </p:txBody>
        </p:sp>
      </p:grpSp>
      <p:grpSp>
        <p:nvGrpSpPr>
          <p:cNvPr id="107" name="组合 106"/>
          <p:cNvGrpSpPr/>
          <p:nvPr/>
        </p:nvGrpSpPr>
        <p:grpSpPr>
          <a:xfrm>
            <a:off x="1620466" y="2264829"/>
            <a:ext cx="2745998" cy="404143"/>
            <a:chOff x="2463800" y="2482850"/>
            <a:chExt cx="3660695" cy="538691"/>
          </a:xfrm>
        </p:grpSpPr>
        <p:sp>
          <p:nvSpPr>
            <p:cNvPr id="108" name="任意多边形 107"/>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09" name="椭圆 108"/>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111" name="组合 110"/>
          <p:cNvGrpSpPr/>
          <p:nvPr/>
        </p:nvGrpSpPr>
        <p:grpSpPr>
          <a:xfrm>
            <a:off x="1083884" y="1861007"/>
            <a:ext cx="752606" cy="752707"/>
            <a:chOff x="1083884" y="1861007"/>
            <a:chExt cx="752606" cy="752707"/>
          </a:xfrm>
        </p:grpSpPr>
        <p:grpSp>
          <p:nvGrpSpPr>
            <p:cNvPr id="112" name="组合 111"/>
            <p:cNvGrpSpPr/>
            <p:nvPr/>
          </p:nvGrpSpPr>
          <p:grpSpPr>
            <a:xfrm>
              <a:off x="1083884" y="1861007"/>
              <a:ext cx="752606" cy="752707"/>
              <a:chOff x="6143681" y="2577957"/>
              <a:chExt cx="1003300" cy="1003300"/>
            </a:xfrm>
          </p:grpSpPr>
          <p:sp>
            <p:nvSpPr>
              <p:cNvPr id="114" name="MH_Other_1"/>
              <p:cNvSpPr/>
              <p:nvPr>
                <p:custDataLst>
                  <p:tags r:id="rId3"/>
                </p:custDataLst>
              </p:nvPr>
            </p:nvSpPr>
            <p:spPr>
              <a:xfrm>
                <a:off x="6143681" y="2577957"/>
                <a:ext cx="1003300"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sp>
            <p:nvSpPr>
              <p:cNvPr id="115" name="MH_Other_2"/>
              <p:cNvSpPr/>
              <p:nvPr>
                <p:custDataLst>
                  <p:tags r:id="rId4"/>
                </p:custDataLst>
              </p:nvPr>
            </p:nvSpPr>
            <p:spPr>
              <a:xfrm>
                <a:off x="6257925" y="2692232"/>
                <a:ext cx="776022" cy="776024"/>
              </a:xfrm>
              <a:prstGeom prst="ellipse">
                <a:avLst/>
              </a:prstGeom>
              <a:solidFill>
                <a:srgbClr val="E94744"/>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造字工房悦黑（非商用）常规体"/>
                  <a:cs typeface="+mn-cs"/>
                </a:endParaRPr>
              </a:p>
            </p:txBody>
          </p:sp>
        </p:grpSp>
        <p:sp>
          <p:nvSpPr>
            <p:cNvPr id="113" name="文本框 9"/>
            <p:cNvSpPr txBox="1"/>
            <p:nvPr/>
          </p:nvSpPr>
          <p:spPr>
            <a:xfrm>
              <a:off x="1188418" y="2104147"/>
              <a:ext cx="481997" cy="267382"/>
            </a:xfrm>
            <a:prstGeom prst="rect">
              <a:avLst/>
            </a:prstGeom>
            <a:noFill/>
          </p:spPr>
          <p:txBody>
            <a:bodyPr wrap="square" lIns="51435" tIns="25718" rIns="51435" bIns="25718" rtlCol="0">
              <a:spAutoFit/>
            </a:bodyPr>
            <a:lstStyle/>
            <a:p>
              <a:pPr marL="0" lvl="1" algn="ctr"/>
              <a:r>
                <a:rPr lang="zh-CN" altLang="en-US" b="1" kern="0" dirty="0">
                  <a:solidFill>
                    <a:schemeClr val="bg1"/>
                  </a:solidFill>
                  <a:latin typeface="微软雅黑" panose="020B0503020204020204" pitchFamily="34" charset="-122"/>
                  <a:ea typeface="微软雅黑" panose="020B0503020204020204" pitchFamily="34" charset="-122"/>
                </a:rPr>
                <a:t>文字</a:t>
              </a:r>
              <a:endParaRPr lang="en-US" altLang="ko-KR" b="1" kern="0" dirty="0">
                <a:solidFill>
                  <a:schemeClr val="bg1"/>
                </a:solidFill>
                <a:latin typeface="微软雅黑" panose="020B0503020204020204" pitchFamily="34" charset="-122"/>
                <a:ea typeface="微软雅黑" panose="020B0503020204020204" pitchFamily="34" charset="-122"/>
              </a:endParaRPr>
            </a:p>
          </p:txBody>
        </p:sp>
      </p:grpSp>
      <p:sp>
        <p:nvSpPr>
          <p:cNvPr id="116" name="矩形 115"/>
          <p:cNvSpPr/>
          <p:nvPr/>
        </p:nvSpPr>
        <p:spPr>
          <a:xfrm>
            <a:off x="1914236" y="2286386"/>
            <a:ext cx="1677383" cy="489878"/>
          </a:xfrm>
          <a:prstGeom prst="rect">
            <a:avLst/>
          </a:prstGeom>
        </p:spPr>
        <p:txBody>
          <a:bodyPr wrap="none" lIns="68580" tIns="34290" rIns="68580" bIns="34290">
            <a:spAutoFit/>
          </a:bodyPr>
          <a:lstStyle/>
          <a:p>
            <a:pPr algn="ctr">
              <a:spcBef>
                <a:spcPts val="375"/>
              </a:spcBef>
              <a:defRPr/>
            </a:pPr>
            <a:r>
              <a:rPr lang="zh-CN" altLang="en-US" sz="12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点击添加相关文字标题</a:t>
            </a:r>
            <a:endParaRPr lang="en-US" altLang="zh-CN" sz="12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2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点击添加相关文字标题</a:t>
            </a:r>
          </a:p>
        </p:txBody>
      </p:sp>
      <p:grpSp>
        <p:nvGrpSpPr>
          <p:cNvPr id="117" name="组合 116"/>
          <p:cNvGrpSpPr/>
          <p:nvPr/>
        </p:nvGrpSpPr>
        <p:grpSpPr>
          <a:xfrm>
            <a:off x="3577793" y="3077115"/>
            <a:ext cx="922993" cy="1030129"/>
            <a:chOff x="3577793" y="3090295"/>
            <a:chExt cx="922993" cy="1030129"/>
          </a:xfrm>
        </p:grpSpPr>
        <p:grpSp>
          <p:nvGrpSpPr>
            <p:cNvPr id="118" name="组合 117"/>
            <p:cNvGrpSpPr/>
            <p:nvPr/>
          </p:nvGrpSpPr>
          <p:grpSpPr>
            <a:xfrm>
              <a:off x="3577793" y="3090295"/>
              <a:ext cx="922993" cy="1030129"/>
              <a:chOff x="6474776" y="1019119"/>
              <a:chExt cx="1230443" cy="1373082"/>
            </a:xfrm>
          </p:grpSpPr>
          <p:sp>
            <p:nvSpPr>
              <p:cNvPr id="120" name="任意多边形 119"/>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1" name="圆角矩形 120"/>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2" name="圆角矩形 121"/>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
          <p:nvSpPr>
            <p:cNvPr id="119" name="文本框 88"/>
            <p:cNvSpPr txBox="1"/>
            <p:nvPr/>
          </p:nvSpPr>
          <p:spPr>
            <a:xfrm>
              <a:off x="3580655" y="3168308"/>
              <a:ext cx="461882" cy="346356"/>
            </a:xfrm>
            <a:prstGeom prst="rect">
              <a:avLst/>
            </a:prstGeom>
            <a:noFill/>
          </p:spPr>
          <p:txBody>
            <a:bodyPr wrap="square" lIns="68589" tIns="34295" rIns="68589" bIns="34295" rtlCol="0">
              <a:spAutoFit/>
            </a:bodyPr>
            <a:lstStyle/>
            <a:p>
              <a:pPr algn="ctr"/>
              <a:r>
                <a:rPr lang="en-US" altLang="zh-CN" sz="1800" dirty="0">
                  <a:solidFill>
                    <a:srgbClr val="FA783A"/>
                  </a:solidFill>
                  <a:latin typeface="Impact" panose="020B0806030902050204" pitchFamily="34" charset="0"/>
                </a:rPr>
                <a:t>03</a:t>
              </a:r>
              <a:endParaRPr lang="zh-CN" altLang="en-US" sz="1800" dirty="0">
                <a:solidFill>
                  <a:srgbClr val="FA783A"/>
                </a:solidFill>
                <a:latin typeface="Impact" panose="020B0806030902050204" pitchFamily="34" charset="0"/>
              </a:endParaRPr>
            </a:p>
          </p:txBody>
        </p:sp>
      </p:grpSp>
      <p:sp>
        <p:nvSpPr>
          <p:cNvPr id="124" name="矩形 123"/>
          <p:cNvSpPr/>
          <p:nvPr/>
        </p:nvSpPr>
        <p:spPr>
          <a:xfrm>
            <a:off x="5339762" y="3006466"/>
            <a:ext cx="1677383" cy="489878"/>
          </a:xfrm>
          <a:prstGeom prst="rect">
            <a:avLst/>
          </a:prstGeom>
        </p:spPr>
        <p:txBody>
          <a:bodyPr wrap="none" lIns="68580" tIns="34290" rIns="68580" bIns="34290">
            <a:spAutoFit/>
          </a:bodyPr>
          <a:lstStyle/>
          <a:p>
            <a:pPr algn="ctr">
              <a:spcBef>
                <a:spcPts val="375"/>
              </a:spcBef>
              <a:defRPr/>
            </a:pPr>
            <a:r>
              <a:rPr lang="zh-CN" altLang="en-US" sz="12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点击添加相关文字标题</a:t>
            </a:r>
            <a:endParaRPr lang="en-US" altLang="zh-CN" sz="12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2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点击添加相关文字标题</a:t>
            </a:r>
          </a:p>
        </p:txBody>
      </p:sp>
      <p:grpSp>
        <p:nvGrpSpPr>
          <p:cNvPr id="125" name="组合 124"/>
          <p:cNvGrpSpPr/>
          <p:nvPr/>
        </p:nvGrpSpPr>
        <p:grpSpPr>
          <a:xfrm>
            <a:off x="4626672" y="3817618"/>
            <a:ext cx="922993" cy="1030129"/>
            <a:chOff x="4626672" y="3817618"/>
            <a:chExt cx="922993" cy="1030129"/>
          </a:xfrm>
        </p:grpSpPr>
        <p:grpSp>
          <p:nvGrpSpPr>
            <p:cNvPr id="126" name="组合 125"/>
            <p:cNvGrpSpPr/>
            <p:nvPr/>
          </p:nvGrpSpPr>
          <p:grpSpPr>
            <a:xfrm>
              <a:off x="4626672" y="3817618"/>
              <a:ext cx="922993" cy="1030129"/>
              <a:chOff x="6474776" y="1019119"/>
              <a:chExt cx="1230443" cy="1373082"/>
            </a:xfrm>
          </p:grpSpPr>
          <p:sp>
            <p:nvSpPr>
              <p:cNvPr id="128" name="任意多边形 127"/>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9" name="圆角矩形 128"/>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0" name="圆角矩形 129"/>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
          <p:nvSpPr>
            <p:cNvPr id="127" name="文本框 87"/>
            <p:cNvSpPr txBox="1"/>
            <p:nvPr/>
          </p:nvSpPr>
          <p:spPr>
            <a:xfrm>
              <a:off x="4638114" y="3887668"/>
              <a:ext cx="461882" cy="346356"/>
            </a:xfrm>
            <a:prstGeom prst="rect">
              <a:avLst/>
            </a:prstGeom>
            <a:noFill/>
          </p:spPr>
          <p:txBody>
            <a:bodyPr wrap="square" lIns="68589" tIns="34295" rIns="68589" bIns="34295" rtlCol="0">
              <a:spAutoFit/>
            </a:bodyPr>
            <a:lstStyle/>
            <a:p>
              <a:pPr algn="ctr"/>
              <a:r>
                <a:rPr lang="en-US" altLang="zh-CN" sz="1800" dirty="0">
                  <a:solidFill>
                    <a:srgbClr val="E3413E"/>
                  </a:solidFill>
                  <a:latin typeface="Impact" panose="020B0806030902050204" pitchFamily="34" charset="0"/>
                </a:rPr>
                <a:t>04</a:t>
              </a:r>
              <a:endParaRPr lang="zh-CN" altLang="en-US" sz="1800" dirty="0">
                <a:solidFill>
                  <a:srgbClr val="E3413E"/>
                </a:solidFill>
                <a:latin typeface="Impact" panose="020B0806030902050204" pitchFamily="34" charset="0"/>
              </a:endParaRPr>
            </a:p>
          </p:txBody>
        </p:sp>
      </p:grpSp>
      <p:grpSp>
        <p:nvGrpSpPr>
          <p:cNvPr id="132" name="组合 131"/>
          <p:cNvGrpSpPr/>
          <p:nvPr/>
        </p:nvGrpSpPr>
        <p:grpSpPr>
          <a:xfrm>
            <a:off x="1044402" y="3342408"/>
            <a:ext cx="752606" cy="752707"/>
            <a:chOff x="1044402" y="3342408"/>
            <a:chExt cx="752606" cy="752707"/>
          </a:xfrm>
        </p:grpSpPr>
        <p:grpSp>
          <p:nvGrpSpPr>
            <p:cNvPr id="133" name="组合 132"/>
            <p:cNvGrpSpPr/>
            <p:nvPr/>
          </p:nvGrpSpPr>
          <p:grpSpPr>
            <a:xfrm>
              <a:off x="1044402" y="3342408"/>
              <a:ext cx="752606" cy="752707"/>
              <a:chOff x="6650094" y="4483185"/>
              <a:chExt cx="1003300" cy="1003300"/>
            </a:xfrm>
          </p:grpSpPr>
          <p:sp>
            <p:nvSpPr>
              <p:cNvPr id="142" name="MH_Other_1"/>
              <p:cNvSpPr/>
              <p:nvPr>
                <p:custDataLst>
                  <p:tags r:id="rId1"/>
                </p:custDataLst>
              </p:nvPr>
            </p:nvSpPr>
            <p:spPr>
              <a:xfrm>
                <a:off x="6650094" y="4483185"/>
                <a:ext cx="1003300"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sp>
            <p:nvSpPr>
              <p:cNvPr id="152" name="MH_Other_2"/>
              <p:cNvSpPr/>
              <p:nvPr>
                <p:custDataLst>
                  <p:tags r:id="rId2"/>
                </p:custDataLst>
              </p:nvPr>
            </p:nvSpPr>
            <p:spPr>
              <a:xfrm>
                <a:off x="6771443" y="4604565"/>
                <a:ext cx="761812" cy="761814"/>
              </a:xfrm>
              <a:prstGeom prst="ellipse">
                <a:avLst/>
              </a:prstGeom>
              <a:solidFill>
                <a:srgbClr val="E3413E"/>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造字工房悦黑（非商用）常规体"/>
                  <a:cs typeface="+mn-cs"/>
                </a:endParaRPr>
              </a:p>
            </p:txBody>
          </p:sp>
        </p:grpSp>
        <p:sp>
          <p:nvSpPr>
            <p:cNvPr id="134" name="文本框 9"/>
            <p:cNvSpPr txBox="1"/>
            <p:nvPr/>
          </p:nvSpPr>
          <p:spPr>
            <a:xfrm>
              <a:off x="1188418" y="3577347"/>
              <a:ext cx="481997" cy="267382"/>
            </a:xfrm>
            <a:prstGeom prst="rect">
              <a:avLst/>
            </a:prstGeom>
            <a:noFill/>
          </p:spPr>
          <p:txBody>
            <a:bodyPr wrap="square" lIns="51435" tIns="25718" rIns="51435" bIns="25718" rtlCol="0">
              <a:spAutoFit/>
            </a:bodyPr>
            <a:lstStyle/>
            <a:p>
              <a:pPr marL="0" lvl="1" algn="ctr"/>
              <a:r>
                <a:rPr lang="zh-CN" altLang="en-US" b="1" kern="0" dirty="0">
                  <a:solidFill>
                    <a:schemeClr val="bg1"/>
                  </a:solidFill>
                  <a:latin typeface="微软雅黑" panose="020B0503020204020204" pitchFamily="34" charset="-122"/>
                  <a:ea typeface="微软雅黑" panose="020B0503020204020204" pitchFamily="34" charset="-122"/>
                </a:rPr>
                <a:t>文字</a:t>
              </a:r>
              <a:endParaRPr lang="en-US" altLang="ko-KR" b="1" kern="0" dirty="0">
                <a:solidFill>
                  <a:schemeClr val="bg1"/>
                </a:solidFill>
                <a:latin typeface="微软雅黑" panose="020B0503020204020204" pitchFamily="34" charset="-122"/>
                <a:ea typeface="微软雅黑" panose="020B0503020204020204" pitchFamily="34" charset="-122"/>
              </a:endParaRPr>
            </a:p>
          </p:txBody>
        </p:sp>
      </p:grpSp>
      <p:sp>
        <p:nvSpPr>
          <p:cNvPr id="157" name="矩形 156"/>
          <p:cNvSpPr/>
          <p:nvPr/>
        </p:nvSpPr>
        <p:spPr>
          <a:xfrm>
            <a:off x="1974262" y="3798554"/>
            <a:ext cx="1677383" cy="489878"/>
          </a:xfrm>
          <a:prstGeom prst="rect">
            <a:avLst/>
          </a:prstGeom>
        </p:spPr>
        <p:txBody>
          <a:bodyPr wrap="none" lIns="68580" tIns="34290" rIns="68580" bIns="34290">
            <a:spAutoFit/>
          </a:bodyPr>
          <a:lstStyle/>
          <a:p>
            <a:pPr algn="ctr">
              <a:spcBef>
                <a:spcPts val="375"/>
              </a:spcBef>
              <a:defRPr/>
            </a:pPr>
            <a:r>
              <a:rPr lang="zh-CN" altLang="en-US" sz="12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点击添加相关文字标题</a:t>
            </a:r>
            <a:endParaRPr lang="en-US" altLang="zh-CN" sz="12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2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点击添加相关文字标题</a:t>
            </a:r>
          </a:p>
        </p:txBody>
      </p:sp>
      <p:grpSp>
        <p:nvGrpSpPr>
          <p:cNvPr id="78" name="组合 77"/>
          <p:cNvGrpSpPr/>
          <p:nvPr/>
        </p:nvGrpSpPr>
        <p:grpSpPr>
          <a:xfrm>
            <a:off x="4626672" y="916360"/>
            <a:ext cx="922993" cy="1030129"/>
            <a:chOff x="4626672" y="916360"/>
            <a:chExt cx="922993" cy="1030129"/>
          </a:xfrm>
        </p:grpSpPr>
        <p:grpSp>
          <p:nvGrpSpPr>
            <p:cNvPr id="79" name="组合 78"/>
            <p:cNvGrpSpPr/>
            <p:nvPr/>
          </p:nvGrpSpPr>
          <p:grpSpPr>
            <a:xfrm>
              <a:off x="4626672" y="916360"/>
              <a:ext cx="922993" cy="1030129"/>
              <a:chOff x="6474776" y="1019119"/>
              <a:chExt cx="1230443" cy="1373082"/>
            </a:xfrm>
          </p:grpSpPr>
          <p:sp>
            <p:nvSpPr>
              <p:cNvPr id="81" name="任意多边形 80"/>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82" name="圆角矩形 81"/>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83" name="圆角矩形 82"/>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
          <p:nvSpPr>
            <p:cNvPr id="80" name="Freeform 48"/>
            <p:cNvSpPr>
              <a:spLocks noEditPoints="1"/>
            </p:cNvSpPr>
            <p:nvPr/>
          </p:nvSpPr>
          <p:spPr bwMode="auto">
            <a:xfrm>
              <a:off x="4755860" y="1005460"/>
              <a:ext cx="280299" cy="30489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ysClr val="windowText" lastClr="000000">
                <a:lumMod val="50000"/>
                <a:lumOff val="50000"/>
              </a:sysClr>
            </a:solidFill>
            <a:ln>
              <a:noFill/>
            </a:ln>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ppt_w</p:attrName>
                                        </p:attrNameLst>
                                      </p:cBhvr>
                                      <p:tavLst>
                                        <p:tav tm="0">
                                          <p:val>
                                            <p:fltVal val="0"/>
                                          </p:val>
                                        </p:tav>
                                        <p:tav tm="100000">
                                          <p:val>
                                            <p:strVal val="#ppt_w"/>
                                          </p:val>
                                        </p:tav>
                                      </p:tavLst>
                                    </p:anim>
                                    <p:anim calcmode="lin" valueType="num">
                                      <p:cBhvr>
                                        <p:cTn id="8" dur="500" fill="hold"/>
                                        <p:tgtEl>
                                          <p:spTgt spid="78"/>
                                        </p:tgtEl>
                                        <p:attrNameLst>
                                          <p:attrName>ppt_h</p:attrName>
                                        </p:attrNameLst>
                                      </p:cBhvr>
                                      <p:tavLst>
                                        <p:tav tm="0">
                                          <p:val>
                                            <p:fltVal val="0"/>
                                          </p:val>
                                        </p:tav>
                                        <p:tav tm="100000">
                                          <p:val>
                                            <p:strVal val="#ppt_h"/>
                                          </p:val>
                                        </p:tav>
                                      </p:tavLst>
                                    </p:anim>
                                    <p:animEffect transition="in" filter="fade">
                                      <p:cBhvr>
                                        <p:cTn id="9" dur="500"/>
                                        <p:tgtEl>
                                          <p:spTgt spid="78"/>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right)">
                                      <p:cBhvr>
                                        <p:cTn id="13" dur="500"/>
                                        <p:tgtEl>
                                          <p:spTgt spid="8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5"/>
                                        </p:tgtEl>
                                        <p:attrNameLst>
                                          <p:attrName>style.visibility</p:attrName>
                                        </p:attrNameLst>
                                      </p:cBhvr>
                                      <p:to>
                                        <p:strVal val="visible"/>
                                      </p:to>
                                    </p:set>
                                    <p:anim calcmode="lin" valueType="num">
                                      <p:cBhvr>
                                        <p:cTn id="17" dur="500" fill="hold"/>
                                        <p:tgtEl>
                                          <p:spTgt spid="85"/>
                                        </p:tgtEl>
                                        <p:attrNameLst>
                                          <p:attrName>ppt_w</p:attrName>
                                        </p:attrNameLst>
                                      </p:cBhvr>
                                      <p:tavLst>
                                        <p:tav tm="0">
                                          <p:val>
                                            <p:fltVal val="0"/>
                                          </p:val>
                                        </p:tav>
                                        <p:tav tm="100000">
                                          <p:val>
                                            <p:strVal val="#ppt_w"/>
                                          </p:val>
                                        </p:tav>
                                      </p:tavLst>
                                    </p:anim>
                                    <p:anim calcmode="lin" valueType="num">
                                      <p:cBhvr>
                                        <p:cTn id="18" dur="500" fill="hold"/>
                                        <p:tgtEl>
                                          <p:spTgt spid="85"/>
                                        </p:tgtEl>
                                        <p:attrNameLst>
                                          <p:attrName>ppt_h</p:attrName>
                                        </p:attrNameLst>
                                      </p:cBhvr>
                                      <p:tavLst>
                                        <p:tav tm="0">
                                          <p:val>
                                            <p:fltVal val="0"/>
                                          </p:val>
                                        </p:tav>
                                        <p:tav tm="100000">
                                          <p:val>
                                            <p:strVal val="#ppt_h"/>
                                          </p:val>
                                        </p:tav>
                                      </p:tavLst>
                                    </p:anim>
                                    <p:animEffect transition="in" filter="fade">
                                      <p:cBhvr>
                                        <p:cTn id="19" dur="500"/>
                                        <p:tgtEl>
                                          <p:spTgt spid="85"/>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wipe(left)">
                                      <p:cBhvr>
                                        <p:cTn id="23" dur="500"/>
                                        <p:tgtEl>
                                          <p:spTgt spid="91"/>
                                        </p:tgtEl>
                                      </p:cBhvr>
                                    </p:animEffect>
                                  </p:childTnLst>
                                </p:cTn>
                              </p:par>
                            </p:childTnLst>
                          </p:cTn>
                        </p:par>
                        <p:par>
                          <p:cTn id="24" fill="hold">
                            <p:stCondLst>
                              <p:cond delay="2000"/>
                            </p:stCondLst>
                            <p:childTnLst>
                              <p:par>
                                <p:cTn id="25" presetID="14" presetClass="entr" presetSubtype="10" fill="hold" nodeType="after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randombar(horizontal)">
                                      <p:cBhvr>
                                        <p:cTn id="27" dur="500"/>
                                        <p:tgtEl>
                                          <p:spTgt spid="94"/>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wipe(up)">
                                      <p:cBhvr>
                                        <p:cTn id="31" dur="500"/>
                                        <p:tgtEl>
                                          <p:spTgt spid="9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37"/>
                                        </p:tgtEl>
                                        <p:attrNameLst>
                                          <p:attrName>style.visibility</p:attrName>
                                        </p:attrNameLst>
                                      </p:cBhvr>
                                      <p:to>
                                        <p:strVal val="visible"/>
                                      </p:to>
                                    </p:set>
                                    <p:animEffect transition="in" filter="wipe(left)">
                                      <p:cBhvr>
                                        <p:cTn id="35" dur="500"/>
                                        <p:tgtEl>
                                          <p:spTgt spid="137"/>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100"/>
                                        </p:tgtEl>
                                        <p:attrNameLst>
                                          <p:attrName>style.visibility</p:attrName>
                                        </p:attrNameLst>
                                      </p:cBhvr>
                                      <p:to>
                                        <p:strVal val="visible"/>
                                      </p:to>
                                    </p:set>
                                    <p:anim calcmode="lin" valueType="num">
                                      <p:cBhvr>
                                        <p:cTn id="39" dur="500" fill="hold"/>
                                        <p:tgtEl>
                                          <p:spTgt spid="100"/>
                                        </p:tgtEl>
                                        <p:attrNameLst>
                                          <p:attrName>ppt_w</p:attrName>
                                        </p:attrNameLst>
                                      </p:cBhvr>
                                      <p:tavLst>
                                        <p:tav tm="0">
                                          <p:val>
                                            <p:fltVal val="0"/>
                                          </p:val>
                                        </p:tav>
                                        <p:tav tm="100000">
                                          <p:val>
                                            <p:strVal val="#ppt_w"/>
                                          </p:val>
                                        </p:tav>
                                      </p:tavLst>
                                    </p:anim>
                                    <p:anim calcmode="lin" valueType="num">
                                      <p:cBhvr>
                                        <p:cTn id="40" dur="500" fill="hold"/>
                                        <p:tgtEl>
                                          <p:spTgt spid="100"/>
                                        </p:tgtEl>
                                        <p:attrNameLst>
                                          <p:attrName>ppt_h</p:attrName>
                                        </p:attrNameLst>
                                      </p:cBhvr>
                                      <p:tavLst>
                                        <p:tav tm="0">
                                          <p:val>
                                            <p:fltVal val="0"/>
                                          </p:val>
                                        </p:tav>
                                        <p:tav tm="100000">
                                          <p:val>
                                            <p:strVal val="#ppt_h"/>
                                          </p:val>
                                        </p:tav>
                                      </p:tavLst>
                                    </p:anim>
                                    <p:animEffect transition="in" filter="fade">
                                      <p:cBhvr>
                                        <p:cTn id="41" dur="500"/>
                                        <p:tgtEl>
                                          <p:spTgt spid="100"/>
                                        </p:tgtEl>
                                      </p:cBhvr>
                                    </p:animEffect>
                                  </p:childTnLst>
                                </p:cTn>
                              </p:par>
                            </p:childTnLst>
                          </p:cTn>
                        </p:par>
                        <p:par>
                          <p:cTn id="42" fill="hold">
                            <p:stCondLst>
                              <p:cond delay="4000"/>
                            </p:stCondLst>
                            <p:childTnLst>
                              <p:par>
                                <p:cTn id="43" presetID="22" presetClass="entr" presetSubtype="2" fill="hold" nodeType="after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wipe(right)">
                                      <p:cBhvr>
                                        <p:cTn id="45" dur="500"/>
                                        <p:tgtEl>
                                          <p:spTgt spid="107"/>
                                        </p:tgtEl>
                                      </p:cBhvr>
                                    </p:animEffect>
                                  </p:childTnLst>
                                </p:cTn>
                              </p:par>
                            </p:childTnLst>
                          </p:cTn>
                        </p:par>
                        <p:par>
                          <p:cTn id="46" fill="hold">
                            <p:stCondLst>
                              <p:cond delay="4500"/>
                            </p:stCondLst>
                            <p:childTnLst>
                              <p:par>
                                <p:cTn id="47" presetID="14" presetClass="entr" presetSubtype="10" fill="hold" nodeType="afterEffect">
                                  <p:stCondLst>
                                    <p:cond delay="0"/>
                                  </p:stCondLst>
                                  <p:childTnLst>
                                    <p:set>
                                      <p:cBhvr>
                                        <p:cTn id="48" dur="1" fill="hold">
                                          <p:stCondLst>
                                            <p:cond delay="0"/>
                                          </p:stCondLst>
                                        </p:cTn>
                                        <p:tgtEl>
                                          <p:spTgt spid="111"/>
                                        </p:tgtEl>
                                        <p:attrNameLst>
                                          <p:attrName>style.visibility</p:attrName>
                                        </p:attrNameLst>
                                      </p:cBhvr>
                                      <p:to>
                                        <p:strVal val="visible"/>
                                      </p:to>
                                    </p:set>
                                    <p:animEffect transition="in" filter="randombar(horizontal)">
                                      <p:cBhvr>
                                        <p:cTn id="49" dur="500"/>
                                        <p:tgtEl>
                                          <p:spTgt spid="111"/>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116"/>
                                        </p:tgtEl>
                                        <p:attrNameLst>
                                          <p:attrName>style.visibility</p:attrName>
                                        </p:attrNameLst>
                                      </p:cBhvr>
                                      <p:to>
                                        <p:strVal val="visible"/>
                                      </p:to>
                                    </p:set>
                                    <p:animEffect transition="in" filter="wipe(up)">
                                      <p:cBhvr>
                                        <p:cTn id="53" dur="500"/>
                                        <p:tgtEl>
                                          <p:spTgt spid="11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136"/>
                                        </p:tgtEl>
                                        <p:attrNameLst>
                                          <p:attrName>style.visibility</p:attrName>
                                        </p:attrNameLst>
                                      </p:cBhvr>
                                      <p:to>
                                        <p:strVal val="visible"/>
                                      </p:to>
                                    </p:set>
                                    <p:animEffect transition="in" filter="wipe(up)">
                                      <p:cBhvr>
                                        <p:cTn id="57" dur="500"/>
                                        <p:tgtEl>
                                          <p:spTgt spid="136"/>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117"/>
                                        </p:tgtEl>
                                        <p:attrNameLst>
                                          <p:attrName>style.visibility</p:attrName>
                                        </p:attrNameLst>
                                      </p:cBhvr>
                                      <p:to>
                                        <p:strVal val="visible"/>
                                      </p:to>
                                    </p:set>
                                    <p:anim calcmode="lin" valueType="num">
                                      <p:cBhvr>
                                        <p:cTn id="61" dur="500" fill="hold"/>
                                        <p:tgtEl>
                                          <p:spTgt spid="117"/>
                                        </p:tgtEl>
                                        <p:attrNameLst>
                                          <p:attrName>ppt_w</p:attrName>
                                        </p:attrNameLst>
                                      </p:cBhvr>
                                      <p:tavLst>
                                        <p:tav tm="0">
                                          <p:val>
                                            <p:fltVal val="0"/>
                                          </p:val>
                                        </p:tav>
                                        <p:tav tm="100000">
                                          <p:val>
                                            <p:strVal val="#ppt_w"/>
                                          </p:val>
                                        </p:tav>
                                      </p:tavLst>
                                    </p:anim>
                                    <p:anim calcmode="lin" valueType="num">
                                      <p:cBhvr>
                                        <p:cTn id="62" dur="500" fill="hold"/>
                                        <p:tgtEl>
                                          <p:spTgt spid="117"/>
                                        </p:tgtEl>
                                        <p:attrNameLst>
                                          <p:attrName>ppt_h</p:attrName>
                                        </p:attrNameLst>
                                      </p:cBhvr>
                                      <p:tavLst>
                                        <p:tav tm="0">
                                          <p:val>
                                            <p:fltVal val="0"/>
                                          </p:val>
                                        </p:tav>
                                        <p:tav tm="100000">
                                          <p:val>
                                            <p:strVal val="#ppt_h"/>
                                          </p:val>
                                        </p:tav>
                                      </p:tavLst>
                                    </p:anim>
                                    <p:animEffect transition="in" filter="fade">
                                      <p:cBhvr>
                                        <p:cTn id="63" dur="500"/>
                                        <p:tgtEl>
                                          <p:spTgt spid="117"/>
                                        </p:tgtEl>
                                      </p:cBhvr>
                                    </p:animEffect>
                                  </p:childTnLst>
                                </p:cTn>
                              </p:par>
                            </p:childTnLst>
                          </p:cTn>
                        </p:par>
                        <p:par>
                          <p:cTn id="64" fill="hold">
                            <p:stCondLst>
                              <p:cond delay="6500"/>
                            </p:stCondLst>
                            <p:childTnLst>
                              <p:par>
                                <p:cTn id="65" presetID="22" presetClass="entr" presetSubtype="8" fill="hold" nodeType="afterEffect">
                                  <p:stCondLst>
                                    <p:cond delay="0"/>
                                  </p:stCondLst>
                                  <p:childTnLst>
                                    <p:set>
                                      <p:cBhvr>
                                        <p:cTn id="66" dur="1" fill="hold">
                                          <p:stCondLst>
                                            <p:cond delay="0"/>
                                          </p:stCondLst>
                                        </p:cTn>
                                        <p:tgtEl>
                                          <p:spTgt spid="201"/>
                                        </p:tgtEl>
                                        <p:attrNameLst>
                                          <p:attrName>style.visibility</p:attrName>
                                        </p:attrNameLst>
                                      </p:cBhvr>
                                      <p:to>
                                        <p:strVal val="visible"/>
                                      </p:to>
                                    </p:set>
                                    <p:animEffect transition="in" filter="wipe(left)">
                                      <p:cBhvr>
                                        <p:cTn id="67" dur="500"/>
                                        <p:tgtEl>
                                          <p:spTgt spid="201"/>
                                        </p:tgtEl>
                                      </p:cBhvr>
                                    </p:animEffect>
                                  </p:childTnLst>
                                </p:cTn>
                              </p:par>
                            </p:childTnLst>
                          </p:cTn>
                        </p:par>
                        <p:par>
                          <p:cTn id="68" fill="hold">
                            <p:stCondLst>
                              <p:cond delay="7000"/>
                            </p:stCondLst>
                            <p:childTnLst>
                              <p:par>
                                <p:cTn id="69" presetID="14" presetClass="entr" presetSubtype="10" fill="hold"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randombar(horizontal)">
                                      <p:cBhvr>
                                        <p:cTn id="71" dur="500"/>
                                        <p:tgtEl>
                                          <p:spTgt spid="10"/>
                                        </p:tgtEl>
                                      </p:cBhvr>
                                    </p:animEffect>
                                  </p:childTnLst>
                                </p:cTn>
                              </p:par>
                            </p:childTnLst>
                          </p:cTn>
                        </p:par>
                        <p:par>
                          <p:cTn id="72" fill="hold">
                            <p:stCondLst>
                              <p:cond delay="7500"/>
                            </p:stCondLst>
                            <p:childTnLst>
                              <p:par>
                                <p:cTn id="73" presetID="22" presetClass="entr" presetSubtype="1" fill="hold" grpId="0" nodeType="afterEffect">
                                  <p:stCondLst>
                                    <p:cond delay="0"/>
                                  </p:stCondLst>
                                  <p:childTnLst>
                                    <p:set>
                                      <p:cBhvr>
                                        <p:cTn id="74" dur="1" fill="hold">
                                          <p:stCondLst>
                                            <p:cond delay="0"/>
                                          </p:stCondLst>
                                        </p:cTn>
                                        <p:tgtEl>
                                          <p:spTgt spid="124"/>
                                        </p:tgtEl>
                                        <p:attrNameLst>
                                          <p:attrName>style.visibility</p:attrName>
                                        </p:attrNameLst>
                                      </p:cBhvr>
                                      <p:to>
                                        <p:strVal val="visible"/>
                                      </p:to>
                                    </p:set>
                                    <p:animEffect transition="in" filter="wipe(up)">
                                      <p:cBhvr>
                                        <p:cTn id="75" dur="500"/>
                                        <p:tgtEl>
                                          <p:spTgt spid="124"/>
                                        </p:tgtEl>
                                      </p:cBhvr>
                                    </p:animEffect>
                                  </p:childTnLst>
                                </p:cTn>
                              </p:par>
                            </p:childTnLst>
                          </p:cTn>
                        </p:par>
                        <p:par>
                          <p:cTn id="76" fill="hold">
                            <p:stCondLst>
                              <p:cond delay="8000"/>
                            </p:stCondLst>
                            <p:childTnLst>
                              <p:par>
                                <p:cTn id="77" presetID="22" presetClass="entr" presetSubtype="1" fill="hold" grpId="0" nodeType="afterEffect">
                                  <p:stCondLst>
                                    <p:cond delay="0"/>
                                  </p:stCondLst>
                                  <p:childTnLst>
                                    <p:set>
                                      <p:cBhvr>
                                        <p:cTn id="78" dur="1" fill="hold">
                                          <p:stCondLst>
                                            <p:cond delay="0"/>
                                          </p:stCondLst>
                                        </p:cTn>
                                        <p:tgtEl>
                                          <p:spTgt spid="135"/>
                                        </p:tgtEl>
                                        <p:attrNameLst>
                                          <p:attrName>style.visibility</p:attrName>
                                        </p:attrNameLst>
                                      </p:cBhvr>
                                      <p:to>
                                        <p:strVal val="visible"/>
                                      </p:to>
                                    </p:set>
                                    <p:animEffect transition="in" filter="wipe(up)">
                                      <p:cBhvr>
                                        <p:cTn id="79" dur="500"/>
                                        <p:tgtEl>
                                          <p:spTgt spid="135"/>
                                        </p:tgtEl>
                                      </p:cBhvr>
                                    </p:animEffect>
                                  </p:childTnLst>
                                </p:cTn>
                              </p:par>
                            </p:childTnLst>
                          </p:cTn>
                        </p:par>
                        <p:par>
                          <p:cTn id="80" fill="hold">
                            <p:stCondLst>
                              <p:cond delay="8500"/>
                            </p:stCondLst>
                            <p:childTnLst>
                              <p:par>
                                <p:cTn id="81" presetID="53" presetClass="entr" presetSubtype="16" fill="hold" nodeType="afterEffect">
                                  <p:stCondLst>
                                    <p:cond delay="0"/>
                                  </p:stCondLst>
                                  <p:childTnLst>
                                    <p:set>
                                      <p:cBhvr>
                                        <p:cTn id="82" dur="1" fill="hold">
                                          <p:stCondLst>
                                            <p:cond delay="0"/>
                                          </p:stCondLst>
                                        </p:cTn>
                                        <p:tgtEl>
                                          <p:spTgt spid="125"/>
                                        </p:tgtEl>
                                        <p:attrNameLst>
                                          <p:attrName>style.visibility</p:attrName>
                                        </p:attrNameLst>
                                      </p:cBhvr>
                                      <p:to>
                                        <p:strVal val="visible"/>
                                      </p:to>
                                    </p:set>
                                    <p:anim calcmode="lin" valueType="num">
                                      <p:cBhvr>
                                        <p:cTn id="83" dur="500" fill="hold"/>
                                        <p:tgtEl>
                                          <p:spTgt spid="125"/>
                                        </p:tgtEl>
                                        <p:attrNameLst>
                                          <p:attrName>ppt_w</p:attrName>
                                        </p:attrNameLst>
                                      </p:cBhvr>
                                      <p:tavLst>
                                        <p:tav tm="0">
                                          <p:val>
                                            <p:fltVal val="0"/>
                                          </p:val>
                                        </p:tav>
                                        <p:tav tm="100000">
                                          <p:val>
                                            <p:strVal val="#ppt_w"/>
                                          </p:val>
                                        </p:tav>
                                      </p:tavLst>
                                    </p:anim>
                                    <p:anim calcmode="lin" valueType="num">
                                      <p:cBhvr>
                                        <p:cTn id="84" dur="500" fill="hold"/>
                                        <p:tgtEl>
                                          <p:spTgt spid="125"/>
                                        </p:tgtEl>
                                        <p:attrNameLst>
                                          <p:attrName>ppt_h</p:attrName>
                                        </p:attrNameLst>
                                      </p:cBhvr>
                                      <p:tavLst>
                                        <p:tav tm="0">
                                          <p:val>
                                            <p:fltVal val="0"/>
                                          </p:val>
                                        </p:tav>
                                        <p:tav tm="100000">
                                          <p:val>
                                            <p:strVal val="#ppt_h"/>
                                          </p:val>
                                        </p:tav>
                                      </p:tavLst>
                                    </p:anim>
                                    <p:animEffect transition="in" filter="fade">
                                      <p:cBhvr>
                                        <p:cTn id="85" dur="500"/>
                                        <p:tgtEl>
                                          <p:spTgt spid="125"/>
                                        </p:tgtEl>
                                      </p:cBhvr>
                                    </p:animEffect>
                                  </p:childTnLst>
                                </p:cTn>
                              </p:par>
                            </p:childTnLst>
                          </p:cTn>
                        </p:par>
                        <p:par>
                          <p:cTn id="86" fill="hold">
                            <p:stCondLst>
                              <p:cond delay="9000"/>
                            </p:stCondLst>
                            <p:childTnLst>
                              <p:par>
                                <p:cTn id="87" presetID="22" presetClass="entr" presetSubtype="2" fill="hold" nodeType="afterEffect">
                                  <p:stCondLst>
                                    <p:cond delay="0"/>
                                  </p:stCondLst>
                                  <p:childTnLst>
                                    <p:set>
                                      <p:cBhvr>
                                        <p:cTn id="88" dur="1" fill="hold">
                                          <p:stCondLst>
                                            <p:cond delay="0"/>
                                          </p:stCondLst>
                                        </p:cTn>
                                        <p:tgtEl>
                                          <p:spTgt spid="180"/>
                                        </p:tgtEl>
                                        <p:attrNameLst>
                                          <p:attrName>style.visibility</p:attrName>
                                        </p:attrNameLst>
                                      </p:cBhvr>
                                      <p:to>
                                        <p:strVal val="visible"/>
                                      </p:to>
                                    </p:set>
                                    <p:animEffect transition="in" filter="wipe(right)">
                                      <p:cBhvr>
                                        <p:cTn id="89" dur="500"/>
                                        <p:tgtEl>
                                          <p:spTgt spid="180"/>
                                        </p:tgtEl>
                                      </p:cBhvr>
                                    </p:animEffect>
                                  </p:childTnLst>
                                </p:cTn>
                              </p:par>
                            </p:childTnLst>
                          </p:cTn>
                        </p:par>
                        <p:par>
                          <p:cTn id="90" fill="hold">
                            <p:stCondLst>
                              <p:cond delay="9500"/>
                            </p:stCondLst>
                            <p:childTnLst>
                              <p:par>
                                <p:cTn id="91" presetID="14" presetClass="entr" presetSubtype="10" fill="hold" nodeType="afterEffect">
                                  <p:stCondLst>
                                    <p:cond delay="0"/>
                                  </p:stCondLst>
                                  <p:childTnLst>
                                    <p:set>
                                      <p:cBhvr>
                                        <p:cTn id="92" dur="1" fill="hold">
                                          <p:stCondLst>
                                            <p:cond delay="0"/>
                                          </p:stCondLst>
                                        </p:cTn>
                                        <p:tgtEl>
                                          <p:spTgt spid="132"/>
                                        </p:tgtEl>
                                        <p:attrNameLst>
                                          <p:attrName>style.visibility</p:attrName>
                                        </p:attrNameLst>
                                      </p:cBhvr>
                                      <p:to>
                                        <p:strVal val="visible"/>
                                      </p:to>
                                    </p:set>
                                    <p:animEffect transition="in" filter="randombar(horizontal)">
                                      <p:cBhvr>
                                        <p:cTn id="93" dur="500"/>
                                        <p:tgtEl>
                                          <p:spTgt spid="132"/>
                                        </p:tgtEl>
                                      </p:cBhvr>
                                    </p:animEffect>
                                  </p:childTnLst>
                                </p:cTn>
                              </p:par>
                            </p:childTnLst>
                          </p:cTn>
                        </p:par>
                        <p:par>
                          <p:cTn id="94" fill="hold">
                            <p:stCondLst>
                              <p:cond delay="10000"/>
                            </p:stCondLst>
                            <p:childTnLst>
                              <p:par>
                                <p:cTn id="95" presetID="22" presetClass="entr" presetSubtype="1" fill="hold" grpId="0" nodeType="afterEffect">
                                  <p:stCondLst>
                                    <p:cond delay="0"/>
                                  </p:stCondLst>
                                  <p:childTnLst>
                                    <p:set>
                                      <p:cBhvr>
                                        <p:cTn id="96" dur="1" fill="hold">
                                          <p:stCondLst>
                                            <p:cond delay="0"/>
                                          </p:stCondLst>
                                        </p:cTn>
                                        <p:tgtEl>
                                          <p:spTgt spid="157"/>
                                        </p:tgtEl>
                                        <p:attrNameLst>
                                          <p:attrName>style.visibility</p:attrName>
                                        </p:attrNameLst>
                                      </p:cBhvr>
                                      <p:to>
                                        <p:strVal val="visible"/>
                                      </p:to>
                                    </p:set>
                                    <p:animEffect transition="in" filter="wipe(up)">
                                      <p:cBhvr>
                                        <p:cTn id="9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136" grpId="0" animBg="1"/>
      <p:bldP spid="137" grpId="0" animBg="1"/>
      <p:bldP spid="84" grpId="0" animBg="1"/>
      <p:bldP spid="99" grpId="0"/>
      <p:bldP spid="116" grpId="0"/>
      <p:bldP spid="124" grpId="0"/>
      <p:bldP spid="15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52" name="直接连接符 51"/>
          <p:cNvCxnSpPr>
            <a:stCxn id="53" idx="6"/>
          </p:cNvCxnSpPr>
          <p:nvPr/>
        </p:nvCxnSpPr>
        <p:spPr>
          <a:xfrm>
            <a:off x="1263390" y="3228620"/>
            <a:ext cx="6519646" cy="0"/>
          </a:xfrm>
          <a:prstGeom prst="line">
            <a:avLst/>
          </a:prstGeom>
          <a:ln w="444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a:off x="972394" y="3083102"/>
            <a:ext cx="290996" cy="291035"/>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grpSp>
        <p:nvGrpSpPr>
          <p:cNvPr id="23" name="组合 22"/>
          <p:cNvGrpSpPr/>
          <p:nvPr/>
        </p:nvGrpSpPr>
        <p:grpSpPr>
          <a:xfrm>
            <a:off x="1315472" y="1352931"/>
            <a:ext cx="1286366" cy="2138101"/>
            <a:chOff x="1418799" y="1154523"/>
            <a:chExt cx="1286366" cy="2138101"/>
          </a:xfrm>
        </p:grpSpPr>
        <p:sp>
          <p:nvSpPr>
            <p:cNvPr id="55" name="椭圆 54"/>
            <p:cNvSpPr/>
            <p:nvPr/>
          </p:nvSpPr>
          <p:spPr>
            <a:xfrm>
              <a:off x="1799227" y="2763468"/>
              <a:ext cx="529084" cy="529156"/>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60" name="任意多边形 59"/>
            <p:cNvSpPr/>
            <p:nvPr/>
          </p:nvSpPr>
          <p:spPr>
            <a:xfrm>
              <a:off x="1422370" y="1154523"/>
              <a:ext cx="1282795" cy="203780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solidFill>
                  <a:srgbClr val="FFB850"/>
                </a:solidFill>
              </a:endParaRPr>
            </a:p>
          </p:txBody>
        </p:sp>
        <p:sp>
          <p:nvSpPr>
            <p:cNvPr id="65" name="任意多边形 64"/>
            <p:cNvSpPr/>
            <p:nvPr/>
          </p:nvSpPr>
          <p:spPr bwMode="auto">
            <a:xfrm>
              <a:off x="1944274" y="2956911"/>
              <a:ext cx="238988" cy="142268"/>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p:spPr>
          <p:txBody>
            <a:bodyPr vert="horz" wrap="square" lIns="68589" tIns="34295" rIns="68589" bIns="34295" numCol="1" anchor="t" anchorCtr="0" compatLnSpc="1">
              <a:noAutofit/>
            </a:bodyPr>
            <a:lstStyle/>
            <a:p>
              <a:pPr>
                <a:defRPr/>
              </a:pPr>
              <a:endParaRPr lang="zh-CN" altLang="en-US" kern="0">
                <a:solidFill>
                  <a:prstClr val="black"/>
                </a:solidFill>
              </a:endParaRPr>
            </a:p>
          </p:txBody>
        </p:sp>
        <p:sp>
          <p:nvSpPr>
            <p:cNvPr id="75" name="同侧圆角矩形 74"/>
            <p:cNvSpPr/>
            <p:nvPr/>
          </p:nvSpPr>
          <p:spPr>
            <a:xfrm rot="5400000">
              <a:off x="1764819" y="981101"/>
              <a:ext cx="451494" cy="1143534"/>
            </a:xfrm>
            <a:prstGeom prst="round2SameRect">
              <a:avLst>
                <a:gd name="adj1" fmla="val 19083"/>
                <a:gd name="adj2" fmla="val 0"/>
              </a:avLst>
            </a:prstGeom>
            <a:gradFill>
              <a:gsLst>
                <a:gs pos="100000">
                  <a:srgbClr val="F17445"/>
                </a:gs>
                <a:gs pos="0">
                  <a:srgbClr val="F17445">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123" name="文本框 9"/>
            <p:cNvSpPr txBox="1"/>
            <p:nvPr/>
          </p:nvSpPr>
          <p:spPr>
            <a:xfrm>
              <a:off x="1510744" y="1437688"/>
              <a:ext cx="949563" cy="267382"/>
            </a:xfrm>
            <a:prstGeom prst="rect">
              <a:avLst/>
            </a:prstGeom>
            <a:noFill/>
          </p:spPr>
          <p:txBody>
            <a:bodyPr wrap="square" lIns="51435" tIns="25718" rIns="51435" bIns="25718" rtlCol="0">
              <a:spAutoFit/>
            </a:bodyPr>
            <a:lstStyle/>
            <a:p>
              <a:pPr marL="0" lvl="1" algn="ctr"/>
              <a:r>
                <a:rPr lang="zh-CN" altLang="en-US" b="1" kern="0" dirty="0" smtClean="0">
                  <a:solidFill>
                    <a:schemeClr val="bg1"/>
                  </a:solidFill>
                  <a:latin typeface="微软雅黑" panose="020B0503020204020204" pitchFamily="34" charset="-122"/>
                  <a:ea typeface="微软雅黑" panose="020B0503020204020204" pitchFamily="34" charset="-122"/>
                </a:rPr>
                <a:t>标题名称</a:t>
              </a:r>
              <a:endParaRPr lang="en-US" altLang="ko-KR" b="1" kern="0" dirty="0" smtClean="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1736821" y="1849991"/>
              <a:ext cx="543739" cy="307777"/>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FA783A"/>
                  </a:solidFill>
                  <a:latin typeface="方正兰亭黑简体" panose="02000000000000000000" pitchFamily="2" charset="-122"/>
                  <a:ea typeface="方正兰亭黑简体" panose="02000000000000000000" pitchFamily="2" charset="-122"/>
                  <a:cs typeface="Arial" panose="020B0604020202020204" pitchFamily="34" charset="0"/>
                </a:rPr>
                <a:t>文字</a:t>
              </a:r>
            </a:p>
          </p:txBody>
        </p:sp>
      </p:grpSp>
      <p:sp>
        <p:nvSpPr>
          <p:cNvPr id="38" name="矩形 37"/>
          <p:cNvSpPr/>
          <p:nvPr/>
        </p:nvSpPr>
        <p:spPr>
          <a:xfrm>
            <a:off x="1251062" y="3595221"/>
            <a:ext cx="1420902" cy="428322"/>
          </a:xfrm>
          <a:prstGeom prst="rect">
            <a:avLst/>
          </a:prstGeom>
        </p:spPr>
        <p:txBody>
          <a:bodyPr wrap="none" lIns="68580" tIns="34290" rIns="68580" bIns="34290">
            <a:spAutoFit/>
          </a:bodyPr>
          <a:lstStyle/>
          <a:p>
            <a:pPr algn="ctr">
              <a:spcBef>
                <a:spcPts val="375"/>
              </a:spcBef>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a:p>
            <a:pPr algn="ctr">
              <a:spcBef>
                <a:spcPts val="375"/>
              </a:spcBef>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p:txBody>
      </p:sp>
      <p:grpSp>
        <p:nvGrpSpPr>
          <p:cNvPr id="42" name="组合 41"/>
          <p:cNvGrpSpPr/>
          <p:nvPr/>
        </p:nvGrpSpPr>
        <p:grpSpPr>
          <a:xfrm>
            <a:off x="3004572" y="1352931"/>
            <a:ext cx="1286366" cy="2138101"/>
            <a:chOff x="3044399" y="1154523"/>
            <a:chExt cx="1286366" cy="2138101"/>
          </a:xfrm>
        </p:grpSpPr>
        <p:sp>
          <p:nvSpPr>
            <p:cNvPr id="43" name="椭圆 42"/>
            <p:cNvSpPr/>
            <p:nvPr/>
          </p:nvSpPr>
          <p:spPr>
            <a:xfrm>
              <a:off x="3424827" y="2763468"/>
              <a:ext cx="529084" cy="529156"/>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44" name="任意多边形 43"/>
            <p:cNvSpPr/>
            <p:nvPr/>
          </p:nvSpPr>
          <p:spPr>
            <a:xfrm>
              <a:off x="3047970" y="1154523"/>
              <a:ext cx="1282795" cy="203780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solidFill>
                  <a:srgbClr val="FFB850"/>
                </a:solidFill>
              </a:endParaRPr>
            </a:p>
          </p:txBody>
        </p:sp>
        <p:sp>
          <p:nvSpPr>
            <p:cNvPr id="45" name="任意多边形 44"/>
            <p:cNvSpPr/>
            <p:nvPr/>
          </p:nvSpPr>
          <p:spPr bwMode="auto">
            <a:xfrm>
              <a:off x="3569874" y="2956911"/>
              <a:ext cx="238988" cy="142268"/>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p:spPr>
          <p:txBody>
            <a:bodyPr vert="horz" wrap="square" lIns="68589" tIns="34295" rIns="68589" bIns="34295" numCol="1" anchor="t" anchorCtr="0" compatLnSpc="1">
              <a:noAutofit/>
            </a:bodyPr>
            <a:lstStyle/>
            <a:p>
              <a:pPr>
                <a:defRPr/>
              </a:pPr>
              <a:endParaRPr lang="zh-CN" altLang="en-US" kern="0">
                <a:solidFill>
                  <a:prstClr val="black"/>
                </a:solidFill>
              </a:endParaRPr>
            </a:p>
          </p:txBody>
        </p:sp>
        <p:sp>
          <p:nvSpPr>
            <p:cNvPr id="46" name="同侧圆角矩形 45"/>
            <p:cNvSpPr/>
            <p:nvPr/>
          </p:nvSpPr>
          <p:spPr>
            <a:xfrm rot="5400000">
              <a:off x="3390419" y="981101"/>
              <a:ext cx="451494" cy="1143534"/>
            </a:xfrm>
            <a:prstGeom prst="round2SameRect">
              <a:avLst>
                <a:gd name="adj1" fmla="val 19083"/>
                <a:gd name="adj2" fmla="val 0"/>
              </a:avLst>
            </a:prstGeom>
            <a:gradFill>
              <a:gsLst>
                <a:gs pos="100000">
                  <a:srgbClr val="E94744"/>
                </a:gs>
                <a:gs pos="0">
                  <a:srgbClr val="E94744">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47" name="文本框 9"/>
            <p:cNvSpPr txBox="1"/>
            <p:nvPr/>
          </p:nvSpPr>
          <p:spPr>
            <a:xfrm>
              <a:off x="3136344" y="1437688"/>
              <a:ext cx="949563" cy="267382"/>
            </a:xfrm>
            <a:prstGeom prst="rect">
              <a:avLst/>
            </a:prstGeom>
            <a:noFill/>
          </p:spPr>
          <p:txBody>
            <a:bodyPr wrap="square" lIns="51435" tIns="25718" rIns="51435" bIns="25718" rtlCol="0">
              <a:spAutoFit/>
            </a:bodyPr>
            <a:lstStyle/>
            <a:p>
              <a:pPr marL="0" lvl="1" algn="ctr"/>
              <a:r>
                <a:rPr lang="zh-CN" altLang="en-US" b="1" kern="0" dirty="0">
                  <a:solidFill>
                    <a:schemeClr val="bg1"/>
                  </a:solidFill>
                  <a:latin typeface="微软雅黑" panose="020B0503020204020204" pitchFamily="34" charset="-122"/>
                  <a:ea typeface="微软雅黑" panose="020B0503020204020204" pitchFamily="34" charset="-122"/>
                </a:rPr>
                <a:t>标题名称</a:t>
              </a:r>
              <a:endParaRPr lang="en-US" altLang="ko-KR" b="1" kern="0" dirty="0">
                <a:solidFill>
                  <a:schemeClr val="bg1"/>
                </a:solidFill>
                <a:latin typeface="微软雅黑" panose="020B0503020204020204" pitchFamily="34" charset="-122"/>
                <a:ea typeface="微软雅黑" panose="020B0503020204020204" pitchFamily="34" charset="-122"/>
              </a:endParaRPr>
            </a:p>
          </p:txBody>
        </p:sp>
        <p:sp>
          <p:nvSpPr>
            <p:cNvPr id="48" name="矩形 47"/>
            <p:cNvSpPr/>
            <p:nvPr/>
          </p:nvSpPr>
          <p:spPr>
            <a:xfrm>
              <a:off x="3362421" y="1849991"/>
              <a:ext cx="543739" cy="307777"/>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FA783A"/>
                  </a:solidFill>
                  <a:latin typeface="方正兰亭黑简体" panose="02000000000000000000" pitchFamily="2" charset="-122"/>
                  <a:ea typeface="方正兰亭黑简体" panose="02000000000000000000" pitchFamily="2" charset="-122"/>
                  <a:cs typeface="Arial" panose="020B0604020202020204" pitchFamily="34" charset="0"/>
                </a:rPr>
                <a:t>文字</a:t>
              </a:r>
            </a:p>
          </p:txBody>
        </p:sp>
      </p:grpSp>
      <p:sp>
        <p:nvSpPr>
          <p:cNvPr id="49" name="矩形 48"/>
          <p:cNvSpPr/>
          <p:nvPr/>
        </p:nvSpPr>
        <p:spPr>
          <a:xfrm>
            <a:off x="2935929" y="3595221"/>
            <a:ext cx="1420902" cy="428322"/>
          </a:xfrm>
          <a:prstGeom prst="rect">
            <a:avLst/>
          </a:prstGeom>
        </p:spPr>
        <p:txBody>
          <a:bodyPr wrap="none" lIns="68580" tIns="34290" rIns="68580" bIns="34290">
            <a:spAutoFit/>
          </a:bodyPr>
          <a:lstStyle/>
          <a:p>
            <a:pPr algn="ctr">
              <a:spcBef>
                <a:spcPts val="375"/>
              </a:spcBef>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a:p>
            <a:pPr algn="ctr">
              <a:spcBef>
                <a:spcPts val="375"/>
              </a:spcBef>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p:txBody>
      </p:sp>
      <p:grpSp>
        <p:nvGrpSpPr>
          <p:cNvPr id="50" name="组合 49"/>
          <p:cNvGrpSpPr/>
          <p:nvPr/>
        </p:nvGrpSpPr>
        <p:grpSpPr>
          <a:xfrm>
            <a:off x="4693672" y="1352931"/>
            <a:ext cx="1286366" cy="2138101"/>
            <a:chOff x="4796999" y="1154523"/>
            <a:chExt cx="1286366" cy="2138101"/>
          </a:xfrm>
        </p:grpSpPr>
        <p:sp>
          <p:nvSpPr>
            <p:cNvPr id="51" name="椭圆 50"/>
            <p:cNvSpPr/>
            <p:nvPr/>
          </p:nvSpPr>
          <p:spPr>
            <a:xfrm>
              <a:off x="5177427" y="2763468"/>
              <a:ext cx="529084" cy="529156"/>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56" name="任意多边形 55"/>
            <p:cNvSpPr/>
            <p:nvPr/>
          </p:nvSpPr>
          <p:spPr>
            <a:xfrm>
              <a:off x="4800570" y="1154523"/>
              <a:ext cx="1282795" cy="203780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solidFill>
                  <a:srgbClr val="FFB850"/>
                </a:solidFill>
              </a:endParaRPr>
            </a:p>
          </p:txBody>
        </p:sp>
        <p:sp>
          <p:nvSpPr>
            <p:cNvPr id="57" name="任意多边形 56"/>
            <p:cNvSpPr/>
            <p:nvPr/>
          </p:nvSpPr>
          <p:spPr bwMode="auto">
            <a:xfrm>
              <a:off x="5322474" y="2956911"/>
              <a:ext cx="238988" cy="142268"/>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p:spPr>
          <p:txBody>
            <a:bodyPr vert="horz" wrap="square" lIns="68589" tIns="34295" rIns="68589" bIns="34295" numCol="1" anchor="t" anchorCtr="0" compatLnSpc="1">
              <a:noAutofit/>
            </a:bodyPr>
            <a:lstStyle/>
            <a:p>
              <a:pPr>
                <a:defRPr/>
              </a:pPr>
              <a:endParaRPr lang="zh-CN" altLang="en-US" kern="0">
                <a:solidFill>
                  <a:prstClr val="black"/>
                </a:solidFill>
              </a:endParaRPr>
            </a:p>
          </p:txBody>
        </p:sp>
        <p:sp>
          <p:nvSpPr>
            <p:cNvPr id="58" name="同侧圆角矩形 57"/>
            <p:cNvSpPr/>
            <p:nvPr/>
          </p:nvSpPr>
          <p:spPr>
            <a:xfrm rot="5400000">
              <a:off x="5143019" y="981101"/>
              <a:ext cx="451494" cy="1143534"/>
            </a:xfrm>
            <a:prstGeom prst="round2SameRect">
              <a:avLst>
                <a:gd name="adj1" fmla="val 19083"/>
                <a:gd name="adj2" fmla="val 0"/>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59" name="文本框 9"/>
            <p:cNvSpPr txBox="1"/>
            <p:nvPr/>
          </p:nvSpPr>
          <p:spPr>
            <a:xfrm>
              <a:off x="4888944" y="1437688"/>
              <a:ext cx="949563" cy="267382"/>
            </a:xfrm>
            <a:prstGeom prst="rect">
              <a:avLst/>
            </a:prstGeom>
            <a:noFill/>
          </p:spPr>
          <p:txBody>
            <a:bodyPr wrap="square" lIns="51435" tIns="25718" rIns="51435" bIns="25718" rtlCol="0">
              <a:spAutoFit/>
            </a:bodyPr>
            <a:lstStyle/>
            <a:p>
              <a:pPr marL="0" lvl="1" algn="ctr"/>
              <a:r>
                <a:rPr lang="zh-CN" altLang="en-US" b="1" kern="0" dirty="0">
                  <a:solidFill>
                    <a:schemeClr val="bg1"/>
                  </a:solidFill>
                  <a:latin typeface="微软雅黑" panose="020B0503020204020204" pitchFamily="34" charset="-122"/>
                  <a:ea typeface="微软雅黑" panose="020B0503020204020204" pitchFamily="34" charset="-122"/>
                </a:rPr>
                <a:t>标题名称</a:t>
              </a:r>
              <a:endParaRPr lang="en-US" altLang="ko-KR" b="1" kern="0"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5115021" y="1849991"/>
              <a:ext cx="543739" cy="307777"/>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FA783A"/>
                  </a:solidFill>
                  <a:latin typeface="方正兰亭黑简体" panose="02000000000000000000" pitchFamily="2" charset="-122"/>
                  <a:ea typeface="方正兰亭黑简体" panose="02000000000000000000" pitchFamily="2" charset="-122"/>
                  <a:cs typeface="Arial" panose="020B0604020202020204" pitchFamily="34" charset="0"/>
                </a:rPr>
                <a:t>文字</a:t>
              </a:r>
            </a:p>
          </p:txBody>
        </p:sp>
      </p:grpSp>
      <p:sp>
        <p:nvSpPr>
          <p:cNvPr id="62" name="矩形 61"/>
          <p:cNvSpPr/>
          <p:nvPr/>
        </p:nvSpPr>
        <p:spPr>
          <a:xfrm>
            <a:off x="4620796" y="3595221"/>
            <a:ext cx="1420902" cy="428322"/>
          </a:xfrm>
          <a:prstGeom prst="rect">
            <a:avLst/>
          </a:prstGeom>
        </p:spPr>
        <p:txBody>
          <a:bodyPr wrap="none" lIns="68580" tIns="34290" rIns="68580" bIns="34290">
            <a:spAutoFit/>
          </a:bodyPr>
          <a:lstStyle/>
          <a:p>
            <a:pPr algn="ctr">
              <a:spcBef>
                <a:spcPts val="375"/>
              </a:spcBef>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a:p>
            <a:pPr algn="ctr">
              <a:spcBef>
                <a:spcPts val="375"/>
              </a:spcBef>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p:txBody>
      </p:sp>
      <p:grpSp>
        <p:nvGrpSpPr>
          <p:cNvPr id="63" name="组合 62"/>
          <p:cNvGrpSpPr/>
          <p:nvPr/>
        </p:nvGrpSpPr>
        <p:grpSpPr>
          <a:xfrm>
            <a:off x="6382772" y="1352931"/>
            <a:ext cx="1286366" cy="2138101"/>
            <a:chOff x="6486099" y="1154523"/>
            <a:chExt cx="1286366" cy="2138101"/>
          </a:xfrm>
        </p:grpSpPr>
        <p:sp>
          <p:nvSpPr>
            <p:cNvPr id="64" name="椭圆 63"/>
            <p:cNvSpPr/>
            <p:nvPr/>
          </p:nvSpPr>
          <p:spPr>
            <a:xfrm>
              <a:off x="6866527" y="2763468"/>
              <a:ext cx="529084" cy="529156"/>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66" name="任意多边形 65"/>
            <p:cNvSpPr/>
            <p:nvPr/>
          </p:nvSpPr>
          <p:spPr>
            <a:xfrm>
              <a:off x="6489670" y="1154523"/>
              <a:ext cx="1282795" cy="203780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solidFill>
                  <a:srgbClr val="FFB850"/>
                </a:solidFill>
              </a:endParaRPr>
            </a:p>
          </p:txBody>
        </p:sp>
        <p:sp>
          <p:nvSpPr>
            <p:cNvPr id="67" name="任意多边形 66"/>
            <p:cNvSpPr/>
            <p:nvPr/>
          </p:nvSpPr>
          <p:spPr bwMode="auto">
            <a:xfrm>
              <a:off x="7011574" y="2956911"/>
              <a:ext cx="238988" cy="142268"/>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p:spPr>
          <p:txBody>
            <a:bodyPr vert="horz" wrap="square" lIns="68589" tIns="34295" rIns="68589" bIns="34295" numCol="1" anchor="t" anchorCtr="0" compatLnSpc="1">
              <a:noAutofit/>
            </a:bodyPr>
            <a:lstStyle/>
            <a:p>
              <a:pPr>
                <a:defRPr/>
              </a:pPr>
              <a:endParaRPr lang="zh-CN" altLang="en-US" kern="0">
                <a:solidFill>
                  <a:prstClr val="black"/>
                </a:solidFill>
              </a:endParaRPr>
            </a:p>
          </p:txBody>
        </p:sp>
        <p:sp>
          <p:nvSpPr>
            <p:cNvPr id="68" name="同侧圆角矩形 67"/>
            <p:cNvSpPr/>
            <p:nvPr/>
          </p:nvSpPr>
          <p:spPr>
            <a:xfrm rot="5400000">
              <a:off x="6832119" y="981101"/>
              <a:ext cx="451494" cy="1143534"/>
            </a:xfrm>
            <a:prstGeom prst="round2SameRect">
              <a:avLst>
                <a:gd name="adj1" fmla="val 19083"/>
                <a:gd name="adj2" fmla="val 0"/>
              </a:avLst>
            </a:prstGeom>
            <a:solidFill>
              <a:srgbClr val="E3413E"/>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69" name="文本框 9"/>
            <p:cNvSpPr txBox="1"/>
            <p:nvPr/>
          </p:nvSpPr>
          <p:spPr>
            <a:xfrm>
              <a:off x="6578044" y="1437688"/>
              <a:ext cx="949563" cy="267382"/>
            </a:xfrm>
            <a:prstGeom prst="rect">
              <a:avLst/>
            </a:prstGeom>
            <a:noFill/>
          </p:spPr>
          <p:txBody>
            <a:bodyPr wrap="square" lIns="51435" tIns="25718" rIns="51435" bIns="25718" rtlCol="0">
              <a:spAutoFit/>
            </a:bodyPr>
            <a:lstStyle/>
            <a:p>
              <a:pPr marL="0" lvl="1" algn="ctr"/>
              <a:r>
                <a:rPr lang="zh-CN" altLang="en-US" b="1" kern="0" dirty="0">
                  <a:solidFill>
                    <a:schemeClr val="bg1"/>
                  </a:solidFill>
                  <a:latin typeface="微软雅黑" panose="020B0503020204020204" pitchFamily="34" charset="-122"/>
                  <a:ea typeface="微软雅黑" panose="020B0503020204020204" pitchFamily="34" charset="-122"/>
                </a:rPr>
                <a:t>标题名称</a:t>
              </a:r>
              <a:endParaRPr lang="en-US" altLang="ko-KR" b="1" kern="0" dirty="0">
                <a:solidFill>
                  <a:schemeClr val="bg1"/>
                </a:solidFill>
                <a:latin typeface="微软雅黑" panose="020B0503020204020204" pitchFamily="34" charset="-122"/>
                <a:ea typeface="微软雅黑" panose="020B0503020204020204" pitchFamily="34" charset="-122"/>
              </a:endParaRPr>
            </a:p>
          </p:txBody>
        </p:sp>
        <p:sp>
          <p:nvSpPr>
            <p:cNvPr id="70" name="矩形 69"/>
            <p:cNvSpPr/>
            <p:nvPr/>
          </p:nvSpPr>
          <p:spPr>
            <a:xfrm>
              <a:off x="6804121" y="1849991"/>
              <a:ext cx="543739" cy="307777"/>
            </a:xfrm>
            <a:prstGeom prst="rect">
              <a:avLst/>
            </a:prstGeom>
          </p:spPr>
          <p:txBody>
            <a:bodyPr wrap="none">
              <a:spAutoFit/>
            </a:bodyPr>
            <a:lstStyle/>
            <a:p>
              <a:pPr algn="ctr">
                <a:spcBef>
                  <a:spcPct val="0"/>
                </a:spcBef>
                <a:buFont typeface="Arial" panose="020B0604020202020204" pitchFamily="34" charset="0"/>
                <a:buNone/>
              </a:pPr>
              <a:r>
                <a:rPr lang="zh-CN" altLang="en-US" b="1" dirty="0">
                  <a:solidFill>
                    <a:srgbClr val="FA783A"/>
                  </a:solidFill>
                  <a:latin typeface="方正兰亭黑简体" panose="02000000000000000000" pitchFamily="2" charset="-122"/>
                  <a:ea typeface="方正兰亭黑简体" panose="02000000000000000000" pitchFamily="2" charset="-122"/>
                  <a:cs typeface="Arial" panose="020B0604020202020204" pitchFamily="34" charset="0"/>
                </a:rPr>
                <a:t>文字</a:t>
              </a:r>
            </a:p>
          </p:txBody>
        </p:sp>
      </p:grpSp>
      <p:sp>
        <p:nvSpPr>
          <p:cNvPr id="71" name="矩形 70"/>
          <p:cNvSpPr/>
          <p:nvPr/>
        </p:nvSpPr>
        <p:spPr>
          <a:xfrm>
            <a:off x="6305662" y="3595221"/>
            <a:ext cx="1420902" cy="428322"/>
          </a:xfrm>
          <a:prstGeom prst="rect">
            <a:avLst/>
          </a:prstGeom>
        </p:spPr>
        <p:txBody>
          <a:bodyPr wrap="none" lIns="68580" tIns="34290" rIns="68580" bIns="34290">
            <a:spAutoFit/>
          </a:bodyPr>
          <a:lstStyle/>
          <a:p>
            <a:pPr algn="ctr">
              <a:spcBef>
                <a:spcPts val="375"/>
              </a:spcBef>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a:p>
            <a:pPr algn="ctr">
              <a:spcBef>
                <a:spcPts val="375"/>
              </a:spcBef>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p:txBody>
      </p:sp>
      <p:sp>
        <p:nvSpPr>
          <p:cNvPr id="72" name="椭圆 71"/>
          <p:cNvSpPr/>
          <p:nvPr/>
        </p:nvSpPr>
        <p:spPr>
          <a:xfrm>
            <a:off x="7783036" y="3083102"/>
            <a:ext cx="290996" cy="291035"/>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wipe(left)">
                                          <p:cBhvr>
                                            <p:cTn id="13" dur="500"/>
                                            <p:tgtEl>
                                              <p:spTgt spid="52"/>
                                            </p:tgtEl>
                                          </p:cBhvr>
                                        </p:animEffect>
                                      </p:childTnLst>
                                    </p:cTn>
                                  </p:par>
                                </p:childTnLst>
                              </p:cTn>
                            </p:par>
                            <p:par>
                              <p:cTn id="14" fill="hold">
                                <p:stCondLst>
                                  <p:cond delay="1000"/>
                                </p:stCondLst>
                                <p:childTnLst>
                                  <p:par>
                                    <p:cTn id="15" presetID="2" presetClass="entr" presetSubtype="8" fill="hold" nodeType="afterEffect" p14:presetBounceEnd="36000">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14:bounceEnd="36000">
                                          <p:cBhvr additive="base">
                                            <p:cTn id="17" dur="500" fill="hold"/>
                                            <p:tgtEl>
                                              <p:spTgt spid="23"/>
                                            </p:tgtEl>
                                            <p:attrNameLst>
                                              <p:attrName>ppt_x</p:attrName>
                                            </p:attrNameLst>
                                          </p:cBhvr>
                                          <p:tavLst>
                                            <p:tav tm="0">
                                              <p:val>
                                                <p:strVal val="0-#ppt_w/2"/>
                                              </p:val>
                                            </p:tav>
                                            <p:tav tm="100000">
                                              <p:val>
                                                <p:strVal val="#ppt_x"/>
                                              </p:val>
                                            </p:tav>
                                          </p:tavLst>
                                        </p:anim>
                                        <p:anim calcmode="lin" valueType="num" p14:bounceEnd="36000">
                                          <p:cBhvr additive="base">
                                            <p:cTn id="18" dur="5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up)">
                                          <p:cBhvr>
                                            <p:cTn id="22" dur="500"/>
                                            <p:tgtEl>
                                              <p:spTgt spid="38"/>
                                            </p:tgtEl>
                                          </p:cBhvr>
                                        </p:animEffect>
                                      </p:childTnLst>
                                    </p:cTn>
                                  </p:par>
                                </p:childTnLst>
                              </p:cTn>
                            </p:par>
                            <p:par>
                              <p:cTn id="23" fill="hold">
                                <p:stCondLst>
                                  <p:cond delay="2000"/>
                                </p:stCondLst>
                                <p:childTnLst>
                                  <p:par>
                                    <p:cTn id="24" presetID="2" presetClass="entr" presetSubtype="8" fill="hold" nodeType="afterEffect" p14:presetBounceEnd="36000">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14:bounceEnd="36000">
                                          <p:cBhvr additive="base">
                                            <p:cTn id="26" dur="500" fill="hold"/>
                                            <p:tgtEl>
                                              <p:spTgt spid="42"/>
                                            </p:tgtEl>
                                            <p:attrNameLst>
                                              <p:attrName>ppt_x</p:attrName>
                                            </p:attrNameLst>
                                          </p:cBhvr>
                                          <p:tavLst>
                                            <p:tav tm="0">
                                              <p:val>
                                                <p:strVal val="0-#ppt_w/2"/>
                                              </p:val>
                                            </p:tav>
                                            <p:tav tm="100000">
                                              <p:val>
                                                <p:strVal val="#ppt_x"/>
                                              </p:val>
                                            </p:tav>
                                          </p:tavLst>
                                        </p:anim>
                                        <p:anim calcmode="lin" valueType="num" p14:bounceEnd="36000">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up)">
                                          <p:cBhvr>
                                            <p:cTn id="31" dur="500"/>
                                            <p:tgtEl>
                                              <p:spTgt spid="49"/>
                                            </p:tgtEl>
                                          </p:cBhvr>
                                        </p:animEffect>
                                      </p:childTnLst>
                                    </p:cTn>
                                  </p:par>
                                </p:childTnLst>
                              </p:cTn>
                            </p:par>
                            <p:par>
                              <p:cTn id="32" fill="hold">
                                <p:stCondLst>
                                  <p:cond delay="3000"/>
                                </p:stCondLst>
                                <p:childTnLst>
                                  <p:par>
                                    <p:cTn id="33" presetID="2" presetClass="entr" presetSubtype="8" fill="hold" nodeType="afterEffect" p14:presetBounceEnd="36000">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14:bounceEnd="36000">
                                          <p:cBhvr additive="base">
                                            <p:cTn id="35" dur="500" fill="hold"/>
                                            <p:tgtEl>
                                              <p:spTgt spid="50"/>
                                            </p:tgtEl>
                                            <p:attrNameLst>
                                              <p:attrName>ppt_x</p:attrName>
                                            </p:attrNameLst>
                                          </p:cBhvr>
                                          <p:tavLst>
                                            <p:tav tm="0">
                                              <p:val>
                                                <p:strVal val="0-#ppt_w/2"/>
                                              </p:val>
                                            </p:tav>
                                            <p:tav tm="100000">
                                              <p:val>
                                                <p:strVal val="#ppt_x"/>
                                              </p:val>
                                            </p:tav>
                                          </p:tavLst>
                                        </p:anim>
                                        <p:anim calcmode="lin" valueType="num" p14:bounceEnd="36000">
                                          <p:cBhvr additive="base">
                                            <p:cTn id="36" dur="500" fill="hold"/>
                                            <p:tgtEl>
                                              <p:spTgt spid="50"/>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wipe(up)">
                                          <p:cBhvr>
                                            <p:cTn id="40" dur="500"/>
                                            <p:tgtEl>
                                              <p:spTgt spid="62"/>
                                            </p:tgtEl>
                                          </p:cBhvr>
                                        </p:animEffect>
                                      </p:childTnLst>
                                    </p:cTn>
                                  </p:par>
                                </p:childTnLst>
                              </p:cTn>
                            </p:par>
                            <p:par>
                              <p:cTn id="41" fill="hold">
                                <p:stCondLst>
                                  <p:cond delay="4000"/>
                                </p:stCondLst>
                                <p:childTnLst>
                                  <p:par>
                                    <p:cTn id="42" presetID="2" presetClass="entr" presetSubtype="8" fill="hold" nodeType="afterEffect" p14:presetBounceEnd="36000">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14:bounceEnd="36000">
                                          <p:cBhvr additive="base">
                                            <p:cTn id="44" dur="500" fill="hold"/>
                                            <p:tgtEl>
                                              <p:spTgt spid="63"/>
                                            </p:tgtEl>
                                            <p:attrNameLst>
                                              <p:attrName>ppt_x</p:attrName>
                                            </p:attrNameLst>
                                          </p:cBhvr>
                                          <p:tavLst>
                                            <p:tav tm="0">
                                              <p:val>
                                                <p:strVal val="0-#ppt_w/2"/>
                                              </p:val>
                                            </p:tav>
                                            <p:tav tm="100000">
                                              <p:val>
                                                <p:strVal val="#ppt_x"/>
                                              </p:val>
                                            </p:tav>
                                          </p:tavLst>
                                        </p:anim>
                                        <p:anim calcmode="lin" valueType="num" p14:bounceEnd="36000">
                                          <p:cBhvr additive="base">
                                            <p:cTn id="45" dur="500" fill="hold"/>
                                            <p:tgtEl>
                                              <p:spTgt spid="63"/>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71"/>
                                            </p:tgtEl>
                                            <p:attrNameLst>
                                              <p:attrName>style.visibility</p:attrName>
                                            </p:attrNameLst>
                                          </p:cBhvr>
                                          <p:to>
                                            <p:strVal val="visible"/>
                                          </p:to>
                                        </p:set>
                                        <p:animEffect transition="in" filter="wipe(up)">
                                          <p:cBhvr>
                                            <p:cTn id="49" dur="500"/>
                                            <p:tgtEl>
                                              <p:spTgt spid="71"/>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38" grpId="0"/>
          <p:bldP spid="49" grpId="0"/>
          <p:bldP spid="62" grpId="0"/>
          <p:bldP spid="71" grpId="0"/>
          <p:bldP spid="7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wipe(left)">
                                          <p:cBhvr>
                                            <p:cTn id="13" dur="500"/>
                                            <p:tgtEl>
                                              <p:spTgt spid="52"/>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0-#ppt_w/2"/>
                                              </p:val>
                                            </p:tav>
                                            <p:tav tm="100000">
                                              <p:val>
                                                <p:strVal val="#ppt_x"/>
                                              </p:val>
                                            </p:tav>
                                          </p:tavLst>
                                        </p:anim>
                                        <p:anim calcmode="lin" valueType="num">
                                          <p:cBhvr additive="base">
                                            <p:cTn id="18" dur="5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up)">
                                          <p:cBhvr>
                                            <p:cTn id="22" dur="500"/>
                                            <p:tgtEl>
                                              <p:spTgt spid="38"/>
                                            </p:tgtEl>
                                          </p:cBhvr>
                                        </p:animEffect>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0-#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up)">
                                          <p:cBhvr>
                                            <p:cTn id="31" dur="500"/>
                                            <p:tgtEl>
                                              <p:spTgt spid="49"/>
                                            </p:tgtEl>
                                          </p:cBhvr>
                                        </p:animEffect>
                                      </p:childTnLst>
                                    </p:cTn>
                                  </p:par>
                                </p:childTnLst>
                              </p:cTn>
                            </p:par>
                            <p:par>
                              <p:cTn id="32" fill="hold">
                                <p:stCondLst>
                                  <p:cond delay="3000"/>
                                </p:stCondLst>
                                <p:childTnLst>
                                  <p:par>
                                    <p:cTn id="33" presetID="2" presetClass="entr" presetSubtype="8"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500" fill="hold"/>
                                            <p:tgtEl>
                                              <p:spTgt spid="50"/>
                                            </p:tgtEl>
                                            <p:attrNameLst>
                                              <p:attrName>ppt_x</p:attrName>
                                            </p:attrNameLst>
                                          </p:cBhvr>
                                          <p:tavLst>
                                            <p:tav tm="0">
                                              <p:val>
                                                <p:strVal val="0-#ppt_w/2"/>
                                              </p:val>
                                            </p:tav>
                                            <p:tav tm="100000">
                                              <p:val>
                                                <p:strVal val="#ppt_x"/>
                                              </p:val>
                                            </p:tav>
                                          </p:tavLst>
                                        </p:anim>
                                        <p:anim calcmode="lin" valueType="num">
                                          <p:cBhvr additive="base">
                                            <p:cTn id="36" dur="500" fill="hold"/>
                                            <p:tgtEl>
                                              <p:spTgt spid="50"/>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wipe(up)">
                                          <p:cBhvr>
                                            <p:cTn id="40" dur="500"/>
                                            <p:tgtEl>
                                              <p:spTgt spid="62"/>
                                            </p:tgtEl>
                                          </p:cBhvr>
                                        </p:animEffect>
                                      </p:childTnLst>
                                    </p:cTn>
                                  </p:par>
                                </p:childTnLst>
                              </p:cTn>
                            </p:par>
                            <p:par>
                              <p:cTn id="41" fill="hold">
                                <p:stCondLst>
                                  <p:cond delay="4000"/>
                                </p:stCondLst>
                                <p:childTnLst>
                                  <p:par>
                                    <p:cTn id="42" presetID="2" presetClass="entr" presetSubtype="8" fill="hold" nodeType="after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0-#ppt_w/2"/>
                                              </p:val>
                                            </p:tav>
                                            <p:tav tm="100000">
                                              <p:val>
                                                <p:strVal val="#ppt_x"/>
                                              </p:val>
                                            </p:tav>
                                          </p:tavLst>
                                        </p:anim>
                                        <p:anim calcmode="lin" valueType="num">
                                          <p:cBhvr additive="base">
                                            <p:cTn id="45" dur="500" fill="hold"/>
                                            <p:tgtEl>
                                              <p:spTgt spid="63"/>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71"/>
                                            </p:tgtEl>
                                            <p:attrNameLst>
                                              <p:attrName>style.visibility</p:attrName>
                                            </p:attrNameLst>
                                          </p:cBhvr>
                                          <p:to>
                                            <p:strVal val="visible"/>
                                          </p:to>
                                        </p:set>
                                        <p:animEffect transition="in" filter="wipe(up)">
                                          <p:cBhvr>
                                            <p:cTn id="49" dur="500"/>
                                            <p:tgtEl>
                                              <p:spTgt spid="71"/>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38" grpId="0"/>
          <p:bldP spid="49" grpId="0"/>
          <p:bldP spid="62" grpId="0"/>
          <p:bldP spid="71" grpId="0"/>
          <p:bldP spid="72"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9" name="任意多边形 138"/>
          <p:cNvSpPr/>
          <p:nvPr/>
        </p:nvSpPr>
        <p:spPr>
          <a:xfrm rot="19335404">
            <a:off x="1391711" y="1044953"/>
            <a:ext cx="3585149" cy="3536614"/>
          </a:xfrm>
          <a:custGeom>
            <a:avLst/>
            <a:gdLst>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094483 w 4779369"/>
              <a:gd name="connsiteY49" fmla="*/ 1175656 h 4714030"/>
              <a:gd name="connsiteX50" fmla="*/ 3127186 w 4779369"/>
              <a:gd name="connsiteY50" fmla="*/ 1193698 h 4714030"/>
              <a:gd name="connsiteX51" fmla="*/ 3336570 w 4779369"/>
              <a:gd name="connsiteY51" fmla="*/ 1239409 h 4714030"/>
              <a:gd name="connsiteX52" fmla="*/ 3545953 w 4779369"/>
              <a:gd name="connsiteY52" fmla="*/ 1193698 h 4714030"/>
              <a:gd name="connsiteX53" fmla="*/ 3604045 w 4779369"/>
              <a:gd name="connsiteY53" fmla="*/ 1161650 h 4714030"/>
              <a:gd name="connsiteX54" fmla="*/ 3667106 w 4779369"/>
              <a:gd name="connsiteY54" fmla="*/ 1060681 h 4714030"/>
              <a:gd name="connsiteX55" fmla="*/ 4538432 w 4779369"/>
              <a:gd name="connsiteY55" fmla="*/ 949730 h 4714030"/>
              <a:gd name="connsiteX0-1" fmla="*/ 4538432 w 4779369"/>
              <a:gd name="connsiteY0-2" fmla="*/ 949730 h 4714030"/>
              <a:gd name="connsiteX1-3" fmla="*/ 4649383 w 4779369"/>
              <a:gd name="connsiteY1-4" fmla="*/ 1821057 h 4714030"/>
              <a:gd name="connsiteX2-5" fmla="*/ 3778057 w 4779369"/>
              <a:gd name="connsiteY2-6" fmla="*/ 1932008 h 4714030"/>
              <a:gd name="connsiteX3-7" fmla="*/ 3686799 w 4779369"/>
              <a:gd name="connsiteY3-8" fmla="*/ 1845408 h 4714030"/>
              <a:gd name="connsiteX4-9" fmla="*/ 3658543 w 4779369"/>
              <a:gd name="connsiteY4-10" fmla="*/ 1805072 h 4714030"/>
              <a:gd name="connsiteX5-11" fmla="*/ 3658543 w 4779369"/>
              <a:gd name="connsiteY5-12" fmla="*/ 1811336 h 4714030"/>
              <a:gd name="connsiteX6-13" fmla="*/ 3606598 w 4779369"/>
              <a:gd name="connsiteY6-14" fmla="*/ 1770199 h 4714030"/>
              <a:gd name="connsiteX7-15" fmla="*/ 3336570 w 4779369"/>
              <a:gd name="connsiteY7-16" fmla="*/ 1691032 h 4714030"/>
              <a:gd name="connsiteX8-17" fmla="*/ 3192952 w 4779369"/>
              <a:gd name="connsiteY8-18" fmla="*/ 1711872 h 4714030"/>
              <a:gd name="connsiteX9-19" fmla="*/ 3137695 w 4779369"/>
              <a:gd name="connsiteY9-20" fmla="*/ 1732769 h 4714030"/>
              <a:gd name="connsiteX10-21" fmla="*/ 3126960 w 4779369"/>
              <a:gd name="connsiteY10-22" fmla="*/ 1827523 h 4714030"/>
              <a:gd name="connsiteX11-23" fmla="*/ 3048503 w 4779369"/>
              <a:gd name="connsiteY11-24" fmla="*/ 2123573 h 4714030"/>
              <a:gd name="connsiteX12-25" fmla="*/ 2992344 w 4779369"/>
              <a:gd name="connsiteY12-26" fmla="*/ 2253828 h 4714030"/>
              <a:gd name="connsiteX13-27" fmla="*/ 2997806 w 4779369"/>
              <a:gd name="connsiteY13-28" fmla="*/ 2275931 h 4714030"/>
              <a:gd name="connsiteX14-29" fmla="*/ 3162873 w 4779369"/>
              <a:gd name="connsiteY14-30" fmla="*/ 2503824 h 4714030"/>
              <a:gd name="connsiteX15-31" fmla="*/ 3356427 w 4779369"/>
              <a:gd name="connsiteY15-32" fmla="*/ 2595846 h 4714030"/>
              <a:gd name="connsiteX16-33" fmla="*/ 3414277 w 4779369"/>
              <a:gd name="connsiteY16-34" fmla="*/ 2604863 h 4714030"/>
              <a:gd name="connsiteX17-35" fmla="*/ 3454240 w 4779369"/>
              <a:gd name="connsiteY17-36" fmla="*/ 2587267 h 4714030"/>
              <a:gd name="connsiteX18-37" fmla="*/ 4029121 w 4779369"/>
              <a:gd name="connsiteY18-38" fmla="*/ 2685987 h 4714030"/>
              <a:gd name="connsiteX19-39" fmla="*/ 4140072 w 4779369"/>
              <a:gd name="connsiteY19-40" fmla="*/ 3557314 h 4714030"/>
              <a:gd name="connsiteX20-41" fmla="*/ 3268745 w 4779369"/>
              <a:gd name="connsiteY20-42" fmla="*/ 3668264 h 4714030"/>
              <a:gd name="connsiteX21-43" fmla="*/ 3029106 w 4779369"/>
              <a:gd name="connsiteY21-44" fmla="*/ 3136468 h 4714030"/>
              <a:gd name="connsiteX22-45" fmla="*/ 3040867 w 4779369"/>
              <a:gd name="connsiteY22-46" fmla="*/ 3064259 h 4714030"/>
              <a:gd name="connsiteX23-47" fmla="*/ 3024015 w 4779369"/>
              <a:gd name="connsiteY23-48" fmla="*/ 3025265 h 4714030"/>
              <a:gd name="connsiteX24-49" fmla="*/ 2886424 w 4779369"/>
              <a:gd name="connsiteY24-50" fmla="*/ 2860950 h 4714030"/>
              <a:gd name="connsiteX25-51" fmla="*/ 2624436 w 4779369"/>
              <a:gd name="connsiteY25-52" fmla="*/ 2758262 h 4714030"/>
              <a:gd name="connsiteX26-53" fmla="*/ 2608775 w 4779369"/>
              <a:gd name="connsiteY26-54" fmla="*/ 2758435 h 4714030"/>
              <a:gd name="connsiteX27-55" fmla="*/ 2598603 w 4779369"/>
              <a:gd name="connsiteY27-56" fmla="*/ 2768115 h 4714030"/>
              <a:gd name="connsiteX28-57" fmla="*/ 2138389 w 4779369"/>
              <a:gd name="connsiteY28-58" fmla="*/ 3042691 h 4714030"/>
              <a:gd name="connsiteX29-59" fmla="*/ 2080005 w 4779369"/>
              <a:gd name="connsiteY29-60" fmla="*/ 3062295 h 4714030"/>
              <a:gd name="connsiteX30-61" fmla="*/ 2075740 w 4779369"/>
              <a:gd name="connsiteY30-62" fmla="*/ 3101544 h 4714030"/>
              <a:gd name="connsiteX31-63" fmla="*/ 2091557 w 4779369"/>
              <a:gd name="connsiteY31-64" fmla="*/ 3245802 h 4714030"/>
              <a:gd name="connsiteX32-65" fmla="*/ 2235869 w 4779369"/>
              <a:gd name="connsiteY32-66" fmla="*/ 3487372 h 4714030"/>
              <a:gd name="connsiteX33-67" fmla="*/ 2246040 w 4779369"/>
              <a:gd name="connsiteY33-68" fmla="*/ 3495068 h 4714030"/>
              <a:gd name="connsiteX34-69" fmla="*/ 2353186 w 4779369"/>
              <a:gd name="connsiteY34-70" fmla="*/ 3535124 h 4714030"/>
              <a:gd name="connsiteX35-71" fmla="*/ 2459892 w 4779369"/>
              <a:gd name="connsiteY35-72" fmla="*/ 3601767 h 4714030"/>
              <a:gd name="connsiteX36-73" fmla="*/ 2570842 w 4779369"/>
              <a:gd name="connsiteY36-74" fmla="*/ 4473093 h 4714030"/>
              <a:gd name="connsiteX37-75" fmla="*/ 1699516 w 4779369"/>
              <a:gd name="connsiteY37-76" fmla="*/ 4584044 h 4714030"/>
              <a:gd name="connsiteX38-77" fmla="*/ 1588565 w 4779369"/>
              <a:gd name="connsiteY38-78" fmla="*/ 3712718 h 4714030"/>
              <a:gd name="connsiteX39-79" fmla="*/ 1634920 w 4779369"/>
              <a:gd name="connsiteY39-80" fmla="*/ 3663870 h 4714030"/>
              <a:gd name="connsiteX40-81" fmla="*/ 1645376 w 4779369"/>
              <a:gd name="connsiteY40-82" fmla="*/ 3640232 h 4714030"/>
              <a:gd name="connsiteX41-83" fmla="*/ 1654346 w 4779369"/>
              <a:gd name="connsiteY41-84" fmla="*/ 3358982 h 4714030"/>
              <a:gd name="connsiteX42-85" fmla="*/ 1557620 w 4779369"/>
              <a:gd name="connsiteY42-86" fmla="*/ 3167736 h 4714030"/>
              <a:gd name="connsiteX43-87" fmla="*/ 1536748 w 4779369"/>
              <a:gd name="connsiteY43-88" fmla="*/ 3145662 h 4714030"/>
              <a:gd name="connsiteX44-89" fmla="*/ 1489568 w 4779369"/>
              <a:gd name="connsiteY44-90" fmla="*/ 3145159 h 4714030"/>
              <a:gd name="connsiteX45-91" fmla="*/ 610434 w 4779369"/>
              <a:gd name="connsiteY45-92" fmla="*/ 2818009 h 4714030"/>
              <a:gd name="connsiteX46-93" fmla="*/ 329331 w 4779369"/>
              <a:gd name="connsiteY46-94" fmla="*/ 610434 h 4714030"/>
              <a:gd name="connsiteX47-95" fmla="*/ 2536907 w 4779369"/>
              <a:gd name="connsiteY47-96" fmla="*/ 329331 h 4714030"/>
              <a:gd name="connsiteX48-97" fmla="*/ 3068123 w 4779369"/>
              <a:gd name="connsiteY48-98" fmla="*/ 1080399 h 4714030"/>
              <a:gd name="connsiteX49-99" fmla="*/ 3127186 w 4779369"/>
              <a:gd name="connsiteY49-100" fmla="*/ 1193698 h 4714030"/>
              <a:gd name="connsiteX50-101" fmla="*/ 3336570 w 4779369"/>
              <a:gd name="connsiteY50-102" fmla="*/ 1239409 h 4714030"/>
              <a:gd name="connsiteX51-103" fmla="*/ 3545953 w 4779369"/>
              <a:gd name="connsiteY51-104" fmla="*/ 1193698 h 4714030"/>
              <a:gd name="connsiteX52-105" fmla="*/ 3604045 w 4779369"/>
              <a:gd name="connsiteY52-106" fmla="*/ 1161650 h 4714030"/>
              <a:gd name="connsiteX53-107" fmla="*/ 3667106 w 4779369"/>
              <a:gd name="connsiteY53-108" fmla="*/ 1060681 h 4714030"/>
              <a:gd name="connsiteX54-109" fmla="*/ 4538432 w 4779369"/>
              <a:gd name="connsiteY54-110" fmla="*/ 949730 h 4714030"/>
              <a:gd name="connsiteX0-111" fmla="*/ 4538432 w 4779369"/>
              <a:gd name="connsiteY0-112" fmla="*/ 949730 h 4714030"/>
              <a:gd name="connsiteX1-113" fmla="*/ 4649383 w 4779369"/>
              <a:gd name="connsiteY1-114" fmla="*/ 1821057 h 4714030"/>
              <a:gd name="connsiteX2-115" fmla="*/ 3778057 w 4779369"/>
              <a:gd name="connsiteY2-116" fmla="*/ 1932008 h 4714030"/>
              <a:gd name="connsiteX3-117" fmla="*/ 3686799 w 4779369"/>
              <a:gd name="connsiteY3-118" fmla="*/ 1845408 h 4714030"/>
              <a:gd name="connsiteX4-119" fmla="*/ 3658543 w 4779369"/>
              <a:gd name="connsiteY4-120" fmla="*/ 1805072 h 4714030"/>
              <a:gd name="connsiteX5-121" fmla="*/ 3658543 w 4779369"/>
              <a:gd name="connsiteY5-122" fmla="*/ 1811336 h 4714030"/>
              <a:gd name="connsiteX6-123" fmla="*/ 3606598 w 4779369"/>
              <a:gd name="connsiteY6-124" fmla="*/ 1770199 h 4714030"/>
              <a:gd name="connsiteX7-125" fmla="*/ 3336570 w 4779369"/>
              <a:gd name="connsiteY7-126" fmla="*/ 1691032 h 4714030"/>
              <a:gd name="connsiteX8-127" fmla="*/ 3192952 w 4779369"/>
              <a:gd name="connsiteY8-128" fmla="*/ 1711872 h 4714030"/>
              <a:gd name="connsiteX9-129" fmla="*/ 3126960 w 4779369"/>
              <a:gd name="connsiteY9-130" fmla="*/ 1827523 h 4714030"/>
              <a:gd name="connsiteX10-131" fmla="*/ 3048503 w 4779369"/>
              <a:gd name="connsiteY10-132" fmla="*/ 2123573 h 4714030"/>
              <a:gd name="connsiteX11-133" fmla="*/ 2992344 w 4779369"/>
              <a:gd name="connsiteY11-134" fmla="*/ 2253828 h 4714030"/>
              <a:gd name="connsiteX12-135" fmla="*/ 2997806 w 4779369"/>
              <a:gd name="connsiteY12-136" fmla="*/ 2275931 h 4714030"/>
              <a:gd name="connsiteX13-137" fmla="*/ 3162873 w 4779369"/>
              <a:gd name="connsiteY13-138" fmla="*/ 2503824 h 4714030"/>
              <a:gd name="connsiteX14-139" fmla="*/ 3356427 w 4779369"/>
              <a:gd name="connsiteY14-140" fmla="*/ 2595846 h 4714030"/>
              <a:gd name="connsiteX15-141" fmla="*/ 3414277 w 4779369"/>
              <a:gd name="connsiteY15-142" fmla="*/ 2604863 h 4714030"/>
              <a:gd name="connsiteX16-143" fmla="*/ 3454240 w 4779369"/>
              <a:gd name="connsiteY16-144" fmla="*/ 2587267 h 4714030"/>
              <a:gd name="connsiteX17-145" fmla="*/ 4029121 w 4779369"/>
              <a:gd name="connsiteY17-146" fmla="*/ 2685987 h 4714030"/>
              <a:gd name="connsiteX18-147" fmla="*/ 4140072 w 4779369"/>
              <a:gd name="connsiteY18-148" fmla="*/ 3557314 h 4714030"/>
              <a:gd name="connsiteX19-149" fmla="*/ 3268745 w 4779369"/>
              <a:gd name="connsiteY19-150" fmla="*/ 3668264 h 4714030"/>
              <a:gd name="connsiteX20-151" fmla="*/ 3029106 w 4779369"/>
              <a:gd name="connsiteY20-152" fmla="*/ 3136468 h 4714030"/>
              <a:gd name="connsiteX21-153" fmla="*/ 3040867 w 4779369"/>
              <a:gd name="connsiteY21-154" fmla="*/ 3064259 h 4714030"/>
              <a:gd name="connsiteX22-155" fmla="*/ 3024015 w 4779369"/>
              <a:gd name="connsiteY22-156" fmla="*/ 3025265 h 4714030"/>
              <a:gd name="connsiteX23-157" fmla="*/ 2886424 w 4779369"/>
              <a:gd name="connsiteY23-158" fmla="*/ 2860950 h 4714030"/>
              <a:gd name="connsiteX24-159" fmla="*/ 2624436 w 4779369"/>
              <a:gd name="connsiteY24-160" fmla="*/ 2758262 h 4714030"/>
              <a:gd name="connsiteX25-161" fmla="*/ 2608775 w 4779369"/>
              <a:gd name="connsiteY25-162" fmla="*/ 2758435 h 4714030"/>
              <a:gd name="connsiteX26-163" fmla="*/ 2598603 w 4779369"/>
              <a:gd name="connsiteY26-164" fmla="*/ 2768115 h 4714030"/>
              <a:gd name="connsiteX27-165" fmla="*/ 2138389 w 4779369"/>
              <a:gd name="connsiteY27-166" fmla="*/ 3042691 h 4714030"/>
              <a:gd name="connsiteX28-167" fmla="*/ 2080005 w 4779369"/>
              <a:gd name="connsiteY28-168" fmla="*/ 3062295 h 4714030"/>
              <a:gd name="connsiteX29-169" fmla="*/ 2075740 w 4779369"/>
              <a:gd name="connsiteY29-170" fmla="*/ 3101544 h 4714030"/>
              <a:gd name="connsiteX30-171" fmla="*/ 2091557 w 4779369"/>
              <a:gd name="connsiteY30-172" fmla="*/ 3245802 h 4714030"/>
              <a:gd name="connsiteX31-173" fmla="*/ 2235869 w 4779369"/>
              <a:gd name="connsiteY31-174" fmla="*/ 3487372 h 4714030"/>
              <a:gd name="connsiteX32-175" fmla="*/ 2246040 w 4779369"/>
              <a:gd name="connsiteY32-176" fmla="*/ 3495068 h 4714030"/>
              <a:gd name="connsiteX33-177" fmla="*/ 2353186 w 4779369"/>
              <a:gd name="connsiteY33-178" fmla="*/ 3535124 h 4714030"/>
              <a:gd name="connsiteX34-179" fmla="*/ 2459892 w 4779369"/>
              <a:gd name="connsiteY34-180" fmla="*/ 3601767 h 4714030"/>
              <a:gd name="connsiteX35-181" fmla="*/ 2570842 w 4779369"/>
              <a:gd name="connsiteY35-182" fmla="*/ 4473093 h 4714030"/>
              <a:gd name="connsiteX36-183" fmla="*/ 1699516 w 4779369"/>
              <a:gd name="connsiteY36-184" fmla="*/ 4584044 h 4714030"/>
              <a:gd name="connsiteX37-185" fmla="*/ 1588565 w 4779369"/>
              <a:gd name="connsiteY37-186" fmla="*/ 3712718 h 4714030"/>
              <a:gd name="connsiteX38-187" fmla="*/ 1634920 w 4779369"/>
              <a:gd name="connsiteY38-188" fmla="*/ 3663870 h 4714030"/>
              <a:gd name="connsiteX39-189" fmla="*/ 1645376 w 4779369"/>
              <a:gd name="connsiteY39-190" fmla="*/ 3640232 h 4714030"/>
              <a:gd name="connsiteX40-191" fmla="*/ 1654346 w 4779369"/>
              <a:gd name="connsiteY40-192" fmla="*/ 3358982 h 4714030"/>
              <a:gd name="connsiteX41-193" fmla="*/ 1557620 w 4779369"/>
              <a:gd name="connsiteY41-194" fmla="*/ 3167736 h 4714030"/>
              <a:gd name="connsiteX42-195" fmla="*/ 1536748 w 4779369"/>
              <a:gd name="connsiteY42-196" fmla="*/ 3145662 h 4714030"/>
              <a:gd name="connsiteX43-197" fmla="*/ 1489568 w 4779369"/>
              <a:gd name="connsiteY43-198" fmla="*/ 3145159 h 4714030"/>
              <a:gd name="connsiteX44-199" fmla="*/ 610434 w 4779369"/>
              <a:gd name="connsiteY44-200" fmla="*/ 2818009 h 4714030"/>
              <a:gd name="connsiteX45-201" fmla="*/ 329331 w 4779369"/>
              <a:gd name="connsiteY45-202" fmla="*/ 610434 h 4714030"/>
              <a:gd name="connsiteX46-203" fmla="*/ 2536907 w 4779369"/>
              <a:gd name="connsiteY46-204" fmla="*/ 329331 h 4714030"/>
              <a:gd name="connsiteX47-205" fmla="*/ 3068123 w 4779369"/>
              <a:gd name="connsiteY47-206" fmla="*/ 1080399 h 4714030"/>
              <a:gd name="connsiteX48-207" fmla="*/ 3127186 w 4779369"/>
              <a:gd name="connsiteY48-208" fmla="*/ 1193698 h 4714030"/>
              <a:gd name="connsiteX49-209" fmla="*/ 3336570 w 4779369"/>
              <a:gd name="connsiteY49-210" fmla="*/ 1239409 h 4714030"/>
              <a:gd name="connsiteX50-211" fmla="*/ 3545953 w 4779369"/>
              <a:gd name="connsiteY50-212" fmla="*/ 1193698 h 4714030"/>
              <a:gd name="connsiteX51-213" fmla="*/ 3604045 w 4779369"/>
              <a:gd name="connsiteY51-214" fmla="*/ 1161650 h 4714030"/>
              <a:gd name="connsiteX52-215" fmla="*/ 3667106 w 4779369"/>
              <a:gd name="connsiteY52-216" fmla="*/ 1060681 h 4714030"/>
              <a:gd name="connsiteX53-217" fmla="*/ 4538432 w 4779369"/>
              <a:gd name="connsiteY53-218" fmla="*/ 949730 h 4714030"/>
              <a:gd name="connsiteX0-219" fmla="*/ 4538432 w 4779369"/>
              <a:gd name="connsiteY0-220" fmla="*/ 949730 h 4714030"/>
              <a:gd name="connsiteX1-221" fmla="*/ 4649383 w 4779369"/>
              <a:gd name="connsiteY1-222" fmla="*/ 1821057 h 4714030"/>
              <a:gd name="connsiteX2-223" fmla="*/ 3778057 w 4779369"/>
              <a:gd name="connsiteY2-224" fmla="*/ 1932008 h 4714030"/>
              <a:gd name="connsiteX3-225" fmla="*/ 3686799 w 4779369"/>
              <a:gd name="connsiteY3-226" fmla="*/ 1845408 h 4714030"/>
              <a:gd name="connsiteX4-227" fmla="*/ 3658543 w 4779369"/>
              <a:gd name="connsiteY4-228" fmla="*/ 1805072 h 4714030"/>
              <a:gd name="connsiteX5-229" fmla="*/ 3606598 w 4779369"/>
              <a:gd name="connsiteY5-230" fmla="*/ 1770199 h 4714030"/>
              <a:gd name="connsiteX6-231" fmla="*/ 3336570 w 4779369"/>
              <a:gd name="connsiteY6-232" fmla="*/ 1691032 h 4714030"/>
              <a:gd name="connsiteX7-233" fmla="*/ 3192952 w 4779369"/>
              <a:gd name="connsiteY7-234" fmla="*/ 1711872 h 4714030"/>
              <a:gd name="connsiteX8-235" fmla="*/ 3126960 w 4779369"/>
              <a:gd name="connsiteY8-236" fmla="*/ 1827523 h 4714030"/>
              <a:gd name="connsiteX9-237" fmla="*/ 3048503 w 4779369"/>
              <a:gd name="connsiteY9-238" fmla="*/ 2123573 h 4714030"/>
              <a:gd name="connsiteX10-239" fmla="*/ 2992344 w 4779369"/>
              <a:gd name="connsiteY10-240" fmla="*/ 2253828 h 4714030"/>
              <a:gd name="connsiteX11-241" fmla="*/ 2997806 w 4779369"/>
              <a:gd name="connsiteY11-242" fmla="*/ 2275931 h 4714030"/>
              <a:gd name="connsiteX12-243" fmla="*/ 3162873 w 4779369"/>
              <a:gd name="connsiteY12-244" fmla="*/ 2503824 h 4714030"/>
              <a:gd name="connsiteX13-245" fmla="*/ 3356427 w 4779369"/>
              <a:gd name="connsiteY13-246" fmla="*/ 2595846 h 4714030"/>
              <a:gd name="connsiteX14-247" fmla="*/ 3414277 w 4779369"/>
              <a:gd name="connsiteY14-248" fmla="*/ 2604863 h 4714030"/>
              <a:gd name="connsiteX15-249" fmla="*/ 3454240 w 4779369"/>
              <a:gd name="connsiteY15-250" fmla="*/ 2587267 h 4714030"/>
              <a:gd name="connsiteX16-251" fmla="*/ 4029121 w 4779369"/>
              <a:gd name="connsiteY16-252" fmla="*/ 2685987 h 4714030"/>
              <a:gd name="connsiteX17-253" fmla="*/ 4140072 w 4779369"/>
              <a:gd name="connsiteY17-254" fmla="*/ 3557314 h 4714030"/>
              <a:gd name="connsiteX18-255" fmla="*/ 3268745 w 4779369"/>
              <a:gd name="connsiteY18-256" fmla="*/ 3668264 h 4714030"/>
              <a:gd name="connsiteX19-257" fmla="*/ 3029106 w 4779369"/>
              <a:gd name="connsiteY19-258" fmla="*/ 3136468 h 4714030"/>
              <a:gd name="connsiteX20-259" fmla="*/ 3040867 w 4779369"/>
              <a:gd name="connsiteY20-260" fmla="*/ 3064259 h 4714030"/>
              <a:gd name="connsiteX21-261" fmla="*/ 3024015 w 4779369"/>
              <a:gd name="connsiteY21-262" fmla="*/ 3025265 h 4714030"/>
              <a:gd name="connsiteX22-263" fmla="*/ 2886424 w 4779369"/>
              <a:gd name="connsiteY22-264" fmla="*/ 2860950 h 4714030"/>
              <a:gd name="connsiteX23-265" fmla="*/ 2624436 w 4779369"/>
              <a:gd name="connsiteY23-266" fmla="*/ 2758262 h 4714030"/>
              <a:gd name="connsiteX24-267" fmla="*/ 2608775 w 4779369"/>
              <a:gd name="connsiteY24-268" fmla="*/ 2758435 h 4714030"/>
              <a:gd name="connsiteX25-269" fmla="*/ 2598603 w 4779369"/>
              <a:gd name="connsiteY25-270" fmla="*/ 2768115 h 4714030"/>
              <a:gd name="connsiteX26-271" fmla="*/ 2138389 w 4779369"/>
              <a:gd name="connsiteY26-272" fmla="*/ 3042691 h 4714030"/>
              <a:gd name="connsiteX27-273" fmla="*/ 2080005 w 4779369"/>
              <a:gd name="connsiteY27-274" fmla="*/ 3062295 h 4714030"/>
              <a:gd name="connsiteX28-275" fmla="*/ 2075740 w 4779369"/>
              <a:gd name="connsiteY28-276" fmla="*/ 3101544 h 4714030"/>
              <a:gd name="connsiteX29-277" fmla="*/ 2091557 w 4779369"/>
              <a:gd name="connsiteY29-278" fmla="*/ 3245802 h 4714030"/>
              <a:gd name="connsiteX30-279" fmla="*/ 2235869 w 4779369"/>
              <a:gd name="connsiteY30-280" fmla="*/ 3487372 h 4714030"/>
              <a:gd name="connsiteX31-281" fmla="*/ 2246040 w 4779369"/>
              <a:gd name="connsiteY31-282" fmla="*/ 3495068 h 4714030"/>
              <a:gd name="connsiteX32-283" fmla="*/ 2353186 w 4779369"/>
              <a:gd name="connsiteY32-284" fmla="*/ 3535124 h 4714030"/>
              <a:gd name="connsiteX33-285" fmla="*/ 2459892 w 4779369"/>
              <a:gd name="connsiteY33-286" fmla="*/ 3601767 h 4714030"/>
              <a:gd name="connsiteX34-287" fmla="*/ 2570842 w 4779369"/>
              <a:gd name="connsiteY34-288" fmla="*/ 4473093 h 4714030"/>
              <a:gd name="connsiteX35-289" fmla="*/ 1699516 w 4779369"/>
              <a:gd name="connsiteY35-290" fmla="*/ 4584044 h 4714030"/>
              <a:gd name="connsiteX36-291" fmla="*/ 1588565 w 4779369"/>
              <a:gd name="connsiteY36-292" fmla="*/ 3712718 h 4714030"/>
              <a:gd name="connsiteX37-293" fmla="*/ 1634920 w 4779369"/>
              <a:gd name="connsiteY37-294" fmla="*/ 3663870 h 4714030"/>
              <a:gd name="connsiteX38-295" fmla="*/ 1645376 w 4779369"/>
              <a:gd name="connsiteY38-296" fmla="*/ 3640232 h 4714030"/>
              <a:gd name="connsiteX39-297" fmla="*/ 1654346 w 4779369"/>
              <a:gd name="connsiteY39-298" fmla="*/ 3358982 h 4714030"/>
              <a:gd name="connsiteX40-299" fmla="*/ 1557620 w 4779369"/>
              <a:gd name="connsiteY40-300" fmla="*/ 3167736 h 4714030"/>
              <a:gd name="connsiteX41-301" fmla="*/ 1536748 w 4779369"/>
              <a:gd name="connsiteY41-302" fmla="*/ 3145662 h 4714030"/>
              <a:gd name="connsiteX42-303" fmla="*/ 1489568 w 4779369"/>
              <a:gd name="connsiteY42-304" fmla="*/ 3145159 h 4714030"/>
              <a:gd name="connsiteX43-305" fmla="*/ 610434 w 4779369"/>
              <a:gd name="connsiteY43-306" fmla="*/ 2818009 h 4714030"/>
              <a:gd name="connsiteX44-307" fmla="*/ 329331 w 4779369"/>
              <a:gd name="connsiteY44-308" fmla="*/ 610434 h 4714030"/>
              <a:gd name="connsiteX45-309" fmla="*/ 2536907 w 4779369"/>
              <a:gd name="connsiteY45-310" fmla="*/ 329331 h 4714030"/>
              <a:gd name="connsiteX46-311" fmla="*/ 3068123 w 4779369"/>
              <a:gd name="connsiteY46-312" fmla="*/ 1080399 h 4714030"/>
              <a:gd name="connsiteX47-313" fmla="*/ 3127186 w 4779369"/>
              <a:gd name="connsiteY47-314" fmla="*/ 1193698 h 4714030"/>
              <a:gd name="connsiteX48-315" fmla="*/ 3336570 w 4779369"/>
              <a:gd name="connsiteY48-316" fmla="*/ 1239409 h 4714030"/>
              <a:gd name="connsiteX49-317" fmla="*/ 3545953 w 4779369"/>
              <a:gd name="connsiteY49-318" fmla="*/ 1193698 h 4714030"/>
              <a:gd name="connsiteX50-319" fmla="*/ 3604045 w 4779369"/>
              <a:gd name="connsiteY50-320" fmla="*/ 1161650 h 4714030"/>
              <a:gd name="connsiteX51-321" fmla="*/ 3667106 w 4779369"/>
              <a:gd name="connsiteY51-322" fmla="*/ 1060681 h 4714030"/>
              <a:gd name="connsiteX52-323" fmla="*/ 4538432 w 4779369"/>
              <a:gd name="connsiteY52-324" fmla="*/ 949730 h 4714030"/>
              <a:gd name="connsiteX0-325" fmla="*/ 4538432 w 4779369"/>
              <a:gd name="connsiteY0-326" fmla="*/ 949730 h 4714030"/>
              <a:gd name="connsiteX1-327" fmla="*/ 4649383 w 4779369"/>
              <a:gd name="connsiteY1-328" fmla="*/ 1821057 h 4714030"/>
              <a:gd name="connsiteX2-329" fmla="*/ 3778057 w 4779369"/>
              <a:gd name="connsiteY2-330" fmla="*/ 1932008 h 4714030"/>
              <a:gd name="connsiteX3-331" fmla="*/ 3686799 w 4779369"/>
              <a:gd name="connsiteY3-332" fmla="*/ 1845408 h 4714030"/>
              <a:gd name="connsiteX4-333" fmla="*/ 3606598 w 4779369"/>
              <a:gd name="connsiteY4-334" fmla="*/ 1770199 h 4714030"/>
              <a:gd name="connsiteX5-335" fmla="*/ 3336570 w 4779369"/>
              <a:gd name="connsiteY5-336" fmla="*/ 1691032 h 4714030"/>
              <a:gd name="connsiteX6-337" fmla="*/ 3192952 w 4779369"/>
              <a:gd name="connsiteY6-338" fmla="*/ 1711872 h 4714030"/>
              <a:gd name="connsiteX7-339" fmla="*/ 3126960 w 4779369"/>
              <a:gd name="connsiteY7-340" fmla="*/ 1827523 h 4714030"/>
              <a:gd name="connsiteX8-341" fmla="*/ 3048503 w 4779369"/>
              <a:gd name="connsiteY8-342" fmla="*/ 2123573 h 4714030"/>
              <a:gd name="connsiteX9-343" fmla="*/ 2992344 w 4779369"/>
              <a:gd name="connsiteY9-344" fmla="*/ 2253828 h 4714030"/>
              <a:gd name="connsiteX10-345" fmla="*/ 2997806 w 4779369"/>
              <a:gd name="connsiteY10-346" fmla="*/ 2275931 h 4714030"/>
              <a:gd name="connsiteX11-347" fmla="*/ 3162873 w 4779369"/>
              <a:gd name="connsiteY11-348" fmla="*/ 2503824 h 4714030"/>
              <a:gd name="connsiteX12-349" fmla="*/ 3356427 w 4779369"/>
              <a:gd name="connsiteY12-350" fmla="*/ 2595846 h 4714030"/>
              <a:gd name="connsiteX13-351" fmla="*/ 3414277 w 4779369"/>
              <a:gd name="connsiteY13-352" fmla="*/ 2604863 h 4714030"/>
              <a:gd name="connsiteX14-353" fmla="*/ 3454240 w 4779369"/>
              <a:gd name="connsiteY14-354" fmla="*/ 2587267 h 4714030"/>
              <a:gd name="connsiteX15-355" fmla="*/ 4029121 w 4779369"/>
              <a:gd name="connsiteY15-356" fmla="*/ 2685987 h 4714030"/>
              <a:gd name="connsiteX16-357" fmla="*/ 4140072 w 4779369"/>
              <a:gd name="connsiteY16-358" fmla="*/ 3557314 h 4714030"/>
              <a:gd name="connsiteX17-359" fmla="*/ 3268745 w 4779369"/>
              <a:gd name="connsiteY17-360" fmla="*/ 3668264 h 4714030"/>
              <a:gd name="connsiteX18-361" fmla="*/ 3029106 w 4779369"/>
              <a:gd name="connsiteY18-362" fmla="*/ 3136468 h 4714030"/>
              <a:gd name="connsiteX19-363" fmla="*/ 3040867 w 4779369"/>
              <a:gd name="connsiteY19-364" fmla="*/ 3064259 h 4714030"/>
              <a:gd name="connsiteX20-365" fmla="*/ 3024015 w 4779369"/>
              <a:gd name="connsiteY20-366" fmla="*/ 3025265 h 4714030"/>
              <a:gd name="connsiteX21-367" fmla="*/ 2886424 w 4779369"/>
              <a:gd name="connsiteY21-368" fmla="*/ 2860950 h 4714030"/>
              <a:gd name="connsiteX22-369" fmla="*/ 2624436 w 4779369"/>
              <a:gd name="connsiteY22-370" fmla="*/ 2758262 h 4714030"/>
              <a:gd name="connsiteX23-371" fmla="*/ 2608775 w 4779369"/>
              <a:gd name="connsiteY23-372" fmla="*/ 2758435 h 4714030"/>
              <a:gd name="connsiteX24-373" fmla="*/ 2598603 w 4779369"/>
              <a:gd name="connsiteY24-374" fmla="*/ 2768115 h 4714030"/>
              <a:gd name="connsiteX25-375" fmla="*/ 2138389 w 4779369"/>
              <a:gd name="connsiteY25-376" fmla="*/ 3042691 h 4714030"/>
              <a:gd name="connsiteX26-377" fmla="*/ 2080005 w 4779369"/>
              <a:gd name="connsiteY26-378" fmla="*/ 3062295 h 4714030"/>
              <a:gd name="connsiteX27-379" fmla="*/ 2075740 w 4779369"/>
              <a:gd name="connsiteY27-380" fmla="*/ 3101544 h 4714030"/>
              <a:gd name="connsiteX28-381" fmla="*/ 2091557 w 4779369"/>
              <a:gd name="connsiteY28-382" fmla="*/ 3245802 h 4714030"/>
              <a:gd name="connsiteX29-383" fmla="*/ 2235869 w 4779369"/>
              <a:gd name="connsiteY29-384" fmla="*/ 3487372 h 4714030"/>
              <a:gd name="connsiteX30-385" fmla="*/ 2246040 w 4779369"/>
              <a:gd name="connsiteY30-386" fmla="*/ 3495068 h 4714030"/>
              <a:gd name="connsiteX31-387" fmla="*/ 2353186 w 4779369"/>
              <a:gd name="connsiteY31-388" fmla="*/ 3535124 h 4714030"/>
              <a:gd name="connsiteX32-389" fmla="*/ 2459892 w 4779369"/>
              <a:gd name="connsiteY32-390" fmla="*/ 3601767 h 4714030"/>
              <a:gd name="connsiteX33-391" fmla="*/ 2570842 w 4779369"/>
              <a:gd name="connsiteY33-392" fmla="*/ 4473093 h 4714030"/>
              <a:gd name="connsiteX34-393" fmla="*/ 1699516 w 4779369"/>
              <a:gd name="connsiteY34-394" fmla="*/ 4584044 h 4714030"/>
              <a:gd name="connsiteX35-395" fmla="*/ 1588565 w 4779369"/>
              <a:gd name="connsiteY35-396" fmla="*/ 3712718 h 4714030"/>
              <a:gd name="connsiteX36-397" fmla="*/ 1634920 w 4779369"/>
              <a:gd name="connsiteY36-398" fmla="*/ 3663870 h 4714030"/>
              <a:gd name="connsiteX37-399" fmla="*/ 1645376 w 4779369"/>
              <a:gd name="connsiteY37-400" fmla="*/ 3640232 h 4714030"/>
              <a:gd name="connsiteX38-401" fmla="*/ 1654346 w 4779369"/>
              <a:gd name="connsiteY38-402" fmla="*/ 3358982 h 4714030"/>
              <a:gd name="connsiteX39-403" fmla="*/ 1557620 w 4779369"/>
              <a:gd name="connsiteY39-404" fmla="*/ 3167736 h 4714030"/>
              <a:gd name="connsiteX40-405" fmla="*/ 1536748 w 4779369"/>
              <a:gd name="connsiteY40-406" fmla="*/ 3145662 h 4714030"/>
              <a:gd name="connsiteX41-407" fmla="*/ 1489568 w 4779369"/>
              <a:gd name="connsiteY41-408" fmla="*/ 3145159 h 4714030"/>
              <a:gd name="connsiteX42-409" fmla="*/ 610434 w 4779369"/>
              <a:gd name="connsiteY42-410" fmla="*/ 2818009 h 4714030"/>
              <a:gd name="connsiteX43-411" fmla="*/ 329331 w 4779369"/>
              <a:gd name="connsiteY43-412" fmla="*/ 610434 h 4714030"/>
              <a:gd name="connsiteX44-413" fmla="*/ 2536907 w 4779369"/>
              <a:gd name="connsiteY44-414" fmla="*/ 329331 h 4714030"/>
              <a:gd name="connsiteX45-415" fmla="*/ 3068123 w 4779369"/>
              <a:gd name="connsiteY45-416" fmla="*/ 1080399 h 4714030"/>
              <a:gd name="connsiteX46-417" fmla="*/ 3127186 w 4779369"/>
              <a:gd name="connsiteY46-418" fmla="*/ 1193698 h 4714030"/>
              <a:gd name="connsiteX47-419" fmla="*/ 3336570 w 4779369"/>
              <a:gd name="connsiteY47-420" fmla="*/ 1239409 h 4714030"/>
              <a:gd name="connsiteX48-421" fmla="*/ 3545953 w 4779369"/>
              <a:gd name="connsiteY48-422" fmla="*/ 1193698 h 4714030"/>
              <a:gd name="connsiteX49-423" fmla="*/ 3604045 w 4779369"/>
              <a:gd name="connsiteY49-424" fmla="*/ 1161650 h 4714030"/>
              <a:gd name="connsiteX50-425" fmla="*/ 3667106 w 4779369"/>
              <a:gd name="connsiteY50-426" fmla="*/ 1060681 h 4714030"/>
              <a:gd name="connsiteX51-427" fmla="*/ 4538432 w 4779369"/>
              <a:gd name="connsiteY51-428" fmla="*/ 949730 h 4714030"/>
              <a:gd name="connsiteX0-429" fmla="*/ 4538432 w 4779369"/>
              <a:gd name="connsiteY0-430" fmla="*/ 949730 h 4714030"/>
              <a:gd name="connsiteX1-431" fmla="*/ 4649383 w 4779369"/>
              <a:gd name="connsiteY1-432" fmla="*/ 1821057 h 4714030"/>
              <a:gd name="connsiteX2-433" fmla="*/ 3778057 w 4779369"/>
              <a:gd name="connsiteY2-434" fmla="*/ 1932008 h 4714030"/>
              <a:gd name="connsiteX3-435" fmla="*/ 3686799 w 4779369"/>
              <a:gd name="connsiteY3-436" fmla="*/ 1845408 h 4714030"/>
              <a:gd name="connsiteX4-437" fmla="*/ 3606598 w 4779369"/>
              <a:gd name="connsiteY4-438" fmla="*/ 1770199 h 4714030"/>
              <a:gd name="connsiteX5-439" fmla="*/ 3336570 w 4779369"/>
              <a:gd name="connsiteY5-440" fmla="*/ 1691032 h 4714030"/>
              <a:gd name="connsiteX6-441" fmla="*/ 3192952 w 4779369"/>
              <a:gd name="connsiteY6-442" fmla="*/ 1711872 h 4714030"/>
              <a:gd name="connsiteX7-443" fmla="*/ 3126960 w 4779369"/>
              <a:gd name="connsiteY7-444" fmla="*/ 1827523 h 4714030"/>
              <a:gd name="connsiteX8-445" fmla="*/ 3048503 w 4779369"/>
              <a:gd name="connsiteY8-446" fmla="*/ 2123573 h 4714030"/>
              <a:gd name="connsiteX9-447" fmla="*/ 2992344 w 4779369"/>
              <a:gd name="connsiteY9-448" fmla="*/ 2253828 h 4714030"/>
              <a:gd name="connsiteX10-449" fmla="*/ 2997806 w 4779369"/>
              <a:gd name="connsiteY10-450" fmla="*/ 2275931 h 4714030"/>
              <a:gd name="connsiteX11-451" fmla="*/ 3162873 w 4779369"/>
              <a:gd name="connsiteY11-452" fmla="*/ 2503824 h 4714030"/>
              <a:gd name="connsiteX12-453" fmla="*/ 3356427 w 4779369"/>
              <a:gd name="connsiteY12-454" fmla="*/ 2595846 h 4714030"/>
              <a:gd name="connsiteX13-455" fmla="*/ 3414277 w 4779369"/>
              <a:gd name="connsiteY13-456" fmla="*/ 2604863 h 4714030"/>
              <a:gd name="connsiteX14-457" fmla="*/ 3454240 w 4779369"/>
              <a:gd name="connsiteY14-458" fmla="*/ 2587267 h 4714030"/>
              <a:gd name="connsiteX15-459" fmla="*/ 4029121 w 4779369"/>
              <a:gd name="connsiteY15-460" fmla="*/ 2685987 h 4714030"/>
              <a:gd name="connsiteX16-461" fmla="*/ 4140072 w 4779369"/>
              <a:gd name="connsiteY16-462" fmla="*/ 3557314 h 4714030"/>
              <a:gd name="connsiteX17-463" fmla="*/ 3268745 w 4779369"/>
              <a:gd name="connsiteY17-464" fmla="*/ 3668264 h 4714030"/>
              <a:gd name="connsiteX18-465" fmla="*/ 3029106 w 4779369"/>
              <a:gd name="connsiteY18-466" fmla="*/ 3136468 h 4714030"/>
              <a:gd name="connsiteX19-467" fmla="*/ 3040867 w 4779369"/>
              <a:gd name="connsiteY19-468" fmla="*/ 3064259 h 4714030"/>
              <a:gd name="connsiteX20-469" fmla="*/ 3024015 w 4779369"/>
              <a:gd name="connsiteY20-470" fmla="*/ 3025265 h 4714030"/>
              <a:gd name="connsiteX21-471" fmla="*/ 2886424 w 4779369"/>
              <a:gd name="connsiteY21-472" fmla="*/ 2860950 h 4714030"/>
              <a:gd name="connsiteX22-473" fmla="*/ 2624436 w 4779369"/>
              <a:gd name="connsiteY22-474" fmla="*/ 2758262 h 4714030"/>
              <a:gd name="connsiteX23-475" fmla="*/ 2608775 w 4779369"/>
              <a:gd name="connsiteY23-476" fmla="*/ 2758435 h 4714030"/>
              <a:gd name="connsiteX24-477" fmla="*/ 2598603 w 4779369"/>
              <a:gd name="connsiteY24-478" fmla="*/ 2768115 h 4714030"/>
              <a:gd name="connsiteX25-479" fmla="*/ 2138389 w 4779369"/>
              <a:gd name="connsiteY25-480" fmla="*/ 3042691 h 4714030"/>
              <a:gd name="connsiteX26-481" fmla="*/ 2080005 w 4779369"/>
              <a:gd name="connsiteY26-482" fmla="*/ 3062295 h 4714030"/>
              <a:gd name="connsiteX27-483" fmla="*/ 2075740 w 4779369"/>
              <a:gd name="connsiteY27-484" fmla="*/ 3101544 h 4714030"/>
              <a:gd name="connsiteX28-485" fmla="*/ 2091557 w 4779369"/>
              <a:gd name="connsiteY28-486" fmla="*/ 3245802 h 4714030"/>
              <a:gd name="connsiteX29-487" fmla="*/ 2235869 w 4779369"/>
              <a:gd name="connsiteY29-488" fmla="*/ 3487372 h 4714030"/>
              <a:gd name="connsiteX30-489" fmla="*/ 2246040 w 4779369"/>
              <a:gd name="connsiteY30-490" fmla="*/ 3495068 h 4714030"/>
              <a:gd name="connsiteX31-491" fmla="*/ 2353186 w 4779369"/>
              <a:gd name="connsiteY31-492" fmla="*/ 3535124 h 4714030"/>
              <a:gd name="connsiteX32-493" fmla="*/ 2459892 w 4779369"/>
              <a:gd name="connsiteY32-494" fmla="*/ 3601767 h 4714030"/>
              <a:gd name="connsiteX33-495" fmla="*/ 2570842 w 4779369"/>
              <a:gd name="connsiteY33-496" fmla="*/ 4473093 h 4714030"/>
              <a:gd name="connsiteX34-497" fmla="*/ 1699516 w 4779369"/>
              <a:gd name="connsiteY34-498" fmla="*/ 4584044 h 4714030"/>
              <a:gd name="connsiteX35-499" fmla="*/ 1588565 w 4779369"/>
              <a:gd name="connsiteY35-500" fmla="*/ 3712718 h 4714030"/>
              <a:gd name="connsiteX36-501" fmla="*/ 1634920 w 4779369"/>
              <a:gd name="connsiteY36-502" fmla="*/ 3663870 h 4714030"/>
              <a:gd name="connsiteX37-503" fmla="*/ 1645376 w 4779369"/>
              <a:gd name="connsiteY37-504" fmla="*/ 3640232 h 4714030"/>
              <a:gd name="connsiteX38-505" fmla="*/ 1654346 w 4779369"/>
              <a:gd name="connsiteY38-506" fmla="*/ 3358982 h 4714030"/>
              <a:gd name="connsiteX39-507" fmla="*/ 1557620 w 4779369"/>
              <a:gd name="connsiteY39-508" fmla="*/ 3167736 h 4714030"/>
              <a:gd name="connsiteX40-509" fmla="*/ 1536748 w 4779369"/>
              <a:gd name="connsiteY40-510" fmla="*/ 3145662 h 4714030"/>
              <a:gd name="connsiteX41-511" fmla="*/ 1489568 w 4779369"/>
              <a:gd name="connsiteY41-512" fmla="*/ 3145159 h 4714030"/>
              <a:gd name="connsiteX42-513" fmla="*/ 610434 w 4779369"/>
              <a:gd name="connsiteY42-514" fmla="*/ 2818009 h 4714030"/>
              <a:gd name="connsiteX43-515" fmla="*/ 329331 w 4779369"/>
              <a:gd name="connsiteY43-516" fmla="*/ 610434 h 4714030"/>
              <a:gd name="connsiteX44-517" fmla="*/ 2536907 w 4779369"/>
              <a:gd name="connsiteY44-518" fmla="*/ 329331 h 4714030"/>
              <a:gd name="connsiteX45-519" fmla="*/ 3068123 w 4779369"/>
              <a:gd name="connsiteY45-520" fmla="*/ 1080399 h 4714030"/>
              <a:gd name="connsiteX46-521" fmla="*/ 3127186 w 4779369"/>
              <a:gd name="connsiteY46-522" fmla="*/ 1193698 h 4714030"/>
              <a:gd name="connsiteX47-523" fmla="*/ 3336570 w 4779369"/>
              <a:gd name="connsiteY47-524" fmla="*/ 1239409 h 4714030"/>
              <a:gd name="connsiteX48-525" fmla="*/ 3545953 w 4779369"/>
              <a:gd name="connsiteY48-526" fmla="*/ 1193698 h 4714030"/>
              <a:gd name="connsiteX49-527" fmla="*/ 3667106 w 4779369"/>
              <a:gd name="connsiteY49-528" fmla="*/ 1060681 h 4714030"/>
              <a:gd name="connsiteX50-529" fmla="*/ 4538432 w 4779369"/>
              <a:gd name="connsiteY50-530" fmla="*/ 949730 h 4714030"/>
              <a:gd name="connsiteX0-531" fmla="*/ 4538432 w 4779369"/>
              <a:gd name="connsiteY0-532" fmla="*/ 949730 h 4714030"/>
              <a:gd name="connsiteX1-533" fmla="*/ 4649383 w 4779369"/>
              <a:gd name="connsiteY1-534" fmla="*/ 1821057 h 4714030"/>
              <a:gd name="connsiteX2-535" fmla="*/ 3778057 w 4779369"/>
              <a:gd name="connsiteY2-536" fmla="*/ 1932008 h 4714030"/>
              <a:gd name="connsiteX3-537" fmla="*/ 3686799 w 4779369"/>
              <a:gd name="connsiteY3-538" fmla="*/ 1845408 h 4714030"/>
              <a:gd name="connsiteX4-539" fmla="*/ 3606598 w 4779369"/>
              <a:gd name="connsiteY4-540" fmla="*/ 1770199 h 4714030"/>
              <a:gd name="connsiteX5-541" fmla="*/ 3336570 w 4779369"/>
              <a:gd name="connsiteY5-542" fmla="*/ 1691032 h 4714030"/>
              <a:gd name="connsiteX6-543" fmla="*/ 3192952 w 4779369"/>
              <a:gd name="connsiteY6-544" fmla="*/ 1711872 h 4714030"/>
              <a:gd name="connsiteX7-545" fmla="*/ 3126960 w 4779369"/>
              <a:gd name="connsiteY7-546" fmla="*/ 1827523 h 4714030"/>
              <a:gd name="connsiteX8-547" fmla="*/ 3048503 w 4779369"/>
              <a:gd name="connsiteY8-548" fmla="*/ 2123573 h 4714030"/>
              <a:gd name="connsiteX9-549" fmla="*/ 2992344 w 4779369"/>
              <a:gd name="connsiteY9-550" fmla="*/ 2253828 h 4714030"/>
              <a:gd name="connsiteX10-551" fmla="*/ 2997806 w 4779369"/>
              <a:gd name="connsiteY10-552" fmla="*/ 2275931 h 4714030"/>
              <a:gd name="connsiteX11-553" fmla="*/ 3162873 w 4779369"/>
              <a:gd name="connsiteY11-554" fmla="*/ 2503824 h 4714030"/>
              <a:gd name="connsiteX12-555" fmla="*/ 3356427 w 4779369"/>
              <a:gd name="connsiteY12-556" fmla="*/ 2595846 h 4714030"/>
              <a:gd name="connsiteX13-557" fmla="*/ 3414277 w 4779369"/>
              <a:gd name="connsiteY13-558" fmla="*/ 2604863 h 4714030"/>
              <a:gd name="connsiteX14-559" fmla="*/ 3454240 w 4779369"/>
              <a:gd name="connsiteY14-560" fmla="*/ 2587267 h 4714030"/>
              <a:gd name="connsiteX15-561" fmla="*/ 4029121 w 4779369"/>
              <a:gd name="connsiteY15-562" fmla="*/ 2685987 h 4714030"/>
              <a:gd name="connsiteX16-563" fmla="*/ 4140072 w 4779369"/>
              <a:gd name="connsiteY16-564" fmla="*/ 3557314 h 4714030"/>
              <a:gd name="connsiteX17-565" fmla="*/ 3268745 w 4779369"/>
              <a:gd name="connsiteY17-566" fmla="*/ 3668264 h 4714030"/>
              <a:gd name="connsiteX18-567" fmla="*/ 3029106 w 4779369"/>
              <a:gd name="connsiteY18-568" fmla="*/ 3136468 h 4714030"/>
              <a:gd name="connsiteX19-569" fmla="*/ 3024015 w 4779369"/>
              <a:gd name="connsiteY19-570" fmla="*/ 3025265 h 4714030"/>
              <a:gd name="connsiteX20-571" fmla="*/ 2886424 w 4779369"/>
              <a:gd name="connsiteY20-572" fmla="*/ 2860950 h 4714030"/>
              <a:gd name="connsiteX21-573" fmla="*/ 2624436 w 4779369"/>
              <a:gd name="connsiteY21-574" fmla="*/ 2758262 h 4714030"/>
              <a:gd name="connsiteX22-575" fmla="*/ 2608775 w 4779369"/>
              <a:gd name="connsiteY22-576" fmla="*/ 2758435 h 4714030"/>
              <a:gd name="connsiteX23-577" fmla="*/ 2598603 w 4779369"/>
              <a:gd name="connsiteY23-578" fmla="*/ 2768115 h 4714030"/>
              <a:gd name="connsiteX24-579" fmla="*/ 2138389 w 4779369"/>
              <a:gd name="connsiteY24-580" fmla="*/ 3042691 h 4714030"/>
              <a:gd name="connsiteX25-581" fmla="*/ 2080005 w 4779369"/>
              <a:gd name="connsiteY25-582" fmla="*/ 3062295 h 4714030"/>
              <a:gd name="connsiteX26-583" fmla="*/ 2075740 w 4779369"/>
              <a:gd name="connsiteY26-584" fmla="*/ 3101544 h 4714030"/>
              <a:gd name="connsiteX27-585" fmla="*/ 2091557 w 4779369"/>
              <a:gd name="connsiteY27-586" fmla="*/ 3245802 h 4714030"/>
              <a:gd name="connsiteX28-587" fmla="*/ 2235869 w 4779369"/>
              <a:gd name="connsiteY28-588" fmla="*/ 3487372 h 4714030"/>
              <a:gd name="connsiteX29-589" fmla="*/ 2246040 w 4779369"/>
              <a:gd name="connsiteY29-590" fmla="*/ 3495068 h 4714030"/>
              <a:gd name="connsiteX30-591" fmla="*/ 2353186 w 4779369"/>
              <a:gd name="connsiteY30-592" fmla="*/ 3535124 h 4714030"/>
              <a:gd name="connsiteX31-593" fmla="*/ 2459892 w 4779369"/>
              <a:gd name="connsiteY31-594" fmla="*/ 3601767 h 4714030"/>
              <a:gd name="connsiteX32-595" fmla="*/ 2570842 w 4779369"/>
              <a:gd name="connsiteY32-596" fmla="*/ 4473093 h 4714030"/>
              <a:gd name="connsiteX33-597" fmla="*/ 1699516 w 4779369"/>
              <a:gd name="connsiteY33-598" fmla="*/ 4584044 h 4714030"/>
              <a:gd name="connsiteX34-599" fmla="*/ 1588565 w 4779369"/>
              <a:gd name="connsiteY34-600" fmla="*/ 3712718 h 4714030"/>
              <a:gd name="connsiteX35-601" fmla="*/ 1634920 w 4779369"/>
              <a:gd name="connsiteY35-602" fmla="*/ 3663870 h 4714030"/>
              <a:gd name="connsiteX36-603" fmla="*/ 1645376 w 4779369"/>
              <a:gd name="connsiteY36-604" fmla="*/ 3640232 h 4714030"/>
              <a:gd name="connsiteX37-605" fmla="*/ 1654346 w 4779369"/>
              <a:gd name="connsiteY37-606" fmla="*/ 3358982 h 4714030"/>
              <a:gd name="connsiteX38-607" fmla="*/ 1557620 w 4779369"/>
              <a:gd name="connsiteY38-608" fmla="*/ 3167736 h 4714030"/>
              <a:gd name="connsiteX39-609" fmla="*/ 1536748 w 4779369"/>
              <a:gd name="connsiteY39-610" fmla="*/ 3145662 h 4714030"/>
              <a:gd name="connsiteX40-611" fmla="*/ 1489568 w 4779369"/>
              <a:gd name="connsiteY40-612" fmla="*/ 3145159 h 4714030"/>
              <a:gd name="connsiteX41-613" fmla="*/ 610434 w 4779369"/>
              <a:gd name="connsiteY41-614" fmla="*/ 2818009 h 4714030"/>
              <a:gd name="connsiteX42-615" fmla="*/ 329331 w 4779369"/>
              <a:gd name="connsiteY42-616" fmla="*/ 610434 h 4714030"/>
              <a:gd name="connsiteX43-617" fmla="*/ 2536907 w 4779369"/>
              <a:gd name="connsiteY43-618" fmla="*/ 329331 h 4714030"/>
              <a:gd name="connsiteX44-619" fmla="*/ 3068123 w 4779369"/>
              <a:gd name="connsiteY44-620" fmla="*/ 1080399 h 4714030"/>
              <a:gd name="connsiteX45-621" fmla="*/ 3127186 w 4779369"/>
              <a:gd name="connsiteY45-622" fmla="*/ 1193698 h 4714030"/>
              <a:gd name="connsiteX46-623" fmla="*/ 3336570 w 4779369"/>
              <a:gd name="connsiteY46-624" fmla="*/ 1239409 h 4714030"/>
              <a:gd name="connsiteX47-625" fmla="*/ 3545953 w 4779369"/>
              <a:gd name="connsiteY47-626" fmla="*/ 1193698 h 4714030"/>
              <a:gd name="connsiteX48-627" fmla="*/ 3667106 w 4779369"/>
              <a:gd name="connsiteY48-628" fmla="*/ 1060681 h 4714030"/>
              <a:gd name="connsiteX49-629" fmla="*/ 4538432 w 4779369"/>
              <a:gd name="connsiteY49-630" fmla="*/ 949730 h 4714030"/>
              <a:gd name="connsiteX0-631" fmla="*/ 4538432 w 4779369"/>
              <a:gd name="connsiteY0-632" fmla="*/ 949730 h 4714030"/>
              <a:gd name="connsiteX1-633" fmla="*/ 4649383 w 4779369"/>
              <a:gd name="connsiteY1-634" fmla="*/ 1821057 h 4714030"/>
              <a:gd name="connsiteX2-635" fmla="*/ 3778057 w 4779369"/>
              <a:gd name="connsiteY2-636" fmla="*/ 1932008 h 4714030"/>
              <a:gd name="connsiteX3-637" fmla="*/ 3686799 w 4779369"/>
              <a:gd name="connsiteY3-638" fmla="*/ 1845408 h 4714030"/>
              <a:gd name="connsiteX4-639" fmla="*/ 3606598 w 4779369"/>
              <a:gd name="connsiteY4-640" fmla="*/ 1770199 h 4714030"/>
              <a:gd name="connsiteX5-641" fmla="*/ 3336570 w 4779369"/>
              <a:gd name="connsiteY5-642" fmla="*/ 1691032 h 4714030"/>
              <a:gd name="connsiteX6-643" fmla="*/ 3192952 w 4779369"/>
              <a:gd name="connsiteY6-644" fmla="*/ 1711872 h 4714030"/>
              <a:gd name="connsiteX7-645" fmla="*/ 3126960 w 4779369"/>
              <a:gd name="connsiteY7-646" fmla="*/ 1827523 h 4714030"/>
              <a:gd name="connsiteX8-647" fmla="*/ 3048503 w 4779369"/>
              <a:gd name="connsiteY8-648" fmla="*/ 2123573 h 4714030"/>
              <a:gd name="connsiteX9-649" fmla="*/ 2992344 w 4779369"/>
              <a:gd name="connsiteY9-650" fmla="*/ 2253828 h 4714030"/>
              <a:gd name="connsiteX10-651" fmla="*/ 2997806 w 4779369"/>
              <a:gd name="connsiteY10-652" fmla="*/ 2275931 h 4714030"/>
              <a:gd name="connsiteX11-653" fmla="*/ 3162873 w 4779369"/>
              <a:gd name="connsiteY11-654" fmla="*/ 2503824 h 4714030"/>
              <a:gd name="connsiteX12-655" fmla="*/ 3356427 w 4779369"/>
              <a:gd name="connsiteY12-656" fmla="*/ 2595846 h 4714030"/>
              <a:gd name="connsiteX13-657" fmla="*/ 3454240 w 4779369"/>
              <a:gd name="connsiteY13-658" fmla="*/ 2587267 h 4714030"/>
              <a:gd name="connsiteX14-659" fmla="*/ 4029121 w 4779369"/>
              <a:gd name="connsiteY14-660" fmla="*/ 2685987 h 4714030"/>
              <a:gd name="connsiteX15-661" fmla="*/ 4140072 w 4779369"/>
              <a:gd name="connsiteY15-662" fmla="*/ 3557314 h 4714030"/>
              <a:gd name="connsiteX16-663" fmla="*/ 3268745 w 4779369"/>
              <a:gd name="connsiteY16-664" fmla="*/ 3668264 h 4714030"/>
              <a:gd name="connsiteX17-665" fmla="*/ 3029106 w 4779369"/>
              <a:gd name="connsiteY17-666" fmla="*/ 3136468 h 4714030"/>
              <a:gd name="connsiteX18-667" fmla="*/ 3024015 w 4779369"/>
              <a:gd name="connsiteY18-668" fmla="*/ 3025265 h 4714030"/>
              <a:gd name="connsiteX19-669" fmla="*/ 2886424 w 4779369"/>
              <a:gd name="connsiteY19-670" fmla="*/ 2860950 h 4714030"/>
              <a:gd name="connsiteX20-671" fmla="*/ 2624436 w 4779369"/>
              <a:gd name="connsiteY20-672" fmla="*/ 2758262 h 4714030"/>
              <a:gd name="connsiteX21-673" fmla="*/ 2608775 w 4779369"/>
              <a:gd name="connsiteY21-674" fmla="*/ 2758435 h 4714030"/>
              <a:gd name="connsiteX22-675" fmla="*/ 2598603 w 4779369"/>
              <a:gd name="connsiteY22-676" fmla="*/ 2768115 h 4714030"/>
              <a:gd name="connsiteX23-677" fmla="*/ 2138389 w 4779369"/>
              <a:gd name="connsiteY23-678" fmla="*/ 3042691 h 4714030"/>
              <a:gd name="connsiteX24-679" fmla="*/ 2080005 w 4779369"/>
              <a:gd name="connsiteY24-680" fmla="*/ 3062295 h 4714030"/>
              <a:gd name="connsiteX25-681" fmla="*/ 2075740 w 4779369"/>
              <a:gd name="connsiteY25-682" fmla="*/ 3101544 h 4714030"/>
              <a:gd name="connsiteX26-683" fmla="*/ 2091557 w 4779369"/>
              <a:gd name="connsiteY26-684" fmla="*/ 3245802 h 4714030"/>
              <a:gd name="connsiteX27-685" fmla="*/ 2235869 w 4779369"/>
              <a:gd name="connsiteY27-686" fmla="*/ 3487372 h 4714030"/>
              <a:gd name="connsiteX28-687" fmla="*/ 2246040 w 4779369"/>
              <a:gd name="connsiteY28-688" fmla="*/ 3495068 h 4714030"/>
              <a:gd name="connsiteX29-689" fmla="*/ 2353186 w 4779369"/>
              <a:gd name="connsiteY29-690" fmla="*/ 3535124 h 4714030"/>
              <a:gd name="connsiteX30-691" fmla="*/ 2459892 w 4779369"/>
              <a:gd name="connsiteY30-692" fmla="*/ 3601767 h 4714030"/>
              <a:gd name="connsiteX31-693" fmla="*/ 2570842 w 4779369"/>
              <a:gd name="connsiteY31-694" fmla="*/ 4473093 h 4714030"/>
              <a:gd name="connsiteX32-695" fmla="*/ 1699516 w 4779369"/>
              <a:gd name="connsiteY32-696" fmla="*/ 4584044 h 4714030"/>
              <a:gd name="connsiteX33-697" fmla="*/ 1588565 w 4779369"/>
              <a:gd name="connsiteY33-698" fmla="*/ 3712718 h 4714030"/>
              <a:gd name="connsiteX34-699" fmla="*/ 1634920 w 4779369"/>
              <a:gd name="connsiteY34-700" fmla="*/ 3663870 h 4714030"/>
              <a:gd name="connsiteX35-701" fmla="*/ 1645376 w 4779369"/>
              <a:gd name="connsiteY35-702" fmla="*/ 3640232 h 4714030"/>
              <a:gd name="connsiteX36-703" fmla="*/ 1654346 w 4779369"/>
              <a:gd name="connsiteY36-704" fmla="*/ 3358982 h 4714030"/>
              <a:gd name="connsiteX37-705" fmla="*/ 1557620 w 4779369"/>
              <a:gd name="connsiteY37-706" fmla="*/ 3167736 h 4714030"/>
              <a:gd name="connsiteX38-707" fmla="*/ 1536748 w 4779369"/>
              <a:gd name="connsiteY38-708" fmla="*/ 3145662 h 4714030"/>
              <a:gd name="connsiteX39-709" fmla="*/ 1489568 w 4779369"/>
              <a:gd name="connsiteY39-710" fmla="*/ 3145159 h 4714030"/>
              <a:gd name="connsiteX40-711" fmla="*/ 610434 w 4779369"/>
              <a:gd name="connsiteY40-712" fmla="*/ 2818009 h 4714030"/>
              <a:gd name="connsiteX41-713" fmla="*/ 329331 w 4779369"/>
              <a:gd name="connsiteY41-714" fmla="*/ 610434 h 4714030"/>
              <a:gd name="connsiteX42-715" fmla="*/ 2536907 w 4779369"/>
              <a:gd name="connsiteY42-716" fmla="*/ 329331 h 4714030"/>
              <a:gd name="connsiteX43-717" fmla="*/ 3068123 w 4779369"/>
              <a:gd name="connsiteY43-718" fmla="*/ 1080399 h 4714030"/>
              <a:gd name="connsiteX44-719" fmla="*/ 3127186 w 4779369"/>
              <a:gd name="connsiteY44-720" fmla="*/ 1193698 h 4714030"/>
              <a:gd name="connsiteX45-721" fmla="*/ 3336570 w 4779369"/>
              <a:gd name="connsiteY45-722" fmla="*/ 1239409 h 4714030"/>
              <a:gd name="connsiteX46-723" fmla="*/ 3545953 w 4779369"/>
              <a:gd name="connsiteY46-724" fmla="*/ 1193698 h 4714030"/>
              <a:gd name="connsiteX47-725" fmla="*/ 3667106 w 4779369"/>
              <a:gd name="connsiteY47-726" fmla="*/ 1060681 h 4714030"/>
              <a:gd name="connsiteX48-727" fmla="*/ 4538432 w 4779369"/>
              <a:gd name="connsiteY48-728" fmla="*/ 949730 h 4714030"/>
              <a:gd name="connsiteX0-729" fmla="*/ 4538432 w 4779369"/>
              <a:gd name="connsiteY0-730" fmla="*/ 949730 h 4714030"/>
              <a:gd name="connsiteX1-731" fmla="*/ 4649383 w 4779369"/>
              <a:gd name="connsiteY1-732" fmla="*/ 1821057 h 4714030"/>
              <a:gd name="connsiteX2-733" fmla="*/ 3778057 w 4779369"/>
              <a:gd name="connsiteY2-734" fmla="*/ 1932008 h 4714030"/>
              <a:gd name="connsiteX3-735" fmla="*/ 3686799 w 4779369"/>
              <a:gd name="connsiteY3-736" fmla="*/ 1845408 h 4714030"/>
              <a:gd name="connsiteX4-737" fmla="*/ 3606598 w 4779369"/>
              <a:gd name="connsiteY4-738" fmla="*/ 1770199 h 4714030"/>
              <a:gd name="connsiteX5-739" fmla="*/ 3336570 w 4779369"/>
              <a:gd name="connsiteY5-740" fmla="*/ 1691032 h 4714030"/>
              <a:gd name="connsiteX6-741" fmla="*/ 3192952 w 4779369"/>
              <a:gd name="connsiteY6-742" fmla="*/ 1711872 h 4714030"/>
              <a:gd name="connsiteX7-743" fmla="*/ 3126960 w 4779369"/>
              <a:gd name="connsiteY7-744" fmla="*/ 1827523 h 4714030"/>
              <a:gd name="connsiteX8-745" fmla="*/ 3048503 w 4779369"/>
              <a:gd name="connsiteY8-746" fmla="*/ 2123573 h 4714030"/>
              <a:gd name="connsiteX9-747" fmla="*/ 2997806 w 4779369"/>
              <a:gd name="connsiteY9-748" fmla="*/ 2275931 h 4714030"/>
              <a:gd name="connsiteX10-749" fmla="*/ 3162873 w 4779369"/>
              <a:gd name="connsiteY10-750" fmla="*/ 2503824 h 4714030"/>
              <a:gd name="connsiteX11-751" fmla="*/ 3356427 w 4779369"/>
              <a:gd name="connsiteY11-752" fmla="*/ 2595846 h 4714030"/>
              <a:gd name="connsiteX12-753" fmla="*/ 3454240 w 4779369"/>
              <a:gd name="connsiteY12-754" fmla="*/ 2587267 h 4714030"/>
              <a:gd name="connsiteX13-755" fmla="*/ 4029121 w 4779369"/>
              <a:gd name="connsiteY13-756" fmla="*/ 2685987 h 4714030"/>
              <a:gd name="connsiteX14-757" fmla="*/ 4140072 w 4779369"/>
              <a:gd name="connsiteY14-758" fmla="*/ 3557314 h 4714030"/>
              <a:gd name="connsiteX15-759" fmla="*/ 3268745 w 4779369"/>
              <a:gd name="connsiteY15-760" fmla="*/ 3668264 h 4714030"/>
              <a:gd name="connsiteX16-761" fmla="*/ 3029106 w 4779369"/>
              <a:gd name="connsiteY16-762" fmla="*/ 3136468 h 4714030"/>
              <a:gd name="connsiteX17-763" fmla="*/ 3024015 w 4779369"/>
              <a:gd name="connsiteY17-764" fmla="*/ 3025265 h 4714030"/>
              <a:gd name="connsiteX18-765" fmla="*/ 2886424 w 4779369"/>
              <a:gd name="connsiteY18-766" fmla="*/ 2860950 h 4714030"/>
              <a:gd name="connsiteX19-767" fmla="*/ 2624436 w 4779369"/>
              <a:gd name="connsiteY19-768" fmla="*/ 2758262 h 4714030"/>
              <a:gd name="connsiteX20-769" fmla="*/ 2608775 w 4779369"/>
              <a:gd name="connsiteY20-770" fmla="*/ 2758435 h 4714030"/>
              <a:gd name="connsiteX21-771" fmla="*/ 2598603 w 4779369"/>
              <a:gd name="connsiteY21-772" fmla="*/ 2768115 h 4714030"/>
              <a:gd name="connsiteX22-773" fmla="*/ 2138389 w 4779369"/>
              <a:gd name="connsiteY22-774" fmla="*/ 3042691 h 4714030"/>
              <a:gd name="connsiteX23-775" fmla="*/ 2080005 w 4779369"/>
              <a:gd name="connsiteY23-776" fmla="*/ 3062295 h 4714030"/>
              <a:gd name="connsiteX24-777" fmla="*/ 2075740 w 4779369"/>
              <a:gd name="connsiteY24-778" fmla="*/ 3101544 h 4714030"/>
              <a:gd name="connsiteX25-779" fmla="*/ 2091557 w 4779369"/>
              <a:gd name="connsiteY25-780" fmla="*/ 3245802 h 4714030"/>
              <a:gd name="connsiteX26-781" fmla="*/ 2235869 w 4779369"/>
              <a:gd name="connsiteY26-782" fmla="*/ 3487372 h 4714030"/>
              <a:gd name="connsiteX27-783" fmla="*/ 2246040 w 4779369"/>
              <a:gd name="connsiteY27-784" fmla="*/ 3495068 h 4714030"/>
              <a:gd name="connsiteX28-785" fmla="*/ 2353186 w 4779369"/>
              <a:gd name="connsiteY28-786" fmla="*/ 3535124 h 4714030"/>
              <a:gd name="connsiteX29-787" fmla="*/ 2459892 w 4779369"/>
              <a:gd name="connsiteY29-788" fmla="*/ 3601767 h 4714030"/>
              <a:gd name="connsiteX30-789" fmla="*/ 2570842 w 4779369"/>
              <a:gd name="connsiteY30-790" fmla="*/ 4473093 h 4714030"/>
              <a:gd name="connsiteX31-791" fmla="*/ 1699516 w 4779369"/>
              <a:gd name="connsiteY31-792" fmla="*/ 4584044 h 4714030"/>
              <a:gd name="connsiteX32-793" fmla="*/ 1588565 w 4779369"/>
              <a:gd name="connsiteY32-794" fmla="*/ 3712718 h 4714030"/>
              <a:gd name="connsiteX33-795" fmla="*/ 1634920 w 4779369"/>
              <a:gd name="connsiteY33-796" fmla="*/ 3663870 h 4714030"/>
              <a:gd name="connsiteX34-797" fmla="*/ 1645376 w 4779369"/>
              <a:gd name="connsiteY34-798" fmla="*/ 3640232 h 4714030"/>
              <a:gd name="connsiteX35-799" fmla="*/ 1654346 w 4779369"/>
              <a:gd name="connsiteY35-800" fmla="*/ 3358982 h 4714030"/>
              <a:gd name="connsiteX36-801" fmla="*/ 1557620 w 4779369"/>
              <a:gd name="connsiteY36-802" fmla="*/ 3167736 h 4714030"/>
              <a:gd name="connsiteX37-803" fmla="*/ 1536748 w 4779369"/>
              <a:gd name="connsiteY37-804" fmla="*/ 3145662 h 4714030"/>
              <a:gd name="connsiteX38-805" fmla="*/ 1489568 w 4779369"/>
              <a:gd name="connsiteY38-806" fmla="*/ 3145159 h 4714030"/>
              <a:gd name="connsiteX39-807" fmla="*/ 610434 w 4779369"/>
              <a:gd name="connsiteY39-808" fmla="*/ 2818009 h 4714030"/>
              <a:gd name="connsiteX40-809" fmla="*/ 329331 w 4779369"/>
              <a:gd name="connsiteY40-810" fmla="*/ 610434 h 4714030"/>
              <a:gd name="connsiteX41-811" fmla="*/ 2536907 w 4779369"/>
              <a:gd name="connsiteY41-812" fmla="*/ 329331 h 4714030"/>
              <a:gd name="connsiteX42-813" fmla="*/ 3068123 w 4779369"/>
              <a:gd name="connsiteY42-814" fmla="*/ 1080399 h 4714030"/>
              <a:gd name="connsiteX43-815" fmla="*/ 3127186 w 4779369"/>
              <a:gd name="connsiteY43-816" fmla="*/ 1193698 h 4714030"/>
              <a:gd name="connsiteX44-817" fmla="*/ 3336570 w 4779369"/>
              <a:gd name="connsiteY44-818" fmla="*/ 1239409 h 4714030"/>
              <a:gd name="connsiteX45-819" fmla="*/ 3545953 w 4779369"/>
              <a:gd name="connsiteY45-820" fmla="*/ 1193698 h 4714030"/>
              <a:gd name="connsiteX46-821" fmla="*/ 3667106 w 4779369"/>
              <a:gd name="connsiteY46-822" fmla="*/ 1060681 h 4714030"/>
              <a:gd name="connsiteX47-823" fmla="*/ 4538432 w 4779369"/>
              <a:gd name="connsiteY47-824" fmla="*/ 949730 h 4714030"/>
              <a:gd name="connsiteX0-825" fmla="*/ 4538432 w 4779369"/>
              <a:gd name="connsiteY0-826" fmla="*/ 949730 h 4714030"/>
              <a:gd name="connsiteX1-827" fmla="*/ 4649383 w 4779369"/>
              <a:gd name="connsiteY1-828" fmla="*/ 1821057 h 4714030"/>
              <a:gd name="connsiteX2-829" fmla="*/ 3778057 w 4779369"/>
              <a:gd name="connsiteY2-830" fmla="*/ 1932008 h 4714030"/>
              <a:gd name="connsiteX3-831" fmla="*/ 3686799 w 4779369"/>
              <a:gd name="connsiteY3-832" fmla="*/ 1845408 h 4714030"/>
              <a:gd name="connsiteX4-833" fmla="*/ 3606598 w 4779369"/>
              <a:gd name="connsiteY4-834" fmla="*/ 1770199 h 4714030"/>
              <a:gd name="connsiteX5-835" fmla="*/ 3336570 w 4779369"/>
              <a:gd name="connsiteY5-836" fmla="*/ 1691032 h 4714030"/>
              <a:gd name="connsiteX6-837" fmla="*/ 3192952 w 4779369"/>
              <a:gd name="connsiteY6-838" fmla="*/ 1711872 h 4714030"/>
              <a:gd name="connsiteX7-839" fmla="*/ 3126960 w 4779369"/>
              <a:gd name="connsiteY7-840" fmla="*/ 1827523 h 4714030"/>
              <a:gd name="connsiteX8-841" fmla="*/ 3048503 w 4779369"/>
              <a:gd name="connsiteY8-842" fmla="*/ 2123573 h 4714030"/>
              <a:gd name="connsiteX9-843" fmla="*/ 2997806 w 4779369"/>
              <a:gd name="connsiteY9-844" fmla="*/ 2275931 h 4714030"/>
              <a:gd name="connsiteX10-845" fmla="*/ 3162873 w 4779369"/>
              <a:gd name="connsiteY10-846" fmla="*/ 2503824 h 4714030"/>
              <a:gd name="connsiteX11-847" fmla="*/ 3356427 w 4779369"/>
              <a:gd name="connsiteY11-848" fmla="*/ 2595846 h 4714030"/>
              <a:gd name="connsiteX12-849" fmla="*/ 3454240 w 4779369"/>
              <a:gd name="connsiteY12-850" fmla="*/ 2587267 h 4714030"/>
              <a:gd name="connsiteX13-851" fmla="*/ 4029121 w 4779369"/>
              <a:gd name="connsiteY13-852" fmla="*/ 2685987 h 4714030"/>
              <a:gd name="connsiteX14-853" fmla="*/ 4140072 w 4779369"/>
              <a:gd name="connsiteY14-854" fmla="*/ 3557314 h 4714030"/>
              <a:gd name="connsiteX15-855" fmla="*/ 3268745 w 4779369"/>
              <a:gd name="connsiteY15-856" fmla="*/ 3668264 h 4714030"/>
              <a:gd name="connsiteX16-857" fmla="*/ 3029106 w 4779369"/>
              <a:gd name="connsiteY16-858" fmla="*/ 3136468 h 4714030"/>
              <a:gd name="connsiteX17-859" fmla="*/ 3024015 w 4779369"/>
              <a:gd name="connsiteY17-860" fmla="*/ 3025265 h 4714030"/>
              <a:gd name="connsiteX18-861" fmla="*/ 2886424 w 4779369"/>
              <a:gd name="connsiteY18-862" fmla="*/ 2860950 h 4714030"/>
              <a:gd name="connsiteX19-863" fmla="*/ 2624436 w 4779369"/>
              <a:gd name="connsiteY19-864" fmla="*/ 2758262 h 4714030"/>
              <a:gd name="connsiteX20-865" fmla="*/ 2598603 w 4779369"/>
              <a:gd name="connsiteY20-866" fmla="*/ 2768115 h 4714030"/>
              <a:gd name="connsiteX21-867" fmla="*/ 2138389 w 4779369"/>
              <a:gd name="connsiteY21-868" fmla="*/ 3042691 h 4714030"/>
              <a:gd name="connsiteX22-869" fmla="*/ 2080005 w 4779369"/>
              <a:gd name="connsiteY22-870" fmla="*/ 3062295 h 4714030"/>
              <a:gd name="connsiteX23-871" fmla="*/ 2075740 w 4779369"/>
              <a:gd name="connsiteY23-872" fmla="*/ 3101544 h 4714030"/>
              <a:gd name="connsiteX24-873" fmla="*/ 2091557 w 4779369"/>
              <a:gd name="connsiteY24-874" fmla="*/ 3245802 h 4714030"/>
              <a:gd name="connsiteX25-875" fmla="*/ 2235869 w 4779369"/>
              <a:gd name="connsiteY25-876" fmla="*/ 3487372 h 4714030"/>
              <a:gd name="connsiteX26-877" fmla="*/ 2246040 w 4779369"/>
              <a:gd name="connsiteY26-878" fmla="*/ 3495068 h 4714030"/>
              <a:gd name="connsiteX27-879" fmla="*/ 2353186 w 4779369"/>
              <a:gd name="connsiteY27-880" fmla="*/ 3535124 h 4714030"/>
              <a:gd name="connsiteX28-881" fmla="*/ 2459892 w 4779369"/>
              <a:gd name="connsiteY28-882" fmla="*/ 3601767 h 4714030"/>
              <a:gd name="connsiteX29-883" fmla="*/ 2570842 w 4779369"/>
              <a:gd name="connsiteY29-884" fmla="*/ 4473093 h 4714030"/>
              <a:gd name="connsiteX30-885" fmla="*/ 1699516 w 4779369"/>
              <a:gd name="connsiteY30-886" fmla="*/ 4584044 h 4714030"/>
              <a:gd name="connsiteX31-887" fmla="*/ 1588565 w 4779369"/>
              <a:gd name="connsiteY31-888" fmla="*/ 3712718 h 4714030"/>
              <a:gd name="connsiteX32-889" fmla="*/ 1634920 w 4779369"/>
              <a:gd name="connsiteY32-890" fmla="*/ 3663870 h 4714030"/>
              <a:gd name="connsiteX33-891" fmla="*/ 1645376 w 4779369"/>
              <a:gd name="connsiteY33-892" fmla="*/ 3640232 h 4714030"/>
              <a:gd name="connsiteX34-893" fmla="*/ 1654346 w 4779369"/>
              <a:gd name="connsiteY34-894" fmla="*/ 3358982 h 4714030"/>
              <a:gd name="connsiteX35-895" fmla="*/ 1557620 w 4779369"/>
              <a:gd name="connsiteY35-896" fmla="*/ 3167736 h 4714030"/>
              <a:gd name="connsiteX36-897" fmla="*/ 1536748 w 4779369"/>
              <a:gd name="connsiteY36-898" fmla="*/ 3145662 h 4714030"/>
              <a:gd name="connsiteX37-899" fmla="*/ 1489568 w 4779369"/>
              <a:gd name="connsiteY37-900" fmla="*/ 3145159 h 4714030"/>
              <a:gd name="connsiteX38-901" fmla="*/ 610434 w 4779369"/>
              <a:gd name="connsiteY38-902" fmla="*/ 2818009 h 4714030"/>
              <a:gd name="connsiteX39-903" fmla="*/ 329331 w 4779369"/>
              <a:gd name="connsiteY39-904" fmla="*/ 610434 h 4714030"/>
              <a:gd name="connsiteX40-905" fmla="*/ 2536907 w 4779369"/>
              <a:gd name="connsiteY40-906" fmla="*/ 329331 h 4714030"/>
              <a:gd name="connsiteX41-907" fmla="*/ 3068123 w 4779369"/>
              <a:gd name="connsiteY41-908" fmla="*/ 1080399 h 4714030"/>
              <a:gd name="connsiteX42-909" fmla="*/ 3127186 w 4779369"/>
              <a:gd name="connsiteY42-910" fmla="*/ 1193698 h 4714030"/>
              <a:gd name="connsiteX43-911" fmla="*/ 3336570 w 4779369"/>
              <a:gd name="connsiteY43-912" fmla="*/ 1239409 h 4714030"/>
              <a:gd name="connsiteX44-913" fmla="*/ 3545953 w 4779369"/>
              <a:gd name="connsiteY44-914" fmla="*/ 1193698 h 4714030"/>
              <a:gd name="connsiteX45-915" fmla="*/ 3667106 w 4779369"/>
              <a:gd name="connsiteY45-916" fmla="*/ 1060681 h 4714030"/>
              <a:gd name="connsiteX46-917" fmla="*/ 4538432 w 4779369"/>
              <a:gd name="connsiteY46-918" fmla="*/ 949730 h 4714030"/>
              <a:gd name="connsiteX0-919" fmla="*/ 4538432 w 4779369"/>
              <a:gd name="connsiteY0-920" fmla="*/ 949730 h 4714030"/>
              <a:gd name="connsiteX1-921" fmla="*/ 4649383 w 4779369"/>
              <a:gd name="connsiteY1-922" fmla="*/ 1821057 h 4714030"/>
              <a:gd name="connsiteX2-923" fmla="*/ 3778057 w 4779369"/>
              <a:gd name="connsiteY2-924" fmla="*/ 1932008 h 4714030"/>
              <a:gd name="connsiteX3-925" fmla="*/ 3686799 w 4779369"/>
              <a:gd name="connsiteY3-926" fmla="*/ 1845408 h 4714030"/>
              <a:gd name="connsiteX4-927" fmla="*/ 3606598 w 4779369"/>
              <a:gd name="connsiteY4-928" fmla="*/ 1770199 h 4714030"/>
              <a:gd name="connsiteX5-929" fmla="*/ 3336570 w 4779369"/>
              <a:gd name="connsiteY5-930" fmla="*/ 1691032 h 4714030"/>
              <a:gd name="connsiteX6-931" fmla="*/ 3192952 w 4779369"/>
              <a:gd name="connsiteY6-932" fmla="*/ 1711872 h 4714030"/>
              <a:gd name="connsiteX7-933" fmla="*/ 3126960 w 4779369"/>
              <a:gd name="connsiteY7-934" fmla="*/ 1827523 h 4714030"/>
              <a:gd name="connsiteX8-935" fmla="*/ 3048503 w 4779369"/>
              <a:gd name="connsiteY8-936" fmla="*/ 2123573 h 4714030"/>
              <a:gd name="connsiteX9-937" fmla="*/ 2997806 w 4779369"/>
              <a:gd name="connsiteY9-938" fmla="*/ 2275931 h 4714030"/>
              <a:gd name="connsiteX10-939" fmla="*/ 3162873 w 4779369"/>
              <a:gd name="connsiteY10-940" fmla="*/ 2503824 h 4714030"/>
              <a:gd name="connsiteX11-941" fmla="*/ 3356427 w 4779369"/>
              <a:gd name="connsiteY11-942" fmla="*/ 2595846 h 4714030"/>
              <a:gd name="connsiteX12-943" fmla="*/ 3454240 w 4779369"/>
              <a:gd name="connsiteY12-944" fmla="*/ 2587267 h 4714030"/>
              <a:gd name="connsiteX13-945" fmla="*/ 4029121 w 4779369"/>
              <a:gd name="connsiteY13-946" fmla="*/ 2685987 h 4714030"/>
              <a:gd name="connsiteX14-947" fmla="*/ 4140072 w 4779369"/>
              <a:gd name="connsiteY14-948" fmla="*/ 3557314 h 4714030"/>
              <a:gd name="connsiteX15-949" fmla="*/ 3268745 w 4779369"/>
              <a:gd name="connsiteY15-950" fmla="*/ 3668264 h 4714030"/>
              <a:gd name="connsiteX16-951" fmla="*/ 3029106 w 4779369"/>
              <a:gd name="connsiteY16-952" fmla="*/ 3136468 h 4714030"/>
              <a:gd name="connsiteX17-953" fmla="*/ 3024015 w 4779369"/>
              <a:gd name="connsiteY17-954" fmla="*/ 3025265 h 4714030"/>
              <a:gd name="connsiteX18-955" fmla="*/ 2886424 w 4779369"/>
              <a:gd name="connsiteY18-956" fmla="*/ 2860950 h 4714030"/>
              <a:gd name="connsiteX19-957" fmla="*/ 2598603 w 4779369"/>
              <a:gd name="connsiteY19-958" fmla="*/ 2768115 h 4714030"/>
              <a:gd name="connsiteX20-959" fmla="*/ 2138389 w 4779369"/>
              <a:gd name="connsiteY20-960" fmla="*/ 3042691 h 4714030"/>
              <a:gd name="connsiteX21-961" fmla="*/ 2080005 w 4779369"/>
              <a:gd name="connsiteY21-962" fmla="*/ 3062295 h 4714030"/>
              <a:gd name="connsiteX22-963" fmla="*/ 2075740 w 4779369"/>
              <a:gd name="connsiteY22-964" fmla="*/ 3101544 h 4714030"/>
              <a:gd name="connsiteX23-965" fmla="*/ 2091557 w 4779369"/>
              <a:gd name="connsiteY23-966" fmla="*/ 3245802 h 4714030"/>
              <a:gd name="connsiteX24-967" fmla="*/ 2235869 w 4779369"/>
              <a:gd name="connsiteY24-968" fmla="*/ 3487372 h 4714030"/>
              <a:gd name="connsiteX25-969" fmla="*/ 2246040 w 4779369"/>
              <a:gd name="connsiteY25-970" fmla="*/ 3495068 h 4714030"/>
              <a:gd name="connsiteX26-971" fmla="*/ 2353186 w 4779369"/>
              <a:gd name="connsiteY26-972" fmla="*/ 3535124 h 4714030"/>
              <a:gd name="connsiteX27-973" fmla="*/ 2459892 w 4779369"/>
              <a:gd name="connsiteY27-974" fmla="*/ 3601767 h 4714030"/>
              <a:gd name="connsiteX28-975" fmla="*/ 2570842 w 4779369"/>
              <a:gd name="connsiteY28-976" fmla="*/ 4473093 h 4714030"/>
              <a:gd name="connsiteX29-977" fmla="*/ 1699516 w 4779369"/>
              <a:gd name="connsiteY29-978" fmla="*/ 4584044 h 4714030"/>
              <a:gd name="connsiteX30-979" fmla="*/ 1588565 w 4779369"/>
              <a:gd name="connsiteY30-980" fmla="*/ 3712718 h 4714030"/>
              <a:gd name="connsiteX31-981" fmla="*/ 1634920 w 4779369"/>
              <a:gd name="connsiteY31-982" fmla="*/ 3663870 h 4714030"/>
              <a:gd name="connsiteX32-983" fmla="*/ 1645376 w 4779369"/>
              <a:gd name="connsiteY32-984" fmla="*/ 3640232 h 4714030"/>
              <a:gd name="connsiteX33-985" fmla="*/ 1654346 w 4779369"/>
              <a:gd name="connsiteY33-986" fmla="*/ 3358982 h 4714030"/>
              <a:gd name="connsiteX34-987" fmla="*/ 1557620 w 4779369"/>
              <a:gd name="connsiteY34-988" fmla="*/ 3167736 h 4714030"/>
              <a:gd name="connsiteX35-989" fmla="*/ 1536748 w 4779369"/>
              <a:gd name="connsiteY35-990" fmla="*/ 3145662 h 4714030"/>
              <a:gd name="connsiteX36-991" fmla="*/ 1489568 w 4779369"/>
              <a:gd name="connsiteY36-992" fmla="*/ 3145159 h 4714030"/>
              <a:gd name="connsiteX37-993" fmla="*/ 610434 w 4779369"/>
              <a:gd name="connsiteY37-994" fmla="*/ 2818009 h 4714030"/>
              <a:gd name="connsiteX38-995" fmla="*/ 329331 w 4779369"/>
              <a:gd name="connsiteY38-996" fmla="*/ 610434 h 4714030"/>
              <a:gd name="connsiteX39-997" fmla="*/ 2536907 w 4779369"/>
              <a:gd name="connsiteY39-998" fmla="*/ 329331 h 4714030"/>
              <a:gd name="connsiteX40-999" fmla="*/ 3068123 w 4779369"/>
              <a:gd name="connsiteY40-1000" fmla="*/ 1080399 h 4714030"/>
              <a:gd name="connsiteX41-1001" fmla="*/ 3127186 w 4779369"/>
              <a:gd name="connsiteY41-1002" fmla="*/ 1193698 h 4714030"/>
              <a:gd name="connsiteX42-1003" fmla="*/ 3336570 w 4779369"/>
              <a:gd name="connsiteY42-1004" fmla="*/ 1239409 h 4714030"/>
              <a:gd name="connsiteX43-1005" fmla="*/ 3545953 w 4779369"/>
              <a:gd name="connsiteY43-1006" fmla="*/ 1193698 h 4714030"/>
              <a:gd name="connsiteX44-1007" fmla="*/ 3667106 w 4779369"/>
              <a:gd name="connsiteY44-1008" fmla="*/ 1060681 h 4714030"/>
              <a:gd name="connsiteX45-1009" fmla="*/ 4538432 w 4779369"/>
              <a:gd name="connsiteY45-1010" fmla="*/ 949730 h 4714030"/>
              <a:gd name="connsiteX0-1011" fmla="*/ 4538432 w 4779369"/>
              <a:gd name="connsiteY0-1012" fmla="*/ 949730 h 4714030"/>
              <a:gd name="connsiteX1-1013" fmla="*/ 4649383 w 4779369"/>
              <a:gd name="connsiteY1-1014" fmla="*/ 1821057 h 4714030"/>
              <a:gd name="connsiteX2-1015" fmla="*/ 3778057 w 4779369"/>
              <a:gd name="connsiteY2-1016" fmla="*/ 1932008 h 4714030"/>
              <a:gd name="connsiteX3-1017" fmla="*/ 3686799 w 4779369"/>
              <a:gd name="connsiteY3-1018" fmla="*/ 1845408 h 4714030"/>
              <a:gd name="connsiteX4-1019" fmla="*/ 3606598 w 4779369"/>
              <a:gd name="connsiteY4-1020" fmla="*/ 1770199 h 4714030"/>
              <a:gd name="connsiteX5-1021" fmla="*/ 3336570 w 4779369"/>
              <a:gd name="connsiteY5-1022" fmla="*/ 1691032 h 4714030"/>
              <a:gd name="connsiteX6-1023" fmla="*/ 3192952 w 4779369"/>
              <a:gd name="connsiteY6-1024" fmla="*/ 1711872 h 4714030"/>
              <a:gd name="connsiteX7-1025" fmla="*/ 3126960 w 4779369"/>
              <a:gd name="connsiteY7-1026" fmla="*/ 1827523 h 4714030"/>
              <a:gd name="connsiteX8-1027" fmla="*/ 3048503 w 4779369"/>
              <a:gd name="connsiteY8-1028" fmla="*/ 2123573 h 4714030"/>
              <a:gd name="connsiteX9-1029" fmla="*/ 2997806 w 4779369"/>
              <a:gd name="connsiteY9-1030" fmla="*/ 2275931 h 4714030"/>
              <a:gd name="connsiteX10-1031" fmla="*/ 3162873 w 4779369"/>
              <a:gd name="connsiteY10-1032" fmla="*/ 2503824 h 4714030"/>
              <a:gd name="connsiteX11-1033" fmla="*/ 3356427 w 4779369"/>
              <a:gd name="connsiteY11-1034" fmla="*/ 2595846 h 4714030"/>
              <a:gd name="connsiteX12-1035" fmla="*/ 3454240 w 4779369"/>
              <a:gd name="connsiteY12-1036" fmla="*/ 2587267 h 4714030"/>
              <a:gd name="connsiteX13-1037" fmla="*/ 4029121 w 4779369"/>
              <a:gd name="connsiteY13-1038" fmla="*/ 2685987 h 4714030"/>
              <a:gd name="connsiteX14-1039" fmla="*/ 4140072 w 4779369"/>
              <a:gd name="connsiteY14-1040" fmla="*/ 3557314 h 4714030"/>
              <a:gd name="connsiteX15-1041" fmla="*/ 3268745 w 4779369"/>
              <a:gd name="connsiteY15-1042" fmla="*/ 3668264 h 4714030"/>
              <a:gd name="connsiteX16-1043" fmla="*/ 3029106 w 4779369"/>
              <a:gd name="connsiteY16-1044" fmla="*/ 3136468 h 4714030"/>
              <a:gd name="connsiteX17-1045" fmla="*/ 3024015 w 4779369"/>
              <a:gd name="connsiteY17-1046" fmla="*/ 3025265 h 4714030"/>
              <a:gd name="connsiteX18-1047" fmla="*/ 2886424 w 4779369"/>
              <a:gd name="connsiteY18-1048" fmla="*/ 2860950 h 4714030"/>
              <a:gd name="connsiteX19-1049" fmla="*/ 2598603 w 4779369"/>
              <a:gd name="connsiteY19-1050" fmla="*/ 2768115 h 4714030"/>
              <a:gd name="connsiteX20-1051" fmla="*/ 2138389 w 4779369"/>
              <a:gd name="connsiteY20-1052" fmla="*/ 3042691 h 4714030"/>
              <a:gd name="connsiteX21-1053" fmla="*/ 2075740 w 4779369"/>
              <a:gd name="connsiteY21-1054" fmla="*/ 3101544 h 4714030"/>
              <a:gd name="connsiteX22-1055" fmla="*/ 2091557 w 4779369"/>
              <a:gd name="connsiteY22-1056" fmla="*/ 3245802 h 4714030"/>
              <a:gd name="connsiteX23-1057" fmla="*/ 2235869 w 4779369"/>
              <a:gd name="connsiteY23-1058" fmla="*/ 3487372 h 4714030"/>
              <a:gd name="connsiteX24-1059" fmla="*/ 2246040 w 4779369"/>
              <a:gd name="connsiteY24-1060" fmla="*/ 3495068 h 4714030"/>
              <a:gd name="connsiteX25-1061" fmla="*/ 2353186 w 4779369"/>
              <a:gd name="connsiteY25-1062" fmla="*/ 3535124 h 4714030"/>
              <a:gd name="connsiteX26-1063" fmla="*/ 2459892 w 4779369"/>
              <a:gd name="connsiteY26-1064" fmla="*/ 3601767 h 4714030"/>
              <a:gd name="connsiteX27-1065" fmla="*/ 2570842 w 4779369"/>
              <a:gd name="connsiteY27-1066" fmla="*/ 4473093 h 4714030"/>
              <a:gd name="connsiteX28-1067" fmla="*/ 1699516 w 4779369"/>
              <a:gd name="connsiteY28-1068" fmla="*/ 4584044 h 4714030"/>
              <a:gd name="connsiteX29-1069" fmla="*/ 1588565 w 4779369"/>
              <a:gd name="connsiteY29-1070" fmla="*/ 3712718 h 4714030"/>
              <a:gd name="connsiteX30-1071" fmla="*/ 1634920 w 4779369"/>
              <a:gd name="connsiteY30-1072" fmla="*/ 3663870 h 4714030"/>
              <a:gd name="connsiteX31-1073" fmla="*/ 1645376 w 4779369"/>
              <a:gd name="connsiteY31-1074" fmla="*/ 3640232 h 4714030"/>
              <a:gd name="connsiteX32-1075" fmla="*/ 1654346 w 4779369"/>
              <a:gd name="connsiteY32-1076" fmla="*/ 3358982 h 4714030"/>
              <a:gd name="connsiteX33-1077" fmla="*/ 1557620 w 4779369"/>
              <a:gd name="connsiteY33-1078" fmla="*/ 3167736 h 4714030"/>
              <a:gd name="connsiteX34-1079" fmla="*/ 1536748 w 4779369"/>
              <a:gd name="connsiteY34-1080" fmla="*/ 3145662 h 4714030"/>
              <a:gd name="connsiteX35-1081" fmla="*/ 1489568 w 4779369"/>
              <a:gd name="connsiteY35-1082" fmla="*/ 3145159 h 4714030"/>
              <a:gd name="connsiteX36-1083" fmla="*/ 610434 w 4779369"/>
              <a:gd name="connsiteY36-1084" fmla="*/ 2818009 h 4714030"/>
              <a:gd name="connsiteX37-1085" fmla="*/ 329331 w 4779369"/>
              <a:gd name="connsiteY37-1086" fmla="*/ 610434 h 4714030"/>
              <a:gd name="connsiteX38-1087" fmla="*/ 2536907 w 4779369"/>
              <a:gd name="connsiteY38-1088" fmla="*/ 329331 h 4714030"/>
              <a:gd name="connsiteX39-1089" fmla="*/ 3068123 w 4779369"/>
              <a:gd name="connsiteY39-1090" fmla="*/ 1080399 h 4714030"/>
              <a:gd name="connsiteX40-1091" fmla="*/ 3127186 w 4779369"/>
              <a:gd name="connsiteY40-1092" fmla="*/ 1193698 h 4714030"/>
              <a:gd name="connsiteX41-1093" fmla="*/ 3336570 w 4779369"/>
              <a:gd name="connsiteY41-1094" fmla="*/ 1239409 h 4714030"/>
              <a:gd name="connsiteX42-1095" fmla="*/ 3545953 w 4779369"/>
              <a:gd name="connsiteY42-1096" fmla="*/ 1193698 h 4714030"/>
              <a:gd name="connsiteX43-1097" fmla="*/ 3667106 w 4779369"/>
              <a:gd name="connsiteY43-1098" fmla="*/ 1060681 h 4714030"/>
              <a:gd name="connsiteX44-1099" fmla="*/ 4538432 w 4779369"/>
              <a:gd name="connsiteY44-1100" fmla="*/ 949730 h 4714030"/>
              <a:gd name="connsiteX0-1101" fmla="*/ 4538432 w 4779369"/>
              <a:gd name="connsiteY0-1102" fmla="*/ 949730 h 4714030"/>
              <a:gd name="connsiteX1-1103" fmla="*/ 4649383 w 4779369"/>
              <a:gd name="connsiteY1-1104" fmla="*/ 1821057 h 4714030"/>
              <a:gd name="connsiteX2-1105" fmla="*/ 3778057 w 4779369"/>
              <a:gd name="connsiteY2-1106" fmla="*/ 1932008 h 4714030"/>
              <a:gd name="connsiteX3-1107" fmla="*/ 3686799 w 4779369"/>
              <a:gd name="connsiteY3-1108" fmla="*/ 1845408 h 4714030"/>
              <a:gd name="connsiteX4-1109" fmla="*/ 3606598 w 4779369"/>
              <a:gd name="connsiteY4-1110" fmla="*/ 1770199 h 4714030"/>
              <a:gd name="connsiteX5-1111" fmla="*/ 3336570 w 4779369"/>
              <a:gd name="connsiteY5-1112" fmla="*/ 1691032 h 4714030"/>
              <a:gd name="connsiteX6-1113" fmla="*/ 3192952 w 4779369"/>
              <a:gd name="connsiteY6-1114" fmla="*/ 1711872 h 4714030"/>
              <a:gd name="connsiteX7-1115" fmla="*/ 3126960 w 4779369"/>
              <a:gd name="connsiteY7-1116" fmla="*/ 1827523 h 4714030"/>
              <a:gd name="connsiteX8-1117" fmla="*/ 3048503 w 4779369"/>
              <a:gd name="connsiteY8-1118" fmla="*/ 2123573 h 4714030"/>
              <a:gd name="connsiteX9-1119" fmla="*/ 2997806 w 4779369"/>
              <a:gd name="connsiteY9-1120" fmla="*/ 2275931 h 4714030"/>
              <a:gd name="connsiteX10-1121" fmla="*/ 3162873 w 4779369"/>
              <a:gd name="connsiteY10-1122" fmla="*/ 2503824 h 4714030"/>
              <a:gd name="connsiteX11-1123" fmla="*/ 3356427 w 4779369"/>
              <a:gd name="connsiteY11-1124" fmla="*/ 2595846 h 4714030"/>
              <a:gd name="connsiteX12-1125" fmla="*/ 3454240 w 4779369"/>
              <a:gd name="connsiteY12-1126" fmla="*/ 2587267 h 4714030"/>
              <a:gd name="connsiteX13-1127" fmla="*/ 4029121 w 4779369"/>
              <a:gd name="connsiteY13-1128" fmla="*/ 2685987 h 4714030"/>
              <a:gd name="connsiteX14-1129" fmla="*/ 4140072 w 4779369"/>
              <a:gd name="connsiteY14-1130" fmla="*/ 3557314 h 4714030"/>
              <a:gd name="connsiteX15-1131" fmla="*/ 3268745 w 4779369"/>
              <a:gd name="connsiteY15-1132" fmla="*/ 3668264 h 4714030"/>
              <a:gd name="connsiteX16-1133" fmla="*/ 3029106 w 4779369"/>
              <a:gd name="connsiteY16-1134" fmla="*/ 3136468 h 4714030"/>
              <a:gd name="connsiteX17-1135" fmla="*/ 3024015 w 4779369"/>
              <a:gd name="connsiteY17-1136" fmla="*/ 3025265 h 4714030"/>
              <a:gd name="connsiteX18-1137" fmla="*/ 2886424 w 4779369"/>
              <a:gd name="connsiteY18-1138" fmla="*/ 2860950 h 4714030"/>
              <a:gd name="connsiteX19-1139" fmla="*/ 2598603 w 4779369"/>
              <a:gd name="connsiteY19-1140" fmla="*/ 2768115 h 4714030"/>
              <a:gd name="connsiteX20-1141" fmla="*/ 2138389 w 4779369"/>
              <a:gd name="connsiteY20-1142" fmla="*/ 3042691 h 4714030"/>
              <a:gd name="connsiteX21-1143" fmla="*/ 2075740 w 4779369"/>
              <a:gd name="connsiteY21-1144" fmla="*/ 3101544 h 4714030"/>
              <a:gd name="connsiteX22-1145" fmla="*/ 2091557 w 4779369"/>
              <a:gd name="connsiteY22-1146" fmla="*/ 3245802 h 4714030"/>
              <a:gd name="connsiteX23-1147" fmla="*/ 2235869 w 4779369"/>
              <a:gd name="connsiteY23-1148" fmla="*/ 3487372 h 4714030"/>
              <a:gd name="connsiteX24-1149" fmla="*/ 2246040 w 4779369"/>
              <a:gd name="connsiteY24-1150" fmla="*/ 3495068 h 4714030"/>
              <a:gd name="connsiteX25-1151" fmla="*/ 2353186 w 4779369"/>
              <a:gd name="connsiteY25-1152" fmla="*/ 3535124 h 4714030"/>
              <a:gd name="connsiteX26-1153" fmla="*/ 2459892 w 4779369"/>
              <a:gd name="connsiteY26-1154" fmla="*/ 3601767 h 4714030"/>
              <a:gd name="connsiteX27-1155" fmla="*/ 2570842 w 4779369"/>
              <a:gd name="connsiteY27-1156" fmla="*/ 4473093 h 4714030"/>
              <a:gd name="connsiteX28-1157" fmla="*/ 1699516 w 4779369"/>
              <a:gd name="connsiteY28-1158" fmla="*/ 4584044 h 4714030"/>
              <a:gd name="connsiteX29-1159" fmla="*/ 1588565 w 4779369"/>
              <a:gd name="connsiteY29-1160" fmla="*/ 3712718 h 4714030"/>
              <a:gd name="connsiteX30-1161" fmla="*/ 1634920 w 4779369"/>
              <a:gd name="connsiteY30-1162" fmla="*/ 3663870 h 4714030"/>
              <a:gd name="connsiteX31-1163" fmla="*/ 1645376 w 4779369"/>
              <a:gd name="connsiteY31-1164" fmla="*/ 3640232 h 4714030"/>
              <a:gd name="connsiteX32-1165" fmla="*/ 1654346 w 4779369"/>
              <a:gd name="connsiteY32-1166" fmla="*/ 3358982 h 4714030"/>
              <a:gd name="connsiteX33-1167" fmla="*/ 1557620 w 4779369"/>
              <a:gd name="connsiteY33-1168" fmla="*/ 3167736 h 4714030"/>
              <a:gd name="connsiteX34-1169" fmla="*/ 1489568 w 4779369"/>
              <a:gd name="connsiteY34-1170" fmla="*/ 3145159 h 4714030"/>
              <a:gd name="connsiteX35-1171" fmla="*/ 610434 w 4779369"/>
              <a:gd name="connsiteY35-1172" fmla="*/ 2818009 h 4714030"/>
              <a:gd name="connsiteX36-1173" fmla="*/ 329331 w 4779369"/>
              <a:gd name="connsiteY36-1174" fmla="*/ 610434 h 4714030"/>
              <a:gd name="connsiteX37-1175" fmla="*/ 2536907 w 4779369"/>
              <a:gd name="connsiteY37-1176" fmla="*/ 329331 h 4714030"/>
              <a:gd name="connsiteX38-1177" fmla="*/ 3068123 w 4779369"/>
              <a:gd name="connsiteY38-1178" fmla="*/ 1080399 h 4714030"/>
              <a:gd name="connsiteX39-1179" fmla="*/ 3127186 w 4779369"/>
              <a:gd name="connsiteY39-1180" fmla="*/ 1193698 h 4714030"/>
              <a:gd name="connsiteX40-1181" fmla="*/ 3336570 w 4779369"/>
              <a:gd name="connsiteY40-1182" fmla="*/ 1239409 h 4714030"/>
              <a:gd name="connsiteX41-1183" fmla="*/ 3545953 w 4779369"/>
              <a:gd name="connsiteY41-1184" fmla="*/ 1193698 h 4714030"/>
              <a:gd name="connsiteX42-1185" fmla="*/ 3667106 w 4779369"/>
              <a:gd name="connsiteY42-1186" fmla="*/ 1060681 h 4714030"/>
              <a:gd name="connsiteX43-1187" fmla="*/ 4538432 w 4779369"/>
              <a:gd name="connsiteY43-1188" fmla="*/ 949730 h 4714030"/>
              <a:gd name="connsiteX0-1189" fmla="*/ 4538432 w 4779369"/>
              <a:gd name="connsiteY0-1190" fmla="*/ 949730 h 4714030"/>
              <a:gd name="connsiteX1-1191" fmla="*/ 4649383 w 4779369"/>
              <a:gd name="connsiteY1-1192" fmla="*/ 1821057 h 4714030"/>
              <a:gd name="connsiteX2-1193" fmla="*/ 3778057 w 4779369"/>
              <a:gd name="connsiteY2-1194" fmla="*/ 1932008 h 4714030"/>
              <a:gd name="connsiteX3-1195" fmla="*/ 3686799 w 4779369"/>
              <a:gd name="connsiteY3-1196" fmla="*/ 1845408 h 4714030"/>
              <a:gd name="connsiteX4-1197" fmla="*/ 3606598 w 4779369"/>
              <a:gd name="connsiteY4-1198" fmla="*/ 1770199 h 4714030"/>
              <a:gd name="connsiteX5-1199" fmla="*/ 3336570 w 4779369"/>
              <a:gd name="connsiteY5-1200" fmla="*/ 1691032 h 4714030"/>
              <a:gd name="connsiteX6-1201" fmla="*/ 3192952 w 4779369"/>
              <a:gd name="connsiteY6-1202" fmla="*/ 1711872 h 4714030"/>
              <a:gd name="connsiteX7-1203" fmla="*/ 3126960 w 4779369"/>
              <a:gd name="connsiteY7-1204" fmla="*/ 1827523 h 4714030"/>
              <a:gd name="connsiteX8-1205" fmla="*/ 3048503 w 4779369"/>
              <a:gd name="connsiteY8-1206" fmla="*/ 2123573 h 4714030"/>
              <a:gd name="connsiteX9-1207" fmla="*/ 2997806 w 4779369"/>
              <a:gd name="connsiteY9-1208" fmla="*/ 2275931 h 4714030"/>
              <a:gd name="connsiteX10-1209" fmla="*/ 3162873 w 4779369"/>
              <a:gd name="connsiteY10-1210" fmla="*/ 2503824 h 4714030"/>
              <a:gd name="connsiteX11-1211" fmla="*/ 3356427 w 4779369"/>
              <a:gd name="connsiteY11-1212" fmla="*/ 2595846 h 4714030"/>
              <a:gd name="connsiteX12-1213" fmla="*/ 3454240 w 4779369"/>
              <a:gd name="connsiteY12-1214" fmla="*/ 2587267 h 4714030"/>
              <a:gd name="connsiteX13-1215" fmla="*/ 4029121 w 4779369"/>
              <a:gd name="connsiteY13-1216" fmla="*/ 2685987 h 4714030"/>
              <a:gd name="connsiteX14-1217" fmla="*/ 4140072 w 4779369"/>
              <a:gd name="connsiteY14-1218" fmla="*/ 3557314 h 4714030"/>
              <a:gd name="connsiteX15-1219" fmla="*/ 3268745 w 4779369"/>
              <a:gd name="connsiteY15-1220" fmla="*/ 3668264 h 4714030"/>
              <a:gd name="connsiteX16-1221" fmla="*/ 3029106 w 4779369"/>
              <a:gd name="connsiteY16-1222" fmla="*/ 3136468 h 4714030"/>
              <a:gd name="connsiteX17-1223" fmla="*/ 3024015 w 4779369"/>
              <a:gd name="connsiteY17-1224" fmla="*/ 3025265 h 4714030"/>
              <a:gd name="connsiteX18-1225" fmla="*/ 2886424 w 4779369"/>
              <a:gd name="connsiteY18-1226" fmla="*/ 2860950 h 4714030"/>
              <a:gd name="connsiteX19-1227" fmla="*/ 2598603 w 4779369"/>
              <a:gd name="connsiteY19-1228" fmla="*/ 2768115 h 4714030"/>
              <a:gd name="connsiteX20-1229" fmla="*/ 2138389 w 4779369"/>
              <a:gd name="connsiteY20-1230" fmla="*/ 3042691 h 4714030"/>
              <a:gd name="connsiteX21-1231" fmla="*/ 2075740 w 4779369"/>
              <a:gd name="connsiteY21-1232" fmla="*/ 3101544 h 4714030"/>
              <a:gd name="connsiteX22-1233" fmla="*/ 2091557 w 4779369"/>
              <a:gd name="connsiteY22-1234" fmla="*/ 3245802 h 4714030"/>
              <a:gd name="connsiteX23-1235" fmla="*/ 2235869 w 4779369"/>
              <a:gd name="connsiteY23-1236" fmla="*/ 3487372 h 4714030"/>
              <a:gd name="connsiteX24-1237" fmla="*/ 2246040 w 4779369"/>
              <a:gd name="connsiteY24-1238" fmla="*/ 3495068 h 4714030"/>
              <a:gd name="connsiteX25-1239" fmla="*/ 2353186 w 4779369"/>
              <a:gd name="connsiteY25-1240" fmla="*/ 3535124 h 4714030"/>
              <a:gd name="connsiteX26-1241" fmla="*/ 2459892 w 4779369"/>
              <a:gd name="connsiteY26-1242" fmla="*/ 3601767 h 4714030"/>
              <a:gd name="connsiteX27-1243" fmla="*/ 2570842 w 4779369"/>
              <a:gd name="connsiteY27-1244" fmla="*/ 4473093 h 4714030"/>
              <a:gd name="connsiteX28-1245" fmla="*/ 1699516 w 4779369"/>
              <a:gd name="connsiteY28-1246" fmla="*/ 4584044 h 4714030"/>
              <a:gd name="connsiteX29-1247" fmla="*/ 1588565 w 4779369"/>
              <a:gd name="connsiteY29-1248" fmla="*/ 3712718 h 4714030"/>
              <a:gd name="connsiteX30-1249" fmla="*/ 1645376 w 4779369"/>
              <a:gd name="connsiteY30-1250" fmla="*/ 3640232 h 4714030"/>
              <a:gd name="connsiteX31-1251" fmla="*/ 1654346 w 4779369"/>
              <a:gd name="connsiteY31-1252" fmla="*/ 3358982 h 4714030"/>
              <a:gd name="connsiteX32-1253" fmla="*/ 1557620 w 4779369"/>
              <a:gd name="connsiteY32-1254" fmla="*/ 3167736 h 4714030"/>
              <a:gd name="connsiteX33-1255" fmla="*/ 1489568 w 4779369"/>
              <a:gd name="connsiteY33-1256" fmla="*/ 3145159 h 4714030"/>
              <a:gd name="connsiteX34-1257" fmla="*/ 610434 w 4779369"/>
              <a:gd name="connsiteY34-1258" fmla="*/ 2818009 h 4714030"/>
              <a:gd name="connsiteX35-1259" fmla="*/ 329331 w 4779369"/>
              <a:gd name="connsiteY35-1260" fmla="*/ 610434 h 4714030"/>
              <a:gd name="connsiteX36-1261" fmla="*/ 2536907 w 4779369"/>
              <a:gd name="connsiteY36-1262" fmla="*/ 329331 h 4714030"/>
              <a:gd name="connsiteX37-1263" fmla="*/ 3068123 w 4779369"/>
              <a:gd name="connsiteY37-1264" fmla="*/ 1080399 h 4714030"/>
              <a:gd name="connsiteX38-1265" fmla="*/ 3127186 w 4779369"/>
              <a:gd name="connsiteY38-1266" fmla="*/ 1193698 h 4714030"/>
              <a:gd name="connsiteX39-1267" fmla="*/ 3336570 w 4779369"/>
              <a:gd name="connsiteY39-1268" fmla="*/ 1239409 h 4714030"/>
              <a:gd name="connsiteX40-1269" fmla="*/ 3545953 w 4779369"/>
              <a:gd name="connsiteY40-1270" fmla="*/ 1193698 h 4714030"/>
              <a:gd name="connsiteX41-1271" fmla="*/ 3667106 w 4779369"/>
              <a:gd name="connsiteY41-1272" fmla="*/ 1060681 h 4714030"/>
              <a:gd name="connsiteX42-1273" fmla="*/ 4538432 w 4779369"/>
              <a:gd name="connsiteY42-1274" fmla="*/ 949730 h 4714030"/>
              <a:gd name="connsiteX0-1275" fmla="*/ 4538432 w 4779369"/>
              <a:gd name="connsiteY0-1276" fmla="*/ 949730 h 4714030"/>
              <a:gd name="connsiteX1-1277" fmla="*/ 4649383 w 4779369"/>
              <a:gd name="connsiteY1-1278" fmla="*/ 1821057 h 4714030"/>
              <a:gd name="connsiteX2-1279" fmla="*/ 3778057 w 4779369"/>
              <a:gd name="connsiteY2-1280" fmla="*/ 1932008 h 4714030"/>
              <a:gd name="connsiteX3-1281" fmla="*/ 3686799 w 4779369"/>
              <a:gd name="connsiteY3-1282" fmla="*/ 1845408 h 4714030"/>
              <a:gd name="connsiteX4-1283" fmla="*/ 3606598 w 4779369"/>
              <a:gd name="connsiteY4-1284" fmla="*/ 1770199 h 4714030"/>
              <a:gd name="connsiteX5-1285" fmla="*/ 3336570 w 4779369"/>
              <a:gd name="connsiteY5-1286" fmla="*/ 1691032 h 4714030"/>
              <a:gd name="connsiteX6-1287" fmla="*/ 3192952 w 4779369"/>
              <a:gd name="connsiteY6-1288" fmla="*/ 1711872 h 4714030"/>
              <a:gd name="connsiteX7-1289" fmla="*/ 3126960 w 4779369"/>
              <a:gd name="connsiteY7-1290" fmla="*/ 1827523 h 4714030"/>
              <a:gd name="connsiteX8-1291" fmla="*/ 3048503 w 4779369"/>
              <a:gd name="connsiteY8-1292" fmla="*/ 2123573 h 4714030"/>
              <a:gd name="connsiteX9-1293" fmla="*/ 2997806 w 4779369"/>
              <a:gd name="connsiteY9-1294" fmla="*/ 2275931 h 4714030"/>
              <a:gd name="connsiteX10-1295" fmla="*/ 3162873 w 4779369"/>
              <a:gd name="connsiteY10-1296" fmla="*/ 2503824 h 4714030"/>
              <a:gd name="connsiteX11-1297" fmla="*/ 3356427 w 4779369"/>
              <a:gd name="connsiteY11-1298" fmla="*/ 2595846 h 4714030"/>
              <a:gd name="connsiteX12-1299" fmla="*/ 3454240 w 4779369"/>
              <a:gd name="connsiteY12-1300" fmla="*/ 2587267 h 4714030"/>
              <a:gd name="connsiteX13-1301" fmla="*/ 4029121 w 4779369"/>
              <a:gd name="connsiteY13-1302" fmla="*/ 2685987 h 4714030"/>
              <a:gd name="connsiteX14-1303" fmla="*/ 4140072 w 4779369"/>
              <a:gd name="connsiteY14-1304" fmla="*/ 3557314 h 4714030"/>
              <a:gd name="connsiteX15-1305" fmla="*/ 3268745 w 4779369"/>
              <a:gd name="connsiteY15-1306" fmla="*/ 3668264 h 4714030"/>
              <a:gd name="connsiteX16-1307" fmla="*/ 3029106 w 4779369"/>
              <a:gd name="connsiteY16-1308" fmla="*/ 3136468 h 4714030"/>
              <a:gd name="connsiteX17-1309" fmla="*/ 3024015 w 4779369"/>
              <a:gd name="connsiteY17-1310" fmla="*/ 3025265 h 4714030"/>
              <a:gd name="connsiteX18-1311" fmla="*/ 2886424 w 4779369"/>
              <a:gd name="connsiteY18-1312" fmla="*/ 2860950 h 4714030"/>
              <a:gd name="connsiteX19-1313" fmla="*/ 2598603 w 4779369"/>
              <a:gd name="connsiteY19-1314" fmla="*/ 2768115 h 4714030"/>
              <a:gd name="connsiteX20-1315" fmla="*/ 2138389 w 4779369"/>
              <a:gd name="connsiteY20-1316" fmla="*/ 3042691 h 4714030"/>
              <a:gd name="connsiteX21-1317" fmla="*/ 2075740 w 4779369"/>
              <a:gd name="connsiteY21-1318" fmla="*/ 3101544 h 4714030"/>
              <a:gd name="connsiteX22-1319" fmla="*/ 2091557 w 4779369"/>
              <a:gd name="connsiteY22-1320" fmla="*/ 3245802 h 4714030"/>
              <a:gd name="connsiteX23-1321" fmla="*/ 2235869 w 4779369"/>
              <a:gd name="connsiteY23-1322" fmla="*/ 3487372 h 4714030"/>
              <a:gd name="connsiteX24-1323" fmla="*/ 2353186 w 4779369"/>
              <a:gd name="connsiteY24-1324" fmla="*/ 3535124 h 4714030"/>
              <a:gd name="connsiteX25-1325" fmla="*/ 2459892 w 4779369"/>
              <a:gd name="connsiteY25-1326" fmla="*/ 3601767 h 4714030"/>
              <a:gd name="connsiteX26-1327" fmla="*/ 2570842 w 4779369"/>
              <a:gd name="connsiteY26-1328" fmla="*/ 4473093 h 4714030"/>
              <a:gd name="connsiteX27-1329" fmla="*/ 1699516 w 4779369"/>
              <a:gd name="connsiteY27-1330" fmla="*/ 4584044 h 4714030"/>
              <a:gd name="connsiteX28-1331" fmla="*/ 1588565 w 4779369"/>
              <a:gd name="connsiteY28-1332" fmla="*/ 3712718 h 4714030"/>
              <a:gd name="connsiteX29-1333" fmla="*/ 1645376 w 4779369"/>
              <a:gd name="connsiteY29-1334" fmla="*/ 3640232 h 4714030"/>
              <a:gd name="connsiteX30-1335" fmla="*/ 1654346 w 4779369"/>
              <a:gd name="connsiteY30-1336" fmla="*/ 3358982 h 4714030"/>
              <a:gd name="connsiteX31-1337" fmla="*/ 1557620 w 4779369"/>
              <a:gd name="connsiteY31-1338" fmla="*/ 3167736 h 4714030"/>
              <a:gd name="connsiteX32-1339" fmla="*/ 1489568 w 4779369"/>
              <a:gd name="connsiteY32-1340" fmla="*/ 3145159 h 4714030"/>
              <a:gd name="connsiteX33-1341" fmla="*/ 610434 w 4779369"/>
              <a:gd name="connsiteY33-1342" fmla="*/ 2818009 h 4714030"/>
              <a:gd name="connsiteX34-1343" fmla="*/ 329331 w 4779369"/>
              <a:gd name="connsiteY34-1344" fmla="*/ 610434 h 4714030"/>
              <a:gd name="connsiteX35-1345" fmla="*/ 2536907 w 4779369"/>
              <a:gd name="connsiteY35-1346" fmla="*/ 329331 h 4714030"/>
              <a:gd name="connsiteX36-1347" fmla="*/ 3068123 w 4779369"/>
              <a:gd name="connsiteY36-1348" fmla="*/ 1080399 h 4714030"/>
              <a:gd name="connsiteX37-1349" fmla="*/ 3127186 w 4779369"/>
              <a:gd name="connsiteY37-1350" fmla="*/ 1193698 h 4714030"/>
              <a:gd name="connsiteX38-1351" fmla="*/ 3336570 w 4779369"/>
              <a:gd name="connsiteY38-1352" fmla="*/ 1239409 h 4714030"/>
              <a:gd name="connsiteX39-1353" fmla="*/ 3545953 w 4779369"/>
              <a:gd name="connsiteY39-1354" fmla="*/ 1193698 h 4714030"/>
              <a:gd name="connsiteX40-1355" fmla="*/ 3667106 w 4779369"/>
              <a:gd name="connsiteY40-1356" fmla="*/ 1060681 h 4714030"/>
              <a:gd name="connsiteX41-1357" fmla="*/ 4538432 w 4779369"/>
              <a:gd name="connsiteY41-1358" fmla="*/ 949730 h 4714030"/>
              <a:gd name="connsiteX0-1359" fmla="*/ 4538432 w 4779369"/>
              <a:gd name="connsiteY0-1360" fmla="*/ 949730 h 4714030"/>
              <a:gd name="connsiteX1-1361" fmla="*/ 4649383 w 4779369"/>
              <a:gd name="connsiteY1-1362" fmla="*/ 1821057 h 4714030"/>
              <a:gd name="connsiteX2-1363" fmla="*/ 3778057 w 4779369"/>
              <a:gd name="connsiteY2-1364" fmla="*/ 1932008 h 4714030"/>
              <a:gd name="connsiteX3-1365" fmla="*/ 3686799 w 4779369"/>
              <a:gd name="connsiteY3-1366" fmla="*/ 1845408 h 4714030"/>
              <a:gd name="connsiteX4-1367" fmla="*/ 3606598 w 4779369"/>
              <a:gd name="connsiteY4-1368" fmla="*/ 1770199 h 4714030"/>
              <a:gd name="connsiteX5-1369" fmla="*/ 3336570 w 4779369"/>
              <a:gd name="connsiteY5-1370" fmla="*/ 1691032 h 4714030"/>
              <a:gd name="connsiteX6-1371" fmla="*/ 3192952 w 4779369"/>
              <a:gd name="connsiteY6-1372" fmla="*/ 1711872 h 4714030"/>
              <a:gd name="connsiteX7-1373" fmla="*/ 3126960 w 4779369"/>
              <a:gd name="connsiteY7-1374" fmla="*/ 1827523 h 4714030"/>
              <a:gd name="connsiteX8-1375" fmla="*/ 3048503 w 4779369"/>
              <a:gd name="connsiteY8-1376" fmla="*/ 2123573 h 4714030"/>
              <a:gd name="connsiteX9-1377" fmla="*/ 2997806 w 4779369"/>
              <a:gd name="connsiteY9-1378" fmla="*/ 2275931 h 4714030"/>
              <a:gd name="connsiteX10-1379" fmla="*/ 3162873 w 4779369"/>
              <a:gd name="connsiteY10-1380" fmla="*/ 2503824 h 4714030"/>
              <a:gd name="connsiteX11-1381" fmla="*/ 3356427 w 4779369"/>
              <a:gd name="connsiteY11-1382" fmla="*/ 2595846 h 4714030"/>
              <a:gd name="connsiteX12-1383" fmla="*/ 3454240 w 4779369"/>
              <a:gd name="connsiteY12-1384" fmla="*/ 2587267 h 4714030"/>
              <a:gd name="connsiteX13-1385" fmla="*/ 4029121 w 4779369"/>
              <a:gd name="connsiteY13-1386" fmla="*/ 2685987 h 4714030"/>
              <a:gd name="connsiteX14-1387" fmla="*/ 4140072 w 4779369"/>
              <a:gd name="connsiteY14-1388" fmla="*/ 3557314 h 4714030"/>
              <a:gd name="connsiteX15-1389" fmla="*/ 3268745 w 4779369"/>
              <a:gd name="connsiteY15-1390" fmla="*/ 3668264 h 4714030"/>
              <a:gd name="connsiteX16-1391" fmla="*/ 3029106 w 4779369"/>
              <a:gd name="connsiteY16-1392" fmla="*/ 3136468 h 4714030"/>
              <a:gd name="connsiteX17-1393" fmla="*/ 3024015 w 4779369"/>
              <a:gd name="connsiteY17-1394" fmla="*/ 3025265 h 4714030"/>
              <a:gd name="connsiteX18-1395" fmla="*/ 2886424 w 4779369"/>
              <a:gd name="connsiteY18-1396" fmla="*/ 2860950 h 4714030"/>
              <a:gd name="connsiteX19-1397" fmla="*/ 2598603 w 4779369"/>
              <a:gd name="connsiteY19-1398" fmla="*/ 2768115 h 4714030"/>
              <a:gd name="connsiteX20-1399" fmla="*/ 2138389 w 4779369"/>
              <a:gd name="connsiteY20-1400" fmla="*/ 3042691 h 4714030"/>
              <a:gd name="connsiteX21-1401" fmla="*/ 2091557 w 4779369"/>
              <a:gd name="connsiteY21-1402" fmla="*/ 3245802 h 4714030"/>
              <a:gd name="connsiteX22-1403" fmla="*/ 2235869 w 4779369"/>
              <a:gd name="connsiteY22-1404" fmla="*/ 3487372 h 4714030"/>
              <a:gd name="connsiteX23-1405" fmla="*/ 2353186 w 4779369"/>
              <a:gd name="connsiteY23-1406" fmla="*/ 3535124 h 4714030"/>
              <a:gd name="connsiteX24-1407" fmla="*/ 2459892 w 4779369"/>
              <a:gd name="connsiteY24-1408" fmla="*/ 3601767 h 4714030"/>
              <a:gd name="connsiteX25-1409" fmla="*/ 2570842 w 4779369"/>
              <a:gd name="connsiteY25-1410" fmla="*/ 4473093 h 4714030"/>
              <a:gd name="connsiteX26-1411" fmla="*/ 1699516 w 4779369"/>
              <a:gd name="connsiteY26-1412" fmla="*/ 4584044 h 4714030"/>
              <a:gd name="connsiteX27-1413" fmla="*/ 1588565 w 4779369"/>
              <a:gd name="connsiteY27-1414" fmla="*/ 3712718 h 4714030"/>
              <a:gd name="connsiteX28-1415" fmla="*/ 1645376 w 4779369"/>
              <a:gd name="connsiteY28-1416" fmla="*/ 3640232 h 4714030"/>
              <a:gd name="connsiteX29-1417" fmla="*/ 1654346 w 4779369"/>
              <a:gd name="connsiteY29-1418" fmla="*/ 3358982 h 4714030"/>
              <a:gd name="connsiteX30-1419" fmla="*/ 1557620 w 4779369"/>
              <a:gd name="connsiteY30-1420" fmla="*/ 3167736 h 4714030"/>
              <a:gd name="connsiteX31-1421" fmla="*/ 1489568 w 4779369"/>
              <a:gd name="connsiteY31-1422" fmla="*/ 3145159 h 4714030"/>
              <a:gd name="connsiteX32-1423" fmla="*/ 610434 w 4779369"/>
              <a:gd name="connsiteY32-1424" fmla="*/ 2818009 h 4714030"/>
              <a:gd name="connsiteX33-1425" fmla="*/ 329331 w 4779369"/>
              <a:gd name="connsiteY33-1426" fmla="*/ 610434 h 4714030"/>
              <a:gd name="connsiteX34-1427" fmla="*/ 2536907 w 4779369"/>
              <a:gd name="connsiteY34-1428" fmla="*/ 329331 h 4714030"/>
              <a:gd name="connsiteX35-1429" fmla="*/ 3068123 w 4779369"/>
              <a:gd name="connsiteY35-1430" fmla="*/ 1080399 h 4714030"/>
              <a:gd name="connsiteX36-1431" fmla="*/ 3127186 w 4779369"/>
              <a:gd name="connsiteY36-1432" fmla="*/ 1193698 h 4714030"/>
              <a:gd name="connsiteX37-1433" fmla="*/ 3336570 w 4779369"/>
              <a:gd name="connsiteY37-1434" fmla="*/ 1239409 h 4714030"/>
              <a:gd name="connsiteX38-1435" fmla="*/ 3545953 w 4779369"/>
              <a:gd name="connsiteY38-1436" fmla="*/ 1193698 h 4714030"/>
              <a:gd name="connsiteX39-1437" fmla="*/ 3667106 w 4779369"/>
              <a:gd name="connsiteY39-1438" fmla="*/ 1060681 h 4714030"/>
              <a:gd name="connsiteX40-1439" fmla="*/ 4538432 w 4779369"/>
              <a:gd name="connsiteY40-1440" fmla="*/ 949730 h 4714030"/>
              <a:gd name="connsiteX0-1441" fmla="*/ 4538432 w 4779369"/>
              <a:gd name="connsiteY0-1442" fmla="*/ 949730 h 4714030"/>
              <a:gd name="connsiteX1-1443" fmla="*/ 4649383 w 4779369"/>
              <a:gd name="connsiteY1-1444" fmla="*/ 1821057 h 4714030"/>
              <a:gd name="connsiteX2-1445" fmla="*/ 3778057 w 4779369"/>
              <a:gd name="connsiteY2-1446" fmla="*/ 1932008 h 4714030"/>
              <a:gd name="connsiteX3-1447" fmla="*/ 3686799 w 4779369"/>
              <a:gd name="connsiteY3-1448" fmla="*/ 1845408 h 4714030"/>
              <a:gd name="connsiteX4-1449" fmla="*/ 3606598 w 4779369"/>
              <a:gd name="connsiteY4-1450" fmla="*/ 1770199 h 4714030"/>
              <a:gd name="connsiteX5-1451" fmla="*/ 3336570 w 4779369"/>
              <a:gd name="connsiteY5-1452" fmla="*/ 1691032 h 4714030"/>
              <a:gd name="connsiteX6-1453" fmla="*/ 3192952 w 4779369"/>
              <a:gd name="connsiteY6-1454" fmla="*/ 1711872 h 4714030"/>
              <a:gd name="connsiteX7-1455" fmla="*/ 3126960 w 4779369"/>
              <a:gd name="connsiteY7-1456" fmla="*/ 1827523 h 4714030"/>
              <a:gd name="connsiteX8-1457" fmla="*/ 3048503 w 4779369"/>
              <a:gd name="connsiteY8-1458" fmla="*/ 2123573 h 4714030"/>
              <a:gd name="connsiteX9-1459" fmla="*/ 2997806 w 4779369"/>
              <a:gd name="connsiteY9-1460" fmla="*/ 2275931 h 4714030"/>
              <a:gd name="connsiteX10-1461" fmla="*/ 3162873 w 4779369"/>
              <a:gd name="connsiteY10-1462" fmla="*/ 2503824 h 4714030"/>
              <a:gd name="connsiteX11-1463" fmla="*/ 3356427 w 4779369"/>
              <a:gd name="connsiteY11-1464" fmla="*/ 2595846 h 4714030"/>
              <a:gd name="connsiteX12-1465" fmla="*/ 3454240 w 4779369"/>
              <a:gd name="connsiteY12-1466" fmla="*/ 2587267 h 4714030"/>
              <a:gd name="connsiteX13-1467" fmla="*/ 4029121 w 4779369"/>
              <a:gd name="connsiteY13-1468" fmla="*/ 2685987 h 4714030"/>
              <a:gd name="connsiteX14-1469" fmla="*/ 4140072 w 4779369"/>
              <a:gd name="connsiteY14-1470" fmla="*/ 3557314 h 4714030"/>
              <a:gd name="connsiteX15-1471" fmla="*/ 3268745 w 4779369"/>
              <a:gd name="connsiteY15-1472" fmla="*/ 3668264 h 4714030"/>
              <a:gd name="connsiteX16-1473" fmla="*/ 3029106 w 4779369"/>
              <a:gd name="connsiteY16-1474" fmla="*/ 3136468 h 4714030"/>
              <a:gd name="connsiteX17-1475" fmla="*/ 3024015 w 4779369"/>
              <a:gd name="connsiteY17-1476" fmla="*/ 3025265 h 4714030"/>
              <a:gd name="connsiteX18-1477" fmla="*/ 2886424 w 4779369"/>
              <a:gd name="connsiteY18-1478" fmla="*/ 2860950 h 4714030"/>
              <a:gd name="connsiteX19-1479" fmla="*/ 2598603 w 4779369"/>
              <a:gd name="connsiteY19-1480" fmla="*/ 2768115 h 4714030"/>
              <a:gd name="connsiteX20-1481" fmla="*/ 2138389 w 4779369"/>
              <a:gd name="connsiteY20-1482" fmla="*/ 3042691 h 4714030"/>
              <a:gd name="connsiteX21-1483" fmla="*/ 2091557 w 4779369"/>
              <a:gd name="connsiteY21-1484" fmla="*/ 3245802 h 4714030"/>
              <a:gd name="connsiteX22-1485" fmla="*/ 2235869 w 4779369"/>
              <a:gd name="connsiteY22-1486" fmla="*/ 3487372 h 4714030"/>
              <a:gd name="connsiteX23-1487" fmla="*/ 2353186 w 4779369"/>
              <a:gd name="connsiteY23-1488" fmla="*/ 3535124 h 4714030"/>
              <a:gd name="connsiteX24-1489" fmla="*/ 2459892 w 4779369"/>
              <a:gd name="connsiteY24-1490" fmla="*/ 3601767 h 4714030"/>
              <a:gd name="connsiteX25-1491" fmla="*/ 2570842 w 4779369"/>
              <a:gd name="connsiteY25-1492" fmla="*/ 4473093 h 4714030"/>
              <a:gd name="connsiteX26-1493" fmla="*/ 1699516 w 4779369"/>
              <a:gd name="connsiteY26-1494" fmla="*/ 4584044 h 4714030"/>
              <a:gd name="connsiteX27-1495" fmla="*/ 1588565 w 4779369"/>
              <a:gd name="connsiteY27-1496" fmla="*/ 3712718 h 4714030"/>
              <a:gd name="connsiteX28-1497" fmla="*/ 1645376 w 4779369"/>
              <a:gd name="connsiteY28-1498" fmla="*/ 3640232 h 4714030"/>
              <a:gd name="connsiteX29-1499" fmla="*/ 1654346 w 4779369"/>
              <a:gd name="connsiteY29-1500" fmla="*/ 3358982 h 4714030"/>
              <a:gd name="connsiteX30-1501" fmla="*/ 1557620 w 4779369"/>
              <a:gd name="connsiteY30-1502" fmla="*/ 3167736 h 4714030"/>
              <a:gd name="connsiteX31-1503" fmla="*/ 1489568 w 4779369"/>
              <a:gd name="connsiteY31-1504" fmla="*/ 3145159 h 4714030"/>
              <a:gd name="connsiteX32-1505" fmla="*/ 610434 w 4779369"/>
              <a:gd name="connsiteY32-1506" fmla="*/ 2818009 h 4714030"/>
              <a:gd name="connsiteX33-1507" fmla="*/ 329331 w 4779369"/>
              <a:gd name="connsiteY33-1508" fmla="*/ 610434 h 4714030"/>
              <a:gd name="connsiteX34-1509" fmla="*/ 2536907 w 4779369"/>
              <a:gd name="connsiteY34-1510" fmla="*/ 329331 h 4714030"/>
              <a:gd name="connsiteX35-1511" fmla="*/ 3068123 w 4779369"/>
              <a:gd name="connsiteY35-1512" fmla="*/ 1080399 h 4714030"/>
              <a:gd name="connsiteX36-1513" fmla="*/ 3127186 w 4779369"/>
              <a:gd name="connsiteY36-1514" fmla="*/ 1193698 h 4714030"/>
              <a:gd name="connsiteX37-1515" fmla="*/ 3336570 w 4779369"/>
              <a:gd name="connsiteY37-1516" fmla="*/ 1239409 h 4714030"/>
              <a:gd name="connsiteX38-1517" fmla="*/ 3545953 w 4779369"/>
              <a:gd name="connsiteY38-1518" fmla="*/ 1193698 h 4714030"/>
              <a:gd name="connsiteX39-1519" fmla="*/ 3667106 w 4779369"/>
              <a:gd name="connsiteY39-1520" fmla="*/ 1060681 h 4714030"/>
              <a:gd name="connsiteX40-1521" fmla="*/ 4538432 w 4779369"/>
              <a:gd name="connsiteY40-1522" fmla="*/ 949730 h 4714030"/>
              <a:gd name="connsiteX0-1523" fmla="*/ 4538432 w 4779369"/>
              <a:gd name="connsiteY0-1524" fmla="*/ 949730 h 4714030"/>
              <a:gd name="connsiteX1-1525" fmla="*/ 4649383 w 4779369"/>
              <a:gd name="connsiteY1-1526" fmla="*/ 1821057 h 4714030"/>
              <a:gd name="connsiteX2-1527" fmla="*/ 3778057 w 4779369"/>
              <a:gd name="connsiteY2-1528" fmla="*/ 1932008 h 4714030"/>
              <a:gd name="connsiteX3-1529" fmla="*/ 3686799 w 4779369"/>
              <a:gd name="connsiteY3-1530" fmla="*/ 1845408 h 4714030"/>
              <a:gd name="connsiteX4-1531" fmla="*/ 3606598 w 4779369"/>
              <a:gd name="connsiteY4-1532" fmla="*/ 1770199 h 4714030"/>
              <a:gd name="connsiteX5-1533" fmla="*/ 3336570 w 4779369"/>
              <a:gd name="connsiteY5-1534" fmla="*/ 1691032 h 4714030"/>
              <a:gd name="connsiteX6-1535" fmla="*/ 3192952 w 4779369"/>
              <a:gd name="connsiteY6-1536" fmla="*/ 1711872 h 4714030"/>
              <a:gd name="connsiteX7-1537" fmla="*/ 3126960 w 4779369"/>
              <a:gd name="connsiteY7-1538" fmla="*/ 1827523 h 4714030"/>
              <a:gd name="connsiteX8-1539" fmla="*/ 3048503 w 4779369"/>
              <a:gd name="connsiteY8-1540" fmla="*/ 2123573 h 4714030"/>
              <a:gd name="connsiteX9-1541" fmla="*/ 2997806 w 4779369"/>
              <a:gd name="connsiteY9-1542" fmla="*/ 2275931 h 4714030"/>
              <a:gd name="connsiteX10-1543" fmla="*/ 3162873 w 4779369"/>
              <a:gd name="connsiteY10-1544" fmla="*/ 2503824 h 4714030"/>
              <a:gd name="connsiteX11-1545" fmla="*/ 3356427 w 4779369"/>
              <a:gd name="connsiteY11-1546" fmla="*/ 2595846 h 4714030"/>
              <a:gd name="connsiteX12-1547" fmla="*/ 3454240 w 4779369"/>
              <a:gd name="connsiteY12-1548" fmla="*/ 2587267 h 4714030"/>
              <a:gd name="connsiteX13-1549" fmla="*/ 4029121 w 4779369"/>
              <a:gd name="connsiteY13-1550" fmla="*/ 2685987 h 4714030"/>
              <a:gd name="connsiteX14-1551" fmla="*/ 4140072 w 4779369"/>
              <a:gd name="connsiteY14-1552" fmla="*/ 3557314 h 4714030"/>
              <a:gd name="connsiteX15-1553" fmla="*/ 3268745 w 4779369"/>
              <a:gd name="connsiteY15-1554" fmla="*/ 3668264 h 4714030"/>
              <a:gd name="connsiteX16-1555" fmla="*/ 3029106 w 4779369"/>
              <a:gd name="connsiteY16-1556" fmla="*/ 3136468 h 4714030"/>
              <a:gd name="connsiteX17-1557" fmla="*/ 3024015 w 4779369"/>
              <a:gd name="connsiteY17-1558" fmla="*/ 3025265 h 4714030"/>
              <a:gd name="connsiteX18-1559" fmla="*/ 2886424 w 4779369"/>
              <a:gd name="connsiteY18-1560" fmla="*/ 2860950 h 4714030"/>
              <a:gd name="connsiteX19-1561" fmla="*/ 2598603 w 4779369"/>
              <a:gd name="connsiteY19-1562" fmla="*/ 2768115 h 4714030"/>
              <a:gd name="connsiteX20-1563" fmla="*/ 2138389 w 4779369"/>
              <a:gd name="connsiteY20-1564" fmla="*/ 3042691 h 4714030"/>
              <a:gd name="connsiteX21-1565" fmla="*/ 2091557 w 4779369"/>
              <a:gd name="connsiteY21-1566" fmla="*/ 3245802 h 4714030"/>
              <a:gd name="connsiteX22-1567" fmla="*/ 2235869 w 4779369"/>
              <a:gd name="connsiteY22-1568" fmla="*/ 3487372 h 4714030"/>
              <a:gd name="connsiteX23-1569" fmla="*/ 2353186 w 4779369"/>
              <a:gd name="connsiteY23-1570" fmla="*/ 3535124 h 4714030"/>
              <a:gd name="connsiteX24-1571" fmla="*/ 2459892 w 4779369"/>
              <a:gd name="connsiteY24-1572" fmla="*/ 3601767 h 4714030"/>
              <a:gd name="connsiteX25-1573" fmla="*/ 2570842 w 4779369"/>
              <a:gd name="connsiteY25-1574" fmla="*/ 4473093 h 4714030"/>
              <a:gd name="connsiteX26-1575" fmla="*/ 1699516 w 4779369"/>
              <a:gd name="connsiteY26-1576" fmla="*/ 4584044 h 4714030"/>
              <a:gd name="connsiteX27-1577" fmla="*/ 1588565 w 4779369"/>
              <a:gd name="connsiteY27-1578" fmla="*/ 3712718 h 4714030"/>
              <a:gd name="connsiteX28-1579" fmla="*/ 1645376 w 4779369"/>
              <a:gd name="connsiteY28-1580" fmla="*/ 3640232 h 4714030"/>
              <a:gd name="connsiteX29-1581" fmla="*/ 1654346 w 4779369"/>
              <a:gd name="connsiteY29-1582" fmla="*/ 3358982 h 4714030"/>
              <a:gd name="connsiteX30-1583" fmla="*/ 1557620 w 4779369"/>
              <a:gd name="connsiteY30-1584" fmla="*/ 3167736 h 4714030"/>
              <a:gd name="connsiteX31-1585" fmla="*/ 1489568 w 4779369"/>
              <a:gd name="connsiteY31-1586" fmla="*/ 3145159 h 4714030"/>
              <a:gd name="connsiteX32-1587" fmla="*/ 610434 w 4779369"/>
              <a:gd name="connsiteY32-1588" fmla="*/ 2818009 h 4714030"/>
              <a:gd name="connsiteX33-1589" fmla="*/ 329331 w 4779369"/>
              <a:gd name="connsiteY33-1590" fmla="*/ 610434 h 4714030"/>
              <a:gd name="connsiteX34-1591" fmla="*/ 2536907 w 4779369"/>
              <a:gd name="connsiteY34-1592" fmla="*/ 329331 h 4714030"/>
              <a:gd name="connsiteX35-1593" fmla="*/ 3068123 w 4779369"/>
              <a:gd name="connsiteY35-1594" fmla="*/ 1080399 h 4714030"/>
              <a:gd name="connsiteX36-1595" fmla="*/ 3127186 w 4779369"/>
              <a:gd name="connsiteY36-1596" fmla="*/ 1193698 h 4714030"/>
              <a:gd name="connsiteX37-1597" fmla="*/ 3336570 w 4779369"/>
              <a:gd name="connsiteY37-1598" fmla="*/ 1239409 h 4714030"/>
              <a:gd name="connsiteX38-1599" fmla="*/ 3545953 w 4779369"/>
              <a:gd name="connsiteY38-1600" fmla="*/ 1193698 h 4714030"/>
              <a:gd name="connsiteX39-1601" fmla="*/ 3667106 w 4779369"/>
              <a:gd name="connsiteY39-1602" fmla="*/ 1060681 h 4714030"/>
              <a:gd name="connsiteX40-1603" fmla="*/ 4538432 w 4779369"/>
              <a:gd name="connsiteY40-1604" fmla="*/ 949730 h 471403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Lst>
            <a:rect l="l" t="t" r="r" b="b"/>
            <a:pathLst>
              <a:path w="4779369" h="4714030">
                <a:moveTo>
                  <a:pt x="4538432" y="949730"/>
                </a:moveTo>
                <a:cubicBezTo>
                  <a:pt x="4809681" y="1159702"/>
                  <a:pt x="4859355" y="1549808"/>
                  <a:pt x="4649383" y="1821057"/>
                </a:cubicBezTo>
                <a:cubicBezTo>
                  <a:pt x="4439411" y="2092305"/>
                  <a:pt x="4049305" y="2141980"/>
                  <a:pt x="3778057" y="1932008"/>
                </a:cubicBezTo>
                <a:cubicBezTo>
                  <a:pt x="3744150" y="1905761"/>
                  <a:pt x="3713707" y="1876700"/>
                  <a:pt x="3686799" y="1845408"/>
                </a:cubicBezTo>
                <a:lnTo>
                  <a:pt x="3606598" y="1770199"/>
                </a:lnTo>
                <a:cubicBezTo>
                  <a:pt x="3529516" y="1720217"/>
                  <a:pt x="3436594" y="1691032"/>
                  <a:pt x="3336570" y="1691032"/>
                </a:cubicBezTo>
                <a:cubicBezTo>
                  <a:pt x="3286557" y="1691032"/>
                  <a:pt x="3238321" y="1698329"/>
                  <a:pt x="3192952" y="1711872"/>
                </a:cubicBezTo>
                <a:lnTo>
                  <a:pt x="3126960" y="1827523"/>
                </a:lnTo>
                <a:cubicBezTo>
                  <a:pt x="3110678" y="1927706"/>
                  <a:pt x="3084589" y="2026882"/>
                  <a:pt x="3048503" y="2123573"/>
                </a:cubicBezTo>
                <a:lnTo>
                  <a:pt x="2997806" y="2275931"/>
                </a:lnTo>
                <a:cubicBezTo>
                  <a:pt x="3028163" y="2362638"/>
                  <a:pt x="3083778" y="2442597"/>
                  <a:pt x="3162873" y="2503824"/>
                </a:cubicBezTo>
                <a:cubicBezTo>
                  <a:pt x="3222195" y="2549745"/>
                  <a:pt x="3288407" y="2580238"/>
                  <a:pt x="3356427" y="2595846"/>
                </a:cubicBezTo>
                <a:lnTo>
                  <a:pt x="3454240" y="2587267"/>
                </a:lnTo>
                <a:cubicBezTo>
                  <a:pt x="3643632" y="2524946"/>
                  <a:pt x="3859590" y="2554754"/>
                  <a:pt x="4029121" y="2685987"/>
                </a:cubicBezTo>
                <a:cubicBezTo>
                  <a:pt x="4300370" y="2895959"/>
                  <a:pt x="4350044" y="3286065"/>
                  <a:pt x="4140072" y="3557314"/>
                </a:cubicBezTo>
                <a:cubicBezTo>
                  <a:pt x="3930100" y="3828562"/>
                  <a:pt x="3539994" y="3878237"/>
                  <a:pt x="3268745" y="3668264"/>
                </a:cubicBezTo>
                <a:cubicBezTo>
                  <a:pt x="3099214" y="3537032"/>
                  <a:pt x="3016237" y="3335435"/>
                  <a:pt x="3029106" y="3136468"/>
                </a:cubicBezTo>
                <a:lnTo>
                  <a:pt x="3024015" y="3025265"/>
                </a:lnTo>
                <a:cubicBezTo>
                  <a:pt x="2991859" y="2963328"/>
                  <a:pt x="2957326" y="2903808"/>
                  <a:pt x="2886424" y="2860950"/>
                </a:cubicBezTo>
                <a:cubicBezTo>
                  <a:pt x="2815522" y="2818092"/>
                  <a:pt x="2723276" y="2737825"/>
                  <a:pt x="2598603" y="2768115"/>
                </a:cubicBezTo>
                <a:cubicBezTo>
                  <a:pt x="2459863" y="2887416"/>
                  <a:pt x="2303815" y="2979278"/>
                  <a:pt x="2138389" y="3042691"/>
                </a:cubicBezTo>
                <a:cubicBezTo>
                  <a:pt x="2028027" y="3139434"/>
                  <a:pt x="2074124" y="3158542"/>
                  <a:pt x="2091557" y="3245802"/>
                </a:cubicBezTo>
                <a:cubicBezTo>
                  <a:pt x="2111153" y="3343888"/>
                  <a:pt x="2168165" y="3425277"/>
                  <a:pt x="2235869" y="3487372"/>
                </a:cubicBezTo>
                <a:lnTo>
                  <a:pt x="2353186" y="3535124"/>
                </a:lnTo>
                <a:cubicBezTo>
                  <a:pt x="2390222" y="3553331"/>
                  <a:pt x="2425986" y="3575521"/>
                  <a:pt x="2459892" y="3601767"/>
                </a:cubicBezTo>
                <a:cubicBezTo>
                  <a:pt x="2731140" y="3811739"/>
                  <a:pt x="2780815" y="4201845"/>
                  <a:pt x="2570842" y="4473093"/>
                </a:cubicBezTo>
                <a:cubicBezTo>
                  <a:pt x="2360870" y="4744342"/>
                  <a:pt x="1970764" y="4794016"/>
                  <a:pt x="1699516" y="4584044"/>
                </a:cubicBezTo>
                <a:cubicBezTo>
                  <a:pt x="1428267" y="4374072"/>
                  <a:pt x="1378593" y="3983966"/>
                  <a:pt x="1588565" y="3712718"/>
                </a:cubicBezTo>
                <a:lnTo>
                  <a:pt x="1645376" y="3640232"/>
                </a:lnTo>
                <a:cubicBezTo>
                  <a:pt x="1674446" y="3553085"/>
                  <a:pt x="1679412" y="3455814"/>
                  <a:pt x="1654346" y="3358982"/>
                </a:cubicBezTo>
                <a:cubicBezTo>
                  <a:pt x="1635545" y="3286357"/>
                  <a:pt x="1601854" y="3221714"/>
                  <a:pt x="1557620" y="3167736"/>
                </a:cubicBezTo>
                <a:lnTo>
                  <a:pt x="1489568" y="3145159"/>
                </a:lnTo>
                <a:cubicBezTo>
                  <a:pt x="1180724" y="3128904"/>
                  <a:pt x="873514" y="3021658"/>
                  <a:pt x="610434" y="2818009"/>
                </a:cubicBezTo>
                <a:cubicBezTo>
                  <a:pt x="-76796" y="2286029"/>
                  <a:pt x="-202649" y="1297663"/>
                  <a:pt x="329331" y="610434"/>
                </a:cubicBezTo>
                <a:cubicBezTo>
                  <a:pt x="861312" y="-76796"/>
                  <a:pt x="1849677" y="-202650"/>
                  <a:pt x="2536907" y="329331"/>
                </a:cubicBezTo>
                <a:cubicBezTo>
                  <a:pt x="2794618" y="528824"/>
                  <a:pt x="2973385" y="792496"/>
                  <a:pt x="3068123" y="1080399"/>
                </a:cubicBezTo>
                <a:lnTo>
                  <a:pt x="3127186" y="1193698"/>
                </a:lnTo>
                <a:cubicBezTo>
                  <a:pt x="3190528" y="1222992"/>
                  <a:pt x="3261551" y="1239409"/>
                  <a:pt x="3336570" y="1239409"/>
                </a:cubicBezTo>
                <a:cubicBezTo>
                  <a:pt x="3411588" y="1239409"/>
                  <a:pt x="3482611" y="1222992"/>
                  <a:pt x="3545953" y="1193698"/>
                </a:cubicBezTo>
                <a:lnTo>
                  <a:pt x="3667106" y="1060681"/>
                </a:lnTo>
                <a:cubicBezTo>
                  <a:pt x="3877078" y="789432"/>
                  <a:pt x="4267184" y="739758"/>
                  <a:pt x="4538432" y="949730"/>
                </a:cubicBezTo>
                <a:close/>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wrap="square" lIns="68589" tIns="34295" rIns="68589" bIns="34295"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grpSp>
        <p:nvGrpSpPr>
          <p:cNvPr id="140" name="组合 139"/>
          <p:cNvGrpSpPr/>
          <p:nvPr/>
        </p:nvGrpSpPr>
        <p:grpSpPr>
          <a:xfrm>
            <a:off x="1290785" y="1689548"/>
            <a:ext cx="2071471" cy="2071751"/>
            <a:chOff x="1689963" y="2421800"/>
            <a:chExt cx="2642282" cy="2642282"/>
          </a:xfrm>
        </p:grpSpPr>
        <p:sp>
          <p:nvSpPr>
            <p:cNvPr id="141" name="椭圆 140"/>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cap="flat" cmpd="sng" algn="ctr">
              <a:gradFill>
                <a:gsLst>
                  <a:gs pos="0">
                    <a:sysClr val="window" lastClr="FFFFFF"/>
                  </a:gs>
                  <a:gs pos="100000">
                    <a:sysClr val="window" lastClr="FFFFFF">
                      <a:lumMod val="75000"/>
                    </a:sysClr>
                  </a:gs>
                </a:gsLst>
                <a:lin ang="5400000" scaled="1"/>
              </a:gradFill>
              <a:prstDash val="solid"/>
              <a:miter lim="800000"/>
            </a:ln>
            <a:effectLst>
              <a:outerShdw blurRad="152400" dist="38100" dir="2700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gency FB"/>
                <a:cs typeface="+mn-cs"/>
              </a:endParaRPr>
            </a:p>
          </p:txBody>
        </p:sp>
        <p:pic>
          <p:nvPicPr>
            <p:cNvPr id="142" name="图片 141" descr="C:\Users\Administrator\Desktop\rt\QQ截图20170218153151.jpgQQ截图2017021815315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816320" y="2577295"/>
              <a:ext cx="2417789" cy="2304890"/>
            </a:xfrm>
            <a:prstGeom prst="ellipse">
              <a:avLst/>
            </a:prstGeom>
            <a:effectLst>
              <a:innerShdw blurRad="114300">
                <a:prstClr val="black"/>
              </a:innerShdw>
            </a:effectLst>
          </p:spPr>
        </p:pic>
      </p:grpSp>
      <p:grpSp>
        <p:nvGrpSpPr>
          <p:cNvPr id="143" name="组合 142"/>
          <p:cNvGrpSpPr/>
          <p:nvPr/>
        </p:nvGrpSpPr>
        <p:grpSpPr>
          <a:xfrm>
            <a:off x="4286522" y="1009854"/>
            <a:ext cx="2894623" cy="1058636"/>
            <a:chOff x="5233132" y="1502938"/>
            <a:chExt cx="3858828" cy="1411079"/>
          </a:xfrm>
        </p:grpSpPr>
        <p:grpSp>
          <p:nvGrpSpPr>
            <p:cNvPr id="144" name="组合 143"/>
            <p:cNvGrpSpPr/>
            <p:nvPr/>
          </p:nvGrpSpPr>
          <p:grpSpPr>
            <a:xfrm>
              <a:off x="5442041" y="1502938"/>
              <a:ext cx="3649919" cy="1411079"/>
              <a:chOff x="5841004" y="1334791"/>
              <a:chExt cx="3649919" cy="1411079"/>
            </a:xfrm>
          </p:grpSpPr>
          <p:sp>
            <p:nvSpPr>
              <p:cNvPr id="146" name="MH_SubTitle_1"/>
              <p:cNvSpPr>
                <a:spLocks noChangeArrowheads="1"/>
              </p:cNvSpPr>
              <p:nvPr/>
            </p:nvSpPr>
            <p:spPr bwMode="auto">
              <a:xfrm flipH="1">
                <a:off x="5841004" y="1334791"/>
                <a:ext cx="1887369" cy="451266"/>
              </a:xfrm>
              <a:prstGeom prst="rect">
                <a:avLst/>
              </a:prstGeom>
              <a:noFill/>
            </p:spPr>
            <p:txBody>
              <a:bodyPr wrap="none" rtlCol="0">
                <a:spAutoFit/>
              </a:bodyPr>
              <a:lstStyle/>
              <a:p>
                <a:r>
                  <a:rPr lang="zh-CN" altLang="en-US" sz="1600" b="1" dirty="0" smtClean="0">
                    <a:solidFill>
                      <a:srgbClr val="FA783A"/>
                    </a:solidFill>
                    <a:latin typeface="微软雅黑" panose="020B0503020204020204" pitchFamily="34" charset="-122"/>
                    <a:ea typeface="微软雅黑" panose="020B0503020204020204" pitchFamily="34" charset="-122"/>
                  </a:rPr>
                  <a:t>文字标题内容</a:t>
                </a:r>
                <a:endParaRPr lang="en-US" altLang="zh-CN" sz="1600" b="1" dirty="0">
                  <a:solidFill>
                    <a:srgbClr val="FA783A"/>
                  </a:solidFill>
                  <a:latin typeface="微软雅黑" panose="020B0503020204020204" pitchFamily="34" charset="-122"/>
                  <a:ea typeface="微软雅黑" panose="020B0503020204020204" pitchFamily="34" charset="-122"/>
                </a:endParaRPr>
              </a:p>
            </p:txBody>
          </p:sp>
          <p:sp>
            <p:nvSpPr>
              <p:cNvPr id="147" name="Rectangle 5"/>
              <p:cNvSpPr/>
              <p:nvPr/>
            </p:nvSpPr>
            <p:spPr bwMode="auto">
              <a:xfrm>
                <a:off x="5980702" y="1933362"/>
                <a:ext cx="3510221"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spcBef>
                    <a:spcPts val="375"/>
                  </a:spcBef>
                  <a:defRPr/>
                </a:pPr>
                <a:r>
                  <a:rPr lang="zh-CN" altLang="en-US" sz="11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a:t>
                </a:r>
                <a:r>
                  <a:rPr lang="zh-CN" altLang="en-US" sz="11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标题点击</a:t>
                </a:r>
                <a:r>
                  <a:rPr lang="zh-CN" altLang="en-US" sz="11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添加相关文字</a:t>
                </a:r>
                <a:r>
                  <a:rPr lang="zh-CN" altLang="en-US" sz="11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标题</a:t>
                </a:r>
                <a:r>
                  <a:rPr lang="zh-CN" altLang="en-US" sz="11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a:t>
                </a:r>
                <a:r>
                  <a:rPr lang="zh-CN" altLang="en-US" sz="11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标题点击</a:t>
                </a:r>
                <a:r>
                  <a:rPr lang="zh-CN" altLang="en-US" sz="11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添加相关文字标题</a:t>
                </a:r>
              </a:p>
              <a:p>
                <a:pPr>
                  <a:spcBef>
                    <a:spcPts val="375"/>
                  </a:spcBef>
                  <a:defRPr/>
                </a:pPr>
                <a:endParaRPr lang="zh-CN" altLang="en-US" sz="11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p:txBody>
          </p:sp>
        </p:grpSp>
        <p:cxnSp>
          <p:nvCxnSpPr>
            <p:cNvPr id="145" name="直接连接符 144"/>
            <p:cNvCxnSpPr/>
            <p:nvPr/>
          </p:nvCxnSpPr>
          <p:spPr>
            <a:xfrm>
              <a:off x="5233132" y="1985192"/>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148" name="组合 147"/>
          <p:cNvGrpSpPr/>
          <p:nvPr/>
        </p:nvGrpSpPr>
        <p:grpSpPr>
          <a:xfrm>
            <a:off x="4792616" y="2342761"/>
            <a:ext cx="2585109" cy="918904"/>
            <a:chOff x="5907805" y="3279600"/>
            <a:chExt cx="3446213" cy="1224827"/>
          </a:xfrm>
        </p:grpSpPr>
        <p:grpSp>
          <p:nvGrpSpPr>
            <p:cNvPr id="149" name="组合 148"/>
            <p:cNvGrpSpPr/>
            <p:nvPr/>
          </p:nvGrpSpPr>
          <p:grpSpPr>
            <a:xfrm>
              <a:off x="5931266" y="3279600"/>
              <a:ext cx="3422752" cy="1224827"/>
              <a:chOff x="5841004" y="2711041"/>
              <a:chExt cx="3422752" cy="1224827"/>
            </a:xfrm>
          </p:grpSpPr>
          <p:sp>
            <p:nvSpPr>
              <p:cNvPr id="151" name="MH_SubTitle_1"/>
              <p:cNvSpPr>
                <a:spLocks noChangeArrowheads="1"/>
              </p:cNvSpPr>
              <p:nvPr/>
            </p:nvSpPr>
            <p:spPr bwMode="auto">
              <a:xfrm flipH="1">
                <a:off x="5841004" y="2711041"/>
                <a:ext cx="1887368" cy="451266"/>
              </a:xfrm>
              <a:prstGeom prst="rect">
                <a:avLst/>
              </a:prstGeom>
              <a:noFill/>
            </p:spPr>
            <p:txBody>
              <a:bodyPr wrap="none" rtlCol="0">
                <a:spAutoFit/>
              </a:bodyPr>
              <a:lstStyle/>
              <a:p>
                <a:r>
                  <a:rPr lang="zh-CN" altLang="en-US" sz="1600" b="1" dirty="0">
                    <a:solidFill>
                      <a:srgbClr val="FA783A"/>
                    </a:solidFill>
                    <a:latin typeface="微软雅黑" panose="020B0503020204020204" pitchFamily="34" charset="-122"/>
                    <a:ea typeface="微软雅黑" panose="020B0503020204020204" pitchFamily="34" charset="-122"/>
                  </a:rPr>
                  <a:t>文字标题内容</a:t>
                </a:r>
                <a:endParaRPr lang="en-US" altLang="zh-CN" sz="1600" b="1" dirty="0">
                  <a:solidFill>
                    <a:srgbClr val="FA783A"/>
                  </a:solidFill>
                  <a:latin typeface="微软雅黑" panose="020B0503020204020204" pitchFamily="34" charset="-122"/>
                  <a:ea typeface="微软雅黑" panose="020B0503020204020204" pitchFamily="34" charset="-122"/>
                </a:endParaRPr>
              </a:p>
            </p:txBody>
          </p:sp>
          <p:sp>
            <p:nvSpPr>
              <p:cNvPr id="152" name="Rectangle 5"/>
              <p:cNvSpPr/>
              <p:nvPr/>
            </p:nvSpPr>
            <p:spPr bwMode="auto">
              <a:xfrm>
                <a:off x="5980705" y="3123360"/>
                <a:ext cx="3283051"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spcBef>
                    <a:spcPts val="375"/>
                  </a:spcBef>
                  <a:defRPr/>
                </a:pPr>
                <a:r>
                  <a:rPr lang="zh-CN" altLang="en-US" sz="11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点击添加相关文字标题点击添加相关文字标题点击添加相关文字标题点击添加相关文字标题</a:t>
                </a:r>
              </a:p>
            </p:txBody>
          </p:sp>
        </p:grpSp>
        <p:cxnSp>
          <p:nvCxnSpPr>
            <p:cNvPr id="150" name="直接连接符 149"/>
            <p:cNvCxnSpPr/>
            <p:nvPr/>
          </p:nvCxnSpPr>
          <p:spPr>
            <a:xfrm>
              <a:off x="5907805" y="3669060"/>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153" name="组合 152"/>
          <p:cNvGrpSpPr/>
          <p:nvPr/>
        </p:nvGrpSpPr>
        <p:grpSpPr>
          <a:xfrm>
            <a:off x="4269375" y="3648493"/>
            <a:ext cx="2777976" cy="1012280"/>
            <a:chOff x="5210272" y="5020042"/>
            <a:chExt cx="3703325" cy="1349290"/>
          </a:xfrm>
        </p:grpSpPr>
        <p:grpSp>
          <p:nvGrpSpPr>
            <p:cNvPr id="154" name="组合 153"/>
            <p:cNvGrpSpPr/>
            <p:nvPr/>
          </p:nvGrpSpPr>
          <p:grpSpPr>
            <a:xfrm>
              <a:off x="5302340" y="5020042"/>
              <a:ext cx="3611257" cy="1349290"/>
              <a:chOff x="5678803" y="4973323"/>
              <a:chExt cx="3611257" cy="1349290"/>
            </a:xfrm>
          </p:grpSpPr>
          <p:sp>
            <p:nvSpPr>
              <p:cNvPr id="156" name="MH_SubTitle_1"/>
              <p:cNvSpPr>
                <a:spLocks noChangeArrowheads="1"/>
              </p:cNvSpPr>
              <p:nvPr/>
            </p:nvSpPr>
            <p:spPr bwMode="auto">
              <a:xfrm flipH="1">
                <a:off x="5678803" y="4973323"/>
                <a:ext cx="1887368" cy="451266"/>
              </a:xfrm>
              <a:prstGeom prst="rect">
                <a:avLst/>
              </a:prstGeom>
              <a:noFill/>
            </p:spPr>
            <p:txBody>
              <a:bodyPr wrap="none" rtlCol="0">
                <a:spAutoFit/>
              </a:bodyPr>
              <a:lstStyle/>
              <a:p>
                <a:r>
                  <a:rPr lang="zh-CN" altLang="en-US" sz="1600" b="1" dirty="0">
                    <a:solidFill>
                      <a:srgbClr val="FA783A"/>
                    </a:solidFill>
                    <a:latin typeface="微软雅黑" panose="020B0503020204020204" pitchFamily="34" charset="-122"/>
                    <a:ea typeface="微软雅黑" panose="020B0503020204020204" pitchFamily="34" charset="-122"/>
                  </a:rPr>
                  <a:t>文字标题内容</a:t>
                </a:r>
                <a:endParaRPr lang="en-US" altLang="zh-CN" sz="1600" b="1" dirty="0">
                  <a:solidFill>
                    <a:srgbClr val="FA783A"/>
                  </a:solidFill>
                  <a:latin typeface="微软雅黑" panose="020B0503020204020204" pitchFamily="34" charset="-122"/>
                  <a:ea typeface="微软雅黑" panose="020B0503020204020204" pitchFamily="34" charset="-122"/>
                </a:endParaRPr>
              </a:p>
            </p:txBody>
          </p:sp>
          <p:sp>
            <p:nvSpPr>
              <p:cNvPr id="157" name="Rectangle 5"/>
              <p:cNvSpPr/>
              <p:nvPr/>
            </p:nvSpPr>
            <p:spPr bwMode="auto">
              <a:xfrm>
                <a:off x="5818504" y="5510106"/>
                <a:ext cx="3471556" cy="812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spcBef>
                    <a:spcPts val="375"/>
                  </a:spcBef>
                  <a:defRPr/>
                </a:pPr>
                <a:r>
                  <a:rPr lang="zh-CN" altLang="en-US" sz="11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点击添加相关文字标题点击添加相关文字标题点击添加相关文字标题点击添加相关文字标题</a:t>
                </a:r>
              </a:p>
            </p:txBody>
          </p:sp>
        </p:grpSp>
        <p:cxnSp>
          <p:nvCxnSpPr>
            <p:cNvPr id="155" name="直接连接符 154"/>
            <p:cNvCxnSpPr/>
            <p:nvPr/>
          </p:nvCxnSpPr>
          <p:spPr>
            <a:xfrm>
              <a:off x="5210272" y="5432319"/>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158" name="组合 157"/>
          <p:cNvGrpSpPr/>
          <p:nvPr/>
        </p:nvGrpSpPr>
        <p:grpSpPr>
          <a:xfrm>
            <a:off x="3449240" y="1086624"/>
            <a:ext cx="724308" cy="724406"/>
            <a:chOff x="4116949" y="1605269"/>
            <a:chExt cx="965576" cy="965576"/>
          </a:xfrm>
        </p:grpSpPr>
        <p:sp>
          <p:nvSpPr>
            <p:cNvPr id="159" name="椭圆 158"/>
            <p:cNvSpPr/>
            <p:nvPr/>
          </p:nvSpPr>
          <p:spPr>
            <a:xfrm>
              <a:off x="4116949" y="1605269"/>
              <a:ext cx="965576" cy="96557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60"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ysClr val="window" lastClr="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cs typeface="+mn-cs"/>
              </a:endParaRPr>
            </a:p>
          </p:txBody>
        </p:sp>
      </p:grpSp>
      <p:grpSp>
        <p:nvGrpSpPr>
          <p:cNvPr id="161" name="组合 160"/>
          <p:cNvGrpSpPr/>
          <p:nvPr/>
        </p:nvGrpSpPr>
        <p:grpSpPr>
          <a:xfrm>
            <a:off x="3944626" y="2363221"/>
            <a:ext cx="724308" cy="724406"/>
            <a:chOff x="4777349" y="3344972"/>
            <a:chExt cx="965576" cy="965576"/>
          </a:xfrm>
        </p:grpSpPr>
        <p:sp>
          <p:nvSpPr>
            <p:cNvPr id="162" name="椭圆 161"/>
            <p:cNvSpPr/>
            <p:nvPr/>
          </p:nvSpPr>
          <p:spPr>
            <a:xfrm>
              <a:off x="4777349" y="3344972"/>
              <a:ext cx="965576" cy="965576"/>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63"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2" name="组合 1"/>
          <p:cNvGrpSpPr/>
          <p:nvPr/>
        </p:nvGrpSpPr>
        <p:grpSpPr>
          <a:xfrm>
            <a:off x="3434950" y="3618379"/>
            <a:ext cx="724308" cy="724406"/>
            <a:chOff x="3434950" y="3618379"/>
            <a:chExt cx="724308" cy="724406"/>
          </a:xfrm>
        </p:grpSpPr>
        <p:sp>
          <p:nvSpPr>
            <p:cNvPr id="165" name="椭圆 164"/>
            <p:cNvSpPr/>
            <p:nvPr/>
          </p:nvSpPr>
          <p:spPr>
            <a:xfrm>
              <a:off x="3434950" y="3618379"/>
              <a:ext cx="724308" cy="72440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166" name="KSO_Shape"/>
            <p:cNvSpPr/>
            <p:nvPr/>
          </p:nvSpPr>
          <p:spPr bwMode="auto">
            <a:xfrm>
              <a:off x="3623888" y="3760829"/>
              <a:ext cx="346431" cy="439505"/>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造字工房悦黑（非商用）常规体"/>
                <a:ea typeface="+mn-ea"/>
                <a:cs typeface="+mn-cs"/>
              </a:endParaRPr>
            </a:p>
          </p:txBody>
        </p:sp>
      </p:grpSp>
      <p:sp>
        <p:nvSpPr>
          <p:cNvPr id="3" name="标题 2"/>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fade">
                                      <p:cBhvr>
                                        <p:cTn id="7" dur="500"/>
                                        <p:tgtEl>
                                          <p:spTgt spid="13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0"/>
                                        </p:tgtEl>
                                        <p:attrNameLst>
                                          <p:attrName>style.visibility</p:attrName>
                                        </p:attrNameLst>
                                      </p:cBhvr>
                                      <p:to>
                                        <p:strVal val="visible"/>
                                      </p:to>
                                    </p:set>
                                    <p:anim calcmode="lin" valueType="num">
                                      <p:cBhvr>
                                        <p:cTn id="11" dur="500" fill="hold"/>
                                        <p:tgtEl>
                                          <p:spTgt spid="140"/>
                                        </p:tgtEl>
                                        <p:attrNameLst>
                                          <p:attrName>ppt_w</p:attrName>
                                        </p:attrNameLst>
                                      </p:cBhvr>
                                      <p:tavLst>
                                        <p:tav tm="0">
                                          <p:val>
                                            <p:fltVal val="0"/>
                                          </p:val>
                                        </p:tav>
                                        <p:tav tm="100000">
                                          <p:val>
                                            <p:strVal val="#ppt_w"/>
                                          </p:val>
                                        </p:tav>
                                      </p:tavLst>
                                    </p:anim>
                                    <p:anim calcmode="lin" valueType="num">
                                      <p:cBhvr>
                                        <p:cTn id="12" dur="500" fill="hold"/>
                                        <p:tgtEl>
                                          <p:spTgt spid="140"/>
                                        </p:tgtEl>
                                        <p:attrNameLst>
                                          <p:attrName>ppt_h</p:attrName>
                                        </p:attrNameLst>
                                      </p:cBhvr>
                                      <p:tavLst>
                                        <p:tav tm="0">
                                          <p:val>
                                            <p:fltVal val="0"/>
                                          </p:val>
                                        </p:tav>
                                        <p:tav tm="100000">
                                          <p:val>
                                            <p:strVal val="#ppt_h"/>
                                          </p:val>
                                        </p:tav>
                                      </p:tavLst>
                                    </p:anim>
                                    <p:animEffect transition="in" filter="fade">
                                      <p:cBhvr>
                                        <p:cTn id="13" dur="500"/>
                                        <p:tgtEl>
                                          <p:spTgt spid="140"/>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58"/>
                                        </p:tgtEl>
                                        <p:attrNameLst>
                                          <p:attrName>style.visibility</p:attrName>
                                        </p:attrNameLst>
                                      </p:cBhvr>
                                      <p:to>
                                        <p:strVal val="visible"/>
                                      </p:to>
                                    </p:set>
                                    <p:animEffect transition="in" filter="fade">
                                      <p:cBhvr>
                                        <p:cTn id="17" dur="500"/>
                                        <p:tgtEl>
                                          <p:spTgt spid="158"/>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43"/>
                                        </p:tgtEl>
                                        <p:attrNameLst>
                                          <p:attrName>style.visibility</p:attrName>
                                        </p:attrNameLst>
                                      </p:cBhvr>
                                      <p:to>
                                        <p:strVal val="visible"/>
                                      </p:to>
                                    </p:set>
                                    <p:animEffect transition="in" filter="wipe(left)">
                                      <p:cBhvr>
                                        <p:cTn id="21" dur="500"/>
                                        <p:tgtEl>
                                          <p:spTgt spid="143"/>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61"/>
                                        </p:tgtEl>
                                        <p:attrNameLst>
                                          <p:attrName>style.visibility</p:attrName>
                                        </p:attrNameLst>
                                      </p:cBhvr>
                                      <p:to>
                                        <p:strVal val="visible"/>
                                      </p:to>
                                    </p:set>
                                    <p:animEffect transition="in" filter="fade">
                                      <p:cBhvr>
                                        <p:cTn id="25" dur="500"/>
                                        <p:tgtEl>
                                          <p:spTgt spid="161"/>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48"/>
                                        </p:tgtEl>
                                        <p:attrNameLst>
                                          <p:attrName>style.visibility</p:attrName>
                                        </p:attrNameLst>
                                      </p:cBhvr>
                                      <p:to>
                                        <p:strVal val="visible"/>
                                      </p:to>
                                    </p:set>
                                    <p:animEffect transition="in" filter="wipe(left)">
                                      <p:cBhvr>
                                        <p:cTn id="29" dur="500"/>
                                        <p:tgtEl>
                                          <p:spTgt spid="148"/>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53"/>
                                        </p:tgtEl>
                                        <p:attrNameLst>
                                          <p:attrName>style.visibility</p:attrName>
                                        </p:attrNameLst>
                                      </p:cBhvr>
                                      <p:to>
                                        <p:strVal val="visible"/>
                                      </p:to>
                                    </p:set>
                                    <p:animEffect transition="in" filter="fade">
                                      <p:cBhvr>
                                        <p:cTn id="37" dur="5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1" name="任意多边形 220"/>
          <p:cNvSpPr/>
          <p:nvPr/>
        </p:nvSpPr>
        <p:spPr>
          <a:xfrm>
            <a:off x="4298255" y="878542"/>
            <a:ext cx="4846143" cy="3734868"/>
          </a:xfrm>
          <a:custGeom>
            <a:avLst/>
            <a:gdLst>
              <a:gd name="connsiteX0" fmla="*/ 6128642 w 6460402"/>
              <a:gd name="connsiteY0" fmla="*/ 2544539 h 4978287"/>
              <a:gd name="connsiteX1" fmla="*/ 6128642 w 6460402"/>
              <a:gd name="connsiteY1" fmla="*/ 2578165 h 4978287"/>
              <a:gd name="connsiteX2" fmla="*/ 6205767 w 6460402"/>
              <a:gd name="connsiteY2" fmla="*/ 2578165 h 4978287"/>
              <a:gd name="connsiteX3" fmla="*/ 6205767 w 6460402"/>
              <a:gd name="connsiteY3" fmla="*/ 2544539 h 4978287"/>
              <a:gd name="connsiteX4" fmla="*/ 6128642 w 6460402"/>
              <a:gd name="connsiteY4" fmla="*/ 2359082 h 4978287"/>
              <a:gd name="connsiteX5" fmla="*/ 6128642 w 6460402"/>
              <a:gd name="connsiteY5" fmla="*/ 2374918 h 4978287"/>
              <a:gd name="connsiteX6" fmla="*/ 6205767 w 6460402"/>
              <a:gd name="connsiteY6" fmla="*/ 2374918 h 4978287"/>
              <a:gd name="connsiteX7" fmla="*/ 6205767 w 6460402"/>
              <a:gd name="connsiteY7" fmla="*/ 2359082 h 4978287"/>
              <a:gd name="connsiteX8" fmla="*/ 6128642 w 6460402"/>
              <a:gd name="connsiteY8" fmla="*/ 2175435 h 4978287"/>
              <a:gd name="connsiteX9" fmla="*/ 6128642 w 6460402"/>
              <a:gd name="connsiteY9" fmla="*/ 2189461 h 4978287"/>
              <a:gd name="connsiteX10" fmla="*/ 6205767 w 6460402"/>
              <a:gd name="connsiteY10" fmla="*/ 2189461 h 4978287"/>
              <a:gd name="connsiteX11" fmla="*/ 6205767 w 6460402"/>
              <a:gd name="connsiteY11" fmla="*/ 2175435 h 4978287"/>
              <a:gd name="connsiteX12" fmla="*/ 550566 w 6460402"/>
              <a:gd name="connsiteY12" fmla="*/ 0 h 4978287"/>
              <a:gd name="connsiteX13" fmla="*/ 1089947 w 6460402"/>
              <a:gd name="connsiteY13" fmla="*/ 439608 h 4978287"/>
              <a:gd name="connsiteX14" fmla="*/ 1094328 w 6460402"/>
              <a:gd name="connsiteY14" fmla="*/ 483067 h 4978287"/>
              <a:gd name="connsiteX15" fmla="*/ 3355244 w 6460402"/>
              <a:gd name="connsiteY15" fmla="*/ 483067 h 4978287"/>
              <a:gd name="connsiteX16" fmla="*/ 3774352 w 6460402"/>
              <a:gd name="connsiteY16" fmla="*/ 902175 h 4978287"/>
              <a:gd name="connsiteX17" fmla="*/ 3774352 w 6460402"/>
              <a:gd name="connsiteY17" fmla="*/ 1433662 h 4978287"/>
              <a:gd name="connsiteX18" fmla="*/ 3776218 w 6460402"/>
              <a:gd name="connsiteY18" fmla="*/ 1433662 h 4978287"/>
              <a:gd name="connsiteX19" fmla="*/ 3776218 w 6460402"/>
              <a:gd name="connsiteY19" fmla="*/ 1732154 h 4978287"/>
              <a:gd name="connsiteX20" fmla="*/ 4049878 w 6460402"/>
              <a:gd name="connsiteY20" fmla="*/ 2005814 h 4978287"/>
              <a:gd name="connsiteX21" fmla="*/ 5752319 w 6460402"/>
              <a:gd name="connsiteY21" fmla="*/ 2005814 h 4978287"/>
              <a:gd name="connsiteX22" fmla="*/ 5752319 w 6460402"/>
              <a:gd name="connsiteY22" fmla="*/ 1999666 h 4978287"/>
              <a:gd name="connsiteX23" fmla="*/ 6128642 w 6460402"/>
              <a:gd name="connsiteY23" fmla="*/ 1999666 h 4978287"/>
              <a:gd name="connsiteX24" fmla="*/ 6128642 w 6460402"/>
              <a:gd name="connsiteY24" fmla="*/ 2005814 h 4978287"/>
              <a:gd name="connsiteX25" fmla="*/ 6205767 w 6460402"/>
              <a:gd name="connsiteY25" fmla="*/ 2005814 h 4978287"/>
              <a:gd name="connsiteX26" fmla="*/ 6205767 w 6460402"/>
              <a:gd name="connsiteY26" fmla="*/ 2005162 h 4978287"/>
              <a:gd name="connsiteX27" fmla="*/ 6460402 w 6460402"/>
              <a:gd name="connsiteY27" fmla="*/ 2005162 h 4978287"/>
              <a:gd name="connsiteX28" fmla="*/ 6460402 w 6460402"/>
              <a:gd name="connsiteY28" fmla="*/ 2740090 h 4978287"/>
              <a:gd name="connsiteX29" fmla="*/ 6227992 w 6460402"/>
              <a:gd name="connsiteY29" fmla="*/ 2740090 h 4978287"/>
              <a:gd name="connsiteX30" fmla="*/ 4948699 w 6460402"/>
              <a:gd name="connsiteY30" fmla="*/ 2747786 h 4978287"/>
              <a:gd name="connsiteX31" fmla="*/ 4699917 w 6460402"/>
              <a:gd name="connsiteY31" fmla="*/ 3021446 h 4978287"/>
              <a:gd name="connsiteX32" fmla="*/ 4699917 w 6460402"/>
              <a:gd name="connsiteY32" fmla="*/ 3886050 h 4978287"/>
              <a:gd name="connsiteX33" fmla="*/ 4722636 w 6460402"/>
              <a:gd name="connsiteY33" fmla="*/ 3888341 h 4978287"/>
              <a:gd name="connsiteX34" fmla="*/ 5162244 w 6460402"/>
              <a:gd name="connsiteY34" fmla="*/ 4427721 h 4978287"/>
              <a:gd name="connsiteX35" fmla="*/ 4611678 w 6460402"/>
              <a:gd name="connsiteY35" fmla="*/ 4978287 h 4978287"/>
              <a:gd name="connsiteX36" fmla="*/ 4061112 w 6460402"/>
              <a:gd name="connsiteY36" fmla="*/ 4427721 h 4978287"/>
              <a:gd name="connsiteX37" fmla="*/ 4500720 w 6460402"/>
              <a:gd name="connsiteY37" fmla="*/ 3888341 h 4978287"/>
              <a:gd name="connsiteX38" fmla="*/ 4525038 w 6460402"/>
              <a:gd name="connsiteY38" fmla="*/ 3885889 h 4978287"/>
              <a:gd name="connsiteX39" fmla="*/ 4525038 w 6460402"/>
              <a:gd name="connsiteY39" fmla="*/ 2997273 h 4978287"/>
              <a:gd name="connsiteX40" fmla="*/ 4906045 w 6460402"/>
              <a:gd name="connsiteY40" fmla="*/ 2578165 h 4978287"/>
              <a:gd name="connsiteX41" fmla="*/ 5752319 w 6460402"/>
              <a:gd name="connsiteY41" fmla="*/ 2578165 h 4978287"/>
              <a:gd name="connsiteX42" fmla="*/ 5752319 w 6460402"/>
              <a:gd name="connsiteY42" fmla="*/ 2544539 h 4978287"/>
              <a:gd name="connsiteX43" fmla="*/ 4621379 w 6460402"/>
              <a:gd name="connsiteY43" fmla="*/ 2544539 h 4978287"/>
              <a:gd name="connsiteX44" fmla="*/ 4347719 w 6460402"/>
              <a:gd name="connsiteY44" fmla="*/ 2818199 h 4978287"/>
              <a:gd name="connsiteX45" fmla="*/ 4347719 w 6460402"/>
              <a:gd name="connsiteY45" fmla="*/ 3200314 h 4978287"/>
              <a:gd name="connsiteX46" fmla="*/ 4345853 w 6460402"/>
              <a:gd name="connsiteY46" fmla="*/ 3200314 h 4978287"/>
              <a:gd name="connsiteX47" fmla="*/ 4345853 w 6460402"/>
              <a:gd name="connsiteY47" fmla="*/ 3217647 h 4978287"/>
              <a:gd name="connsiteX48" fmla="*/ 3926745 w 6460402"/>
              <a:gd name="connsiteY48" fmla="*/ 3636755 h 4978287"/>
              <a:gd name="connsiteX49" fmla="*/ 1502623 w 6460402"/>
              <a:gd name="connsiteY49" fmla="*/ 3636755 h 4978287"/>
              <a:gd name="connsiteX50" fmla="*/ 1500080 w 6460402"/>
              <a:gd name="connsiteY50" fmla="*/ 3661988 h 4978287"/>
              <a:gd name="connsiteX51" fmla="*/ 960699 w 6460402"/>
              <a:gd name="connsiteY51" fmla="*/ 4101596 h 4978287"/>
              <a:gd name="connsiteX52" fmla="*/ 410133 w 6460402"/>
              <a:gd name="connsiteY52" fmla="*/ 3551030 h 4978287"/>
              <a:gd name="connsiteX53" fmla="*/ 960699 w 6460402"/>
              <a:gd name="connsiteY53" fmla="*/ 3000464 h 4978287"/>
              <a:gd name="connsiteX54" fmla="*/ 1500080 w 6460402"/>
              <a:gd name="connsiteY54" fmla="*/ 3440072 h 4978287"/>
              <a:gd name="connsiteX55" fmla="*/ 1502808 w 6460402"/>
              <a:gd name="connsiteY55" fmla="*/ 3467134 h 4978287"/>
              <a:gd name="connsiteX56" fmla="*/ 3879826 w 6460402"/>
              <a:gd name="connsiteY56" fmla="*/ 3467134 h 4978287"/>
              <a:gd name="connsiteX57" fmla="*/ 4153486 w 6460402"/>
              <a:gd name="connsiteY57" fmla="*/ 3193474 h 4978287"/>
              <a:gd name="connsiteX58" fmla="*/ 4153486 w 6460402"/>
              <a:gd name="connsiteY58" fmla="*/ 2935531 h 4978287"/>
              <a:gd name="connsiteX59" fmla="*/ 4155352 w 6460402"/>
              <a:gd name="connsiteY59" fmla="*/ 2935531 h 4978287"/>
              <a:gd name="connsiteX60" fmla="*/ 4155352 w 6460402"/>
              <a:gd name="connsiteY60" fmla="*/ 2794026 h 4978287"/>
              <a:gd name="connsiteX61" fmla="*/ 4574460 w 6460402"/>
              <a:gd name="connsiteY61" fmla="*/ 2374918 h 4978287"/>
              <a:gd name="connsiteX62" fmla="*/ 5752319 w 6460402"/>
              <a:gd name="connsiteY62" fmla="*/ 2374918 h 4978287"/>
              <a:gd name="connsiteX63" fmla="*/ 5752319 w 6460402"/>
              <a:gd name="connsiteY63" fmla="*/ 2359082 h 4978287"/>
              <a:gd name="connsiteX64" fmla="*/ 2802547 w 6460402"/>
              <a:gd name="connsiteY64" fmla="*/ 2359082 h 4978287"/>
              <a:gd name="connsiteX65" fmla="*/ 2799911 w 6460402"/>
              <a:gd name="connsiteY65" fmla="*/ 2385229 h 4978287"/>
              <a:gd name="connsiteX66" fmla="*/ 2260530 w 6460402"/>
              <a:gd name="connsiteY66" fmla="*/ 2824837 h 4978287"/>
              <a:gd name="connsiteX67" fmla="*/ 1709964 w 6460402"/>
              <a:gd name="connsiteY67" fmla="*/ 2274271 h 4978287"/>
              <a:gd name="connsiteX68" fmla="*/ 2260530 w 6460402"/>
              <a:gd name="connsiteY68" fmla="*/ 1723705 h 4978287"/>
              <a:gd name="connsiteX69" fmla="*/ 2799911 w 6460402"/>
              <a:gd name="connsiteY69" fmla="*/ 2163313 h 4978287"/>
              <a:gd name="connsiteX70" fmla="*/ 2802547 w 6460402"/>
              <a:gd name="connsiteY70" fmla="*/ 2189461 h 4978287"/>
              <a:gd name="connsiteX71" fmla="*/ 5752319 w 6460402"/>
              <a:gd name="connsiteY71" fmla="*/ 2189461 h 4978287"/>
              <a:gd name="connsiteX72" fmla="*/ 5752319 w 6460402"/>
              <a:gd name="connsiteY72" fmla="*/ 2175435 h 4978287"/>
              <a:gd name="connsiteX73" fmla="*/ 4002959 w 6460402"/>
              <a:gd name="connsiteY73" fmla="*/ 2175435 h 4978287"/>
              <a:gd name="connsiteX74" fmla="*/ 3583851 w 6460402"/>
              <a:gd name="connsiteY74" fmla="*/ 1756327 h 4978287"/>
              <a:gd name="connsiteX75" fmla="*/ 3583851 w 6460402"/>
              <a:gd name="connsiteY75" fmla="*/ 1605112 h 4978287"/>
              <a:gd name="connsiteX76" fmla="*/ 3581985 w 6460402"/>
              <a:gd name="connsiteY76" fmla="*/ 1605112 h 4978287"/>
              <a:gd name="connsiteX77" fmla="*/ 3581985 w 6460402"/>
              <a:gd name="connsiteY77" fmla="*/ 926348 h 4978287"/>
              <a:gd name="connsiteX78" fmla="*/ 3308325 w 6460402"/>
              <a:gd name="connsiteY78" fmla="*/ 652688 h 4978287"/>
              <a:gd name="connsiteX79" fmla="*/ 1090838 w 6460402"/>
              <a:gd name="connsiteY79" fmla="*/ 652688 h 4978287"/>
              <a:gd name="connsiteX80" fmla="*/ 1089947 w 6460402"/>
              <a:gd name="connsiteY80" fmla="*/ 661524 h 4978287"/>
              <a:gd name="connsiteX81" fmla="*/ 550566 w 6460402"/>
              <a:gd name="connsiteY81" fmla="*/ 1101132 h 4978287"/>
              <a:gd name="connsiteX82" fmla="*/ 0 w 6460402"/>
              <a:gd name="connsiteY82" fmla="*/ 550566 h 4978287"/>
              <a:gd name="connsiteX83" fmla="*/ 550566 w 6460402"/>
              <a:gd name="connsiteY83" fmla="*/ 0 h 497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6460402" h="4978287">
                <a:moveTo>
                  <a:pt x="6128642" y="2544539"/>
                </a:moveTo>
                <a:lnTo>
                  <a:pt x="6128642" y="2578165"/>
                </a:lnTo>
                <a:lnTo>
                  <a:pt x="6205767" y="2578165"/>
                </a:lnTo>
                <a:lnTo>
                  <a:pt x="6205767" y="2544539"/>
                </a:lnTo>
                <a:close/>
                <a:moveTo>
                  <a:pt x="6128642" y="2359082"/>
                </a:moveTo>
                <a:lnTo>
                  <a:pt x="6128642" y="2374918"/>
                </a:lnTo>
                <a:lnTo>
                  <a:pt x="6205767" y="2374918"/>
                </a:lnTo>
                <a:lnTo>
                  <a:pt x="6205767" y="2359082"/>
                </a:lnTo>
                <a:close/>
                <a:moveTo>
                  <a:pt x="6128642" y="2175435"/>
                </a:moveTo>
                <a:lnTo>
                  <a:pt x="6128642" y="2189461"/>
                </a:lnTo>
                <a:lnTo>
                  <a:pt x="6205767" y="2189461"/>
                </a:lnTo>
                <a:lnTo>
                  <a:pt x="6205767" y="2175435"/>
                </a:lnTo>
                <a:close/>
                <a:moveTo>
                  <a:pt x="550566" y="0"/>
                </a:moveTo>
                <a:cubicBezTo>
                  <a:pt x="816627" y="0"/>
                  <a:pt x="1038609" y="188724"/>
                  <a:pt x="1089947" y="439608"/>
                </a:cubicBezTo>
                <a:lnTo>
                  <a:pt x="1094328" y="483067"/>
                </a:lnTo>
                <a:lnTo>
                  <a:pt x="3355244" y="483067"/>
                </a:lnTo>
                <a:cubicBezTo>
                  <a:pt x="3586711" y="483067"/>
                  <a:pt x="3774352" y="670708"/>
                  <a:pt x="3774352" y="902175"/>
                </a:cubicBezTo>
                <a:lnTo>
                  <a:pt x="3774352" y="1433662"/>
                </a:lnTo>
                <a:lnTo>
                  <a:pt x="3776218" y="1433662"/>
                </a:lnTo>
                <a:lnTo>
                  <a:pt x="3776218" y="1732154"/>
                </a:lnTo>
                <a:cubicBezTo>
                  <a:pt x="3776218" y="1883292"/>
                  <a:pt x="3898740" y="2005814"/>
                  <a:pt x="4049878" y="2005814"/>
                </a:cubicBezTo>
                <a:lnTo>
                  <a:pt x="5752319" y="2005814"/>
                </a:lnTo>
                <a:lnTo>
                  <a:pt x="5752319" y="1999666"/>
                </a:lnTo>
                <a:lnTo>
                  <a:pt x="6128642" y="1999666"/>
                </a:lnTo>
                <a:lnTo>
                  <a:pt x="6128642" y="2005814"/>
                </a:lnTo>
                <a:lnTo>
                  <a:pt x="6205767" y="2005814"/>
                </a:lnTo>
                <a:lnTo>
                  <a:pt x="6205767" y="2005162"/>
                </a:lnTo>
                <a:lnTo>
                  <a:pt x="6460402" y="2005162"/>
                </a:lnTo>
                <a:lnTo>
                  <a:pt x="6460402" y="2740090"/>
                </a:lnTo>
                <a:lnTo>
                  <a:pt x="6227992" y="2740090"/>
                </a:lnTo>
                <a:lnTo>
                  <a:pt x="4948699" y="2747786"/>
                </a:lnTo>
                <a:cubicBezTo>
                  <a:pt x="4811301" y="2747786"/>
                  <a:pt x="4699917" y="2870308"/>
                  <a:pt x="4699917" y="3021446"/>
                </a:cubicBezTo>
                <a:lnTo>
                  <a:pt x="4699917" y="3886050"/>
                </a:lnTo>
                <a:lnTo>
                  <a:pt x="4722636" y="3888341"/>
                </a:lnTo>
                <a:cubicBezTo>
                  <a:pt x="4973520" y="3939679"/>
                  <a:pt x="5162244" y="4161661"/>
                  <a:pt x="5162244" y="4427721"/>
                </a:cubicBezTo>
                <a:cubicBezTo>
                  <a:pt x="5162244" y="4731790"/>
                  <a:pt x="4915747" y="4978287"/>
                  <a:pt x="4611678" y="4978287"/>
                </a:cubicBezTo>
                <a:cubicBezTo>
                  <a:pt x="4307609" y="4978287"/>
                  <a:pt x="4061112" y="4731790"/>
                  <a:pt x="4061112" y="4427721"/>
                </a:cubicBezTo>
                <a:cubicBezTo>
                  <a:pt x="4061112" y="4161661"/>
                  <a:pt x="4249837" y="3939679"/>
                  <a:pt x="4500720" y="3888341"/>
                </a:cubicBezTo>
                <a:lnTo>
                  <a:pt x="4525038" y="3885889"/>
                </a:lnTo>
                <a:lnTo>
                  <a:pt x="4525038" y="2997273"/>
                </a:lnTo>
                <a:cubicBezTo>
                  <a:pt x="4525038" y="2765806"/>
                  <a:pt x="4695621" y="2578165"/>
                  <a:pt x="4906045" y="2578165"/>
                </a:cubicBezTo>
                <a:lnTo>
                  <a:pt x="5752319" y="2578165"/>
                </a:lnTo>
                <a:lnTo>
                  <a:pt x="5752319" y="2544539"/>
                </a:lnTo>
                <a:lnTo>
                  <a:pt x="4621379" y="2544539"/>
                </a:lnTo>
                <a:cubicBezTo>
                  <a:pt x="4470241" y="2544539"/>
                  <a:pt x="4347719" y="2667061"/>
                  <a:pt x="4347719" y="2818199"/>
                </a:cubicBezTo>
                <a:lnTo>
                  <a:pt x="4347719" y="3200314"/>
                </a:lnTo>
                <a:lnTo>
                  <a:pt x="4345853" y="3200314"/>
                </a:lnTo>
                <a:lnTo>
                  <a:pt x="4345853" y="3217647"/>
                </a:lnTo>
                <a:cubicBezTo>
                  <a:pt x="4345853" y="3449114"/>
                  <a:pt x="4158212" y="3636755"/>
                  <a:pt x="3926745" y="3636755"/>
                </a:cubicBezTo>
                <a:lnTo>
                  <a:pt x="1502623" y="3636755"/>
                </a:lnTo>
                <a:lnTo>
                  <a:pt x="1500080" y="3661988"/>
                </a:lnTo>
                <a:cubicBezTo>
                  <a:pt x="1448742" y="3912872"/>
                  <a:pt x="1226760" y="4101596"/>
                  <a:pt x="960699" y="4101596"/>
                </a:cubicBezTo>
                <a:cubicBezTo>
                  <a:pt x="656630" y="4101596"/>
                  <a:pt x="410133" y="3855099"/>
                  <a:pt x="410133" y="3551030"/>
                </a:cubicBezTo>
                <a:cubicBezTo>
                  <a:pt x="410133" y="3246961"/>
                  <a:pt x="656630" y="3000464"/>
                  <a:pt x="960699" y="3000464"/>
                </a:cubicBezTo>
                <a:cubicBezTo>
                  <a:pt x="1226760" y="3000464"/>
                  <a:pt x="1448742" y="3189188"/>
                  <a:pt x="1500080" y="3440072"/>
                </a:cubicBezTo>
                <a:lnTo>
                  <a:pt x="1502808" y="3467134"/>
                </a:lnTo>
                <a:lnTo>
                  <a:pt x="3879826" y="3467134"/>
                </a:lnTo>
                <a:cubicBezTo>
                  <a:pt x="4030964" y="3467134"/>
                  <a:pt x="4153486" y="3344612"/>
                  <a:pt x="4153486" y="3193474"/>
                </a:cubicBezTo>
                <a:lnTo>
                  <a:pt x="4153486" y="2935531"/>
                </a:lnTo>
                <a:lnTo>
                  <a:pt x="4155352" y="2935531"/>
                </a:lnTo>
                <a:lnTo>
                  <a:pt x="4155352" y="2794026"/>
                </a:lnTo>
                <a:cubicBezTo>
                  <a:pt x="4155352" y="2562559"/>
                  <a:pt x="4342993" y="2374918"/>
                  <a:pt x="4574460" y="2374918"/>
                </a:cubicBezTo>
                <a:lnTo>
                  <a:pt x="5752319" y="2374918"/>
                </a:lnTo>
                <a:lnTo>
                  <a:pt x="5752319" y="2359082"/>
                </a:lnTo>
                <a:lnTo>
                  <a:pt x="2802547" y="2359082"/>
                </a:lnTo>
                <a:lnTo>
                  <a:pt x="2799911" y="2385229"/>
                </a:lnTo>
                <a:cubicBezTo>
                  <a:pt x="2748573" y="2636113"/>
                  <a:pt x="2526591" y="2824837"/>
                  <a:pt x="2260530" y="2824837"/>
                </a:cubicBezTo>
                <a:cubicBezTo>
                  <a:pt x="1956461" y="2824837"/>
                  <a:pt x="1709964" y="2578340"/>
                  <a:pt x="1709964" y="2274271"/>
                </a:cubicBezTo>
                <a:cubicBezTo>
                  <a:pt x="1709964" y="1970202"/>
                  <a:pt x="1956461" y="1723705"/>
                  <a:pt x="2260530" y="1723705"/>
                </a:cubicBezTo>
                <a:cubicBezTo>
                  <a:pt x="2526591" y="1723705"/>
                  <a:pt x="2748573" y="1912429"/>
                  <a:pt x="2799911" y="2163313"/>
                </a:cubicBezTo>
                <a:lnTo>
                  <a:pt x="2802547" y="2189461"/>
                </a:lnTo>
                <a:lnTo>
                  <a:pt x="5752319" y="2189461"/>
                </a:lnTo>
                <a:lnTo>
                  <a:pt x="5752319" y="2175435"/>
                </a:lnTo>
                <a:lnTo>
                  <a:pt x="4002959" y="2175435"/>
                </a:lnTo>
                <a:cubicBezTo>
                  <a:pt x="3771492" y="2175435"/>
                  <a:pt x="3583851" y="1987794"/>
                  <a:pt x="3583851" y="1756327"/>
                </a:cubicBezTo>
                <a:lnTo>
                  <a:pt x="3583851" y="1605112"/>
                </a:lnTo>
                <a:lnTo>
                  <a:pt x="3581985" y="1605112"/>
                </a:lnTo>
                <a:lnTo>
                  <a:pt x="3581985" y="926348"/>
                </a:lnTo>
                <a:cubicBezTo>
                  <a:pt x="3581985" y="775210"/>
                  <a:pt x="3459463" y="652688"/>
                  <a:pt x="3308325" y="652688"/>
                </a:cubicBezTo>
                <a:lnTo>
                  <a:pt x="1090838" y="652688"/>
                </a:lnTo>
                <a:lnTo>
                  <a:pt x="1089947" y="661524"/>
                </a:lnTo>
                <a:cubicBezTo>
                  <a:pt x="1038609" y="912408"/>
                  <a:pt x="816627" y="1101132"/>
                  <a:pt x="550566" y="1101132"/>
                </a:cubicBezTo>
                <a:cubicBezTo>
                  <a:pt x="246497" y="1101132"/>
                  <a:pt x="0" y="854635"/>
                  <a:pt x="0" y="550566"/>
                </a:cubicBezTo>
                <a:cubicBezTo>
                  <a:pt x="0" y="246497"/>
                  <a:pt x="246497" y="0"/>
                  <a:pt x="550566" y="0"/>
                </a:cubicBezTo>
                <a:close/>
              </a:path>
            </a:pathLst>
          </a:custGeom>
          <a:solidFill>
            <a:sysClr val="window" lastClr="FFFFFF"/>
          </a:solidFill>
          <a:ln w="25400" cap="flat" cmpd="sng" algn="ctr">
            <a:gradFill>
              <a:gsLst>
                <a:gs pos="0">
                  <a:sysClr val="window" lastClr="FFFFFF">
                    <a:lumMod val="85000"/>
                  </a:sysClr>
                </a:gs>
                <a:gs pos="100000">
                  <a:sysClr val="window" lastClr="FFFFFF">
                    <a:lumMod val="95000"/>
                  </a:sysClr>
                </a:gs>
              </a:gsLst>
              <a:lin ang="5400000" scaled="0"/>
            </a:gradFill>
            <a:prstDash val="solid"/>
          </a:ln>
          <a:effectLst>
            <a:outerShdw blurRad="152400" dist="101600" dir="2700000" algn="tl" rotWithShape="0">
              <a:prstClr val="black">
                <a:alpha val="20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n-lt"/>
              <a:ea typeface="+mn-ea"/>
              <a:cs typeface="+mn-cs"/>
            </a:endParaRPr>
          </a:p>
        </p:txBody>
      </p:sp>
      <p:grpSp>
        <p:nvGrpSpPr>
          <p:cNvPr id="222" name="组合 221"/>
          <p:cNvGrpSpPr/>
          <p:nvPr/>
        </p:nvGrpSpPr>
        <p:grpSpPr>
          <a:xfrm>
            <a:off x="8531114" y="2378755"/>
            <a:ext cx="82130" cy="558484"/>
            <a:chOff x="7917305" y="1679687"/>
            <a:chExt cx="213360" cy="853440"/>
          </a:xfrm>
          <a:solidFill>
            <a:srgbClr val="EC6C3E"/>
          </a:solidFill>
        </p:grpSpPr>
        <p:sp>
          <p:nvSpPr>
            <p:cNvPr id="223" name="矩形 222"/>
            <p:cNvSpPr/>
            <p:nvPr/>
          </p:nvSpPr>
          <p:spPr>
            <a:xfrm>
              <a:off x="7917305" y="1679687"/>
              <a:ext cx="213360" cy="21336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224" name="矩形 223"/>
            <p:cNvSpPr/>
            <p:nvPr/>
          </p:nvSpPr>
          <p:spPr>
            <a:xfrm>
              <a:off x="7917305" y="1893047"/>
              <a:ext cx="213360" cy="21336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225" name="矩形 224"/>
            <p:cNvSpPr/>
            <p:nvPr/>
          </p:nvSpPr>
          <p:spPr>
            <a:xfrm>
              <a:off x="7917305" y="2106407"/>
              <a:ext cx="213360" cy="21336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226" name="矩形 225"/>
            <p:cNvSpPr/>
            <p:nvPr/>
          </p:nvSpPr>
          <p:spPr>
            <a:xfrm>
              <a:off x="7917305" y="2319767"/>
              <a:ext cx="213360" cy="21336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grpSp>
      <p:grpSp>
        <p:nvGrpSpPr>
          <p:cNvPr id="2" name="组合 1"/>
          <p:cNvGrpSpPr/>
          <p:nvPr/>
        </p:nvGrpSpPr>
        <p:grpSpPr>
          <a:xfrm>
            <a:off x="4435230" y="1015537"/>
            <a:ext cx="552044" cy="552116"/>
            <a:chOff x="4435230" y="1015537"/>
            <a:chExt cx="552044" cy="552116"/>
          </a:xfrm>
        </p:grpSpPr>
        <p:grpSp>
          <p:nvGrpSpPr>
            <p:cNvPr id="318" name="组合 317"/>
            <p:cNvGrpSpPr/>
            <p:nvPr/>
          </p:nvGrpSpPr>
          <p:grpSpPr>
            <a:xfrm>
              <a:off x="4435230" y="1015537"/>
              <a:ext cx="552044" cy="552116"/>
              <a:chOff x="4361827" y="942123"/>
              <a:chExt cx="698849" cy="698943"/>
            </a:xfrm>
          </p:grpSpPr>
          <p:sp>
            <p:nvSpPr>
              <p:cNvPr id="284" name="椭圆 283"/>
              <p:cNvSpPr/>
              <p:nvPr/>
            </p:nvSpPr>
            <p:spPr>
              <a:xfrm>
                <a:off x="4361827" y="942123"/>
                <a:ext cx="698849" cy="698943"/>
              </a:xfrm>
              <a:prstGeom prst="ellipse">
                <a:avLst/>
              </a:prstGeom>
              <a:solidFill>
                <a:srgbClr val="EC6C3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285" name="椭圆 284"/>
              <p:cNvSpPr/>
              <p:nvPr/>
            </p:nvSpPr>
            <p:spPr>
              <a:xfrm>
                <a:off x="4425031" y="1005336"/>
                <a:ext cx="572438" cy="572515"/>
              </a:xfrm>
              <a:prstGeom prst="ellipse">
                <a:avLst/>
              </a:prstGeom>
              <a:gradFill>
                <a:gsLst>
                  <a:gs pos="0">
                    <a:sysClr val="window" lastClr="FFFFFF">
                      <a:lumMod val="85000"/>
                    </a:sysClr>
                  </a:gs>
                  <a:gs pos="100000">
                    <a:sysClr val="window" lastClr="FFFFFF">
                      <a:lumMod val="60000"/>
                      <a:lumOff val="40000"/>
                    </a:sysClr>
                  </a:gs>
                </a:gsLst>
                <a:lin ang="5400000" scaled="0"/>
              </a:gradFill>
              <a:ln w="254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312" name="椭圆 311"/>
              <p:cNvSpPr/>
              <p:nvPr/>
            </p:nvSpPr>
            <p:spPr>
              <a:xfrm flipH="1">
                <a:off x="4405009" y="991813"/>
                <a:ext cx="605980" cy="606062"/>
              </a:xfrm>
              <a:prstGeom prst="ellipse">
                <a:avLst/>
              </a:prstGeom>
              <a:gradFill>
                <a:gsLst>
                  <a:gs pos="100000">
                    <a:srgbClr val="F17445"/>
                  </a:gs>
                  <a:gs pos="0">
                    <a:srgbClr val="F17445">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sp>
          <p:nvSpPr>
            <p:cNvPr id="317" name="矩形 316"/>
            <p:cNvSpPr/>
            <p:nvPr/>
          </p:nvSpPr>
          <p:spPr>
            <a:xfrm>
              <a:off x="4572794" y="1115398"/>
              <a:ext cx="289182" cy="377026"/>
            </a:xfrm>
            <a:prstGeom prst="rect">
              <a:avLst/>
            </a:prstGeom>
          </p:spPr>
          <p:txBody>
            <a:bodyPr wrap="none" lIns="68580" tIns="34290" rIns="68580" bIns="3429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7481593" y="3924301"/>
            <a:ext cx="552044" cy="552116"/>
            <a:chOff x="7481593" y="3924301"/>
            <a:chExt cx="552044" cy="552116"/>
          </a:xfrm>
        </p:grpSpPr>
        <p:grpSp>
          <p:nvGrpSpPr>
            <p:cNvPr id="320" name="组合 319"/>
            <p:cNvGrpSpPr/>
            <p:nvPr/>
          </p:nvGrpSpPr>
          <p:grpSpPr>
            <a:xfrm>
              <a:off x="7481593" y="3924301"/>
              <a:ext cx="552044" cy="552116"/>
              <a:chOff x="7408190" y="3850887"/>
              <a:chExt cx="698849" cy="698943"/>
            </a:xfrm>
          </p:grpSpPr>
          <p:sp>
            <p:nvSpPr>
              <p:cNvPr id="252" name="椭圆 251"/>
              <p:cNvSpPr/>
              <p:nvPr/>
            </p:nvSpPr>
            <p:spPr>
              <a:xfrm>
                <a:off x="7408190" y="3850887"/>
                <a:ext cx="698849" cy="698943"/>
              </a:xfrm>
              <a:prstGeom prst="ellipse">
                <a:avLst/>
              </a:prstGeom>
              <a:solidFill>
                <a:srgbClr val="FA78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253" name="椭圆 252"/>
              <p:cNvSpPr/>
              <p:nvPr/>
            </p:nvSpPr>
            <p:spPr>
              <a:xfrm>
                <a:off x="7471394" y="3914100"/>
                <a:ext cx="572438" cy="572515"/>
              </a:xfrm>
              <a:prstGeom prst="ellipse">
                <a:avLst/>
              </a:prstGeom>
              <a:gradFill>
                <a:gsLst>
                  <a:gs pos="0">
                    <a:sysClr val="window" lastClr="FFFFFF">
                      <a:lumMod val="85000"/>
                    </a:sysClr>
                  </a:gs>
                  <a:gs pos="100000">
                    <a:sysClr val="window" lastClr="FFFFFF">
                      <a:lumMod val="60000"/>
                      <a:lumOff val="40000"/>
                    </a:sysClr>
                  </a:gs>
                </a:gsLst>
                <a:lin ang="5400000" scaled="0"/>
              </a:gradFill>
              <a:ln w="254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315" name="椭圆 314"/>
              <p:cNvSpPr/>
              <p:nvPr/>
            </p:nvSpPr>
            <p:spPr>
              <a:xfrm flipH="1">
                <a:off x="7453105" y="3896094"/>
                <a:ext cx="609016" cy="609096"/>
              </a:xfrm>
              <a:prstGeom prst="ellipse">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grpSp>
        <p:sp>
          <p:nvSpPr>
            <p:cNvPr id="324" name="矩形 323"/>
            <p:cNvSpPr/>
            <p:nvPr/>
          </p:nvSpPr>
          <p:spPr>
            <a:xfrm>
              <a:off x="7595980" y="4003684"/>
              <a:ext cx="289182" cy="377026"/>
            </a:xfrm>
            <a:prstGeom prst="rect">
              <a:avLst/>
            </a:prstGeom>
          </p:spPr>
          <p:txBody>
            <a:bodyPr wrap="none" lIns="68580" tIns="34290" rIns="68580" bIns="3429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4</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rot="16200000" flipH="1">
            <a:off x="3861468" y="932334"/>
            <a:ext cx="901781" cy="690112"/>
            <a:chOff x="911201" y="1622002"/>
            <a:chExt cx="2283025" cy="1747386"/>
          </a:xfrm>
          <a:solidFill>
            <a:srgbClr val="EC6C3E"/>
          </a:solidFill>
        </p:grpSpPr>
        <p:sp>
          <p:nvSpPr>
            <p:cNvPr id="74" name="矩形 73"/>
            <p:cNvSpPr/>
            <p:nvPr/>
          </p:nvSpPr>
          <p:spPr>
            <a:xfrm>
              <a:off x="2026099" y="1679379"/>
              <a:ext cx="60759" cy="489621"/>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5" name="任意多边形 74"/>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6" name="椭圆 75"/>
            <p:cNvSpPr/>
            <p:nvPr/>
          </p:nvSpPr>
          <p:spPr>
            <a:xfrm>
              <a:off x="911201" y="2587444"/>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7" name="椭圆 76"/>
            <p:cNvSpPr/>
            <p:nvPr/>
          </p:nvSpPr>
          <p:spPr>
            <a:xfrm>
              <a:off x="3095293" y="2587444"/>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8" name="椭圆 77"/>
            <p:cNvSpPr/>
            <p:nvPr/>
          </p:nvSpPr>
          <p:spPr>
            <a:xfrm>
              <a:off x="1952570" y="2048530"/>
              <a:ext cx="209661" cy="209661"/>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79" name="椭圆 78"/>
            <p:cNvSpPr/>
            <p:nvPr/>
          </p:nvSpPr>
          <p:spPr>
            <a:xfrm>
              <a:off x="2007933" y="2106832"/>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80" name="椭圆 79"/>
            <p:cNvSpPr/>
            <p:nvPr/>
          </p:nvSpPr>
          <p:spPr>
            <a:xfrm>
              <a:off x="2007011" y="1622002"/>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grpSp>
      <p:sp>
        <p:nvSpPr>
          <p:cNvPr id="81" name="文本框 49"/>
          <p:cNvSpPr txBox="1"/>
          <p:nvPr/>
        </p:nvSpPr>
        <p:spPr>
          <a:xfrm>
            <a:off x="2678134" y="1093699"/>
            <a:ext cx="1242354" cy="284703"/>
          </a:xfrm>
          <a:prstGeom prst="rect">
            <a:avLst/>
          </a:prstGeom>
          <a:noFill/>
        </p:spPr>
        <p:txBody>
          <a:bodyPr wrap="square" lIns="68589" tIns="34295" rIns="68589" bIns="34295" rtlCol="0">
            <a:spAutoFit/>
          </a:bodyPr>
          <a:lstStyle/>
          <a:p>
            <a:pPr algn="ctr"/>
            <a:r>
              <a:rPr lang="zh-CN" altLang="en-US" b="1" dirty="0">
                <a:solidFill>
                  <a:srgbClr val="EC6C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82" name="矩形 81"/>
          <p:cNvSpPr/>
          <p:nvPr/>
        </p:nvSpPr>
        <p:spPr>
          <a:xfrm>
            <a:off x="909423" y="1070609"/>
            <a:ext cx="1934283" cy="407814"/>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35">
              <a:tabLst>
                <a:tab pos="1019175" algn="l"/>
              </a:tabLst>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defTabSz="-635">
              <a:tabLst>
                <a:tab pos="1019175" algn="l"/>
              </a:tabLst>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83" name="组合 82"/>
          <p:cNvGrpSpPr/>
          <p:nvPr/>
        </p:nvGrpSpPr>
        <p:grpSpPr>
          <a:xfrm>
            <a:off x="5717926" y="2308715"/>
            <a:ext cx="552044" cy="552116"/>
            <a:chOff x="5717926" y="2308715"/>
            <a:chExt cx="552044" cy="552116"/>
          </a:xfrm>
        </p:grpSpPr>
        <p:grpSp>
          <p:nvGrpSpPr>
            <p:cNvPr id="84" name="组合 83"/>
            <p:cNvGrpSpPr/>
            <p:nvPr/>
          </p:nvGrpSpPr>
          <p:grpSpPr>
            <a:xfrm>
              <a:off x="5717926" y="2308715"/>
              <a:ext cx="552044" cy="552116"/>
              <a:chOff x="5644523" y="2235301"/>
              <a:chExt cx="698849" cy="698943"/>
            </a:xfrm>
          </p:grpSpPr>
          <p:sp>
            <p:nvSpPr>
              <p:cNvPr id="86" name="椭圆 85"/>
              <p:cNvSpPr/>
              <p:nvPr/>
            </p:nvSpPr>
            <p:spPr>
              <a:xfrm>
                <a:off x="5644523" y="2235301"/>
                <a:ext cx="698849" cy="698943"/>
              </a:xfrm>
              <a:prstGeom prst="ellipse">
                <a:avLst/>
              </a:prstGeom>
              <a:solidFill>
                <a:srgbClr val="E3413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87" name="椭圆 86"/>
              <p:cNvSpPr/>
              <p:nvPr/>
            </p:nvSpPr>
            <p:spPr>
              <a:xfrm>
                <a:off x="5707727" y="2298514"/>
                <a:ext cx="572438" cy="572515"/>
              </a:xfrm>
              <a:prstGeom prst="ellipse">
                <a:avLst/>
              </a:prstGeom>
              <a:gradFill>
                <a:gsLst>
                  <a:gs pos="0">
                    <a:sysClr val="window" lastClr="FFFFFF">
                      <a:lumMod val="85000"/>
                    </a:sysClr>
                  </a:gs>
                  <a:gs pos="100000">
                    <a:sysClr val="window" lastClr="FFFFFF">
                      <a:lumMod val="60000"/>
                      <a:lumOff val="40000"/>
                    </a:sysClr>
                  </a:gs>
                </a:gsLst>
                <a:lin ang="5400000" scaled="0"/>
              </a:gradFill>
              <a:ln w="25400" cap="flat" cmpd="sng" algn="ctr">
                <a:gradFill>
                  <a:gsLst>
                    <a:gs pos="0">
                      <a:sysClr val="window" lastClr="FFFFFF">
                        <a:lumMod val="75000"/>
                      </a:sysClr>
                    </a:gs>
                    <a:gs pos="100000">
                      <a:sysClr val="window" lastClr="FFFFFF"/>
                    </a:gs>
                  </a:gsLst>
                  <a:lin ang="5400000" scaled="0"/>
                </a:grad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88" name="椭圆 87"/>
              <p:cNvSpPr/>
              <p:nvPr/>
            </p:nvSpPr>
            <p:spPr>
              <a:xfrm flipH="1">
                <a:off x="5680162" y="2268861"/>
                <a:ext cx="631738" cy="631822"/>
              </a:xfrm>
              <a:prstGeom prst="ellipse">
                <a:avLst/>
              </a:prstGeom>
              <a:gradFill>
                <a:gsLst>
                  <a:gs pos="100000">
                    <a:srgbClr val="E94744"/>
                  </a:gs>
                  <a:gs pos="0">
                    <a:srgbClr val="E94744">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grpSp>
        <p:sp>
          <p:nvSpPr>
            <p:cNvPr id="85" name="矩形 84"/>
            <p:cNvSpPr/>
            <p:nvPr/>
          </p:nvSpPr>
          <p:spPr>
            <a:xfrm>
              <a:off x="5851002" y="2399673"/>
              <a:ext cx="289182" cy="377026"/>
            </a:xfrm>
            <a:prstGeom prst="rect">
              <a:avLst/>
            </a:prstGeom>
          </p:spPr>
          <p:txBody>
            <a:bodyPr wrap="none" lIns="68580" tIns="34290" rIns="68580" bIns="3429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89" name="组合 88"/>
          <p:cNvGrpSpPr/>
          <p:nvPr/>
        </p:nvGrpSpPr>
        <p:grpSpPr>
          <a:xfrm rot="16200000" flipH="1">
            <a:off x="5140700" y="2235529"/>
            <a:ext cx="901781" cy="690112"/>
            <a:chOff x="911201" y="1622002"/>
            <a:chExt cx="2283025" cy="1747386"/>
          </a:xfrm>
          <a:solidFill>
            <a:srgbClr val="E3413E"/>
          </a:solidFill>
        </p:grpSpPr>
        <p:sp>
          <p:nvSpPr>
            <p:cNvPr id="90" name="矩形 89"/>
            <p:cNvSpPr/>
            <p:nvPr/>
          </p:nvSpPr>
          <p:spPr>
            <a:xfrm>
              <a:off x="2026099" y="1679379"/>
              <a:ext cx="60759" cy="489621"/>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91" name="任意多边形 90"/>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92" name="椭圆 91"/>
            <p:cNvSpPr/>
            <p:nvPr/>
          </p:nvSpPr>
          <p:spPr>
            <a:xfrm>
              <a:off x="911201" y="2587444"/>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93" name="椭圆 92"/>
            <p:cNvSpPr/>
            <p:nvPr/>
          </p:nvSpPr>
          <p:spPr>
            <a:xfrm>
              <a:off x="3095293" y="2587444"/>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94" name="椭圆 93"/>
            <p:cNvSpPr/>
            <p:nvPr/>
          </p:nvSpPr>
          <p:spPr>
            <a:xfrm>
              <a:off x="1952570" y="2048530"/>
              <a:ext cx="209661" cy="209661"/>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95" name="椭圆 94"/>
            <p:cNvSpPr/>
            <p:nvPr/>
          </p:nvSpPr>
          <p:spPr>
            <a:xfrm>
              <a:off x="2007933" y="2106832"/>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96" name="椭圆 95"/>
            <p:cNvSpPr/>
            <p:nvPr/>
          </p:nvSpPr>
          <p:spPr>
            <a:xfrm>
              <a:off x="2007011" y="1622002"/>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grpSp>
      <p:sp>
        <p:nvSpPr>
          <p:cNvPr id="97" name="文本框 49"/>
          <p:cNvSpPr txBox="1"/>
          <p:nvPr/>
        </p:nvSpPr>
        <p:spPr>
          <a:xfrm>
            <a:off x="3989962" y="2378755"/>
            <a:ext cx="1242354" cy="284703"/>
          </a:xfrm>
          <a:prstGeom prst="rect">
            <a:avLst/>
          </a:prstGeom>
          <a:noFill/>
        </p:spPr>
        <p:txBody>
          <a:bodyPr wrap="square" lIns="68589" tIns="34295" rIns="68589" bIns="34295" rtlCol="0">
            <a:spAutoFit/>
          </a:bodyPr>
          <a:lstStyle/>
          <a:p>
            <a:pPr algn="ctr"/>
            <a:r>
              <a:rPr lang="zh-CN" altLang="en-US"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98" name="矩形 97"/>
          <p:cNvSpPr/>
          <p:nvPr/>
        </p:nvSpPr>
        <p:spPr>
          <a:xfrm>
            <a:off x="2221252" y="2355664"/>
            <a:ext cx="1934283" cy="407814"/>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35">
              <a:tabLst>
                <a:tab pos="1019175" algn="l"/>
              </a:tabLst>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defTabSz="-635">
              <a:tabLst>
                <a:tab pos="1019175" algn="l"/>
              </a:tabLst>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99" name="组合 98"/>
          <p:cNvGrpSpPr/>
          <p:nvPr/>
        </p:nvGrpSpPr>
        <p:grpSpPr>
          <a:xfrm>
            <a:off x="4742883" y="3266580"/>
            <a:ext cx="552044" cy="552116"/>
            <a:chOff x="4742883" y="3266580"/>
            <a:chExt cx="552044" cy="552116"/>
          </a:xfrm>
        </p:grpSpPr>
        <p:grpSp>
          <p:nvGrpSpPr>
            <p:cNvPr id="100" name="组合 99"/>
            <p:cNvGrpSpPr/>
            <p:nvPr/>
          </p:nvGrpSpPr>
          <p:grpSpPr>
            <a:xfrm>
              <a:off x="4742883" y="3266580"/>
              <a:ext cx="552044" cy="552116"/>
              <a:chOff x="4669480" y="3193166"/>
              <a:chExt cx="698849" cy="698943"/>
            </a:xfrm>
          </p:grpSpPr>
          <p:sp>
            <p:nvSpPr>
              <p:cNvPr id="102" name="椭圆 101"/>
              <p:cNvSpPr/>
              <p:nvPr/>
            </p:nvSpPr>
            <p:spPr>
              <a:xfrm>
                <a:off x="4669480" y="3193166"/>
                <a:ext cx="698849" cy="698943"/>
              </a:xfrm>
              <a:prstGeom prst="ellipse">
                <a:avLst/>
              </a:prstGeom>
              <a:solidFill>
                <a:srgbClr val="FA78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03" name="椭圆 102"/>
              <p:cNvSpPr/>
              <p:nvPr/>
            </p:nvSpPr>
            <p:spPr>
              <a:xfrm>
                <a:off x="4732684" y="3256379"/>
                <a:ext cx="572438" cy="572515"/>
              </a:xfrm>
              <a:prstGeom prst="ellipse">
                <a:avLst/>
              </a:prstGeom>
              <a:gradFill flip="none" rotWithShape="1">
                <a:gsLst>
                  <a:gs pos="0">
                    <a:sysClr val="window" lastClr="FFFFFF">
                      <a:lumMod val="85000"/>
                    </a:sysClr>
                  </a:gs>
                  <a:gs pos="100000">
                    <a:sysClr val="window" lastClr="FFFFFF">
                      <a:lumMod val="60000"/>
                      <a:lumOff val="40000"/>
                    </a:sysClr>
                  </a:gs>
                </a:gsLst>
                <a:lin ang="2700000" scaled="1"/>
                <a:tileRect/>
              </a:gradFill>
              <a:ln w="25400" cap="flat" cmpd="sng" algn="ctr">
                <a:gradFill>
                  <a:gsLst>
                    <a:gs pos="0">
                      <a:sysClr val="window" lastClr="FFFFFF"/>
                    </a:gs>
                    <a:gs pos="100000">
                      <a:srgbClr val="4F81BD">
                        <a:tint val="23500"/>
                        <a:satMod val="160000"/>
                      </a:srgbClr>
                    </a:gs>
                  </a:gsLst>
                  <a:lin ang="5400000" scaled="0"/>
                </a:grad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04" name="椭圆 103"/>
              <p:cNvSpPr/>
              <p:nvPr/>
            </p:nvSpPr>
            <p:spPr>
              <a:xfrm flipH="1">
                <a:off x="4703034" y="3228211"/>
                <a:ext cx="631738" cy="631822"/>
              </a:xfrm>
              <a:prstGeom prst="ellipse">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grpSp>
        <p:sp>
          <p:nvSpPr>
            <p:cNvPr id="101" name="矩形 100"/>
            <p:cNvSpPr/>
            <p:nvPr/>
          </p:nvSpPr>
          <p:spPr>
            <a:xfrm>
              <a:off x="4842785" y="3368908"/>
              <a:ext cx="289182" cy="377026"/>
            </a:xfrm>
            <a:prstGeom prst="rect">
              <a:avLst/>
            </a:prstGeom>
          </p:spPr>
          <p:txBody>
            <a:bodyPr wrap="none" lIns="68580" tIns="34290" rIns="68580" bIns="3429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3</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05" name="组合 104"/>
          <p:cNvGrpSpPr/>
          <p:nvPr/>
        </p:nvGrpSpPr>
        <p:grpSpPr>
          <a:xfrm rot="16200000" flipH="1">
            <a:off x="4186988" y="3197580"/>
            <a:ext cx="901781" cy="690112"/>
            <a:chOff x="911201" y="1622002"/>
            <a:chExt cx="2283025" cy="1747386"/>
          </a:xfrm>
          <a:solidFill>
            <a:srgbClr val="FA783A"/>
          </a:solidFill>
        </p:grpSpPr>
        <p:sp>
          <p:nvSpPr>
            <p:cNvPr id="106" name="矩形 105"/>
            <p:cNvSpPr/>
            <p:nvPr/>
          </p:nvSpPr>
          <p:spPr>
            <a:xfrm>
              <a:off x="2026099" y="1679379"/>
              <a:ext cx="60759" cy="489621"/>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07" name="任意多边形 106"/>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08" name="椭圆 107"/>
            <p:cNvSpPr/>
            <p:nvPr/>
          </p:nvSpPr>
          <p:spPr>
            <a:xfrm>
              <a:off x="911201" y="2587444"/>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09" name="椭圆 108"/>
            <p:cNvSpPr/>
            <p:nvPr/>
          </p:nvSpPr>
          <p:spPr>
            <a:xfrm>
              <a:off x="3095293" y="2587444"/>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10" name="椭圆 109"/>
            <p:cNvSpPr/>
            <p:nvPr/>
          </p:nvSpPr>
          <p:spPr>
            <a:xfrm>
              <a:off x="1952570" y="2048530"/>
              <a:ext cx="209661" cy="209661"/>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11" name="椭圆 110"/>
            <p:cNvSpPr/>
            <p:nvPr/>
          </p:nvSpPr>
          <p:spPr>
            <a:xfrm>
              <a:off x="2007933" y="2106832"/>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12" name="椭圆 111"/>
            <p:cNvSpPr/>
            <p:nvPr/>
          </p:nvSpPr>
          <p:spPr>
            <a:xfrm>
              <a:off x="2007011" y="1622002"/>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grpSp>
      <p:sp>
        <p:nvSpPr>
          <p:cNvPr id="113" name="文本框 49"/>
          <p:cNvSpPr txBox="1"/>
          <p:nvPr/>
        </p:nvSpPr>
        <p:spPr>
          <a:xfrm>
            <a:off x="3003653" y="3376605"/>
            <a:ext cx="1242354" cy="284703"/>
          </a:xfrm>
          <a:prstGeom prst="rect">
            <a:avLst/>
          </a:prstGeom>
          <a:noFill/>
        </p:spPr>
        <p:txBody>
          <a:bodyPr wrap="square" lIns="68589" tIns="34295" rIns="68589" bIns="34295" rtlCol="0">
            <a:spAutoFit/>
          </a:bodyPr>
          <a:lstStyle/>
          <a:p>
            <a:pPr algn="ctr"/>
            <a:r>
              <a:rPr lang="zh-CN" altLang="en-US" b="1" dirty="0">
                <a:solidFill>
                  <a:srgbClr val="FA783A"/>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114" name="矩形 113"/>
          <p:cNvSpPr/>
          <p:nvPr/>
        </p:nvSpPr>
        <p:spPr>
          <a:xfrm>
            <a:off x="1234943" y="3353514"/>
            <a:ext cx="1934283" cy="407814"/>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35">
              <a:tabLst>
                <a:tab pos="1019175" algn="l"/>
              </a:tabLst>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defTabSz="-635">
              <a:tabLst>
                <a:tab pos="1019175" algn="l"/>
              </a:tabLst>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115" name="组合 114"/>
          <p:cNvGrpSpPr/>
          <p:nvPr/>
        </p:nvGrpSpPr>
        <p:grpSpPr>
          <a:xfrm rot="16200000" flipH="1">
            <a:off x="6895651" y="3864829"/>
            <a:ext cx="901781" cy="690112"/>
            <a:chOff x="911201" y="1622002"/>
            <a:chExt cx="2283025" cy="1747386"/>
          </a:xfrm>
          <a:solidFill>
            <a:srgbClr val="FA783A"/>
          </a:solidFill>
        </p:grpSpPr>
        <p:sp>
          <p:nvSpPr>
            <p:cNvPr id="116" name="矩形 115"/>
            <p:cNvSpPr/>
            <p:nvPr/>
          </p:nvSpPr>
          <p:spPr>
            <a:xfrm>
              <a:off x="2026099" y="1679379"/>
              <a:ext cx="60759" cy="489621"/>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17" name="任意多边形 116"/>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18" name="椭圆 117"/>
            <p:cNvSpPr/>
            <p:nvPr/>
          </p:nvSpPr>
          <p:spPr>
            <a:xfrm>
              <a:off x="911201" y="2587444"/>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19" name="椭圆 118"/>
            <p:cNvSpPr/>
            <p:nvPr/>
          </p:nvSpPr>
          <p:spPr>
            <a:xfrm>
              <a:off x="3095293" y="2587444"/>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20" name="椭圆 119"/>
            <p:cNvSpPr/>
            <p:nvPr/>
          </p:nvSpPr>
          <p:spPr>
            <a:xfrm>
              <a:off x="1952570" y="2048530"/>
              <a:ext cx="209661" cy="209661"/>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21" name="椭圆 120"/>
            <p:cNvSpPr/>
            <p:nvPr/>
          </p:nvSpPr>
          <p:spPr>
            <a:xfrm>
              <a:off x="2007933" y="2106832"/>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122" name="椭圆 121"/>
            <p:cNvSpPr/>
            <p:nvPr/>
          </p:nvSpPr>
          <p:spPr>
            <a:xfrm>
              <a:off x="2007011" y="1622002"/>
              <a:ext cx="98933" cy="9893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grpSp>
      <p:sp>
        <p:nvSpPr>
          <p:cNvPr id="123" name="文本框 49"/>
          <p:cNvSpPr txBox="1"/>
          <p:nvPr/>
        </p:nvSpPr>
        <p:spPr>
          <a:xfrm>
            <a:off x="5707727" y="4035669"/>
            <a:ext cx="1242354" cy="284703"/>
          </a:xfrm>
          <a:prstGeom prst="rect">
            <a:avLst/>
          </a:prstGeom>
          <a:noFill/>
        </p:spPr>
        <p:txBody>
          <a:bodyPr wrap="square" lIns="68589" tIns="34295" rIns="68589" bIns="34295" rtlCol="0">
            <a:spAutoFit/>
          </a:bodyPr>
          <a:lstStyle/>
          <a:p>
            <a:pPr algn="ctr"/>
            <a:r>
              <a:rPr lang="zh-CN" altLang="en-US" b="1" dirty="0">
                <a:solidFill>
                  <a:srgbClr val="FA783A"/>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124" name="矩形 123"/>
          <p:cNvSpPr/>
          <p:nvPr/>
        </p:nvSpPr>
        <p:spPr>
          <a:xfrm>
            <a:off x="3939016" y="4012578"/>
            <a:ext cx="1934283" cy="407814"/>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35">
              <a:tabLst>
                <a:tab pos="1019175" algn="l"/>
              </a:tabLst>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defTabSz="-635">
              <a:tabLst>
                <a:tab pos="1019175" algn="l"/>
              </a:tabLst>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 name="标题 2"/>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2"/>
                                        </p:tgtEl>
                                        <p:attrNameLst>
                                          <p:attrName>style.visibility</p:attrName>
                                        </p:attrNameLst>
                                      </p:cBhvr>
                                      <p:to>
                                        <p:strVal val="visible"/>
                                      </p:to>
                                    </p:set>
                                    <p:animEffect transition="in" filter="barn(inVertical)">
                                      <p:cBhvr>
                                        <p:cTn id="7" dur="500"/>
                                        <p:tgtEl>
                                          <p:spTgt spid="22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21"/>
                                        </p:tgtEl>
                                        <p:attrNameLst>
                                          <p:attrName>style.visibility</p:attrName>
                                        </p:attrNameLst>
                                      </p:cBhvr>
                                      <p:to>
                                        <p:strVal val="visible"/>
                                      </p:to>
                                    </p:set>
                                    <p:animEffect transition="in" filter="wipe(right)">
                                      <p:cBhvr>
                                        <p:cTn id="11" dur="500"/>
                                        <p:tgtEl>
                                          <p:spTgt spid="221"/>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 calcmode="lin" valueType="num">
                                      <p:cBhvr>
                                        <p:cTn id="17" dur="500" fill="hold"/>
                                        <p:tgtEl>
                                          <p:spTgt spid="2"/>
                                        </p:tgtEl>
                                        <p:attrNameLst>
                                          <p:attrName>style.rotation</p:attrName>
                                        </p:attrNameLst>
                                      </p:cBhvr>
                                      <p:tavLst>
                                        <p:tav tm="0">
                                          <p:val>
                                            <p:fltVal val="90"/>
                                          </p:val>
                                        </p:tav>
                                        <p:tav tm="100000">
                                          <p:val>
                                            <p:fltVal val="0"/>
                                          </p:val>
                                        </p:tav>
                                      </p:tavLst>
                                    </p:anim>
                                    <p:animEffect transition="in" filter="fade">
                                      <p:cBhvr>
                                        <p:cTn id="18" dur="500"/>
                                        <p:tgtEl>
                                          <p:spTgt spid="2"/>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wipe(right)">
                                      <p:cBhvr>
                                        <p:cTn id="22" dur="500"/>
                                        <p:tgtEl>
                                          <p:spTgt spid="73"/>
                                        </p:tgtEl>
                                      </p:cBhvr>
                                    </p:animEffect>
                                  </p:childTnLst>
                                </p:cTn>
                              </p:par>
                            </p:childTnLst>
                          </p:cTn>
                        </p:par>
                        <p:par>
                          <p:cTn id="23" fill="hold">
                            <p:stCondLst>
                              <p:cond delay="2000"/>
                            </p:stCondLst>
                            <p:childTnLst>
                              <p:par>
                                <p:cTn id="24" presetID="22" presetClass="entr" presetSubtype="2" fill="hold" grpId="0" nodeType="after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wipe(right)">
                                      <p:cBhvr>
                                        <p:cTn id="26" dur="500"/>
                                        <p:tgtEl>
                                          <p:spTgt spid="81"/>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82"/>
                                        </p:tgtEl>
                                        <p:attrNameLst>
                                          <p:attrName>style.visibility</p:attrName>
                                        </p:attrNameLst>
                                      </p:cBhvr>
                                      <p:to>
                                        <p:strVal val="visible"/>
                                      </p:to>
                                    </p:set>
                                    <p:animEffect transition="in" filter="wipe(right)">
                                      <p:cBhvr>
                                        <p:cTn id="29" dur="500"/>
                                        <p:tgtEl>
                                          <p:spTgt spid="82"/>
                                        </p:tgtEl>
                                      </p:cBhvr>
                                    </p:animEffect>
                                  </p:childTnLst>
                                </p:cTn>
                              </p:par>
                            </p:childTnLst>
                          </p:cTn>
                        </p:par>
                        <p:par>
                          <p:cTn id="30" fill="hold">
                            <p:stCondLst>
                              <p:cond delay="2500"/>
                            </p:stCondLst>
                            <p:childTnLst>
                              <p:par>
                                <p:cTn id="31" presetID="31" presetClass="entr" presetSubtype="0" fill="hold" nodeType="afterEffect">
                                  <p:stCondLst>
                                    <p:cond delay="0"/>
                                  </p:stCondLst>
                                  <p:childTnLst>
                                    <p:set>
                                      <p:cBhvr>
                                        <p:cTn id="32" dur="1" fill="hold">
                                          <p:stCondLst>
                                            <p:cond delay="0"/>
                                          </p:stCondLst>
                                        </p:cTn>
                                        <p:tgtEl>
                                          <p:spTgt spid="83"/>
                                        </p:tgtEl>
                                        <p:attrNameLst>
                                          <p:attrName>style.visibility</p:attrName>
                                        </p:attrNameLst>
                                      </p:cBhvr>
                                      <p:to>
                                        <p:strVal val="visible"/>
                                      </p:to>
                                    </p:set>
                                    <p:anim calcmode="lin" valueType="num">
                                      <p:cBhvr>
                                        <p:cTn id="33" dur="500" fill="hold"/>
                                        <p:tgtEl>
                                          <p:spTgt spid="83"/>
                                        </p:tgtEl>
                                        <p:attrNameLst>
                                          <p:attrName>ppt_w</p:attrName>
                                        </p:attrNameLst>
                                      </p:cBhvr>
                                      <p:tavLst>
                                        <p:tav tm="0">
                                          <p:val>
                                            <p:fltVal val="0"/>
                                          </p:val>
                                        </p:tav>
                                        <p:tav tm="100000">
                                          <p:val>
                                            <p:strVal val="#ppt_w"/>
                                          </p:val>
                                        </p:tav>
                                      </p:tavLst>
                                    </p:anim>
                                    <p:anim calcmode="lin" valueType="num">
                                      <p:cBhvr>
                                        <p:cTn id="34" dur="500" fill="hold"/>
                                        <p:tgtEl>
                                          <p:spTgt spid="83"/>
                                        </p:tgtEl>
                                        <p:attrNameLst>
                                          <p:attrName>ppt_h</p:attrName>
                                        </p:attrNameLst>
                                      </p:cBhvr>
                                      <p:tavLst>
                                        <p:tav tm="0">
                                          <p:val>
                                            <p:fltVal val="0"/>
                                          </p:val>
                                        </p:tav>
                                        <p:tav tm="100000">
                                          <p:val>
                                            <p:strVal val="#ppt_h"/>
                                          </p:val>
                                        </p:tav>
                                      </p:tavLst>
                                    </p:anim>
                                    <p:anim calcmode="lin" valueType="num">
                                      <p:cBhvr>
                                        <p:cTn id="35" dur="500" fill="hold"/>
                                        <p:tgtEl>
                                          <p:spTgt spid="83"/>
                                        </p:tgtEl>
                                        <p:attrNameLst>
                                          <p:attrName>style.rotation</p:attrName>
                                        </p:attrNameLst>
                                      </p:cBhvr>
                                      <p:tavLst>
                                        <p:tav tm="0">
                                          <p:val>
                                            <p:fltVal val="90"/>
                                          </p:val>
                                        </p:tav>
                                        <p:tav tm="100000">
                                          <p:val>
                                            <p:fltVal val="0"/>
                                          </p:val>
                                        </p:tav>
                                      </p:tavLst>
                                    </p:anim>
                                    <p:animEffect transition="in" filter="fade">
                                      <p:cBhvr>
                                        <p:cTn id="36" dur="500"/>
                                        <p:tgtEl>
                                          <p:spTgt spid="83"/>
                                        </p:tgtEl>
                                      </p:cBhvr>
                                    </p:animEffect>
                                  </p:childTnLst>
                                </p:cTn>
                              </p:par>
                            </p:childTnLst>
                          </p:cTn>
                        </p:par>
                        <p:par>
                          <p:cTn id="37" fill="hold">
                            <p:stCondLst>
                              <p:cond delay="3000"/>
                            </p:stCondLst>
                            <p:childTnLst>
                              <p:par>
                                <p:cTn id="38" presetID="22" presetClass="entr" presetSubtype="2" fill="hold" nodeType="afterEffect">
                                  <p:stCondLst>
                                    <p:cond delay="0"/>
                                  </p:stCondLst>
                                  <p:childTnLst>
                                    <p:set>
                                      <p:cBhvr>
                                        <p:cTn id="39" dur="1" fill="hold">
                                          <p:stCondLst>
                                            <p:cond delay="0"/>
                                          </p:stCondLst>
                                        </p:cTn>
                                        <p:tgtEl>
                                          <p:spTgt spid="89"/>
                                        </p:tgtEl>
                                        <p:attrNameLst>
                                          <p:attrName>style.visibility</p:attrName>
                                        </p:attrNameLst>
                                      </p:cBhvr>
                                      <p:to>
                                        <p:strVal val="visible"/>
                                      </p:to>
                                    </p:set>
                                    <p:animEffect transition="in" filter="wipe(right)">
                                      <p:cBhvr>
                                        <p:cTn id="40" dur="500"/>
                                        <p:tgtEl>
                                          <p:spTgt spid="89"/>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97"/>
                                        </p:tgtEl>
                                        <p:attrNameLst>
                                          <p:attrName>style.visibility</p:attrName>
                                        </p:attrNameLst>
                                      </p:cBhvr>
                                      <p:to>
                                        <p:strVal val="visible"/>
                                      </p:to>
                                    </p:set>
                                    <p:animEffect transition="in" filter="wipe(right)">
                                      <p:cBhvr>
                                        <p:cTn id="44" dur="500"/>
                                        <p:tgtEl>
                                          <p:spTgt spid="97"/>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98"/>
                                        </p:tgtEl>
                                        <p:attrNameLst>
                                          <p:attrName>style.visibility</p:attrName>
                                        </p:attrNameLst>
                                      </p:cBhvr>
                                      <p:to>
                                        <p:strVal val="visible"/>
                                      </p:to>
                                    </p:set>
                                    <p:animEffect transition="in" filter="wipe(right)">
                                      <p:cBhvr>
                                        <p:cTn id="47" dur="500"/>
                                        <p:tgtEl>
                                          <p:spTgt spid="98"/>
                                        </p:tgtEl>
                                      </p:cBhvr>
                                    </p:animEffect>
                                  </p:childTnLst>
                                </p:cTn>
                              </p:par>
                            </p:childTnLst>
                          </p:cTn>
                        </p:par>
                        <p:par>
                          <p:cTn id="48" fill="hold">
                            <p:stCondLst>
                              <p:cond delay="4000"/>
                            </p:stCondLst>
                            <p:childTnLst>
                              <p:par>
                                <p:cTn id="49" presetID="31" presetClass="entr" presetSubtype="0" fill="hold" nodeType="afterEffect">
                                  <p:stCondLst>
                                    <p:cond delay="0"/>
                                  </p:stCondLst>
                                  <p:childTnLst>
                                    <p:set>
                                      <p:cBhvr>
                                        <p:cTn id="50" dur="1" fill="hold">
                                          <p:stCondLst>
                                            <p:cond delay="0"/>
                                          </p:stCondLst>
                                        </p:cTn>
                                        <p:tgtEl>
                                          <p:spTgt spid="99"/>
                                        </p:tgtEl>
                                        <p:attrNameLst>
                                          <p:attrName>style.visibility</p:attrName>
                                        </p:attrNameLst>
                                      </p:cBhvr>
                                      <p:to>
                                        <p:strVal val="visible"/>
                                      </p:to>
                                    </p:set>
                                    <p:anim calcmode="lin" valueType="num">
                                      <p:cBhvr>
                                        <p:cTn id="51" dur="500" fill="hold"/>
                                        <p:tgtEl>
                                          <p:spTgt spid="99"/>
                                        </p:tgtEl>
                                        <p:attrNameLst>
                                          <p:attrName>ppt_w</p:attrName>
                                        </p:attrNameLst>
                                      </p:cBhvr>
                                      <p:tavLst>
                                        <p:tav tm="0">
                                          <p:val>
                                            <p:fltVal val="0"/>
                                          </p:val>
                                        </p:tav>
                                        <p:tav tm="100000">
                                          <p:val>
                                            <p:strVal val="#ppt_w"/>
                                          </p:val>
                                        </p:tav>
                                      </p:tavLst>
                                    </p:anim>
                                    <p:anim calcmode="lin" valueType="num">
                                      <p:cBhvr>
                                        <p:cTn id="52" dur="500" fill="hold"/>
                                        <p:tgtEl>
                                          <p:spTgt spid="99"/>
                                        </p:tgtEl>
                                        <p:attrNameLst>
                                          <p:attrName>ppt_h</p:attrName>
                                        </p:attrNameLst>
                                      </p:cBhvr>
                                      <p:tavLst>
                                        <p:tav tm="0">
                                          <p:val>
                                            <p:fltVal val="0"/>
                                          </p:val>
                                        </p:tav>
                                        <p:tav tm="100000">
                                          <p:val>
                                            <p:strVal val="#ppt_h"/>
                                          </p:val>
                                        </p:tav>
                                      </p:tavLst>
                                    </p:anim>
                                    <p:anim calcmode="lin" valueType="num">
                                      <p:cBhvr>
                                        <p:cTn id="53" dur="500" fill="hold"/>
                                        <p:tgtEl>
                                          <p:spTgt spid="99"/>
                                        </p:tgtEl>
                                        <p:attrNameLst>
                                          <p:attrName>style.rotation</p:attrName>
                                        </p:attrNameLst>
                                      </p:cBhvr>
                                      <p:tavLst>
                                        <p:tav tm="0">
                                          <p:val>
                                            <p:fltVal val="90"/>
                                          </p:val>
                                        </p:tav>
                                        <p:tav tm="100000">
                                          <p:val>
                                            <p:fltVal val="0"/>
                                          </p:val>
                                        </p:tav>
                                      </p:tavLst>
                                    </p:anim>
                                    <p:animEffect transition="in" filter="fade">
                                      <p:cBhvr>
                                        <p:cTn id="54" dur="500"/>
                                        <p:tgtEl>
                                          <p:spTgt spid="99"/>
                                        </p:tgtEl>
                                      </p:cBhvr>
                                    </p:animEffect>
                                  </p:childTnLst>
                                </p:cTn>
                              </p:par>
                            </p:childTnLst>
                          </p:cTn>
                        </p:par>
                        <p:par>
                          <p:cTn id="55" fill="hold">
                            <p:stCondLst>
                              <p:cond delay="4500"/>
                            </p:stCondLst>
                            <p:childTnLst>
                              <p:par>
                                <p:cTn id="56" presetID="22" presetClass="entr" presetSubtype="2" fill="hold" nodeType="afterEffect">
                                  <p:stCondLst>
                                    <p:cond delay="0"/>
                                  </p:stCondLst>
                                  <p:childTnLst>
                                    <p:set>
                                      <p:cBhvr>
                                        <p:cTn id="57" dur="1" fill="hold">
                                          <p:stCondLst>
                                            <p:cond delay="0"/>
                                          </p:stCondLst>
                                        </p:cTn>
                                        <p:tgtEl>
                                          <p:spTgt spid="105"/>
                                        </p:tgtEl>
                                        <p:attrNameLst>
                                          <p:attrName>style.visibility</p:attrName>
                                        </p:attrNameLst>
                                      </p:cBhvr>
                                      <p:to>
                                        <p:strVal val="visible"/>
                                      </p:to>
                                    </p:set>
                                    <p:animEffect transition="in" filter="wipe(right)">
                                      <p:cBhvr>
                                        <p:cTn id="58" dur="500"/>
                                        <p:tgtEl>
                                          <p:spTgt spid="105"/>
                                        </p:tgtEl>
                                      </p:cBhvr>
                                    </p:animEffect>
                                  </p:childTnLst>
                                </p:cTn>
                              </p:par>
                            </p:childTnLst>
                          </p:cTn>
                        </p:par>
                        <p:par>
                          <p:cTn id="59" fill="hold">
                            <p:stCondLst>
                              <p:cond delay="5000"/>
                            </p:stCondLst>
                            <p:childTnLst>
                              <p:par>
                                <p:cTn id="60" presetID="22" presetClass="entr" presetSubtype="2" fill="hold" grpId="0" nodeType="afterEffect">
                                  <p:stCondLst>
                                    <p:cond delay="0"/>
                                  </p:stCondLst>
                                  <p:childTnLst>
                                    <p:set>
                                      <p:cBhvr>
                                        <p:cTn id="61" dur="1" fill="hold">
                                          <p:stCondLst>
                                            <p:cond delay="0"/>
                                          </p:stCondLst>
                                        </p:cTn>
                                        <p:tgtEl>
                                          <p:spTgt spid="113"/>
                                        </p:tgtEl>
                                        <p:attrNameLst>
                                          <p:attrName>style.visibility</p:attrName>
                                        </p:attrNameLst>
                                      </p:cBhvr>
                                      <p:to>
                                        <p:strVal val="visible"/>
                                      </p:to>
                                    </p:set>
                                    <p:animEffect transition="in" filter="wipe(right)">
                                      <p:cBhvr>
                                        <p:cTn id="62" dur="500"/>
                                        <p:tgtEl>
                                          <p:spTgt spid="113"/>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114"/>
                                        </p:tgtEl>
                                        <p:attrNameLst>
                                          <p:attrName>style.visibility</p:attrName>
                                        </p:attrNameLst>
                                      </p:cBhvr>
                                      <p:to>
                                        <p:strVal val="visible"/>
                                      </p:to>
                                    </p:set>
                                    <p:animEffect transition="in" filter="wipe(right)">
                                      <p:cBhvr>
                                        <p:cTn id="65" dur="500"/>
                                        <p:tgtEl>
                                          <p:spTgt spid="114"/>
                                        </p:tgtEl>
                                      </p:cBhvr>
                                    </p:animEffect>
                                  </p:childTnLst>
                                </p:cTn>
                              </p:par>
                            </p:childTnLst>
                          </p:cTn>
                        </p:par>
                        <p:par>
                          <p:cTn id="66" fill="hold">
                            <p:stCondLst>
                              <p:cond delay="5500"/>
                            </p:stCondLst>
                            <p:childTnLst>
                              <p:par>
                                <p:cTn id="67" presetID="31" presetClass="entr" presetSubtype="0"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 calcmode="lin" valueType="num">
                                      <p:cBhvr>
                                        <p:cTn id="69" dur="500" fill="hold"/>
                                        <p:tgtEl>
                                          <p:spTgt spid="5"/>
                                        </p:tgtEl>
                                        <p:attrNameLst>
                                          <p:attrName>ppt_w</p:attrName>
                                        </p:attrNameLst>
                                      </p:cBhvr>
                                      <p:tavLst>
                                        <p:tav tm="0">
                                          <p:val>
                                            <p:fltVal val="0"/>
                                          </p:val>
                                        </p:tav>
                                        <p:tav tm="100000">
                                          <p:val>
                                            <p:strVal val="#ppt_w"/>
                                          </p:val>
                                        </p:tav>
                                      </p:tavLst>
                                    </p:anim>
                                    <p:anim calcmode="lin" valueType="num">
                                      <p:cBhvr>
                                        <p:cTn id="70" dur="500" fill="hold"/>
                                        <p:tgtEl>
                                          <p:spTgt spid="5"/>
                                        </p:tgtEl>
                                        <p:attrNameLst>
                                          <p:attrName>ppt_h</p:attrName>
                                        </p:attrNameLst>
                                      </p:cBhvr>
                                      <p:tavLst>
                                        <p:tav tm="0">
                                          <p:val>
                                            <p:fltVal val="0"/>
                                          </p:val>
                                        </p:tav>
                                        <p:tav tm="100000">
                                          <p:val>
                                            <p:strVal val="#ppt_h"/>
                                          </p:val>
                                        </p:tav>
                                      </p:tavLst>
                                    </p:anim>
                                    <p:anim calcmode="lin" valueType="num">
                                      <p:cBhvr>
                                        <p:cTn id="71" dur="500" fill="hold"/>
                                        <p:tgtEl>
                                          <p:spTgt spid="5"/>
                                        </p:tgtEl>
                                        <p:attrNameLst>
                                          <p:attrName>style.rotation</p:attrName>
                                        </p:attrNameLst>
                                      </p:cBhvr>
                                      <p:tavLst>
                                        <p:tav tm="0">
                                          <p:val>
                                            <p:fltVal val="90"/>
                                          </p:val>
                                        </p:tav>
                                        <p:tav tm="100000">
                                          <p:val>
                                            <p:fltVal val="0"/>
                                          </p:val>
                                        </p:tav>
                                      </p:tavLst>
                                    </p:anim>
                                    <p:animEffect transition="in" filter="fade">
                                      <p:cBhvr>
                                        <p:cTn id="72" dur="500"/>
                                        <p:tgtEl>
                                          <p:spTgt spid="5"/>
                                        </p:tgtEl>
                                      </p:cBhvr>
                                    </p:animEffect>
                                  </p:childTnLst>
                                </p:cTn>
                              </p:par>
                            </p:childTnLst>
                          </p:cTn>
                        </p:par>
                        <p:par>
                          <p:cTn id="73" fill="hold">
                            <p:stCondLst>
                              <p:cond delay="6000"/>
                            </p:stCondLst>
                            <p:childTnLst>
                              <p:par>
                                <p:cTn id="74" presetID="22" presetClass="entr" presetSubtype="2" fill="hold"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right)">
                                      <p:cBhvr>
                                        <p:cTn id="76" dur="500"/>
                                        <p:tgtEl>
                                          <p:spTgt spid="115"/>
                                        </p:tgtEl>
                                      </p:cBhvr>
                                    </p:animEffect>
                                  </p:childTnLst>
                                </p:cTn>
                              </p:par>
                            </p:childTnLst>
                          </p:cTn>
                        </p:par>
                        <p:par>
                          <p:cTn id="77" fill="hold">
                            <p:stCondLst>
                              <p:cond delay="6500"/>
                            </p:stCondLst>
                            <p:childTnLst>
                              <p:par>
                                <p:cTn id="78" presetID="22" presetClass="entr" presetSubtype="2" fill="hold" grpId="0" nodeType="afterEffect">
                                  <p:stCondLst>
                                    <p:cond delay="0"/>
                                  </p:stCondLst>
                                  <p:childTnLst>
                                    <p:set>
                                      <p:cBhvr>
                                        <p:cTn id="79" dur="1" fill="hold">
                                          <p:stCondLst>
                                            <p:cond delay="0"/>
                                          </p:stCondLst>
                                        </p:cTn>
                                        <p:tgtEl>
                                          <p:spTgt spid="123"/>
                                        </p:tgtEl>
                                        <p:attrNameLst>
                                          <p:attrName>style.visibility</p:attrName>
                                        </p:attrNameLst>
                                      </p:cBhvr>
                                      <p:to>
                                        <p:strVal val="visible"/>
                                      </p:to>
                                    </p:set>
                                    <p:animEffect transition="in" filter="wipe(right)">
                                      <p:cBhvr>
                                        <p:cTn id="80" dur="500"/>
                                        <p:tgtEl>
                                          <p:spTgt spid="123"/>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124"/>
                                        </p:tgtEl>
                                        <p:attrNameLst>
                                          <p:attrName>style.visibility</p:attrName>
                                        </p:attrNameLst>
                                      </p:cBhvr>
                                      <p:to>
                                        <p:strVal val="visible"/>
                                      </p:to>
                                    </p:set>
                                    <p:animEffect transition="in" filter="wipe(right)">
                                      <p:cBhvr>
                                        <p:cTn id="83"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animBg="1"/>
      <p:bldP spid="81" grpId="0"/>
      <p:bldP spid="82" grpId="0"/>
      <p:bldP spid="97" grpId="0"/>
      <p:bldP spid="98" grpId="0"/>
      <p:bldP spid="113" grpId="0"/>
      <p:bldP spid="114" grpId="0"/>
      <p:bldP spid="123" grpId="0"/>
      <p:bldP spid="12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57" name="圆角矩形 256"/>
          <p:cNvSpPr/>
          <p:nvPr/>
        </p:nvSpPr>
        <p:spPr>
          <a:xfrm>
            <a:off x="1712790" y="3547457"/>
            <a:ext cx="4966042" cy="780524"/>
          </a:xfrm>
          <a:prstGeom prst="roundRect">
            <a:avLst>
              <a:gd name="adj" fmla="val 10215"/>
            </a:avLst>
          </a:prstGeom>
          <a:gradFill flip="none" rotWithShape="1">
            <a:gsLst>
              <a:gs pos="100000">
                <a:sysClr val="window" lastClr="FFFFFF">
                  <a:lumMod val="85000"/>
                </a:sysClr>
              </a:gs>
              <a:gs pos="0">
                <a:sysClr val="window" lastClr="FFFFFF"/>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58" name="圆角矩形 257"/>
          <p:cNvSpPr/>
          <p:nvPr/>
        </p:nvSpPr>
        <p:spPr>
          <a:xfrm>
            <a:off x="1805874" y="3568354"/>
            <a:ext cx="1165824" cy="780524"/>
          </a:xfrm>
          <a:prstGeom prst="roundRect">
            <a:avLst>
              <a:gd name="adj" fmla="val 10215"/>
            </a:avLst>
          </a:prstGeom>
          <a:solidFill>
            <a:srgbClr val="FA783A"/>
          </a:solidFill>
          <a:ln w="25400" cap="flat" cmpd="sng" algn="ctr">
            <a:noFill/>
            <a:prstDash val="solid"/>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259" name="组合 19"/>
          <p:cNvGrpSpPr/>
          <p:nvPr/>
        </p:nvGrpSpPr>
        <p:grpSpPr bwMode="auto">
          <a:xfrm>
            <a:off x="1720355" y="3268697"/>
            <a:ext cx="1337864" cy="1338044"/>
            <a:chOff x="3733576" y="3930057"/>
            <a:chExt cx="1800000" cy="1800000"/>
          </a:xfrm>
        </p:grpSpPr>
        <p:sp>
          <p:nvSpPr>
            <p:cNvPr id="260" name="椭圆 259"/>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1" name="任意多边形 260"/>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2" name="椭圆 261"/>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63" name="矩形 262"/>
          <p:cNvSpPr/>
          <p:nvPr/>
        </p:nvSpPr>
        <p:spPr>
          <a:xfrm>
            <a:off x="2017621" y="3718128"/>
            <a:ext cx="723380" cy="438592"/>
          </a:xfrm>
          <a:prstGeom prst="rect">
            <a:avLst/>
          </a:prstGeom>
        </p:spPr>
        <p:txBody>
          <a:bodyPr wrap="square" lIns="68589" tIns="34295" rIns="68589" bIns="34295">
            <a:spAutoFit/>
          </a:bodyPr>
          <a:lstStyle/>
          <a:p>
            <a:pPr algn="ctr" defTabSz="914400"/>
            <a:r>
              <a:rPr lang="zh-CN" altLang="en-US" sz="12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文字标题内容</a:t>
            </a:r>
          </a:p>
        </p:txBody>
      </p:sp>
      <p:sp>
        <p:nvSpPr>
          <p:cNvPr id="264" name="圆角矩形 263"/>
          <p:cNvSpPr/>
          <p:nvPr/>
        </p:nvSpPr>
        <p:spPr>
          <a:xfrm>
            <a:off x="1712790" y="1224521"/>
            <a:ext cx="4966042" cy="780524"/>
          </a:xfrm>
          <a:prstGeom prst="roundRect">
            <a:avLst>
              <a:gd name="adj" fmla="val 10215"/>
            </a:avLst>
          </a:prstGeom>
          <a:gradFill flip="none" rotWithShape="1">
            <a:gsLst>
              <a:gs pos="100000">
                <a:sysClr val="window" lastClr="FFFFFF">
                  <a:lumMod val="85000"/>
                </a:sysClr>
              </a:gs>
              <a:gs pos="0">
                <a:sysClr val="window" lastClr="FFFFFF"/>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65" name="圆角矩形 264"/>
          <p:cNvSpPr/>
          <p:nvPr/>
        </p:nvSpPr>
        <p:spPr>
          <a:xfrm>
            <a:off x="1805874" y="1224521"/>
            <a:ext cx="1165824" cy="780524"/>
          </a:xfrm>
          <a:prstGeom prst="roundRect">
            <a:avLst>
              <a:gd name="adj" fmla="val 10215"/>
            </a:avLst>
          </a:prstGeom>
          <a:solidFill>
            <a:srgbClr val="EC6C3E"/>
          </a:solidFill>
          <a:ln w="25400" cap="flat" cmpd="sng" algn="ctr">
            <a:noFill/>
            <a:prstDash val="solid"/>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266" name="组合 19"/>
          <p:cNvGrpSpPr/>
          <p:nvPr/>
        </p:nvGrpSpPr>
        <p:grpSpPr bwMode="auto">
          <a:xfrm>
            <a:off x="1720355" y="945761"/>
            <a:ext cx="1337864" cy="1338044"/>
            <a:chOff x="3733576" y="3930057"/>
            <a:chExt cx="1800000" cy="1800000"/>
          </a:xfrm>
        </p:grpSpPr>
        <p:sp>
          <p:nvSpPr>
            <p:cNvPr id="267" name="椭圆 266"/>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8" name="任意多边形 26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9" name="椭圆 268"/>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70" name="矩形 269"/>
          <p:cNvSpPr/>
          <p:nvPr/>
        </p:nvSpPr>
        <p:spPr>
          <a:xfrm>
            <a:off x="2017621" y="1348408"/>
            <a:ext cx="789621" cy="438592"/>
          </a:xfrm>
          <a:prstGeom prst="rect">
            <a:avLst/>
          </a:prstGeom>
        </p:spPr>
        <p:txBody>
          <a:bodyPr wrap="square" lIns="68589" tIns="34295" rIns="68589" bIns="34295">
            <a:spAutoFit/>
          </a:bodyPr>
          <a:lstStyle/>
          <a:p>
            <a:pPr lvl="0" algn="ctr" defTabSz="914400">
              <a:defRPr/>
            </a:pPr>
            <a:r>
              <a:rPr lang="zh-CN" altLang="en-US" sz="12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文字标题内容</a:t>
            </a:r>
          </a:p>
        </p:txBody>
      </p:sp>
      <p:sp>
        <p:nvSpPr>
          <p:cNvPr id="271" name="圆角矩形 270"/>
          <p:cNvSpPr/>
          <p:nvPr/>
        </p:nvSpPr>
        <p:spPr>
          <a:xfrm>
            <a:off x="2847114" y="2326815"/>
            <a:ext cx="4966040" cy="779564"/>
          </a:xfrm>
          <a:prstGeom prst="roundRect">
            <a:avLst>
              <a:gd name="adj" fmla="val 10215"/>
            </a:avLst>
          </a:prstGeom>
          <a:gradFill flip="none" rotWithShape="1">
            <a:gsLst>
              <a:gs pos="0">
                <a:sysClr val="window" lastClr="FFFFFF">
                  <a:lumMod val="85000"/>
                </a:sysClr>
              </a:gs>
              <a:gs pos="100000">
                <a:sysClr val="window" lastClr="FFFFFF">
                  <a:lumMod val="95000"/>
                </a:sysClr>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72" name="圆角矩形 271"/>
          <p:cNvSpPr/>
          <p:nvPr/>
        </p:nvSpPr>
        <p:spPr>
          <a:xfrm>
            <a:off x="6546222" y="2330336"/>
            <a:ext cx="1165822" cy="779564"/>
          </a:xfrm>
          <a:prstGeom prst="roundRect">
            <a:avLst>
              <a:gd name="adj" fmla="val 10215"/>
            </a:avLst>
          </a:prstGeom>
          <a:solidFill>
            <a:srgbClr val="E3413E"/>
          </a:solidFill>
          <a:ln w="25400" cap="flat" cmpd="sng" algn="ctr">
            <a:noFill/>
            <a:prstDash val="solid"/>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273" name="组合 23"/>
          <p:cNvGrpSpPr/>
          <p:nvPr/>
        </p:nvGrpSpPr>
        <p:grpSpPr bwMode="auto">
          <a:xfrm>
            <a:off x="6447969" y="2051576"/>
            <a:ext cx="1336902" cy="1337084"/>
            <a:chOff x="3733576" y="3930057"/>
            <a:chExt cx="1800000" cy="1800000"/>
          </a:xfrm>
        </p:grpSpPr>
        <p:sp>
          <p:nvSpPr>
            <p:cNvPr id="274" name="椭圆 273"/>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5" name="任意多边形 274"/>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6" name="椭圆 275"/>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77" name="矩形 276"/>
          <p:cNvSpPr/>
          <p:nvPr/>
        </p:nvSpPr>
        <p:spPr>
          <a:xfrm>
            <a:off x="6752500" y="2493992"/>
            <a:ext cx="737729" cy="438592"/>
          </a:xfrm>
          <a:prstGeom prst="rect">
            <a:avLst/>
          </a:prstGeom>
        </p:spPr>
        <p:txBody>
          <a:bodyPr wrap="square" lIns="68589" tIns="34295" rIns="68589" bIns="34295">
            <a:spAutoFit/>
          </a:bodyPr>
          <a:lstStyle/>
          <a:p>
            <a:pPr algn="ctr" defTabSz="914400"/>
            <a:r>
              <a:rPr lang="zh-CN" altLang="en-US" sz="12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文字标题内容</a:t>
            </a:r>
          </a:p>
        </p:txBody>
      </p:sp>
      <p:sp>
        <p:nvSpPr>
          <p:cNvPr id="278" name="圆角矩形 277"/>
          <p:cNvSpPr/>
          <p:nvPr/>
        </p:nvSpPr>
        <p:spPr>
          <a:xfrm>
            <a:off x="3204642" y="1292153"/>
            <a:ext cx="3345880" cy="645260"/>
          </a:xfrm>
          <a:prstGeom prst="roundRect">
            <a:avLst>
              <a:gd name="adj" fmla="val 50000"/>
            </a:avLst>
          </a:prstGeom>
          <a:gradFill>
            <a:gsLst>
              <a:gs pos="100000">
                <a:srgbClr val="F17445"/>
              </a:gs>
              <a:gs pos="0">
                <a:srgbClr val="F17445">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279" name="矩形 34"/>
          <p:cNvSpPr>
            <a:spLocks noChangeArrowheads="1"/>
          </p:cNvSpPr>
          <p:nvPr/>
        </p:nvSpPr>
        <p:spPr bwMode="auto">
          <a:xfrm>
            <a:off x="3403063" y="1396197"/>
            <a:ext cx="3025884" cy="422946"/>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80" name="圆角矩形 279"/>
          <p:cNvSpPr/>
          <p:nvPr/>
        </p:nvSpPr>
        <p:spPr>
          <a:xfrm>
            <a:off x="2955106" y="2397487"/>
            <a:ext cx="3345880" cy="645260"/>
          </a:xfrm>
          <a:prstGeom prst="roundRect">
            <a:avLst>
              <a:gd name="adj" fmla="val 43332"/>
            </a:avLst>
          </a:prstGeom>
          <a:gradFill>
            <a:gsLst>
              <a:gs pos="100000">
                <a:srgbClr val="E94744"/>
              </a:gs>
              <a:gs pos="0">
                <a:srgbClr val="E94744">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281" name="圆角矩形 280"/>
          <p:cNvSpPr/>
          <p:nvPr/>
        </p:nvSpPr>
        <p:spPr>
          <a:xfrm>
            <a:off x="3243138" y="3611718"/>
            <a:ext cx="3345880" cy="645260"/>
          </a:xfrm>
          <a:prstGeom prst="roundRect">
            <a:avLst>
              <a:gd name="adj" fmla="val 44691"/>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endParaRPr>
          </a:p>
        </p:txBody>
      </p:sp>
      <p:sp>
        <p:nvSpPr>
          <p:cNvPr id="282" name="矩形 34"/>
          <p:cNvSpPr>
            <a:spLocks noChangeArrowheads="1"/>
          </p:cNvSpPr>
          <p:nvPr/>
        </p:nvSpPr>
        <p:spPr bwMode="auto">
          <a:xfrm>
            <a:off x="3115105" y="2511705"/>
            <a:ext cx="3025884" cy="422946"/>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83" name="矩形 34"/>
          <p:cNvSpPr>
            <a:spLocks noChangeArrowheads="1"/>
          </p:cNvSpPr>
          <p:nvPr/>
        </p:nvSpPr>
        <p:spPr bwMode="auto">
          <a:xfrm>
            <a:off x="3403136" y="3715762"/>
            <a:ext cx="3025884" cy="422946"/>
          </a:xfrm>
          <a:prstGeom prst="rect">
            <a:avLst/>
          </a:prstGeom>
          <a:noFill/>
          <a:ln w="9525">
            <a:noFill/>
            <a:miter lim="800000"/>
          </a:ln>
        </p:spPr>
        <p:txBody>
          <a:bodyPr wrap="square" lIns="68589" tIns="34295" rIns="68589" bIns="34295">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6"/>
                                        </p:tgtEl>
                                        <p:attrNameLst>
                                          <p:attrName>style.visibility</p:attrName>
                                        </p:attrNameLst>
                                      </p:cBhvr>
                                      <p:to>
                                        <p:strVal val="visible"/>
                                      </p:to>
                                    </p:set>
                                    <p:anim calcmode="lin" valueType="num">
                                      <p:cBhvr>
                                        <p:cTn id="7" dur="500" fill="hold"/>
                                        <p:tgtEl>
                                          <p:spTgt spid="266"/>
                                        </p:tgtEl>
                                        <p:attrNameLst>
                                          <p:attrName>ppt_w</p:attrName>
                                        </p:attrNameLst>
                                      </p:cBhvr>
                                      <p:tavLst>
                                        <p:tav tm="0">
                                          <p:val>
                                            <p:fltVal val="0"/>
                                          </p:val>
                                        </p:tav>
                                        <p:tav tm="100000">
                                          <p:val>
                                            <p:strVal val="#ppt_w"/>
                                          </p:val>
                                        </p:tav>
                                      </p:tavLst>
                                    </p:anim>
                                    <p:anim calcmode="lin" valueType="num">
                                      <p:cBhvr>
                                        <p:cTn id="8" dur="500" fill="hold"/>
                                        <p:tgtEl>
                                          <p:spTgt spid="266"/>
                                        </p:tgtEl>
                                        <p:attrNameLst>
                                          <p:attrName>ppt_h</p:attrName>
                                        </p:attrNameLst>
                                      </p:cBhvr>
                                      <p:tavLst>
                                        <p:tav tm="0">
                                          <p:val>
                                            <p:fltVal val="0"/>
                                          </p:val>
                                        </p:tav>
                                        <p:tav tm="100000">
                                          <p:val>
                                            <p:strVal val="#ppt_h"/>
                                          </p:val>
                                        </p:tav>
                                      </p:tavLst>
                                    </p:anim>
                                    <p:animEffect transition="in" filter="fade">
                                      <p:cBhvr>
                                        <p:cTn id="9" dur="500"/>
                                        <p:tgtEl>
                                          <p:spTgt spid="266"/>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 calcmode="lin" valueType="num">
                                      <p:cBhvr additive="base">
                                        <p:cTn id="13" dur="500" fill="hold"/>
                                        <p:tgtEl>
                                          <p:spTgt spid="264"/>
                                        </p:tgtEl>
                                        <p:attrNameLst>
                                          <p:attrName>ppt_x</p:attrName>
                                        </p:attrNameLst>
                                      </p:cBhvr>
                                      <p:tavLst>
                                        <p:tav tm="0">
                                          <p:val>
                                            <p:strVal val="0-#ppt_w/2"/>
                                          </p:val>
                                        </p:tav>
                                        <p:tav tm="100000">
                                          <p:val>
                                            <p:strVal val="#ppt_x"/>
                                          </p:val>
                                        </p:tav>
                                      </p:tavLst>
                                    </p:anim>
                                    <p:anim calcmode="lin" valueType="num">
                                      <p:cBhvr additive="base">
                                        <p:cTn id="14" dur="500" fill="hold"/>
                                        <p:tgtEl>
                                          <p:spTgt spid="26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265"/>
                                        </p:tgtEl>
                                        <p:attrNameLst>
                                          <p:attrName>style.visibility</p:attrName>
                                        </p:attrNameLst>
                                      </p:cBhvr>
                                      <p:to>
                                        <p:strVal val="visible"/>
                                      </p:to>
                                    </p:set>
                                    <p:animEffect transition="in" filter="wipe(down)">
                                      <p:cBhvr>
                                        <p:cTn id="18" dur="500"/>
                                        <p:tgtEl>
                                          <p:spTgt spid="265"/>
                                        </p:tgtEl>
                                      </p:cBhvr>
                                    </p:animEffect>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278"/>
                                        </p:tgtEl>
                                        <p:attrNameLst>
                                          <p:attrName>style.visibility</p:attrName>
                                        </p:attrNameLst>
                                      </p:cBhvr>
                                      <p:to>
                                        <p:strVal val="visible"/>
                                      </p:to>
                                    </p:set>
                                    <p:animEffect transition="in" filter="barn(inVertical)">
                                      <p:cBhvr>
                                        <p:cTn id="22" dur="500"/>
                                        <p:tgtEl>
                                          <p:spTgt spid="278"/>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270"/>
                                        </p:tgtEl>
                                        <p:attrNameLst>
                                          <p:attrName>style.visibility</p:attrName>
                                        </p:attrNameLst>
                                      </p:cBhvr>
                                      <p:to>
                                        <p:strVal val="visible"/>
                                      </p:to>
                                    </p:set>
                                    <p:animEffect transition="in" filter="randombar(horizontal)">
                                      <p:cBhvr>
                                        <p:cTn id="26" dur="500"/>
                                        <p:tgtEl>
                                          <p:spTgt spid="27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79"/>
                                        </p:tgtEl>
                                        <p:attrNameLst>
                                          <p:attrName>style.visibility</p:attrName>
                                        </p:attrNameLst>
                                      </p:cBhvr>
                                      <p:to>
                                        <p:strVal val="visible"/>
                                      </p:to>
                                    </p:set>
                                    <p:animEffect transition="in" filter="wipe(left)">
                                      <p:cBhvr>
                                        <p:cTn id="30" dur="500"/>
                                        <p:tgtEl>
                                          <p:spTgt spid="279"/>
                                        </p:tgtEl>
                                      </p:cBhvr>
                                    </p:animEffect>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273"/>
                                        </p:tgtEl>
                                        <p:attrNameLst>
                                          <p:attrName>style.visibility</p:attrName>
                                        </p:attrNameLst>
                                      </p:cBhvr>
                                      <p:to>
                                        <p:strVal val="visible"/>
                                      </p:to>
                                    </p:set>
                                    <p:anim calcmode="lin" valueType="num">
                                      <p:cBhvr>
                                        <p:cTn id="34" dur="500" fill="hold"/>
                                        <p:tgtEl>
                                          <p:spTgt spid="273"/>
                                        </p:tgtEl>
                                        <p:attrNameLst>
                                          <p:attrName>ppt_w</p:attrName>
                                        </p:attrNameLst>
                                      </p:cBhvr>
                                      <p:tavLst>
                                        <p:tav tm="0">
                                          <p:val>
                                            <p:fltVal val="0"/>
                                          </p:val>
                                        </p:tav>
                                        <p:tav tm="100000">
                                          <p:val>
                                            <p:strVal val="#ppt_w"/>
                                          </p:val>
                                        </p:tav>
                                      </p:tavLst>
                                    </p:anim>
                                    <p:anim calcmode="lin" valueType="num">
                                      <p:cBhvr>
                                        <p:cTn id="35" dur="500" fill="hold"/>
                                        <p:tgtEl>
                                          <p:spTgt spid="273"/>
                                        </p:tgtEl>
                                        <p:attrNameLst>
                                          <p:attrName>ppt_h</p:attrName>
                                        </p:attrNameLst>
                                      </p:cBhvr>
                                      <p:tavLst>
                                        <p:tav tm="0">
                                          <p:val>
                                            <p:fltVal val="0"/>
                                          </p:val>
                                        </p:tav>
                                        <p:tav tm="100000">
                                          <p:val>
                                            <p:strVal val="#ppt_h"/>
                                          </p:val>
                                        </p:tav>
                                      </p:tavLst>
                                    </p:anim>
                                    <p:animEffect transition="in" filter="fade">
                                      <p:cBhvr>
                                        <p:cTn id="36" dur="500"/>
                                        <p:tgtEl>
                                          <p:spTgt spid="273"/>
                                        </p:tgtEl>
                                      </p:cBhvr>
                                    </p:animEffect>
                                  </p:childTnLst>
                                </p:cTn>
                              </p:par>
                            </p:childTnLst>
                          </p:cTn>
                        </p:par>
                        <p:par>
                          <p:cTn id="37" fill="hold">
                            <p:stCondLst>
                              <p:cond delay="3500"/>
                            </p:stCondLst>
                            <p:childTnLst>
                              <p:par>
                                <p:cTn id="38" presetID="2" presetClass="entr" presetSubtype="2" fill="hold" grpId="0" nodeType="afterEffect">
                                  <p:stCondLst>
                                    <p:cond delay="0"/>
                                  </p:stCondLst>
                                  <p:childTnLst>
                                    <p:set>
                                      <p:cBhvr>
                                        <p:cTn id="39" dur="1" fill="hold">
                                          <p:stCondLst>
                                            <p:cond delay="0"/>
                                          </p:stCondLst>
                                        </p:cTn>
                                        <p:tgtEl>
                                          <p:spTgt spid="271"/>
                                        </p:tgtEl>
                                        <p:attrNameLst>
                                          <p:attrName>style.visibility</p:attrName>
                                        </p:attrNameLst>
                                      </p:cBhvr>
                                      <p:to>
                                        <p:strVal val="visible"/>
                                      </p:to>
                                    </p:set>
                                    <p:anim calcmode="lin" valueType="num">
                                      <p:cBhvr additive="base">
                                        <p:cTn id="40" dur="500" fill="hold"/>
                                        <p:tgtEl>
                                          <p:spTgt spid="271"/>
                                        </p:tgtEl>
                                        <p:attrNameLst>
                                          <p:attrName>ppt_x</p:attrName>
                                        </p:attrNameLst>
                                      </p:cBhvr>
                                      <p:tavLst>
                                        <p:tav tm="0">
                                          <p:val>
                                            <p:strVal val="1+#ppt_w/2"/>
                                          </p:val>
                                        </p:tav>
                                        <p:tav tm="100000">
                                          <p:val>
                                            <p:strVal val="#ppt_x"/>
                                          </p:val>
                                        </p:tav>
                                      </p:tavLst>
                                    </p:anim>
                                    <p:anim calcmode="lin" valueType="num">
                                      <p:cBhvr additive="base">
                                        <p:cTn id="41" dur="500" fill="hold"/>
                                        <p:tgtEl>
                                          <p:spTgt spid="271"/>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272"/>
                                        </p:tgtEl>
                                        <p:attrNameLst>
                                          <p:attrName>style.visibility</p:attrName>
                                        </p:attrNameLst>
                                      </p:cBhvr>
                                      <p:to>
                                        <p:strVal val="visible"/>
                                      </p:to>
                                    </p:set>
                                    <p:animEffect transition="in" filter="wipe(down)">
                                      <p:cBhvr>
                                        <p:cTn id="45" dur="500"/>
                                        <p:tgtEl>
                                          <p:spTgt spid="272"/>
                                        </p:tgtEl>
                                      </p:cBhvr>
                                    </p:animEffect>
                                  </p:childTnLst>
                                </p:cTn>
                              </p:par>
                            </p:childTnLst>
                          </p:cTn>
                        </p:par>
                        <p:par>
                          <p:cTn id="46" fill="hold">
                            <p:stCondLst>
                              <p:cond delay="4500"/>
                            </p:stCondLst>
                            <p:childTnLst>
                              <p:par>
                                <p:cTn id="47" presetID="16" presetClass="entr" presetSubtype="21" fill="hold" grpId="0" nodeType="afterEffect">
                                  <p:stCondLst>
                                    <p:cond delay="0"/>
                                  </p:stCondLst>
                                  <p:childTnLst>
                                    <p:set>
                                      <p:cBhvr>
                                        <p:cTn id="48" dur="1" fill="hold">
                                          <p:stCondLst>
                                            <p:cond delay="0"/>
                                          </p:stCondLst>
                                        </p:cTn>
                                        <p:tgtEl>
                                          <p:spTgt spid="280"/>
                                        </p:tgtEl>
                                        <p:attrNameLst>
                                          <p:attrName>style.visibility</p:attrName>
                                        </p:attrNameLst>
                                      </p:cBhvr>
                                      <p:to>
                                        <p:strVal val="visible"/>
                                      </p:to>
                                    </p:set>
                                    <p:animEffect transition="in" filter="barn(inVertical)">
                                      <p:cBhvr>
                                        <p:cTn id="49" dur="500"/>
                                        <p:tgtEl>
                                          <p:spTgt spid="280"/>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277"/>
                                        </p:tgtEl>
                                        <p:attrNameLst>
                                          <p:attrName>style.visibility</p:attrName>
                                        </p:attrNameLst>
                                      </p:cBhvr>
                                      <p:to>
                                        <p:strVal val="visible"/>
                                      </p:to>
                                    </p:set>
                                    <p:animEffect transition="in" filter="randombar(horizontal)">
                                      <p:cBhvr>
                                        <p:cTn id="53" dur="500"/>
                                        <p:tgtEl>
                                          <p:spTgt spid="277"/>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282"/>
                                        </p:tgtEl>
                                        <p:attrNameLst>
                                          <p:attrName>style.visibility</p:attrName>
                                        </p:attrNameLst>
                                      </p:cBhvr>
                                      <p:to>
                                        <p:strVal val="visible"/>
                                      </p:to>
                                    </p:set>
                                    <p:animEffect transition="in" filter="wipe(left)">
                                      <p:cBhvr>
                                        <p:cTn id="57" dur="500"/>
                                        <p:tgtEl>
                                          <p:spTgt spid="282"/>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259"/>
                                        </p:tgtEl>
                                        <p:attrNameLst>
                                          <p:attrName>style.visibility</p:attrName>
                                        </p:attrNameLst>
                                      </p:cBhvr>
                                      <p:to>
                                        <p:strVal val="visible"/>
                                      </p:to>
                                    </p:set>
                                    <p:anim calcmode="lin" valueType="num">
                                      <p:cBhvr>
                                        <p:cTn id="61" dur="500" fill="hold"/>
                                        <p:tgtEl>
                                          <p:spTgt spid="259"/>
                                        </p:tgtEl>
                                        <p:attrNameLst>
                                          <p:attrName>ppt_w</p:attrName>
                                        </p:attrNameLst>
                                      </p:cBhvr>
                                      <p:tavLst>
                                        <p:tav tm="0">
                                          <p:val>
                                            <p:fltVal val="0"/>
                                          </p:val>
                                        </p:tav>
                                        <p:tav tm="100000">
                                          <p:val>
                                            <p:strVal val="#ppt_w"/>
                                          </p:val>
                                        </p:tav>
                                      </p:tavLst>
                                    </p:anim>
                                    <p:anim calcmode="lin" valueType="num">
                                      <p:cBhvr>
                                        <p:cTn id="62" dur="500" fill="hold"/>
                                        <p:tgtEl>
                                          <p:spTgt spid="259"/>
                                        </p:tgtEl>
                                        <p:attrNameLst>
                                          <p:attrName>ppt_h</p:attrName>
                                        </p:attrNameLst>
                                      </p:cBhvr>
                                      <p:tavLst>
                                        <p:tav tm="0">
                                          <p:val>
                                            <p:fltVal val="0"/>
                                          </p:val>
                                        </p:tav>
                                        <p:tav tm="100000">
                                          <p:val>
                                            <p:strVal val="#ppt_h"/>
                                          </p:val>
                                        </p:tav>
                                      </p:tavLst>
                                    </p:anim>
                                    <p:animEffect transition="in" filter="fade">
                                      <p:cBhvr>
                                        <p:cTn id="63" dur="500"/>
                                        <p:tgtEl>
                                          <p:spTgt spid="259"/>
                                        </p:tgtEl>
                                      </p:cBhvr>
                                    </p:animEffect>
                                  </p:childTnLst>
                                </p:cTn>
                              </p:par>
                            </p:childTnLst>
                          </p:cTn>
                        </p:par>
                        <p:par>
                          <p:cTn id="64" fill="hold">
                            <p:stCondLst>
                              <p:cond delay="6500"/>
                            </p:stCondLst>
                            <p:childTnLst>
                              <p:par>
                                <p:cTn id="65" presetID="2" presetClass="entr" presetSubtype="8" fill="hold" grpId="0" nodeType="afterEffect">
                                  <p:stCondLst>
                                    <p:cond delay="0"/>
                                  </p:stCondLst>
                                  <p:childTnLst>
                                    <p:set>
                                      <p:cBhvr>
                                        <p:cTn id="66" dur="1" fill="hold">
                                          <p:stCondLst>
                                            <p:cond delay="0"/>
                                          </p:stCondLst>
                                        </p:cTn>
                                        <p:tgtEl>
                                          <p:spTgt spid="257"/>
                                        </p:tgtEl>
                                        <p:attrNameLst>
                                          <p:attrName>style.visibility</p:attrName>
                                        </p:attrNameLst>
                                      </p:cBhvr>
                                      <p:to>
                                        <p:strVal val="visible"/>
                                      </p:to>
                                    </p:set>
                                    <p:anim calcmode="lin" valueType="num">
                                      <p:cBhvr additive="base">
                                        <p:cTn id="67" dur="500" fill="hold"/>
                                        <p:tgtEl>
                                          <p:spTgt spid="257"/>
                                        </p:tgtEl>
                                        <p:attrNameLst>
                                          <p:attrName>ppt_x</p:attrName>
                                        </p:attrNameLst>
                                      </p:cBhvr>
                                      <p:tavLst>
                                        <p:tav tm="0">
                                          <p:val>
                                            <p:strVal val="0-#ppt_w/2"/>
                                          </p:val>
                                        </p:tav>
                                        <p:tav tm="100000">
                                          <p:val>
                                            <p:strVal val="#ppt_x"/>
                                          </p:val>
                                        </p:tav>
                                      </p:tavLst>
                                    </p:anim>
                                    <p:anim calcmode="lin" valueType="num">
                                      <p:cBhvr additive="base">
                                        <p:cTn id="68" dur="500" fill="hold"/>
                                        <p:tgtEl>
                                          <p:spTgt spid="257"/>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22" presetClass="entr" presetSubtype="4" fill="hold" grpId="0" nodeType="afterEffect">
                                  <p:stCondLst>
                                    <p:cond delay="0"/>
                                  </p:stCondLst>
                                  <p:childTnLst>
                                    <p:set>
                                      <p:cBhvr>
                                        <p:cTn id="71" dur="1" fill="hold">
                                          <p:stCondLst>
                                            <p:cond delay="0"/>
                                          </p:stCondLst>
                                        </p:cTn>
                                        <p:tgtEl>
                                          <p:spTgt spid="258"/>
                                        </p:tgtEl>
                                        <p:attrNameLst>
                                          <p:attrName>style.visibility</p:attrName>
                                        </p:attrNameLst>
                                      </p:cBhvr>
                                      <p:to>
                                        <p:strVal val="visible"/>
                                      </p:to>
                                    </p:set>
                                    <p:animEffect transition="in" filter="wipe(down)">
                                      <p:cBhvr>
                                        <p:cTn id="72" dur="500"/>
                                        <p:tgtEl>
                                          <p:spTgt spid="258"/>
                                        </p:tgtEl>
                                      </p:cBhvr>
                                    </p:animEffect>
                                  </p:childTnLst>
                                </p:cTn>
                              </p:par>
                            </p:childTnLst>
                          </p:cTn>
                        </p:par>
                        <p:par>
                          <p:cTn id="73" fill="hold">
                            <p:stCondLst>
                              <p:cond delay="7500"/>
                            </p:stCondLst>
                            <p:childTnLst>
                              <p:par>
                                <p:cTn id="74" presetID="16" presetClass="entr" presetSubtype="21" fill="hold" grpId="0" nodeType="afterEffect">
                                  <p:stCondLst>
                                    <p:cond delay="0"/>
                                  </p:stCondLst>
                                  <p:childTnLst>
                                    <p:set>
                                      <p:cBhvr>
                                        <p:cTn id="75" dur="1" fill="hold">
                                          <p:stCondLst>
                                            <p:cond delay="0"/>
                                          </p:stCondLst>
                                        </p:cTn>
                                        <p:tgtEl>
                                          <p:spTgt spid="281"/>
                                        </p:tgtEl>
                                        <p:attrNameLst>
                                          <p:attrName>style.visibility</p:attrName>
                                        </p:attrNameLst>
                                      </p:cBhvr>
                                      <p:to>
                                        <p:strVal val="visible"/>
                                      </p:to>
                                    </p:set>
                                    <p:animEffect transition="in" filter="barn(inVertical)">
                                      <p:cBhvr>
                                        <p:cTn id="76" dur="500"/>
                                        <p:tgtEl>
                                          <p:spTgt spid="281"/>
                                        </p:tgtEl>
                                      </p:cBhvr>
                                    </p:animEffect>
                                  </p:childTnLst>
                                </p:cTn>
                              </p:par>
                            </p:childTnLst>
                          </p:cTn>
                        </p:par>
                        <p:par>
                          <p:cTn id="77" fill="hold">
                            <p:stCondLst>
                              <p:cond delay="8000"/>
                            </p:stCondLst>
                            <p:childTnLst>
                              <p:par>
                                <p:cTn id="78" presetID="14" presetClass="entr" presetSubtype="10" fill="hold" grpId="0" nodeType="afterEffect">
                                  <p:stCondLst>
                                    <p:cond delay="0"/>
                                  </p:stCondLst>
                                  <p:childTnLst>
                                    <p:set>
                                      <p:cBhvr>
                                        <p:cTn id="79" dur="1" fill="hold">
                                          <p:stCondLst>
                                            <p:cond delay="0"/>
                                          </p:stCondLst>
                                        </p:cTn>
                                        <p:tgtEl>
                                          <p:spTgt spid="263"/>
                                        </p:tgtEl>
                                        <p:attrNameLst>
                                          <p:attrName>style.visibility</p:attrName>
                                        </p:attrNameLst>
                                      </p:cBhvr>
                                      <p:to>
                                        <p:strVal val="visible"/>
                                      </p:to>
                                    </p:set>
                                    <p:animEffect transition="in" filter="randombar(horizontal)">
                                      <p:cBhvr>
                                        <p:cTn id="80" dur="500"/>
                                        <p:tgtEl>
                                          <p:spTgt spid="263"/>
                                        </p:tgtEl>
                                      </p:cBhvr>
                                    </p:animEffect>
                                  </p:childTnLst>
                                </p:cTn>
                              </p:par>
                            </p:childTnLst>
                          </p:cTn>
                        </p:par>
                        <p:par>
                          <p:cTn id="81" fill="hold">
                            <p:stCondLst>
                              <p:cond delay="8500"/>
                            </p:stCondLst>
                            <p:childTnLst>
                              <p:par>
                                <p:cTn id="82" presetID="22" presetClass="entr" presetSubtype="8" fill="hold" grpId="0" nodeType="afterEffect">
                                  <p:stCondLst>
                                    <p:cond delay="0"/>
                                  </p:stCondLst>
                                  <p:childTnLst>
                                    <p:set>
                                      <p:cBhvr>
                                        <p:cTn id="83" dur="1" fill="hold">
                                          <p:stCondLst>
                                            <p:cond delay="0"/>
                                          </p:stCondLst>
                                        </p:cTn>
                                        <p:tgtEl>
                                          <p:spTgt spid="283"/>
                                        </p:tgtEl>
                                        <p:attrNameLst>
                                          <p:attrName>style.visibility</p:attrName>
                                        </p:attrNameLst>
                                      </p:cBhvr>
                                      <p:to>
                                        <p:strVal val="visible"/>
                                      </p:to>
                                    </p:set>
                                    <p:animEffect transition="in" filter="wipe(left)">
                                      <p:cBhvr>
                                        <p:cTn id="84" dur="500"/>
                                        <p:tgtEl>
                                          <p:spTgt spid="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 grpId="0" animBg="1"/>
      <p:bldP spid="258" grpId="0" animBg="1"/>
      <p:bldP spid="263" grpId="0"/>
      <p:bldP spid="264" grpId="0" animBg="1"/>
      <p:bldP spid="265" grpId="0" animBg="1"/>
      <p:bldP spid="270" grpId="0"/>
      <p:bldP spid="271" grpId="0" animBg="1"/>
      <p:bldP spid="272" grpId="0" animBg="1"/>
      <p:bldP spid="277" grpId="0"/>
      <p:bldP spid="278" grpId="0" animBg="1"/>
      <p:bldP spid="279" grpId="0"/>
      <p:bldP spid="280" grpId="0" animBg="1"/>
      <p:bldP spid="281" grpId="0" animBg="1"/>
      <p:bldP spid="282" grpId="0"/>
      <p:bldP spid="283"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1"/>
</p:tagLst>
</file>

<file path=ppt/tags/tag1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2"/>
</p:tagLst>
</file>

<file path=ppt/tags/tag1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9"/>
</p:tagLst>
</file>

<file path=ppt/tags/tag1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0"/>
</p:tagLst>
</file>

<file path=ppt/tags/tag1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3"/>
</p:tagLst>
</file>

<file path=ppt/tags/tag1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8"/>
</p:tagLst>
</file>

<file path=ppt/tags/tag2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3"/>
</p:tagLst>
</file>

<file path=ppt/tags/tag2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4"/>
</p:tagLst>
</file>

<file path=ppt/tags/tag2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6"/>
</p:tagLst>
</file>

<file path=ppt/tags/tag2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7"/>
</p:tagLst>
</file>

<file path=ppt/tags/tag2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4"/>
</p:tagLst>
</file>

<file path=ppt/tags/tag29.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3.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7"/>
</p:tagLst>
</file>

<file path=ppt/tags/tag6.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8"/>
</p:tagLst>
</file>

<file path=ppt/tags/tag7.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3"/>
</p:tagLst>
</file>

<file path=ppt/tags/tag8.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4"/>
</p:tagLst>
</file>

<file path=ppt/tags/tag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17</TotalTime>
  <Words>3787</Words>
  <Application>Microsoft Office PowerPoint</Application>
  <PresentationFormat>自定义</PresentationFormat>
  <Paragraphs>343</Paragraphs>
  <Slides>29</Slides>
  <Notes>28</Notes>
  <HiddenSlides>0</HiddenSlides>
  <MMClips>0</MMClips>
  <ScaleCrop>false</ScaleCrop>
  <HeadingPairs>
    <vt:vector size="4" baseType="variant">
      <vt:variant>
        <vt:lpstr>主题</vt:lpstr>
      </vt:variant>
      <vt:variant>
        <vt:i4>3</vt:i4>
      </vt:variant>
      <vt:variant>
        <vt:lpstr>幻灯片标题</vt:lpstr>
      </vt:variant>
      <vt:variant>
        <vt:i4>29</vt:i4>
      </vt:variant>
    </vt:vector>
  </HeadingPairs>
  <TitlesOfParts>
    <vt:vector size="32"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党政</dc:title>
  <dc:creator>第一PPT</dc:creator>
  <cp:keywords>www.1ppt.com</cp:keywords>
  <cp:lastModifiedBy>Windows User</cp:lastModifiedBy>
  <cp:revision>110</cp:revision>
  <dcterms:created xsi:type="dcterms:W3CDTF">2016-01-11T01:01:00Z</dcterms:created>
  <dcterms:modified xsi:type="dcterms:W3CDTF">2019-05-27T06:38:21Z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