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7" r:id="rId2"/>
  </p:sldMasterIdLst>
  <p:notesMasterIdLst>
    <p:notesMasterId r:id="rId30"/>
  </p:notesMasterIdLst>
  <p:sldIdLst>
    <p:sldId id="294" r:id="rId3"/>
    <p:sldId id="295" r:id="rId4"/>
    <p:sldId id="296" r:id="rId5"/>
    <p:sldId id="297" r:id="rId6"/>
    <p:sldId id="298" r:id="rId7"/>
    <p:sldId id="299" r:id="rId8"/>
    <p:sldId id="300" r:id="rId9"/>
    <p:sldId id="301" r:id="rId10"/>
    <p:sldId id="302" r:id="rId11"/>
    <p:sldId id="318" r:id="rId12"/>
    <p:sldId id="303" r:id="rId13"/>
    <p:sldId id="304" r:id="rId14"/>
    <p:sldId id="305" r:id="rId15"/>
    <p:sldId id="306" r:id="rId16"/>
    <p:sldId id="307" r:id="rId17"/>
    <p:sldId id="308" r:id="rId18"/>
    <p:sldId id="309" r:id="rId19"/>
    <p:sldId id="310" r:id="rId20"/>
    <p:sldId id="311" r:id="rId21"/>
    <p:sldId id="312" r:id="rId22"/>
    <p:sldId id="313" r:id="rId23"/>
    <p:sldId id="314" r:id="rId24"/>
    <p:sldId id="315" r:id="rId25"/>
    <p:sldId id="319" r:id="rId26"/>
    <p:sldId id="316" r:id="rId27"/>
    <p:sldId id="317" r:id="rId28"/>
    <p:sldId id="320" r:id="rId29"/>
  </p:sldIdLst>
  <p:sldSz cx="12190413" cy="6859588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2A36"/>
    <a:srgbClr val="03A6AF"/>
    <a:srgbClr val="0170C1"/>
    <a:srgbClr val="1983B7"/>
    <a:srgbClr val="EB5145"/>
    <a:srgbClr val="EB5345"/>
    <a:srgbClr val="0374AF"/>
    <a:srgbClr val="FE6400"/>
    <a:srgbClr val="FF7510"/>
    <a:srgbClr val="5454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05" autoAdjust="0"/>
    <p:restoredTop sz="94660"/>
  </p:normalViewPr>
  <p:slideViewPr>
    <p:cSldViewPr snapToGrid="0" showGuides="1">
      <p:cViewPr varScale="1">
        <p:scale>
          <a:sx n="56" d="100"/>
          <a:sy n="56" d="100"/>
        </p:scale>
        <p:origin x="-84" y="-1476"/>
      </p:cViewPr>
      <p:guideLst>
        <p:guide orient="horz" pos="216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2C8C0-A3D3-487B-AECC-CB6663EAE28D}" type="datetimeFigureOut">
              <a:rPr lang="zh-CN" altLang="en-US" smtClean="0"/>
              <a:t>2019/5/24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9D3E0-124D-4DFF-AE99-4EA4CC201D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1777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02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81437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81055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01092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62032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28792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72277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2120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61659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99150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09970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53207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62478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51381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095615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771190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771190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258063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12021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93797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804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52249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23302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6212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96147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4299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3802" y="1122624"/>
            <a:ext cx="9142810" cy="238815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3802" y="3602873"/>
            <a:ext cx="9142810" cy="16561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2019/5/24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6915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2019/5/24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3770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3764" y="365209"/>
            <a:ext cx="2628558" cy="581318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092" y="365209"/>
            <a:ext cx="7733293" cy="5813184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2019/5/24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27235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53215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11259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281" y="2130919"/>
            <a:ext cx="10361851" cy="147036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562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4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7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7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12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5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9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4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5136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1427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959" y="4407921"/>
            <a:ext cx="10361851" cy="1362390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959" y="2907387"/>
            <a:ext cx="10361851" cy="1500534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42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8850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3275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7700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2125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6550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0975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5400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149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521" y="1600571"/>
            <a:ext cx="5384099" cy="452701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6793" y="1600571"/>
            <a:ext cx="5384099" cy="452701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2217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535469"/>
            <a:ext cx="5386216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251" indent="0">
              <a:buNone/>
              <a:defRPr sz="2400" b="1"/>
            </a:lvl2pPr>
            <a:lvl3pPr marL="1088502" indent="0">
              <a:buNone/>
              <a:defRPr sz="2100" b="1"/>
            </a:lvl3pPr>
            <a:lvl4pPr marL="1632753" indent="0">
              <a:buNone/>
              <a:defRPr sz="1900" b="1"/>
            </a:lvl4pPr>
            <a:lvl5pPr marL="2177004" indent="0">
              <a:buNone/>
              <a:defRPr sz="1900" b="1"/>
            </a:lvl5pPr>
            <a:lvl6pPr marL="2721254" indent="0">
              <a:buNone/>
              <a:defRPr sz="1900" b="1"/>
            </a:lvl6pPr>
            <a:lvl7pPr marL="3265505" indent="0">
              <a:buNone/>
              <a:defRPr sz="1900" b="1"/>
            </a:lvl7pPr>
            <a:lvl8pPr marL="3809756" indent="0">
              <a:buNone/>
              <a:defRPr sz="1900" b="1"/>
            </a:lvl8pPr>
            <a:lvl9pPr marL="4354007" indent="0">
              <a:buNone/>
              <a:defRPr sz="1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21" y="2175379"/>
            <a:ext cx="5386216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561" y="1535469"/>
            <a:ext cx="5388332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251" indent="0">
              <a:buNone/>
              <a:defRPr sz="2400" b="1"/>
            </a:lvl2pPr>
            <a:lvl3pPr marL="1088502" indent="0">
              <a:buNone/>
              <a:defRPr sz="2100" b="1"/>
            </a:lvl3pPr>
            <a:lvl4pPr marL="1632753" indent="0">
              <a:buNone/>
              <a:defRPr sz="1900" b="1"/>
            </a:lvl4pPr>
            <a:lvl5pPr marL="2177004" indent="0">
              <a:buNone/>
              <a:defRPr sz="1900" b="1"/>
            </a:lvl5pPr>
            <a:lvl6pPr marL="2721254" indent="0">
              <a:buNone/>
              <a:defRPr sz="1900" b="1"/>
            </a:lvl6pPr>
            <a:lvl7pPr marL="3265505" indent="0">
              <a:buNone/>
              <a:defRPr sz="1900" b="1"/>
            </a:lvl7pPr>
            <a:lvl8pPr marL="3809756" indent="0">
              <a:buNone/>
              <a:defRPr sz="1900" b="1"/>
            </a:lvl8pPr>
            <a:lvl9pPr marL="4354007" indent="0">
              <a:buNone/>
              <a:defRPr sz="1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561" y="2175379"/>
            <a:ext cx="5388332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26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218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2019/5/24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5678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4926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3113"/>
            <a:ext cx="4010562" cy="116231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113" y="273114"/>
            <a:ext cx="6814779" cy="5854468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21" y="1435433"/>
            <a:ext cx="4010562" cy="4692149"/>
          </a:xfrm>
        </p:spPr>
        <p:txBody>
          <a:bodyPr/>
          <a:lstStyle>
            <a:lvl1pPr marL="0" indent="0">
              <a:buNone/>
              <a:defRPr sz="1700"/>
            </a:lvl1pPr>
            <a:lvl2pPr marL="544251" indent="0">
              <a:buNone/>
              <a:defRPr sz="1400"/>
            </a:lvl2pPr>
            <a:lvl3pPr marL="1088502" indent="0">
              <a:buNone/>
              <a:defRPr sz="1200"/>
            </a:lvl3pPr>
            <a:lvl4pPr marL="1632753" indent="0">
              <a:buNone/>
              <a:defRPr sz="1100"/>
            </a:lvl4pPr>
            <a:lvl5pPr marL="2177004" indent="0">
              <a:buNone/>
              <a:defRPr sz="1100"/>
            </a:lvl5pPr>
            <a:lvl6pPr marL="2721254" indent="0">
              <a:buNone/>
              <a:defRPr sz="1100"/>
            </a:lvl6pPr>
            <a:lvl7pPr marL="3265505" indent="0">
              <a:buNone/>
              <a:defRPr sz="1100"/>
            </a:lvl7pPr>
            <a:lvl8pPr marL="3809756" indent="0">
              <a:buNone/>
              <a:defRPr sz="1100"/>
            </a:lvl8pPr>
            <a:lvl9pPr marL="435400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7318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06" y="4801712"/>
            <a:ext cx="7314248" cy="56686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06" y="612917"/>
            <a:ext cx="7314248" cy="4115753"/>
          </a:xfrm>
        </p:spPr>
        <p:txBody>
          <a:bodyPr/>
          <a:lstStyle>
            <a:lvl1pPr marL="0" indent="0">
              <a:buNone/>
              <a:defRPr sz="3800"/>
            </a:lvl1pPr>
            <a:lvl2pPr marL="544251" indent="0">
              <a:buNone/>
              <a:defRPr sz="3300"/>
            </a:lvl2pPr>
            <a:lvl3pPr marL="1088502" indent="0">
              <a:buNone/>
              <a:defRPr sz="2900"/>
            </a:lvl3pPr>
            <a:lvl4pPr marL="1632753" indent="0">
              <a:buNone/>
              <a:defRPr sz="2400"/>
            </a:lvl4pPr>
            <a:lvl5pPr marL="2177004" indent="0">
              <a:buNone/>
              <a:defRPr sz="2400"/>
            </a:lvl5pPr>
            <a:lvl6pPr marL="2721254" indent="0">
              <a:buNone/>
              <a:defRPr sz="2400"/>
            </a:lvl6pPr>
            <a:lvl7pPr marL="3265505" indent="0">
              <a:buNone/>
              <a:defRPr sz="2400"/>
            </a:lvl7pPr>
            <a:lvl8pPr marL="3809756" indent="0">
              <a:buNone/>
              <a:defRPr sz="2400"/>
            </a:lvl8pPr>
            <a:lvl9pPr marL="4354007" indent="0">
              <a:buNone/>
              <a:defRPr sz="24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06" y="5368581"/>
            <a:ext cx="7314248" cy="805048"/>
          </a:xfrm>
        </p:spPr>
        <p:txBody>
          <a:bodyPr/>
          <a:lstStyle>
            <a:lvl1pPr marL="0" indent="0">
              <a:buNone/>
              <a:defRPr sz="1700"/>
            </a:lvl1pPr>
            <a:lvl2pPr marL="544251" indent="0">
              <a:buNone/>
              <a:defRPr sz="1400"/>
            </a:lvl2pPr>
            <a:lvl3pPr marL="1088502" indent="0">
              <a:buNone/>
              <a:defRPr sz="1200"/>
            </a:lvl3pPr>
            <a:lvl4pPr marL="1632753" indent="0">
              <a:buNone/>
              <a:defRPr sz="1100"/>
            </a:lvl4pPr>
            <a:lvl5pPr marL="2177004" indent="0">
              <a:buNone/>
              <a:defRPr sz="1100"/>
            </a:lvl5pPr>
            <a:lvl6pPr marL="2721254" indent="0">
              <a:buNone/>
              <a:defRPr sz="1100"/>
            </a:lvl6pPr>
            <a:lvl7pPr marL="3265505" indent="0">
              <a:buNone/>
              <a:defRPr sz="1100"/>
            </a:lvl7pPr>
            <a:lvl8pPr marL="3809756" indent="0">
              <a:buNone/>
              <a:defRPr sz="1100"/>
            </a:lvl8pPr>
            <a:lvl9pPr marL="435400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0263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1031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49" y="274702"/>
            <a:ext cx="2742843" cy="585288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1" y="274702"/>
            <a:ext cx="8025355" cy="585288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286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743" y="1710135"/>
            <a:ext cx="10514231" cy="285339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743" y="4590527"/>
            <a:ext cx="10514231" cy="150053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2019/5/24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261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091" y="1826048"/>
            <a:ext cx="5180926" cy="4352346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1396" y="1826048"/>
            <a:ext cx="5180926" cy="4352346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2019/5/24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6411771" y="290475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28902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80" y="365211"/>
            <a:ext cx="10514231" cy="132587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679" y="1681553"/>
            <a:ext cx="5157116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679" y="2505656"/>
            <a:ext cx="5157116" cy="3685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1398" y="1681553"/>
            <a:ext cx="5182513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1398" y="2505656"/>
            <a:ext cx="5182513" cy="3685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2019/5/24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9191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2019/5/24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8750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2019/5/24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9858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79" y="457307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2514" y="987654"/>
            <a:ext cx="6171397" cy="48747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679" y="2057877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2019/5/24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8435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79" y="457307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2514" y="987654"/>
            <a:ext cx="6171397" cy="487475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679" y="2057877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2019/5/24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6505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092" y="365211"/>
            <a:ext cx="10514231" cy="1325870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092" y="1826048"/>
            <a:ext cx="10514231" cy="4352346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092" y="6357823"/>
            <a:ext cx="2742843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388EF-52D1-4258-9BE5-BCD010C7D4DE}" type="datetimeFigureOut">
              <a:rPr lang="zh-CN" altLang="en-US" smtClean="0"/>
              <a:t>2019/5/24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075" y="6357823"/>
            <a:ext cx="4114264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09480" y="6357823"/>
            <a:ext cx="2742843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402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706" r:id="rId12"/>
    <p:sldLayoutId id="214748370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521" y="274701"/>
            <a:ext cx="10971372" cy="1143265"/>
          </a:xfrm>
          <a:prstGeom prst="rect">
            <a:avLst/>
          </a:prstGeom>
        </p:spPr>
        <p:txBody>
          <a:bodyPr vert="horz" lIns="108850" tIns="54425" rIns="108850" bIns="54425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600571"/>
            <a:ext cx="10971372" cy="4527011"/>
          </a:xfrm>
          <a:prstGeom prst="rect">
            <a:avLst/>
          </a:prstGeom>
        </p:spPr>
        <p:txBody>
          <a:bodyPr vert="horz" lIns="108850" tIns="54425" rIns="108850" bIns="54425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21" y="6357822"/>
            <a:ext cx="2844430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88502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088502"/>
              <a:t>2019/5/24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058" y="6357822"/>
            <a:ext cx="3860297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88502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463" y="6357822"/>
            <a:ext cx="2844430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88502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088502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413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defTabSz="1088502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8188" indent="-408188" algn="l" defTabSz="1088502" rtl="0" eaLnBrk="1" latinLnBrk="0" hangingPunct="1">
        <a:spcBef>
          <a:spcPct val="20000"/>
        </a:spcBef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84408" indent="-340157" algn="l" defTabSz="1088502" rtl="0" eaLnBrk="1" latinLnBrk="0" hangingPunct="1">
        <a:spcBef>
          <a:spcPct val="20000"/>
        </a:spcBef>
        <a:buFont typeface="Arial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60627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04878" indent="-272125" algn="l" defTabSz="108850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9129" indent="-272125" algn="l" defTabSz="1088502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3380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631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882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6132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251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502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753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7004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1254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505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756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4007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microsoft.com/office/2007/relationships/hdphoto" Target="../media/hdphoto1.wd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2.wdp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slide" Target="slide14.xml"/><Relationship Id="rId4" Type="http://schemas.openxmlformats.org/officeDocument/2006/relationships/slide" Target="slide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矩形 76"/>
          <p:cNvSpPr/>
          <p:nvPr/>
        </p:nvSpPr>
        <p:spPr>
          <a:xfrm>
            <a:off x="0" y="4686643"/>
            <a:ext cx="12190413" cy="2172946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3" name="TextBox 5"/>
          <p:cNvSpPr>
            <a:spLocks noChangeArrowheads="1"/>
          </p:cNvSpPr>
          <p:nvPr/>
        </p:nvSpPr>
        <p:spPr bwMode="auto">
          <a:xfrm>
            <a:off x="505620" y="4959174"/>
            <a:ext cx="398620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2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r>
              <a:rPr lang="zh-CN" altLang="en-US" sz="2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</a:t>
            </a:r>
            <a:r>
              <a:rPr lang="en-US" altLang="zh-CN" sz="2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r>
              <a:rPr lang="zh-CN" altLang="en-US" sz="2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部门</a:t>
            </a:r>
            <a:r>
              <a:rPr lang="en-US" altLang="zh-CN" sz="2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r>
              <a:rPr lang="zh-CN" altLang="en-US" sz="2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职</a:t>
            </a:r>
            <a:r>
              <a:rPr lang="zh-CN" altLang="en-US" sz="2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位</a:t>
            </a:r>
            <a:endParaRPr lang="zh-CN" altLang="en-US" sz="2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4" name="TextBox 5"/>
          <p:cNvSpPr>
            <a:spLocks noChangeArrowheads="1"/>
          </p:cNvSpPr>
          <p:nvPr/>
        </p:nvSpPr>
        <p:spPr bwMode="auto">
          <a:xfrm>
            <a:off x="7950181" y="4959174"/>
            <a:ext cx="427184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竞聘</a:t>
            </a:r>
            <a:r>
              <a:rPr lang="zh-CN" altLang="en-US" sz="2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人：通用名   </a:t>
            </a:r>
            <a:r>
              <a:rPr lang="en-US" altLang="zh-CN" sz="2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20XX.02.03 </a:t>
            </a:r>
            <a:endParaRPr lang="zh-CN" altLang="en-US" sz="2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2548482" y="1728958"/>
            <a:ext cx="2067156" cy="1863776"/>
            <a:chOff x="3720691" y="2824413"/>
            <a:chExt cx="1341120" cy="1209172"/>
          </a:xfrm>
        </p:grpSpPr>
        <p:sp>
          <p:nvSpPr>
            <p:cNvPr id="38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5"/>
            <p:cNvSpPr>
              <a:spLocks/>
            </p:cNvSpPr>
            <p:nvPr/>
          </p:nvSpPr>
          <p:spPr bwMode="auto">
            <a:xfrm rot="1855731">
              <a:off x="3764582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>
                    <a:lumMod val="85000"/>
                    <a:lumOff val="15000"/>
                  </a:srgbClr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0" name="Freeform 5"/>
          <p:cNvSpPr>
            <a:spLocks/>
          </p:cNvSpPr>
          <p:nvPr/>
        </p:nvSpPr>
        <p:spPr bwMode="auto">
          <a:xfrm rot="1855731">
            <a:off x="2748561" y="1889940"/>
            <a:ext cx="1724146" cy="155451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C00000"/>
            </a:solidFill>
            <a:prstDash val="sysDash"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TextBox 40"/>
          <p:cNvSpPr txBox="1"/>
          <p:nvPr/>
        </p:nvSpPr>
        <p:spPr>
          <a:xfrm>
            <a:off x="3121679" y="2116901"/>
            <a:ext cx="11107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岗</a:t>
            </a:r>
            <a:endParaRPr lang="zh-CN" altLang="en-US" sz="66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4167472" y="1728957"/>
            <a:ext cx="2067156" cy="1863776"/>
            <a:chOff x="3720691" y="2824413"/>
            <a:chExt cx="1341120" cy="1209172"/>
          </a:xfrm>
        </p:grpSpPr>
        <p:sp>
          <p:nvSpPr>
            <p:cNvPr id="44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>
                    <a:lumMod val="70000"/>
                    <a:lumOff val="30000"/>
                  </a:srgbClr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6" name="Freeform 5"/>
          <p:cNvSpPr>
            <a:spLocks/>
          </p:cNvSpPr>
          <p:nvPr/>
        </p:nvSpPr>
        <p:spPr bwMode="auto">
          <a:xfrm rot="1855731">
            <a:off x="4367551" y="1889939"/>
            <a:ext cx="1724146" cy="155451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C00000"/>
            </a:solidFill>
            <a:prstDash val="sysDash"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TextBox 51"/>
          <p:cNvSpPr txBox="1"/>
          <p:nvPr/>
        </p:nvSpPr>
        <p:spPr>
          <a:xfrm>
            <a:off x="4740669" y="2116900"/>
            <a:ext cx="11107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位</a:t>
            </a:r>
            <a:endParaRPr lang="zh-CN" altLang="en-US" sz="66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5793583" y="1728956"/>
            <a:ext cx="2067156" cy="1863776"/>
            <a:chOff x="3720691" y="2824413"/>
            <a:chExt cx="1341120" cy="1209172"/>
          </a:xfrm>
        </p:grpSpPr>
        <p:sp>
          <p:nvSpPr>
            <p:cNvPr id="54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>
                    <a:lumMod val="70000"/>
                    <a:lumOff val="30000"/>
                  </a:srgbClr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6" name="Freeform 5"/>
          <p:cNvSpPr>
            <a:spLocks/>
          </p:cNvSpPr>
          <p:nvPr/>
        </p:nvSpPr>
        <p:spPr bwMode="auto">
          <a:xfrm rot="1855731">
            <a:off x="5993662" y="1889938"/>
            <a:ext cx="1724146" cy="155451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C00000"/>
            </a:solidFill>
            <a:prstDash val="sysDash"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" name="TextBox 56"/>
          <p:cNvSpPr txBox="1"/>
          <p:nvPr/>
        </p:nvSpPr>
        <p:spPr>
          <a:xfrm>
            <a:off x="6366780" y="2116899"/>
            <a:ext cx="11107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竞</a:t>
            </a:r>
            <a:endParaRPr lang="zh-CN" altLang="en-US" sz="66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7412340" y="1714500"/>
            <a:ext cx="2067156" cy="1863776"/>
            <a:chOff x="3720691" y="2824413"/>
            <a:chExt cx="1341120" cy="1209172"/>
          </a:xfrm>
        </p:grpSpPr>
        <p:sp>
          <p:nvSpPr>
            <p:cNvPr id="59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>
                    <a:lumMod val="70000"/>
                    <a:lumOff val="30000"/>
                  </a:srgbClr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>
                    <a:lumMod val="70000"/>
                    <a:lumOff val="30000"/>
                  </a:srgbClr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1" name="Freeform 5"/>
          <p:cNvSpPr>
            <a:spLocks/>
          </p:cNvSpPr>
          <p:nvPr/>
        </p:nvSpPr>
        <p:spPr bwMode="auto">
          <a:xfrm rot="1855731">
            <a:off x="7561619" y="1875482"/>
            <a:ext cx="1724146" cy="155451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C00000"/>
            </a:solidFill>
            <a:prstDash val="sysDash"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" name="TextBox 61"/>
          <p:cNvSpPr txBox="1"/>
          <p:nvPr/>
        </p:nvSpPr>
        <p:spPr>
          <a:xfrm>
            <a:off x="7985537" y="2102443"/>
            <a:ext cx="11107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聘</a:t>
            </a:r>
            <a:endParaRPr lang="zh-CN" altLang="en-US" sz="66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Freeform 5"/>
          <p:cNvSpPr>
            <a:spLocks/>
          </p:cNvSpPr>
          <p:nvPr/>
        </p:nvSpPr>
        <p:spPr bwMode="auto">
          <a:xfrm rot="1855731">
            <a:off x="4177938" y="793744"/>
            <a:ext cx="564892" cy="50931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C00000"/>
          </a:solidFill>
          <a:ln w="12700" cap="flat">
            <a:noFill/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64" name="Freeform 5"/>
          <p:cNvSpPr>
            <a:spLocks/>
          </p:cNvSpPr>
          <p:nvPr/>
        </p:nvSpPr>
        <p:spPr bwMode="auto">
          <a:xfrm rot="1855731">
            <a:off x="5420720" y="656175"/>
            <a:ext cx="422762" cy="38116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202A36"/>
          </a:solidFill>
          <a:ln w="12700" cap="flat">
            <a:noFill/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65" name="Freeform 5"/>
          <p:cNvSpPr>
            <a:spLocks/>
          </p:cNvSpPr>
          <p:nvPr/>
        </p:nvSpPr>
        <p:spPr bwMode="auto">
          <a:xfrm rot="1855731">
            <a:off x="3113239" y="917546"/>
            <a:ext cx="420716" cy="379320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202A36"/>
          </a:solidFill>
          <a:ln w="12700" cap="flat">
            <a:noFill/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66" name="Freeform 5"/>
          <p:cNvSpPr>
            <a:spLocks/>
          </p:cNvSpPr>
          <p:nvPr/>
        </p:nvSpPr>
        <p:spPr bwMode="auto">
          <a:xfrm rot="1855731">
            <a:off x="6431446" y="937786"/>
            <a:ext cx="401324" cy="361838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C00000"/>
          </a:solidFill>
          <a:ln w="12700" cap="flat">
            <a:noFill/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78" name="Freeform 5"/>
          <p:cNvSpPr>
            <a:spLocks/>
          </p:cNvSpPr>
          <p:nvPr/>
        </p:nvSpPr>
        <p:spPr bwMode="auto">
          <a:xfrm rot="1855731">
            <a:off x="7505619" y="759911"/>
            <a:ext cx="286948" cy="25871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202A36"/>
          </a:solidFill>
          <a:ln w="12700" cap="flat">
            <a:noFill/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79" name="Freeform 5"/>
          <p:cNvSpPr>
            <a:spLocks/>
          </p:cNvSpPr>
          <p:nvPr/>
        </p:nvSpPr>
        <p:spPr bwMode="auto">
          <a:xfrm rot="1855731">
            <a:off x="8491499" y="869088"/>
            <a:ext cx="401324" cy="361838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C00000"/>
          </a:solidFill>
          <a:ln w="12700" cap="flat">
            <a:noFill/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4638988" y="3732125"/>
            <a:ext cx="2781646" cy="2507968"/>
            <a:chOff x="3720691" y="2824413"/>
            <a:chExt cx="1341120" cy="1209172"/>
          </a:xfrm>
        </p:grpSpPr>
        <p:sp>
          <p:nvSpPr>
            <p:cNvPr id="49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5"/>
            <p:cNvSpPr>
              <a:spLocks/>
            </p:cNvSpPr>
            <p:nvPr/>
          </p:nvSpPr>
          <p:spPr bwMode="auto">
            <a:xfrm rot="1855731">
              <a:off x="3835532" y="2918229"/>
              <a:ext cx="1142932" cy="1030483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 dpi="0" rotWithShape="0">
              <a:blip r:embed="rId3"/>
              <a:srcRect/>
              <a:tile tx="-330200" ty="-107950" sx="63000" sy="65000" flip="none" algn="tl"/>
            </a:blip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1" name="Freeform 5"/>
          <p:cNvSpPr>
            <a:spLocks/>
          </p:cNvSpPr>
          <p:nvPr/>
        </p:nvSpPr>
        <p:spPr bwMode="auto">
          <a:xfrm rot="1855731">
            <a:off x="4791764" y="3835519"/>
            <a:ext cx="2552292" cy="230118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12700" cap="flat">
            <a:solidFill>
              <a:srgbClr val="C00000"/>
            </a:solidFill>
            <a:prstDash val="sysDash"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8306063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75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000"/>
                            </p:stCondLst>
                            <p:childTnLst>
                              <p:par>
                                <p:cTn id="9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8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250"/>
                            </p:stCondLst>
                            <p:childTnLst>
                              <p:par>
                                <p:cTn id="10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6" dur="500" tmFilter="0,0; .5, 1; 1, 1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4300"/>
                            </p:stCondLst>
                            <p:childTnLst>
                              <p:par>
                                <p:cTn id="10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4" dur="500" tmFilter="0,0; .5, 1; 1, 1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600"/>
                            </p:stCondLst>
                            <p:childTnLst>
                              <p:par>
                                <p:cTn id="116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153" grpId="0" bldLvl="0" autoUpdateAnimBg="0"/>
      <p:bldP spid="154" grpId="0" bldLvl="0" autoUpdateAnimBg="0"/>
      <p:bldP spid="40" grpId="0" animBg="1"/>
      <p:bldP spid="41" grpId="0"/>
      <p:bldP spid="46" grpId="0" animBg="1"/>
      <p:bldP spid="52" grpId="0"/>
      <p:bldP spid="56" grpId="0" animBg="1"/>
      <p:bldP spid="57" grpId="0"/>
      <p:bldP spid="61" grpId="0" animBg="1"/>
      <p:bldP spid="62" grpId="0"/>
      <p:bldP spid="63" grpId="0" animBg="1"/>
      <p:bldP spid="64" grpId="0" animBg="1"/>
      <p:bldP spid="65" grpId="0" animBg="1"/>
      <p:bldP spid="66" grpId="0" animBg="1"/>
      <p:bldP spid="78" grpId="0" animBg="1"/>
      <p:bldP spid="79" grpId="0" animBg="1"/>
      <p:bldP spid="5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6"/>
          <p:cNvSpPr>
            <a:spLocks noChangeArrowheads="1"/>
          </p:cNvSpPr>
          <p:nvPr/>
        </p:nvSpPr>
        <p:spPr bwMode="auto">
          <a:xfrm>
            <a:off x="-9087" y="478708"/>
            <a:ext cx="3256885" cy="21886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0" name="矩形 7"/>
          <p:cNvSpPr>
            <a:spLocks noChangeArrowheads="1"/>
          </p:cNvSpPr>
          <p:nvPr/>
        </p:nvSpPr>
        <p:spPr bwMode="auto">
          <a:xfrm>
            <a:off x="2970322" y="478708"/>
            <a:ext cx="4590232" cy="21886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1" name="矩形 8"/>
          <p:cNvSpPr>
            <a:spLocks noChangeArrowheads="1"/>
          </p:cNvSpPr>
          <p:nvPr/>
        </p:nvSpPr>
        <p:spPr bwMode="auto">
          <a:xfrm>
            <a:off x="6352253" y="477280"/>
            <a:ext cx="3299888" cy="22013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2" name="矩形 9"/>
          <p:cNvSpPr>
            <a:spLocks noChangeArrowheads="1"/>
          </p:cNvSpPr>
          <p:nvPr/>
        </p:nvSpPr>
        <p:spPr bwMode="auto">
          <a:xfrm>
            <a:off x="9582587" y="477280"/>
            <a:ext cx="2623927" cy="22013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895445" y="142664"/>
            <a:ext cx="3840912" cy="808757"/>
            <a:chOff x="903371" y="249943"/>
            <a:chExt cx="2831223" cy="679699"/>
          </a:xfrm>
        </p:grpSpPr>
        <p:sp>
          <p:nvSpPr>
            <p:cNvPr id="24" name="任意多边形 23"/>
            <p:cNvSpPr>
              <a:spLocks/>
            </p:cNvSpPr>
            <p:nvPr/>
          </p:nvSpPr>
          <p:spPr bwMode="auto">
            <a:xfrm>
              <a:off x="903371" y="249943"/>
              <a:ext cx="2831223" cy="679699"/>
            </a:xfrm>
            <a:custGeom>
              <a:avLst/>
              <a:gdLst>
                <a:gd name="connsiteX0" fmla="*/ 352810 w 4452260"/>
                <a:gd name="connsiteY0" fmla="*/ 0 h 1068867"/>
                <a:gd name="connsiteX1" fmla="*/ 636768 w 4452260"/>
                <a:gd name="connsiteY1" fmla="*/ 0 h 1068867"/>
                <a:gd name="connsiteX2" fmla="*/ 647700 w 4452260"/>
                <a:gd name="connsiteY2" fmla="*/ 0 h 1068867"/>
                <a:gd name="connsiteX3" fmla="*/ 724065 w 4452260"/>
                <a:gd name="connsiteY3" fmla="*/ 0 h 1068867"/>
                <a:gd name="connsiteX4" fmla="*/ 782584 w 4452260"/>
                <a:gd name="connsiteY4" fmla="*/ 0 h 1068867"/>
                <a:gd name="connsiteX5" fmla="*/ 799455 w 4452260"/>
                <a:gd name="connsiteY5" fmla="*/ 0 h 1068867"/>
                <a:gd name="connsiteX6" fmla="*/ 809825 w 4452260"/>
                <a:gd name="connsiteY6" fmla="*/ 0 h 1068867"/>
                <a:gd name="connsiteX7" fmla="*/ 818078 w 4452260"/>
                <a:gd name="connsiteY7" fmla="*/ 0 h 1068867"/>
                <a:gd name="connsiteX8" fmla="*/ 843980 w 4452260"/>
                <a:gd name="connsiteY8" fmla="*/ 0 h 1068867"/>
                <a:gd name="connsiteX9" fmla="*/ 931658 w 4452260"/>
                <a:gd name="connsiteY9" fmla="*/ 0 h 1068867"/>
                <a:gd name="connsiteX10" fmla="*/ 961580 w 4452260"/>
                <a:gd name="connsiteY10" fmla="*/ 0 h 1068867"/>
                <a:gd name="connsiteX11" fmla="*/ 1000055 w 4452260"/>
                <a:gd name="connsiteY11" fmla="*/ 0 h 1068867"/>
                <a:gd name="connsiteX12" fmla="*/ 1040537 w 4452260"/>
                <a:gd name="connsiteY12" fmla="*/ 0 h 1068867"/>
                <a:gd name="connsiteX13" fmla="*/ 1051453 w 4452260"/>
                <a:gd name="connsiteY13" fmla="*/ 0 h 1068867"/>
                <a:gd name="connsiteX14" fmla="*/ 1083414 w 4452260"/>
                <a:gd name="connsiteY14" fmla="*/ 0 h 1068867"/>
                <a:gd name="connsiteX15" fmla="*/ 1112969 w 4452260"/>
                <a:gd name="connsiteY15" fmla="*/ 0 h 1068867"/>
                <a:gd name="connsiteX16" fmla="*/ 1138871 w 4452260"/>
                <a:gd name="connsiteY16" fmla="*/ 0 h 1068867"/>
                <a:gd name="connsiteX17" fmla="*/ 1170224 w 4452260"/>
                <a:gd name="connsiteY17" fmla="*/ 0 h 1068867"/>
                <a:gd name="connsiteX18" fmla="*/ 1170711 w 4452260"/>
                <a:gd name="connsiteY18" fmla="*/ 0 h 1068867"/>
                <a:gd name="connsiteX19" fmla="*/ 1202662 w 4452260"/>
                <a:gd name="connsiteY19" fmla="*/ 0 h 1068867"/>
                <a:gd name="connsiteX20" fmla="*/ 1240037 w 4452260"/>
                <a:gd name="connsiteY20" fmla="*/ 0 h 1068867"/>
                <a:gd name="connsiteX21" fmla="*/ 1290626 w 4452260"/>
                <a:gd name="connsiteY21" fmla="*/ 0 h 1068867"/>
                <a:gd name="connsiteX22" fmla="*/ 1324496 w 4452260"/>
                <a:gd name="connsiteY22" fmla="*/ 0 h 1068867"/>
                <a:gd name="connsiteX23" fmla="*/ 1332348 w 4452260"/>
                <a:gd name="connsiteY23" fmla="*/ 0 h 1068867"/>
                <a:gd name="connsiteX24" fmla="*/ 1335428 w 4452260"/>
                <a:gd name="connsiteY24" fmla="*/ 0 h 1068867"/>
                <a:gd name="connsiteX25" fmla="*/ 1411793 w 4452260"/>
                <a:gd name="connsiteY25" fmla="*/ 0 h 1068867"/>
                <a:gd name="connsiteX26" fmla="*/ 1454182 w 4452260"/>
                <a:gd name="connsiteY26" fmla="*/ 0 h 1068867"/>
                <a:gd name="connsiteX27" fmla="*/ 1470312 w 4452260"/>
                <a:gd name="connsiteY27" fmla="*/ 0 h 1068867"/>
                <a:gd name="connsiteX28" fmla="*/ 1487183 w 4452260"/>
                <a:gd name="connsiteY28" fmla="*/ 0 h 1068867"/>
                <a:gd name="connsiteX29" fmla="*/ 1497552 w 4452260"/>
                <a:gd name="connsiteY29" fmla="*/ 0 h 1068867"/>
                <a:gd name="connsiteX30" fmla="*/ 1505806 w 4452260"/>
                <a:gd name="connsiteY30" fmla="*/ 0 h 1068867"/>
                <a:gd name="connsiteX31" fmla="*/ 1528471 w 4452260"/>
                <a:gd name="connsiteY31" fmla="*/ 0 h 1068867"/>
                <a:gd name="connsiteX32" fmla="*/ 1531708 w 4452260"/>
                <a:gd name="connsiteY32" fmla="*/ 0 h 1068867"/>
                <a:gd name="connsiteX33" fmla="*/ 1540992 w 4452260"/>
                <a:gd name="connsiteY33" fmla="*/ 0 h 1068867"/>
                <a:gd name="connsiteX34" fmla="*/ 1541479 w 4452260"/>
                <a:gd name="connsiteY34" fmla="*/ 0 h 1068867"/>
                <a:gd name="connsiteX35" fmla="*/ 1599998 w 4452260"/>
                <a:gd name="connsiteY35" fmla="*/ 0 h 1068867"/>
                <a:gd name="connsiteX36" fmla="*/ 1619386 w 4452260"/>
                <a:gd name="connsiteY36" fmla="*/ 0 h 1068867"/>
                <a:gd name="connsiteX37" fmla="*/ 1635492 w 4452260"/>
                <a:gd name="connsiteY37" fmla="*/ 0 h 1068867"/>
                <a:gd name="connsiteX38" fmla="*/ 1649308 w 4452260"/>
                <a:gd name="connsiteY38" fmla="*/ 0 h 1068867"/>
                <a:gd name="connsiteX39" fmla="*/ 1653720 w 4452260"/>
                <a:gd name="connsiteY39" fmla="*/ 0 h 1068867"/>
                <a:gd name="connsiteX40" fmla="*/ 1661394 w 4452260"/>
                <a:gd name="connsiteY40" fmla="*/ 0 h 1068867"/>
                <a:gd name="connsiteX41" fmla="*/ 1687782 w 4452260"/>
                <a:gd name="connsiteY41" fmla="*/ 0 h 1068867"/>
                <a:gd name="connsiteX42" fmla="*/ 1703116 w 4452260"/>
                <a:gd name="connsiteY42" fmla="*/ 0 h 1068867"/>
                <a:gd name="connsiteX43" fmla="*/ 1739181 w 4452260"/>
                <a:gd name="connsiteY43" fmla="*/ 0 h 1068867"/>
                <a:gd name="connsiteX44" fmla="*/ 1771141 w 4452260"/>
                <a:gd name="connsiteY44" fmla="*/ 0 h 1068867"/>
                <a:gd name="connsiteX45" fmla="*/ 1800697 w 4452260"/>
                <a:gd name="connsiteY45" fmla="*/ 0 h 1068867"/>
                <a:gd name="connsiteX46" fmla="*/ 1811727 w 4452260"/>
                <a:gd name="connsiteY46" fmla="*/ 0 h 1068867"/>
                <a:gd name="connsiteX47" fmla="*/ 1823361 w 4452260"/>
                <a:gd name="connsiteY47" fmla="*/ 0 h 1068867"/>
                <a:gd name="connsiteX48" fmla="*/ 1826599 w 4452260"/>
                <a:gd name="connsiteY48" fmla="*/ 0 h 1068867"/>
                <a:gd name="connsiteX49" fmla="*/ 1857951 w 4452260"/>
                <a:gd name="connsiteY49" fmla="*/ 0 h 1068867"/>
                <a:gd name="connsiteX50" fmla="*/ 1858439 w 4452260"/>
                <a:gd name="connsiteY50" fmla="*/ 0 h 1068867"/>
                <a:gd name="connsiteX51" fmla="*/ 1859676 w 4452260"/>
                <a:gd name="connsiteY51" fmla="*/ 0 h 1068867"/>
                <a:gd name="connsiteX52" fmla="*/ 1893346 w 4452260"/>
                <a:gd name="connsiteY52" fmla="*/ 0 h 1068867"/>
                <a:gd name="connsiteX53" fmla="*/ 1927765 w 4452260"/>
                <a:gd name="connsiteY53" fmla="*/ 0 h 1068867"/>
                <a:gd name="connsiteX54" fmla="*/ 1963365 w 4452260"/>
                <a:gd name="connsiteY54" fmla="*/ 0 h 1068867"/>
                <a:gd name="connsiteX55" fmla="*/ 1978354 w 4452260"/>
                <a:gd name="connsiteY55" fmla="*/ 0 h 1068867"/>
                <a:gd name="connsiteX56" fmla="*/ 1991032 w 4452260"/>
                <a:gd name="connsiteY56" fmla="*/ 0 h 1068867"/>
                <a:gd name="connsiteX57" fmla="*/ 2020076 w 4452260"/>
                <a:gd name="connsiteY57" fmla="*/ 0 h 1068867"/>
                <a:gd name="connsiteX58" fmla="*/ 2021800 w 4452260"/>
                <a:gd name="connsiteY58" fmla="*/ 0 h 1068867"/>
                <a:gd name="connsiteX59" fmla="*/ 2027021 w 4452260"/>
                <a:gd name="connsiteY59" fmla="*/ 0 h 1068867"/>
                <a:gd name="connsiteX60" fmla="*/ 2032162 w 4452260"/>
                <a:gd name="connsiteY60" fmla="*/ 0 h 1068867"/>
                <a:gd name="connsiteX61" fmla="*/ 2141909 w 4452260"/>
                <a:gd name="connsiteY61" fmla="*/ 0 h 1068867"/>
                <a:gd name="connsiteX62" fmla="*/ 2143633 w 4452260"/>
                <a:gd name="connsiteY62" fmla="*/ 0 h 1068867"/>
                <a:gd name="connsiteX63" fmla="*/ 2178359 w 4452260"/>
                <a:gd name="connsiteY63" fmla="*/ 0 h 1068867"/>
                <a:gd name="connsiteX64" fmla="*/ 2228719 w 4452260"/>
                <a:gd name="connsiteY64" fmla="*/ 0 h 1068867"/>
                <a:gd name="connsiteX65" fmla="*/ 2229207 w 4452260"/>
                <a:gd name="connsiteY65" fmla="*/ 0 h 1068867"/>
                <a:gd name="connsiteX66" fmla="*/ 2230931 w 4452260"/>
                <a:gd name="connsiteY66" fmla="*/ 0 h 1068867"/>
                <a:gd name="connsiteX67" fmla="*/ 2287725 w 4452260"/>
                <a:gd name="connsiteY67" fmla="*/ 0 h 1068867"/>
                <a:gd name="connsiteX68" fmla="*/ 2289450 w 4452260"/>
                <a:gd name="connsiteY68" fmla="*/ 0 h 1068867"/>
                <a:gd name="connsiteX69" fmla="*/ 2323220 w 4452260"/>
                <a:gd name="connsiteY69" fmla="*/ 0 h 1068867"/>
                <a:gd name="connsiteX70" fmla="*/ 2324944 w 4452260"/>
                <a:gd name="connsiteY70" fmla="*/ 0 h 1068867"/>
                <a:gd name="connsiteX71" fmla="*/ 2340483 w 4452260"/>
                <a:gd name="connsiteY71" fmla="*/ 0 h 1068867"/>
                <a:gd name="connsiteX72" fmla="*/ 2341447 w 4452260"/>
                <a:gd name="connsiteY72" fmla="*/ 0 h 1068867"/>
                <a:gd name="connsiteX73" fmla="*/ 2343172 w 4452260"/>
                <a:gd name="connsiteY73" fmla="*/ 0 h 1068867"/>
                <a:gd name="connsiteX74" fmla="*/ 2349122 w 4452260"/>
                <a:gd name="connsiteY74" fmla="*/ 0 h 1068867"/>
                <a:gd name="connsiteX75" fmla="*/ 2350846 w 4452260"/>
                <a:gd name="connsiteY75" fmla="*/ 0 h 1068867"/>
                <a:gd name="connsiteX76" fmla="*/ 2390844 w 4452260"/>
                <a:gd name="connsiteY76" fmla="*/ 0 h 1068867"/>
                <a:gd name="connsiteX77" fmla="*/ 2462317 w 4452260"/>
                <a:gd name="connsiteY77" fmla="*/ 0 h 1068867"/>
                <a:gd name="connsiteX78" fmla="*/ 2499455 w 4452260"/>
                <a:gd name="connsiteY78" fmla="*/ 0 h 1068867"/>
                <a:gd name="connsiteX79" fmla="*/ 2530713 w 4452260"/>
                <a:gd name="connsiteY79" fmla="*/ 0 h 1068867"/>
                <a:gd name="connsiteX80" fmla="*/ 2547403 w 4452260"/>
                <a:gd name="connsiteY80" fmla="*/ 0 h 1068867"/>
                <a:gd name="connsiteX81" fmla="*/ 2549127 w 4452260"/>
                <a:gd name="connsiteY81" fmla="*/ 0 h 1068867"/>
                <a:gd name="connsiteX82" fmla="*/ 2581074 w 4452260"/>
                <a:gd name="connsiteY82" fmla="*/ 0 h 1068867"/>
                <a:gd name="connsiteX83" fmla="*/ 2582112 w 4452260"/>
                <a:gd name="connsiteY83" fmla="*/ 0 h 1068867"/>
                <a:gd name="connsiteX84" fmla="*/ 2669530 w 4452260"/>
                <a:gd name="connsiteY84" fmla="*/ 0 h 1068867"/>
                <a:gd name="connsiteX85" fmla="*/ 2678759 w 4452260"/>
                <a:gd name="connsiteY85" fmla="*/ 0 h 1068867"/>
                <a:gd name="connsiteX86" fmla="*/ 2709527 w 4452260"/>
                <a:gd name="connsiteY86" fmla="*/ 0 h 1068867"/>
                <a:gd name="connsiteX87" fmla="*/ 2711252 w 4452260"/>
                <a:gd name="connsiteY87" fmla="*/ 0 h 1068867"/>
                <a:gd name="connsiteX88" fmla="*/ 2714748 w 4452260"/>
                <a:gd name="connsiteY88" fmla="*/ 0 h 1068867"/>
                <a:gd name="connsiteX89" fmla="*/ 2719890 w 4452260"/>
                <a:gd name="connsiteY89" fmla="*/ 0 h 1068867"/>
                <a:gd name="connsiteX90" fmla="*/ 2831360 w 4452260"/>
                <a:gd name="connsiteY90" fmla="*/ 0 h 1068867"/>
                <a:gd name="connsiteX91" fmla="*/ 2833086 w 4452260"/>
                <a:gd name="connsiteY91" fmla="*/ 0 h 1068867"/>
                <a:gd name="connsiteX92" fmla="*/ 2866087 w 4452260"/>
                <a:gd name="connsiteY92" fmla="*/ 0 h 1068867"/>
                <a:gd name="connsiteX93" fmla="*/ 2918659 w 4452260"/>
                <a:gd name="connsiteY93" fmla="*/ 0 h 1068867"/>
                <a:gd name="connsiteX94" fmla="*/ 2919896 w 4452260"/>
                <a:gd name="connsiteY94" fmla="*/ 0 h 1068867"/>
                <a:gd name="connsiteX95" fmla="*/ 2920383 w 4452260"/>
                <a:gd name="connsiteY95" fmla="*/ 0 h 1068867"/>
                <a:gd name="connsiteX96" fmla="*/ 2977177 w 4452260"/>
                <a:gd name="connsiteY96" fmla="*/ 0 h 1068867"/>
                <a:gd name="connsiteX97" fmla="*/ 2978902 w 4452260"/>
                <a:gd name="connsiteY97" fmla="*/ 0 h 1068867"/>
                <a:gd name="connsiteX98" fmla="*/ 3012671 w 4452260"/>
                <a:gd name="connsiteY98" fmla="*/ 0 h 1068867"/>
                <a:gd name="connsiteX99" fmla="*/ 3014397 w 4452260"/>
                <a:gd name="connsiteY99" fmla="*/ 0 h 1068867"/>
                <a:gd name="connsiteX100" fmla="*/ 3028211 w 4452260"/>
                <a:gd name="connsiteY100" fmla="*/ 0 h 1068867"/>
                <a:gd name="connsiteX101" fmla="*/ 3030899 w 4452260"/>
                <a:gd name="connsiteY101" fmla="*/ 0 h 1068867"/>
                <a:gd name="connsiteX102" fmla="*/ 3032624 w 4452260"/>
                <a:gd name="connsiteY102" fmla="*/ 0 h 1068867"/>
                <a:gd name="connsiteX103" fmla="*/ 3038573 w 4452260"/>
                <a:gd name="connsiteY103" fmla="*/ 0 h 1068867"/>
                <a:gd name="connsiteX104" fmla="*/ 3040298 w 4452260"/>
                <a:gd name="connsiteY104" fmla="*/ 0 h 1068867"/>
                <a:gd name="connsiteX105" fmla="*/ 3082021 w 4452260"/>
                <a:gd name="connsiteY105" fmla="*/ 0 h 1068867"/>
                <a:gd name="connsiteX106" fmla="*/ 3150044 w 4452260"/>
                <a:gd name="connsiteY106" fmla="*/ 0 h 1068867"/>
                <a:gd name="connsiteX107" fmla="*/ 3218441 w 4452260"/>
                <a:gd name="connsiteY107" fmla="*/ 0 h 1068867"/>
                <a:gd name="connsiteX108" fmla="*/ 3236855 w 4452260"/>
                <a:gd name="connsiteY108" fmla="*/ 0 h 1068867"/>
                <a:gd name="connsiteX109" fmla="*/ 3269839 w 4452260"/>
                <a:gd name="connsiteY109" fmla="*/ 0 h 1068867"/>
                <a:gd name="connsiteX110" fmla="*/ 3272250 w 4452260"/>
                <a:gd name="connsiteY110" fmla="*/ 0 h 1068867"/>
                <a:gd name="connsiteX111" fmla="*/ 3320378 w 4452260"/>
                <a:gd name="connsiteY111" fmla="*/ 0 h 1068867"/>
                <a:gd name="connsiteX112" fmla="*/ 3346330 w 4452260"/>
                <a:gd name="connsiteY112" fmla="*/ 0 h 1068867"/>
                <a:gd name="connsiteX113" fmla="*/ 3357257 w 4452260"/>
                <a:gd name="connsiteY113" fmla="*/ 0 h 1068867"/>
                <a:gd name="connsiteX114" fmla="*/ 3369936 w 4452260"/>
                <a:gd name="connsiteY114" fmla="*/ 0 h 1068867"/>
                <a:gd name="connsiteX115" fmla="*/ 3398980 w 4452260"/>
                <a:gd name="connsiteY115" fmla="*/ 0 h 1068867"/>
                <a:gd name="connsiteX116" fmla="*/ 3405925 w 4452260"/>
                <a:gd name="connsiteY116" fmla="*/ 0 h 1068867"/>
                <a:gd name="connsiteX117" fmla="*/ 3411066 w 4452260"/>
                <a:gd name="connsiteY117" fmla="*/ 0 h 1068867"/>
                <a:gd name="connsiteX118" fmla="*/ 3520813 w 4452260"/>
                <a:gd name="connsiteY118" fmla="*/ 0 h 1068867"/>
                <a:gd name="connsiteX119" fmla="*/ 3607623 w 4452260"/>
                <a:gd name="connsiteY119" fmla="*/ 0 h 1068867"/>
                <a:gd name="connsiteX120" fmla="*/ 3608111 w 4452260"/>
                <a:gd name="connsiteY120" fmla="*/ 0 h 1068867"/>
                <a:gd name="connsiteX121" fmla="*/ 3666629 w 4452260"/>
                <a:gd name="connsiteY121" fmla="*/ 0 h 1068867"/>
                <a:gd name="connsiteX122" fmla="*/ 3702124 w 4452260"/>
                <a:gd name="connsiteY122" fmla="*/ 0 h 1068867"/>
                <a:gd name="connsiteX123" fmla="*/ 3720351 w 4452260"/>
                <a:gd name="connsiteY123" fmla="*/ 0 h 1068867"/>
                <a:gd name="connsiteX124" fmla="*/ 3728025 w 4452260"/>
                <a:gd name="connsiteY124" fmla="*/ 0 h 1068867"/>
                <a:gd name="connsiteX125" fmla="*/ 3769748 w 4452260"/>
                <a:gd name="connsiteY125" fmla="*/ 0 h 1068867"/>
                <a:gd name="connsiteX126" fmla="*/ 4098793 w 4452260"/>
                <a:gd name="connsiteY126" fmla="*/ 0 h 1068867"/>
                <a:gd name="connsiteX127" fmla="*/ 4193519 w 4452260"/>
                <a:gd name="connsiteY127" fmla="*/ 54408 h 1068867"/>
                <a:gd name="connsiteX128" fmla="*/ 4439104 w 4452260"/>
                <a:gd name="connsiteY128" fmla="*/ 480025 h 1068867"/>
                <a:gd name="connsiteX129" fmla="*/ 4439104 w 4452260"/>
                <a:gd name="connsiteY129" fmla="*/ 588843 h 1068867"/>
                <a:gd name="connsiteX130" fmla="*/ 4193519 w 4452260"/>
                <a:gd name="connsiteY130" fmla="*/ 1014459 h 1068867"/>
                <a:gd name="connsiteX131" fmla="*/ 4098793 w 4452260"/>
                <a:gd name="connsiteY131" fmla="*/ 1068867 h 1068867"/>
                <a:gd name="connsiteX132" fmla="*/ 3728025 w 4452260"/>
                <a:gd name="connsiteY132" fmla="*/ 1068867 h 1068867"/>
                <a:gd name="connsiteX133" fmla="*/ 3607623 w 4452260"/>
                <a:gd name="connsiteY133" fmla="*/ 1068867 h 1068867"/>
                <a:gd name="connsiteX134" fmla="*/ 3411066 w 4452260"/>
                <a:gd name="connsiteY134" fmla="*/ 1068867 h 1068867"/>
                <a:gd name="connsiteX135" fmla="*/ 3357257 w 4452260"/>
                <a:gd name="connsiteY135" fmla="*/ 1068867 h 1068867"/>
                <a:gd name="connsiteX136" fmla="*/ 3236855 w 4452260"/>
                <a:gd name="connsiteY136" fmla="*/ 1068867 h 1068867"/>
                <a:gd name="connsiteX137" fmla="*/ 3040298 w 4452260"/>
                <a:gd name="connsiteY137" fmla="*/ 1068867 h 1068867"/>
                <a:gd name="connsiteX138" fmla="*/ 3038573 w 4452260"/>
                <a:gd name="connsiteY138" fmla="*/ 1068867 h 1068867"/>
                <a:gd name="connsiteX139" fmla="*/ 2919896 w 4452260"/>
                <a:gd name="connsiteY139" fmla="*/ 1068867 h 1068867"/>
                <a:gd name="connsiteX140" fmla="*/ 2866087 w 4452260"/>
                <a:gd name="connsiteY140" fmla="*/ 1068867 h 1068867"/>
                <a:gd name="connsiteX141" fmla="*/ 2719890 w 4452260"/>
                <a:gd name="connsiteY141" fmla="*/ 1068867 h 1068867"/>
                <a:gd name="connsiteX142" fmla="*/ 2669530 w 4452260"/>
                <a:gd name="connsiteY142" fmla="*/ 1068867 h 1068867"/>
                <a:gd name="connsiteX143" fmla="*/ 2549127 w 4452260"/>
                <a:gd name="connsiteY143" fmla="*/ 1068867 h 1068867"/>
                <a:gd name="connsiteX144" fmla="*/ 2547403 w 4452260"/>
                <a:gd name="connsiteY144" fmla="*/ 1068867 h 1068867"/>
                <a:gd name="connsiteX145" fmla="*/ 2350846 w 4452260"/>
                <a:gd name="connsiteY145" fmla="*/ 1068867 h 1068867"/>
                <a:gd name="connsiteX146" fmla="*/ 2349122 w 4452260"/>
                <a:gd name="connsiteY146" fmla="*/ 1068867 h 1068867"/>
                <a:gd name="connsiteX147" fmla="*/ 2228719 w 4452260"/>
                <a:gd name="connsiteY147" fmla="*/ 1068867 h 1068867"/>
                <a:gd name="connsiteX148" fmla="*/ 2178359 w 4452260"/>
                <a:gd name="connsiteY148" fmla="*/ 1068867 h 1068867"/>
                <a:gd name="connsiteX149" fmla="*/ 2032162 w 4452260"/>
                <a:gd name="connsiteY149" fmla="*/ 1068867 h 1068867"/>
                <a:gd name="connsiteX150" fmla="*/ 1978354 w 4452260"/>
                <a:gd name="connsiteY150" fmla="*/ 1068867 h 1068867"/>
                <a:gd name="connsiteX151" fmla="*/ 1859676 w 4452260"/>
                <a:gd name="connsiteY151" fmla="*/ 1068867 h 1068867"/>
                <a:gd name="connsiteX152" fmla="*/ 1857951 w 4452260"/>
                <a:gd name="connsiteY152" fmla="*/ 1068867 h 1068867"/>
                <a:gd name="connsiteX153" fmla="*/ 1826599 w 4452260"/>
                <a:gd name="connsiteY153" fmla="*/ 1068867 h 1068867"/>
                <a:gd name="connsiteX154" fmla="*/ 1661394 w 4452260"/>
                <a:gd name="connsiteY154" fmla="*/ 1068867 h 1068867"/>
                <a:gd name="connsiteX155" fmla="*/ 1540992 w 4452260"/>
                <a:gd name="connsiteY155" fmla="*/ 1068867 h 1068867"/>
                <a:gd name="connsiteX156" fmla="*/ 1531708 w 4452260"/>
                <a:gd name="connsiteY156" fmla="*/ 1068867 h 1068867"/>
                <a:gd name="connsiteX157" fmla="*/ 1487183 w 4452260"/>
                <a:gd name="connsiteY157" fmla="*/ 1068867 h 1068867"/>
                <a:gd name="connsiteX158" fmla="*/ 1335428 w 4452260"/>
                <a:gd name="connsiteY158" fmla="*/ 1068867 h 1068867"/>
                <a:gd name="connsiteX159" fmla="*/ 1290626 w 4452260"/>
                <a:gd name="connsiteY159" fmla="*/ 1068867 h 1068867"/>
                <a:gd name="connsiteX160" fmla="*/ 1170224 w 4452260"/>
                <a:gd name="connsiteY160" fmla="*/ 1068867 h 1068867"/>
                <a:gd name="connsiteX161" fmla="*/ 1138871 w 4452260"/>
                <a:gd name="connsiteY161" fmla="*/ 1068867 h 1068867"/>
                <a:gd name="connsiteX162" fmla="*/ 1040537 w 4452260"/>
                <a:gd name="connsiteY162" fmla="*/ 1068867 h 1068867"/>
                <a:gd name="connsiteX163" fmla="*/ 843980 w 4452260"/>
                <a:gd name="connsiteY163" fmla="*/ 1068867 h 1068867"/>
                <a:gd name="connsiteX164" fmla="*/ 799455 w 4452260"/>
                <a:gd name="connsiteY164" fmla="*/ 1068867 h 1068867"/>
                <a:gd name="connsiteX165" fmla="*/ 647700 w 4452260"/>
                <a:gd name="connsiteY165" fmla="*/ 1068867 h 1068867"/>
                <a:gd name="connsiteX166" fmla="*/ 352810 w 4452260"/>
                <a:gd name="connsiteY166" fmla="*/ 1068867 h 1068867"/>
                <a:gd name="connsiteX167" fmla="*/ 258084 w 4452260"/>
                <a:gd name="connsiteY167" fmla="*/ 1014459 h 1068867"/>
                <a:gd name="connsiteX168" fmla="*/ 12498 w 4452260"/>
                <a:gd name="connsiteY168" fmla="*/ 588843 h 1068867"/>
                <a:gd name="connsiteX169" fmla="*/ 12498 w 4452260"/>
                <a:gd name="connsiteY169" fmla="*/ 480025 h 1068867"/>
                <a:gd name="connsiteX170" fmla="*/ 258084 w 4452260"/>
                <a:gd name="connsiteY170" fmla="*/ 54408 h 1068867"/>
                <a:gd name="connsiteX171" fmla="*/ 352810 w 4452260"/>
                <a:gd name="connsiteY171" fmla="*/ 0 h 1068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</a:cxnLst>
              <a:rect l="l" t="t" r="r" b="b"/>
              <a:pathLst>
                <a:path w="4452260" h="1068867">
                  <a:moveTo>
                    <a:pt x="352810" y="0"/>
                  </a:moveTo>
                  <a:cubicBezTo>
                    <a:pt x="475602" y="0"/>
                    <a:pt x="567696" y="0"/>
                    <a:pt x="636768" y="0"/>
                  </a:cubicBezTo>
                  <a:lnTo>
                    <a:pt x="647700" y="0"/>
                  </a:lnTo>
                  <a:lnTo>
                    <a:pt x="724065" y="0"/>
                  </a:lnTo>
                  <a:cubicBezTo>
                    <a:pt x="748048" y="0"/>
                    <a:pt x="767235" y="0"/>
                    <a:pt x="782584" y="0"/>
                  </a:cubicBezTo>
                  <a:lnTo>
                    <a:pt x="799455" y="0"/>
                  </a:lnTo>
                  <a:lnTo>
                    <a:pt x="809825" y="0"/>
                  </a:lnTo>
                  <a:lnTo>
                    <a:pt x="818078" y="0"/>
                  </a:lnTo>
                  <a:cubicBezTo>
                    <a:pt x="843980" y="0"/>
                    <a:pt x="843980" y="0"/>
                    <a:pt x="843980" y="0"/>
                  </a:cubicBezTo>
                  <a:lnTo>
                    <a:pt x="931658" y="0"/>
                  </a:lnTo>
                  <a:lnTo>
                    <a:pt x="961580" y="0"/>
                  </a:lnTo>
                  <a:lnTo>
                    <a:pt x="1000055" y="0"/>
                  </a:lnTo>
                  <a:lnTo>
                    <a:pt x="1040537" y="0"/>
                  </a:lnTo>
                  <a:lnTo>
                    <a:pt x="1051453" y="0"/>
                  </a:lnTo>
                  <a:lnTo>
                    <a:pt x="1083414" y="0"/>
                  </a:lnTo>
                  <a:lnTo>
                    <a:pt x="1112969" y="0"/>
                  </a:lnTo>
                  <a:cubicBezTo>
                    <a:pt x="1138871" y="0"/>
                    <a:pt x="1138871" y="0"/>
                    <a:pt x="1138871" y="0"/>
                  </a:cubicBezTo>
                  <a:lnTo>
                    <a:pt x="1170224" y="0"/>
                  </a:lnTo>
                  <a:lnTo>
                    <a:pt x="1170711" y="0"/>
                  </a:lnTo>
                  <a:lnTo>
                    <a:pt x="1202662" y="0"/>
                  </a:lnTo>
                  <a:lnTo>
                    <a:pt x="1240037" y="0"/>
                  </a:lnTo>
                  <a:cubicBezTo>
                    <a:pt x="1290626" y="0"/>
                    <a:pt x="1290626" y="0"/>
                    <a:pt x="1290626" y="0"/>
                  </a:cubicBezTo>
                  <a:lnTo>
                    <a:pt x="1324496" y="0"/>
                  </a:lnTo>
                  <a:lnTo>
                    <a:pt x="1332348" y="0"/>
                  </a:lnTo>
                  <a:lnTo>
                    <a:pt x="1335428" y="0"/>
                  </a:lnTo>
                  <a:lnTo>
                    <a:pt x="1411793" y="0"/>
                  </a:lnTo>
                  <a:lnTo>
                    <a:pt x="1454182" y="0"/>
                  </a:lnTo>
                  <a:lnTo>
                    <a:pt x="1470312" y="0"/>
                  </a:lnTo>
                  <a:lnTo>
                    <a:pt x="1487183" y="0"/>
                  </a:lnTo>
                  <a:lnTo>
                    <a:pt x="1497552" y="0"/>
                  </a:lnTo>
                  <a:lnTo>
                    <a:pt x="1505806" y="0"/>
                  </a:lnTo>
                  <a:lnTo>
                    <a:pt x="1528471" y="0"/>
                  </a:lnTo>
                  <a:lnTo>
                    <a:pt x="1531708" y="0"/>
                  </a:lnTo>
                  <a:lnTo>
                    <a:pt x="1540992" y="0"/>
                  </a:lnTo>
                  <a:lnTo>
                    <a:pt x="1541479" y="0"/>
                  </a:lnTo>
                  <a:lnTo>
                    <a:pt x="1599998" y="0"/>
                  </a:lnTo>
                  <a:lnTo>
                    <a:pt x="1619386" y="0"/>
                  </a:lnTo>
                  <a:lnTo>
                    <a:pt x="1635492" y="0"/>
                  </a:lnTo>
                  <a:lnTo>
                    <a:pt x="1649308" y="0"/>
                  </a:lnTo>
                  <a:lnTo>
                    <a:pt x="1653720" y="0"/>
                  </a:lnTo>
                  <a:lnTo>
                    <a:pt x="1661394" y="0"/>
                  </a:lnTo>
                  <a:lnTo>
                    <a:pt x="1687782" y="0"/>
                  </a:lnTo>
                  <a:lnTo>
                    <a:pt x="1703116" y="0"/>
                  </a:lnTo>
                  <a:lnTo>
                    <a:pt x="1739181" y="0"/>
                  </a:lnTo>
                  <a:lnTo>
                    <a:pt x="1771141" y="0"/>
                  </a:lnTo>
                  <a:lnTo>
                    <a:pt x="1800697" y="0"/>
                  </a:lnTo>
                  <a:lnTo>
                    <a:pt x="1811727" y="0"/>
                  </a:lnTo>
                  <a:lnTo>
                    <a:pt x="1823361" y="0"/>
                  </a:lnTo>
                  <a:lnTo>
                    <a:pt x="1826599" y="0"/>
                  </a:lnTo>
                  <a:lnTo>
                    <a:pt x="1857951" y="0"/>
                  </a:lnTo>
                  <a:lnTo>
                    <a:pt x="1858439" y="0"/>
                  </a:lnTo>
                  <a:lnTo>
                    <a:pt x="1859676" y="0"/>
                  </a:lnTo>
                  <a:lnTo>
                    <a:pt x="1893346" y="0"/>
                  </a:lnTo>
                  <a:lnTo>
                    <a:pt x="1927765" y="0"/>
                  </a:lnTo>
                  <a:lnTo>
                    <a:pt x="1963365" y="0"/>
                  </a:lnTo>
                  <a:lnTo>
                    <a:pt x="1978354" y="0"/>
                  </a:lnTo>
                  <a:lnTo>
                    <a:pt x="1991032" y="0"/>
                  </a:lnTo>
                  <a:lnTo>
                    <a:pt x="2020076" y="0"/>
                  </a:lnTo>
                  <a:lnTo>
                    <a:pt x="2021800" y="0"/>
                  </a:lnTo>
                  <a:lnTo>
                    <a:pt x="2027021" y="0"/>
                  </a:lnTo>
                  <a:cubicBezTo>
                    <a:pt x="2032162" y="0"/>
                    <a:pt x="2032162" y="0"/>
                    <a:pt x="2032162" y="0"/>
                  </a:cubicBezTo>
                  <a:lnTo>
                    <a:pt x="2141909" y="0"/>
                  </a:lnTo>
                  <a:lnTo>
                    <a:pt x="2143633" y="0"/>
                  </a:lnTo>
                  <a:lnTo>
                    <a:pt x="2178359" y="0"/>
                  </a:lnTo>
                  <a:lnTo>
                    <a:pt x="2228719" y="0"/>
                  </a:lnTo>
                  <a:lnTo>
                    <a:pt x="2229207" y="0"/>
                  </a:lnTo>
                  <a:lnTo>
                    <a:pt x="2230931" y="0"/>
                  </a:lnTo>
                  <a:lnTo>
                    <a:pt x="2287725" y="0"/>
                  </a:lnTo>
                  <a:lnTo>
                    <a:pt x="2289450" y="0"/>
                  </a:lnTo>
                  <a:lnTo>
                    <a:pt x="2323220" y="0"/>
                  </a:lnTo>
                  <a:lnTo>
                    <a:pt x="2324944" y="0"/>
                  </a:lnTo>
                  <a:lnTo>
                    <a:pt x="2340483" y="0"/>
                  </a:lnTo>
                  <a:lnTo>
                    <a:pt x="2341447" y="0"/>
                  </a:lnTo>
                  <a:lnTo>
                    <a:pt x="2343172" y="0"/>
                  </a:lnTo>
                  <a:lnTo>
                    <a:pt x="2349122" y="0"/>
                  </a:lnTo>
                  <a:lnTo>
                    <a:pt x="2350846" y="0"/>
                  </a:lnTo>
                  <a:lnTo>
                    <a:pt x="2390844" y="0"/>
                  </a:lnTo>
                  <a:lnTo>
                    <a:pt x="2462317" y="0"/>
                  </a:lnTo>
                  <a:lnTo>
                    <a:pt x="2499455" y="0"/>
                  </a:lnTo>
                  <a:lnTo>
                    <a:pt x="2530713" y="0"/>
                  </a:lnTo>
                  <a:lnTo>
                    <a:pt x="2547403" y="0"/>
                  </a:lnTo>
                  <a:lnTo>
                    <a:pt x="2549127" y="0"/>
                  </a:lnTo>
                  <a:lnTo>
                    <a:pt x="2581074" y="0"/>
                  </a:lnTo>
                  <a:lnTo>
                    <a:pt x="2582112" y="0"/>
                  </a:lnTo>
                  <a:cubicBezTo>
                    <a:pt x="2669530" y="0"/>
                    <a:pt x="2669530" y="0"/>
                    <a:pt x="2669530" y="0"/>
                  </a:cubicBezTo>
                  <a:lnTo>
                    <a:pt x="2678759" y="0"/>
                  </a:lnTo>
                  <a:lnTo>
                    <a:pt x="2709527" y="0"/>
                  </a:lnTo>
                  <a:lnTo>
                    <a:pt x="2711252" y="0"/>
                  </a:lnTo>
                  <a:lnTo>
                    <a:pt x="2714748" y="0"/>
                  </a:lnTo>
                  <a:lnTo>
                    <a:pt x="2719890" y="0"/>
                  </a:lnTo>
                  <a:lnTo>
                    <a:pt x="2831360" y="0"/>
                  </a:lnTo>
                  <a:lnTo>
                    <a:pt x="2833086" y="0"/>
                  </a:lnTo>
                  <a:lnTo>
                    <a:pt x="2866087" y="0"/>
                  </a:lnTo>
                  <a:lnTo>
                    <a:pt x="2918659" y="0"/>
                  </a:lnTo>
                  <a:lnTo>
                    <a:pt x="2919896" y="0"/>
                  </a:lnTo>
                  <a:lnTo>
                    <a:pt x="2920383" y="0"/>
                  </a:lnTo>
                  <a:lnTo>
                    <a:pt x="2977177" y="0"/>
                  </a:lnTo>
                  <a:lnTo>
                    <a:pt x="2978902" y="0"/>
                  </a:lnTo>
                  <a:lnTo>
                    <a:pt x="3012671" y="0"/>
                  </a:lnTo>
                  <a:lnTo>
                    <a:pt x="3014397" y="0"/>
                  </a:lnTo>
                  <a:lnTo>
                    <a:pt x="3028211" y="0"/>
                  </a:lnTo>
                  <a:lnTo>
                    <a:pt x="3030899" y="0"/>
                  </a:lnTo>
                  <a:lnTo>
                    <a:pt x="3032624" y="0"/>
                  </a:lnTo>
                  <a:lnTo>
                    <a:pt x="3038573" y="0"/>
                  </a:lnTo>
                  <a:lnTo>
                    <a:pt x="3040298" y="0"/>
                  </a:lnTo>
                  <a:lnTo>
                    <a:pt x="3082021" y="0"/>
                  </a:lnTo>
                  <a:lnTo>
                    <a:pt x="3150044" y="0"/>
                  </a:lnTo>
                  <a:lnTo>
                    <a:pt x="3218441" y="0"/>
                  </a:lnTo>
                  <a:lnTo>
                    <a:pt x="3236855" y="0"/>
                  </a:lnTo>
                  <a:lnTo>
                    <a:pt x="3269839" y="0"/>
                  </a:lnTo>
                  <a:lnTo>
                    <a:pt x="3272250" y="0"/>
                  </a:lnTo>
                  <a:lnTo>
                    <a:pt x="3320378" y="0"/>
                  </a:lnTo>
                  <a:lnTo>
                    <a:pt x="3346330" y="0"/>
                  </a:lnTo>
                  <a:lnTo>
                    <a:pt x="3357257" y="0"/>
                  </a:lnTo>
                  <a:lnTo>
                    <a:pt x="3369936" y="0"/>
                  </a:lnTo>
                  <a:lnTo>
                    <a:pt x="3398980" y="0"/>
                  </a:lnTo>
                  <a:lnTo>
                    <a:pt x="3405925" y="0"/>
                  </a:lnTo>
                  <a:cubicBezTo>
                    <a:pt x="3411066" y="0"/>
                    <a:pt x="3411066" y="0"/>
                    <a:pt x="3411066" y="0"/>
                  </a:cubicBezTo>
                  <a:lnTo>
                    <a:pt x="3520813" y="0"/>
                  </a:lnTo>
                  <a:lnTo>
                    <a:pt x="3607623" y="0"/>
                  </a:lnTo>
                  <a:lnTo>
                    <a:pt x="3608111" y="0"/>
                  </a:lnTo>
                  <a:lnTo>
                    <a:pt x="3666629" y="0"/>
                  </a:lnTo>
                  <a:lnTo>
                    <a:pt x="3702124" y="0"/>
                  </a:lnTo>
                  <a:lnTo>
                    <a:pt x="3720351" y="0"/>
                  </a:lnTo>
                  <a:lnTo>
                    <a:pt x="3728025" y="0"/>
                  </a:lnTo>
                  <a:lnTo>
                    <a:pt x="3769748" y="0"/>
                  </a:lnTo>
                  <a:cubicBezTo>
                    <a:pt x="4098793" y="0"/>
                    <a:pt x="4098793" y="0"/>
                    <a:pt x="4098793" y="0"/>
                  </a:cubicBezTo>
                  <a:cubicBezTo>
                    <a:pt x="4133877" y="0"/>
                    <a:pt x="4175977" y="24572"/>
                    <a:pt x="4193519" y="54408"/>
                  </a:cubicBezTo>
                  <a:cubicBezTo>
                    <a:pt x="4439104" y="480025"/>
                    <a:pt x="4439104" y="480025"/>
                    <a:pt x="4439104" y="480025"/>
                  </a:cubicBezTo>
                  <a:cubicBezTo>
                    <a:pt x="4456646" y="509862"/>
                    <a:pt x="4456646" y="559005"/>
                    <a:pt x="4439104" y="588843"/>
                  </a:cubicBezTo>
                  <a:cubicBezTo>
                    <a:pt x="4193519" y="1014459"/>
                    <a:pt x="4193519" y="1014459"/>
                    <a:pt x="4193519" y="1014459"/>
                  </a:cubicBezTo>
                  <a:cubicBezTo>
                    <a:pt x="4175977" y="1044295"/>
                    <a:pt x="4133877" y="1068867"/>
                    <a:pt x="4098793" y="1068867"/>
                  </a:cubicBezTo>
                  <a:lnTo>
                    <a:pt x="3728025" y="1068867"/>
                  </a:lnTo>
                  <a:lnTo>
                    <a:pt x="3607623" y="1068867"/>
                  </a:lnTo>
                  <a:lnTo>
                    <a:pt x="3411066" y="1068867"/>
                  </a:lnTo>
                  <a:lnTo>
                    <a:pt x="3357257" y="1068867"/>
                  </a:lnTo>
                  <a:lnTo>
                    <a:pt x="3236855" y="1068867"/>
                  </a:lnTo>
                  <a:lnTo>
                    <a:pt x="3040298" y="1068867"/>
                  </a:lnTo>
                  <a:lnTo>
                    <a:pt x="3038573" y="1068867"/>
                  </a:lnTo>
                  <a:lnTo>
                    <a:pt x="2919896" y="1068867"/>
                  </a:lnTo>
                  <a:lnTo>
                    <a:pt x="2866087" y="1068867"/>
                  </a:lnTo>
                  <a:lnTo>
                    <a:pt x="2719890" y="1068867"/>
                  </a:lnTo>
                  <a:lnTo>
                    <a:pt x="2669530" y="1068867"/>
                  </a:lnTo>
                  <a:lnTo>
                    <a:pt x="2549127" y="1068867"/>
                  </a:lnTo>
                  <a:lnTo>
                    <a:pt x="2547403" y="1068867"/>
                  </a:lnTo>
                  <a:lnTo>
                    <a:pt x="2350846" y="1068867"/>
                  </a:lnTo>
                  <a:lnTo>
                    <a:pt x="2349122" y="1068867"/>
                  </a:lnTo>
                  <a:lnTo>
                    <a:pt x="2228719" y="1068867"/>
                  </a:lnTo>
                  <a:lnTo>
                    <a:pt x="2178359" y="1068867"/>
                  </a:lnTo>
                  <a:lnTo>
                    <a:pt x="2032162" y="1068867"/>
                  </a:lnTo>
                  <a:lnTo>
                    <a:pt x="1978354" y="1068867"/>
                  </a:lnTo>
                  <a:lnTo>
                    <a:pt x="1859676" y="1068867"/>
                  </a:lnTo>
                  <a:lnTo>
                    <a:pt x="1857951" y="1068867"/>
                  </a:lnTo>
                  <a:lnTo>
                    <a:pt x="1826599" y="1068867"/>
                  </a:lnTo>
                  <a:lnTo>
                    <a:pt x="1661394" y="1068867"/>
                  </a:lnTo>
                  <a:lnTo>
                    <a:pt x="1540992" y="1068867"/>
                  </a:lnTo>
                  <a:lnTo>
                    <a:pt x="1531708" y="1068867"/>
                  </a:lnTo>
                  <a:lnTo>
                    <a:pt x="1487183" y="1068867"/>
                  </a:lnTo>
                  <a:lnTo>
                    <a:pt x="1335428" y="1068867"/>
                  </a:lnTo>
                  <a:lnTo>
                    <a:pt x="1290626" y="1068867"/>
                  </a:lnTo>
                  <a:lnTo>
                    <a:pt x="1170224" y="1068867"/>
                  </a:lnTo>
                  <a:lnTo>
                    <a:pt x="1138871" y="1068867"/>
                  </a:lnTo>
                  <a:lnTo>
                    <a:pt x="1040537" y="1068867"/>
                  </a:lnTo>
                  <a:lnTo>
                    <a:pt x="843980" y="1068867"/>
                  </a:lnTo>
                  <a:lnTo>
                    <a:pt x="799455" y="1068867"/>
                  </a:lnTo>
                  <a:lnTo>
                    <a:pt x="647700" y="1068867"/>
                  </a:lnTo>
                  <a:lnTo>
                    <a:pt x="352810" y="1068867"/>
                  </a:lnTo>
                  <a:cubicBezTo>
                    <a:pt x="318603" y="1068867"/>
                    <a:pt x="275626" y="1044295"/>
                    <a:pt x="258084" y="1014459"/>
                  </a:cubicBezTo>
                  <a:cubicBezTo>
                    <a:pt x="12498" y="588843"/>
                    <a:pt x="12498" y="588843"/>
                    <a:pt x="12498" y="588843"/>
                  </a:cubicBezTo>
                  <a:cubicBezTo>
                    <a:pt x="-4166" y="559005"/>
                    <a:pt x="-4166" y="509862"/>
                    <a:pt x="12498" y="480025"/>
                  </a:cubicBezTo>
                  <a:cubicBezTo>
                    <a:pt x="258084" y="54408"/>
                    <a:pt x="258084" y="54408"/>
                    <a:pt x="258084" y="54408"/>
                  </a:cubicBezTo>
                  <a:cubicBezTo>
                    <a:pt x="275626" y="24572"/>
                    <a:pt x="318603" y="0"/>
                    <a:pt x="352810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95000"/>
                  </a:schemeClr>
                </a:gs>
                <a:gs pos="0">
                  <a:srgbClr val="D3D3D3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5" name="任意多边形 24"/>
            <p:cNvSpPr>
              <a:spLocks/>
            </p:cNvSpPr>
            <p:nvPr/>
          </p:nvSpPr>
          <p:spPr bwMode="auto">
            <a:xfrm>
              <a:off x="1010779" y="325868"/>
              <a:ext cx="2628449" cy="527848"/>
            </a:xfrm>
            <a:custGeom>
              <a:avLst/>
              <a:gdLst>
                <a:gd name="connsiteX0" fmla="*/ 305125 w 4603109"/>
                <a:gd name="connsiteY0" fmla="*/ 0 h 924402"/>
                <a:gd name="connsiteX1" fmla="*/ 432894 w 4603109"/>
                <a:gd name="connsiteY1" fmla="*/ 0 h 924402"/>
                <a:gd name="connsiteX2" fmla="*/ 445336 w 4603109"/>
                <a:gd name="connsiteY2" fmla="*/ 0 h 924402"/>
                <a:gd name="connsiteX3" fmla="*/ 550703 w 4603109"/>
                <a:gd name="connsiteY3" fmla="*/ 0 h 924402"/>
                <a:gd name="connsiteX4" fmla="*/ 560158 w 4603109"/>
                <a:gd name="connsiteY4" fmla="*/ 0 h 924402"/>
                <a:gd name="connsiteX5" fmla="*/ 573105 w 4603109"/>
                <a:gd name="connsiteY5" fmla="*/ 0 h 924402"/>
                <a:gd name="connsiteX6" fmla="*/ 626202 w 4603109"/>
                <a:gd name="connsiteY6" fmla="*/ 0 h 924402"/>
                <a:gd name="connsiteX7" fmla="*/ 676811 w 4603109"/>
                <a:gd name="connsiteY7" fmla="*/ 0 h 924402"/>
                <a:gd name="connsiteX8" fmla="*/ 678472 w 4603109"/>
                <a:gd name="connsiteY8" fmla="*/ 0 h 924402"/>
                <a:gd name="connsiteX9" fmla="*/ 687927 w 4603109"/>
                <a:gd name="connsiteY9" fmla="*/ 0 h 924402"/>
                <a:gd name="connsiteX10" fmla="*/ 691402 w 4603109"/>
                <a:gd name="connsiteY10" fmla="*/ 0 h 924402"/>
                <a:gd name="connsiteX11" fmla="*/ 700371 w 4603109"/>
                <a:gd name="connsiteY11" fmla="*/ 0 h 924402"/>
                <a:gd name="connsiteX12" fmla="*/ 707508 w 4603109"/>
                <a:gd name="connsiteY12" fmla="*/ 0 h 924402"/>
                <a:gd name="connsiteX13" fmla="*/ 729909 w 4603109"/>
                <a:gd name="connsiteY13" fmla="*/ 0 h 924402"/>
                <a:gd name="connsiteX14" fmla="*/ 753971 w 4603109"/>
                <a:gd name="connsiteY14" fmla="*/ 0 h 924402"/>
                <a:gd name="connsiteX15" fmla="*/ 804580 w 4603109"/>
                <a:gd name="connsiteY15" fmla="*/ 0 h 924402"/>
                <a:gd name="connsiteX16" fmla="*/ 805737 w 4603109"/>
                <a:gd name="connsiteY16" fmla="*/ 0 h 924402"/>
                <a:gd name="connsiteX17" fmla="*/ 819171 w 4603109"/>
                <a:gd name="connsiteY17" fmla="*/ 0 h 924402"/>
                <a:gd name="connsiteX18" fmla="*/ 828140 w 4603109"/>
                <a:gd name="connsiteY18" fmla="*/ 0 h 924402"/>
                <a:gd name="connsiteX19" fmla="*/ 831615 w 4603109"/>
                <a:gd name="connsiteY19" fmla="*/ 0 h 924402"/>
                <a:gd name="connsiteX20" fmla="*/ 835277 w 4603109"/>
                <a:gd name="connsiteY20" fmla="*/ 0 h 924402"/>
                <a:gd name="connsiteX21" fmla="*/ 857678 w 4603109"/>
                <a:gd name="connsiteY21" fmla="*/ 0 h 924402"/>
                <a:gd name="connsiteX22" fmla="*/ 864889 w 4603109"/>
                <a:gd name="connsiteY22" fmla="*/ 0 h 924402"/>
                <a:gd name="connsiteX23" fmla="*/ 899900 w 4603109"/>
                <a:gd name="connsiteY23" fmla="*/ 0 h 924402"/>
                <a:gd name="connsiteX24" fmla="*/ 909341 w 4603109"/>
                <a:gd name="connsiteY24" fmla="*/ 0 h 924402"/>
                <a:gd name="connsiteX25" fmla="*/ 929965 w 4603109"/>
                <a:gd name="connsiteY25" fmla="*/ 0 h 924402"/>
                <a:gd name="connsiteX26" fmla="*/ 933506 w 4603109"/>
                <a:gd name="connsiteY26" fmla="*/ 0 h 924402"/>
                <a:gd name="connsiteX27" fmla="*/ 936982 w 4603109"/>
                <a:gd name="connsiteY27" fmla="*/ 0 h 924402"/>
                <a:gd name="connsiteX28" fmla="*/ 959384 w 4603109"/>
                <a:gd name="connsiteY28" fmla="*/ 0 h 924402"/>
                <a:gd name="connsiteX29" fmla="*/ 962542 w 4603109"/>
                <a:gd name="connsiteY29" fmla="*/ 0 h 924402"/>
                <a:gd name="connsiteX30" fmla="*/ 984943 w 4603109"/>
                <a:gd name="connsiteY30" fmla="*/ 0 h 924402"/>
                <a:gd name="connsiteX31" fmla="*/ 992658 w 4603109"/>
                <a:gd name="connsiteY31" fmla="*/ 0 h 924402"/>
                <a:gd name="connsiteX32" fmla="*/ 1012059 w 4603109"/>
                <a:gd name="connsiteY32" fmla="*/ 0 h 924402"/>
                <a:gd name="connsiteX33" fmla="*/ 1012480 w 4603109"/>
                <a:gd name="connsiteY33" fmla="*/ 0 h 924402"/>
                <a:gd name="connsiteX34" fmla="*/ 1027669 w 4603109"/>
                <a:gd name="connsiteY34" fmla="*/ 0 h 924402"/>
                <a:gd name="connsiteX35" fmla="*/ 1037110 w 4603109"/>
                <a:gd name="connsiteY35" fmla="*/ 0 h 924402"/>
                <a:gd name="connsiteX36" fmla="*/ 1040112 w 4603109"/>
                <a:gd name="connsiteY36" fmla="*/ 0 h 924402"/>
                <a:gd name="connsiteX37" fmla="*/ 1057734 w 4603109"/>
                <a:gd name="connsiteY37" fmla="*/ 0 h 924402"/>
                <a:gd name="connsiteX38" fmla="*/ 1064751 w 4603109"/>
                <a:gd name="connsiteY38" fmla="*/ 0 h 924402"/>
                <a:gd name="connsiteX39" fmla="*/ 1070177 w 4603109"/>
                <a:gd name="connsiteY39" fmla="*/ 0 h 924402"/>
                <a:gd name="connsiteX40" fmla="*/ 1072436 w 4603109"/>
                <a:gd name="connsiteY40" fmla="*/ 0 h 924402"/>
                <a:gd name="connsiteX41" fmla="*/ 1090311 w 4603109"/>
                <a:gd name="connsiteY41" fmla="*/ 0 h 924402"/>
                <a:gd name="connsiteX42" fmla="*/ 1110718 w 4603109"/>
                <a:gd name="connsiteY42" fmla="*/ 0 h 924402"/>
                <a:gd name="connsiteX43" fmla="*/ 1112712 w 4603109"/>
                <a:gd name="connsiteY43" fmla="*/ 0 h 924402"/>
                <a:gd name="connsiteX44" fmla="*/ 1116187 w 4603109"/>
                <a:gd name="connsiteY44" fmla="*/ 0 h 924402"/>
                <a:gd name="connsiteX45" fmla="*/ 1139828 w 4603109"/>
                <a:gd name="connsiteY45" fmla="*/ 0 h 924402"/>
                <a:gd name="connsiteX46" fmla="*/ 1140249 w 4603109"/>
                <a:gd name="connsiteY46" fmla="*/ 0 h 924402"/>
                <a:gd name="connsiteX47" fmla="*/ 1145480 w 4603109"/>
                <a:gd name="connsiteY47" fmla="*/ 0 h 924402"/>
                <a:gd name="connsiteX48" fmla="*/ 1152270 w 4603109"/>
                <a:gd name="connsiteY48" fmla="*/ 0 h 924402"/>
                <a:gd name="connsiteX49" fmla="*/ 1154934 w 4603109"/>
                <a:gd name="connsiteY49" fmla="*/ 0 h 924402"/>
                <a:gd name="connsiteX50" fmla="*/ 1167881 w 4603109"/>
                <a:gd name="connsiteY50" fmla="*/ 0 h 924402"/>
                <a:gd name="connsiteX51" fmla="*/ 1175544 w 4603109"/>
                <a:gd name="connsiteY51" fmla="*/ 0 h 924402"/>
                <a:gd name="connsiteX52" fmla="*/ 1184998 w 4603109"/>
                <a:gd name="connsiteY52" fmla="*/ 0 h 924402"/>
                <a:gd name="connsiteX53" fmla="*/ 1197946 w 4603109"/>
                <a:gd name="connsiteY53" fmla="*/ 0 h 924402"/>
                <a:gd name="connsiteX54" fmla="*/ 1200205 w 4603109"/>
                <a:gd name="connsiteY54" fmla="*/ 0 h 924402"/>
                <a:gd name="connsiteX55" fmla="*/ 1220978 w 4603109"/>
                <a:gd name="connsiteY55" fmla="*/ 0 h 924402"/>
                <a:gd name="connsiteX56" fmla="*/ 1238487 w 4603109"/>
                <a:gd name="connsiteY56" fmla="*/ 0 h 924402"/>
                <a:gd name="connsiteX57" fmla="*/ 1243956 w 4603109"/>
                <a:gd name="connsiteY57" fmla="*/ 0 h 924402"/>
                <a:gd name="connsiteX58" fmla="*/ 1251042 w 4603109"/>
                <a:gd name="connsiteY58" fmla="*/ 0 h 924402"/>
                <a:gd name="connsiteX59" fmla="*/ 1257637 w 4603109"/>
                <a:gd name="connsiteY59" fmla="*/ 0 h 924402"/>
                <a:gd name="connsiteX60" fmla="*/ 1271587 w 4603109"/>
                <a:gd name="connsiteY60" fmla="*/ 0 h 924402"/>
                <a:gd name="connsiteX61" fmla="*/ 1273249 w 4603109"/>
                <a:gd name="connsiteY61" fmla="*/ 0 h 924402"/>
                <a:gd name="connsiteX62" fmla="*/ 1280039 w 4603109"/>
                <a:gd name="connsiteY62" fmla="*/ 0 h 924402"/>
                <a:gd name="connsiteX63" fmla="*/ 1282703 w 4603109"/>
                <a:gd name="connsiteY63" fmla="*/ 0 h 924402"/>
                <a:gd name="connsiteX64" fmla="*/ 1286178 w 4603109"/>
                <a:gd name="connsiteY64" fmla="*/ 0 h 924402"/>
                <a:gd name="connsiteX65" fmla="*/ 1295146 w 4603109"/>
                <a:gd name="connsiteY65" fmla="*/ 0 h 924402"/>
                <a:gd name="connsiteX66" fmla="*/ 1301651 w 4603109"/>
                <a:gd name="connsiteY66" fmla="*/ 0 h 924402"/>
                <a:gd name="connsiteX67" fmla="*/ 1302284 w 4603109"/>
                <a:gd name="connsiteY67" fmla="*/ 0 h 924402"/>
                <a:gd name="connsiteX68" fmla="*/ 1303313 w 4603109"/>
                <a:gd name="connsiteY68" fmla="*/ 0 h 924402"/>
                <a:gd name="connsiteX69" fmla="*/ 1312767 w 4603109"/>
                <a:gd name="connsiteY69" fmla="*/ 0 h 924402"/>
                <a:gd name="connsiteX70" fmla="*/ 1316242 w 4603109"/>
                <a:gd name="connsiteY70" fmla="*/ 0 h 924402"/>
                <a:gd name="connsiteX71" fmla="*/ 1321886 w 4603109"/>
                <a:gd name="connsiteY71" fmla="*/ 0 h 924402"/>
                <a:gd name="connsiteX72" fmla="*/ 1324685 w 4603109"/>
                <a:gd name="connsiteY72" fmla="*/ 0 h 924402"/>
                <a:gd name="connsiteX73" fmla="*/ 1325211 w 4603109"/>
                <a:gd name="connsiteY73" fmla="*/ 0 h 924402"/>
                <a:gd name="connsiteX74" fmla="*/ 1332348 w 4603109"/>
                <a:gd name="connsiteY74" fmla="*/ 0 h 924402"/>
                <a:gd name="connsiteX75" fmla="*/ 1332714 w 4603109"/>
                <a:gd name="connsiteY75" fmla="*/ 0 h 924402"/>
                <a:gd name="connsiteX76" fmla="*/ 1333135 w 4603109"/>
                <a:gd name="connsiteY76" fmla="*/ 0 h 924402"/>
                <a:gd name="connsiteX77" fmla="*/ 1348747 w 4603109"/>
                <a:gd name="connsiteY77" fmla="*/ 0 h 924402"/>
                <a:gd name="connsiteX78" fmla="*/ 1354749 w 4603109"/>
                <a:gd name="connsiteY78" fmla="*/ 0 h 924402"/>
                <a:gd name="connsiteX79" fmla="*/ 1378811 w 4603109"/>
                <a:gd name="connsiteY79" fmla="*/ 0 h 924402"/>
                <a:gd name="connsiteX80" fmla="*/ 1383745 w 4603109"/>
                <a:gd name="connsiteY80" fmla="*/ 0 h 924402"/>
                <a:gd name="connsiteX81" fmla="*/ 1385406 w 4603109"/>
                <a:gd name="connsiteY81" fmla="*/ 0 h 924402"/>
                <a:gd name="connsiteX82" fmla="*/ 1399356 w 4603109"/>
                <a:gd name="connsiteY82" fmla="*/ 0 h 924402"/>
                <a:gd name="connsiteX83" fmla="*/ 1400513 w 4603109"/>
                <a:gd name="connsiteY83" fmla="*/ 0 h 924402"/>
                <a:gd name="connsiteX84" fmla="*/ 1413947 w 4603109"/>
                <a:gd name="connsiteY84" fmla="*/ 0 h 924402"/>
                <a:gd name="connsiteX85" fmla="*/ 1414442 w 4603109"/>
                <a:gd name="connsiteY85" fmla="*/ 0 h 924402"/>
                <a:gd name="connsiteX86" fmla="*/ 1422915 w 4603109"/>
                <a:gd name="connsiteY86" fmla="*/ 0 h 924402"/>
                <a:gd name="connsiteX87" fmla="*/ 1426390 w 4603109"/>
                <a:gd name="connsiteY87" fmla="*/ 0 h 924402"/>
                <a:gd name="connsiteX88" fmla="*/ 1429420 w 4603109"/>
                <a:gd name="connsiteY88" fmla="*/ 0 h 924402"/>
                <a:gd name="connsiteX89" fmla="*/ 1430053 w 4603109"/>
                <a:gd name="connsiteY89" fmla="*/ 0 h 924402"/>
                <a:gd name="connsiteX90" fmla="*/ 1430206 w 4603109"/>
                <a:gd name="connsiteY90" fmla="*/ 0 h 924402"/>
                <a:gd name="connsiteX91" fmla="*/ 1430577 w 4603109"/>
                <a:gd name="connsiteY91" fmla="*/ 0 h 924402"/>
                <a:gd name="connsiteX92" fmla="*/ 1436843 w 4603109"/>
                <a:gd name="connsiteY92" fmla="*/ 0 h 924402"/>
                <a:gd name="connsiteX93" fmla="*/ 1444011 w 4603109"/>
                <a:gd name="connsiteY93" fmla="*/ 0 h 924402"/>
                <a:gd name="connsiteX94" fmla="*/ 1449655 w 4603109"/>
                <a:gd name="connsiteY94" fmla="*/ 0 h 924402"/>
                <a:gd name="connsiteX95" fmla="*/ 1452454 w 4603109"/>
                <a:gd name="connsiteY95" fmla="*/ 0 h 924402"/>
                <a:gd name="connsiteX96" fmla="*/ 1452980 w 4603109"/>
                <a:gd name="connsiteY96" fmla="*/ 0 h 924402"/>
                <a:gd name="connsiteX97" fmla="*/ 1456455 w 4603109"/>
                <a:gd name="connsiteY97" fmla="*/ 0 h 924402"/>
                <a:gd name="connsiteX98" fmla="*/ 1459664 w 4603109"/>
                <a:gd name="connsiteY98" fmla="*/ 0 h 924402"/>
                <a:gd name="connsiteX99" fmla="*/ 1460117 w 4603109"/>
                <a:gd name="connsiteY99" fmla="*/ 0 h 924402"/>
                <a:gd name="connsiteX100" fmla="*/ 1460483 w 4603109"/>
                <a:gd name="connsiteY100" fmla="*/ 0 h 924402"/>
                <a:gd name="connsiteX101" fmla="*/ 1460904 w 4603109"/>
                <a:gd name="connsiteY101" fmla="*/ 0 h 924402"/>
                <a:gd name="connsiteX102" fmla="*/ 1472926 w 4603109"/>
                <a:gd name="connsiteY102" fmla="*/ 0 h 924402"/>
                <a:gd name="connsiteX103" fmla="*/ 1482518 w 4603109"/>
                <a:gd name="connsiteY103" fmla="*/ 0 h 924402"/>
                <a:gd name="connsiteX104" fmla="*/ 1489729 w 4603109"/>
                <a:gd name="connsiteY104" fmla="*/ 0 h 924402"/>
                <a:gd name="connsiteX105" fmla="*/ 1504116 w 4603109"/>
                <a:gd name="connsiteY105" fmla="*/ 0 h 924402"/>
                <a:gd name="connsiteX106" fmla="*/ 1511514 w 4603109"/>
                <a:gd name="connsiteY106" fmla="*/ 0 h 924402"/>
                <a:gd name="connsiteX107" fmla="*/ 1524740 w 4603109"/>
                <a:gd name="connsiteY107" fmla="*/ 0 h 924402"/>
                <a:gd name="connsiteX108" fmla="*/ 1528282 w 4603109"/>
                <a:gd name="connsiteY108" fmla="*/ 0 h 924402"/>
                <a:gd name="connsiteX109" fmla="*/ 1531757 w 4603109"/>
                <a:gd name="connsiteY109" fmla="*/ 0 h 924402"/>
                <a:gd name="connsiteX110" fmla="*/ 1534181 w 4603109"/>
                <a:gd name="connsiteY110" fmla="*/ 0 h 924402"/>
                <a:gd name="connsiteX111" fmla="*/ 1542211 w 4603109"/>
                <a:gd name="connsiteY111" fmla="*/ 0 h 924402"/>
                <a:gd name="connsiteX112" fmla="*/ 1554159 w 4603109"/>
                <a:gd name="connsiteY112" fmla="*/ 0 h 924402"/>
                <a:gd name="connsiteX113" fmla="*/ 1557318 w 4603109"/>
                <a:gd name="connsiteY113" fmla="*/ 0 h 924402"/>
                <a:gd name="connsiteX114" fmla="*/ 1557975 w 4603109"/>
                <a:gd name="connsiteY114" fmla="*/ 0 h 924402"/>
                <a:gd name="connsiteX115" fmla="*/ 1558346 w 4603109"/>
                <a:gd name="connsiteY115" fmla="*/ 0 h 924402"/>
                <a:gd name="connsiteX116" fmla="*/ 1561822 w 4603109"/>
                <a:gd name="connsiteY116" fmla="*/ 0 h 924402"/>
                <a:gd name="connsiteX117" fmla="*/ 1564612 w 4603109"/>
                <a:gd name="connsiteY117" fmla="*/ 0 h 924402"/>
                <a:gd name="connsiteX118" fmla="*/ 1566857 w 4603109"/>
                <a:gd name="connsiteY118" fmla="*/ 0 h 924402"/>
                <a:gd name="connsiteX119" fmla="*/ 1576919 w 4603109"/>
                <a:gd name="connsiteY119" fmla="*/ 0 h 924402"/>
                <a:gd name="connsiteX120" fmla="*/ 1579719 w 4603109"/>
                <a:gd name="connsiteY120" fmla="*/ 0 h 924402"/>
                <a:gd name="connsiteX121" fmla="*/ 1584224 w 4603109"/>
                <a:gd name="connsiteY121" fmla="*/ 0 h 924402"/>
                <a:gd name="connsiteX122" fmla="*/ 1587382 w 4603109"/>
                <a:gd name="connsiteY122" fmla="*/ 0 h 924402"/>
                <a:gd name="connsiteX123" fmla="*/ 1587433 w 4603109"/>
                <a:gd name="connsiteY123" fmla="*/ 0 h 924402"/>
                <a:gd name="connsiteX124" fmla="*/ 1600695 w 4603109"/>
                <a:gd name="connsiteY124" fmla="*/ 0 h 924402"/>
                <a:gd name="connsiteX125" fmla="*/ 1606834 w 4603109"/>
                <a:gd name="connsiteY125" fmla="*/ 0 h 924402"/>
                <a:gd name="connsiteX126" fmla="*/ 1607256 w 4603109"/>
                <a:gd name="connsiteY126" fmla="*/ 0 h 924402"/>
                <a:gd name="connsiteX127" fmla="*/ 1608325 w 4603109"/>
                <a:gd name="connsiteY127" fmla="*/ 0 h 924402"/>
                <a:gd name="connsiteX128" fmla="*/ 1609783 w 4603109"/>
                <a:gd name="connsiteY128" fmla="*/ 0 h 924402"/>
                <a:gd name="connsiteX129" fmla="*/ 1617498 w 4603109"/>
                <a:gd name="connsiteY129" fmla="*/ 0 h 924402"/>
                <a:gd name="connsiteX130" fmla="*/ 1631885 w 4603109"/>
                <a:gd name="connsiteY130" fmla="*/ 0 h 924402"/>
                <a:gd name="connsiteX131" fmla="*/ 1636899 w 4603109"/>
                <a:gd name="connsiteY131" fmla="*/ 0 h 924402"/>
                <a:gd name="connsiteX132" fmla="*/ 1637320 w 4603109"/>
                <a:gd name="connsiteY132" fmla="*/ 0 h 924402"/>
                <a:gd name="connsiteX133" fmla="*/ 1637445 w 4603109"/>
                <a:gd name="connsiteY133" fmla="*/ 0 h 924402"/>
                <a:gd name="connsiteX134" fmla="*/ 1652509 w 4603109"/>
                <a:gd name="connsiteY134" fmla="*/ 0 h 924402"/>
                <a:gd name="connsiteX135" fmla="*/ 1659526 w 4603109"/>
                <a:gd name="connsiteY135" fmla="*/ 0 h 924402"/>
                <a:gd name="connsiteX136" fmla="*/ 1661950 w 4603109"/>
                <a:gd name="connsiteY136" fmla="*/ 0 h 924402"/>
                <a:gd name="connsiteX137" fmla="*/ 1664952 w 4603109"/>
                <a:gd name="connsiteY137" fmla="*/ 0 h 924402"/>
                <a:gd name="connsiteX138" fmla="*/ 1667212 w 4603109"/>
                <a:gd name="connsiteY138" fmla="*/ 0 h 924402"/>
                <a:gd name="connsiteX139" fmla="*/ 1685087 w 4603109"/>
                <a:gd name="connsiteY139" fmla="*/ 0 h 924402"/>
                <a:gd name="connsiteX140" fmla="*/ 1689591 w 4603109"/>
                <a:gd name="connsiteY140" fmla="*/ 0 h 924402"/>
                <a:gd name="connsiteX141" fmla="*/ 1694626 w 4603109"/>
                <a:gd name="connsiteY141" fmla="*/ 0 h 924402"/>
                <a:gd name="connsiteX142" fmla="*/ 1697276 w 4603109"/>
                <a:gd name="connsiteY142" fmla="*/ 0 h 924402"/>
                <a:gd name="connsiteX143" fmla="*/ 1698000 w 4603109"/>
                <a:gd name="connsiteY143" fmla="*/ 0 h 924402"/>
                <a:gd name="connsiteX144" fmla="*/ 1704688 w 4603109"/>
                <a:gd name="connsiteY144" fmla="*/ 0 h 924402"/>
                <a:gd name="connsiteX145" fmla="*/ 1707488 w 4603109"/>
                <a:gd name="connsiteY145" fmla="*/ 0 h 924402"/>
                <a:gd name="connsiteX146" fmla="*/ 1710963 w 4603109"/>
                <a:gd name="connsiteY146" fmla="*/ 0 h 924402"/>
                <a:gd name="connsiteX147" fmla="*/ 1715151 w 4603109"/>
                <a:gd name="connsiteY147" fmla="*/ 0 h 924402"/>
                <a:gd name="connsiteX148" fmla="*/ 1721928 w 4603109"/>
                <a:gd name="connsiteY148" fmla="*/ 0 h 924402"/>
                <a:gd name="connsiteX149" fmla="*/ 1734603 w 4603109"/>
                <a:gd name="connsiteY149" fmla="*/ 0 h 924402"/>
                <a:gd name="connsiteX150" fmla="*/ 1735025 w 4603109"/>
                <a:gd name="connsiteY150" fmla="*/ 0 h 924402"/>
                <a:gd name="connsiteX151" fmla="*/ 1735558 w 4603109"/>
                <a:gd name="connsiteY151" fmla="*/ 0 h 924402"/>
                <a:gd name="connsiteX152" fmla="*/ 1736094 w 4603109"/>
                <a:gd name="connsiteY152" fmla="*/ 0 h 924402"/>
                <a:gd name="connsiteX153" fmla="*/ 1737552 w 4603109"/>
                <a:gd name="connsiteY153" fmla="*/ 0 h 924402"/>
                <a:gd name="connsiteX154" fmla="*/ 1741027 w 4603109"/>
                <a:gd name="connsiteY154" fmla="*/ 0 h 924402"/>
                <a:gd name="connsiteX155" fmla="*/ 1747046 w 4603109"/>
                <a:gd name="connsiteY155" fmla="*/ 0 h 924402"/>
                <a:gd name="connsiteX156" fmla="*/ 1748537 w 4603109"/>
                <a:gd name="connsiteY156" fmla="*/ 0 h 924402"/>
                <a:gd name="connsiteX157" fmla="*/ 1753052 w 4603109"/>
                <a:gd name="connsiteY157" fmla="*/ 0 h 924402"/>
                <a:gd name="connsiteX158" fmla="*/ 1757499 w 4603109"/>
                <a:gd name="connsiteY158" fmla="*/ 0 h 924402"/>
                <a:gd name="connsiteX159" fmla="*/ 1764668 w 4603109"/>
                <a:gd name="connsiteY159" fmla="*/ 0 h 924402"/>
                <a:gd name="connsiteX160" fmla="*/ 1765089 w 4603109"/>
                <a:gd name="connsiteY160" fmla="*/ 0 h 924402"/>
                <a:gd name="connsiteX161" fmla="*/ 1765214 w 4603109"/>
                <a:gd name="connsiteY161" fmla="*/ 0 h 924402"/>
                <a:gd name="connsiteX162" fmla="*/ 1770320 w 4603109"/>
                <a:gd name="connsiteY162" fmla="*/ 0 h 924402"/>
                <a:gd name="connsiteX163" fmla="*/ 1777110 w 4603109"/>
                <a:gd name="connsiteY163" fmla="*/ 0 h 924402"/>
                <a:gd name="connsiteX164" fmla="*/ 1779774 w 4603109"/>
                <a:gd name="connsiteY164" fmla="*/ 0 h 924402"/>
                <a:gd name="connsiteX165" fmla="*/ 1792721 w 4603109"/>
                <a:gd name="connsiteY165" fmla="*/ 0 h 924402"/>
                <a:gd name="connsiteX166" fmla="*/ 1794981 w 4603109"/>
                <a:gd name="connsiteY166" fmla="*/ 0 h 924402"/>
                <a:gd name="connsiteX167" fmla="*/ 1825045 w 4603109"/>
                <a:gd name="connsiteY167" fmla="*/ 0 h 924402"/>
                <a:gd name="connsiteX168" fmla="*/ 1825769 w 4603109"/>
                <a:gd name="connsiteY168" fmla="*/ 0 h 924402"/>
                <a:gd name="connsiteX169" fmla="*/ 1838732 w 4603109"/>
                <a:gd name="connsiteY169" fmla="*/ 0 h 924402"/>
                <a:gd name="connsiteX170" fmla="*/ 1845818 w 4603109"/>
                <a:gd name="connsiteY170" fmla="*/ 0 h 924402"/>
                <a:gd name="connsiteX171" fmla="*/ 1849697 w 4603109"/>
                <a:gd name="connsiteY171" fmla="*/ 0 h 924402"/>
                <a:gd name="connsiteX172" fmla="*/ 1852412 w 4603109"/>
                <a:gd name="connsiteY172" fmla="*/ 0 h 924402"/>
                <a:gd name="connsiteX173" fmla="*/ 1853903 w 4603109"/>
                <a:gd name="connsiteY173" fmla="*/ 0 h 924402"/>
                <a:gd name="connsiteX174" fmla="*/ 1863327 w 4603109"/>
                <a:gd name="connsiteY174" fmla="*/ 0 h 924402"/>
                <a:gd name="connsiteX175" fmla="*/ 1868796 w 4603109"/>
                <a:gd name="connsiteY175" fmla="*/ 0 h 924402"/>
                <a:gd name="connsiteX176" fmla="*/ 1874815 w 4603109"/>
                <a:gd name="connsiteY176" fmla="*/ 0 h 924402"/>
                <a:gd name="connsiteX177" fmla="*/ 1876306 w 4603109"/>
                <a:gd name="connsiteY177" fmla="*/ 0 h 924402"/>
                <a:gd name="connsiteX178" fmla="*/ 1880821 w 4603109"/>
                <a:gd name="connsiteY178" fmla="*/ 0 h 924402"/>
                <a:gd name="connsiteX179" fmla="*/ 1882477 w 4603109"/>
                <a:gd name="connsiteY179" fmla="*/ 0 h 924402"/>
                <a:gd name="connsiteX180" fmla="*/ 1883936 w 4603109"/>
                <a:gd name="connsiteY180" fmla="*/ 0 h 924402"/>
                <a:gd name="connsiteX181" fmla="*/ 1885268 w 4603109"/>
                <a:gd name="connsiteY181" fmla="*/ 0 h 924402"/>
                <a:gd name="connsiteX182" fmla="*/ 1896427 w 4603109"/>
                <a:gd name="connsiteY182" fmla="*/ 0 h 924402"/>
                <a:gd name="connsiteX183" fmla="*/ 1898089 w 4603109"/>
                <a:gd name="connsiteY183" fmla="*/ 0 h 924402"/>
                <a:gd name="connsiteX184" fmla="*/ 1904879 w 4603109"/>
                <a:gd name="connsiteY184" fmla="*/ 0 h 924402"/>
                <a:gd name="connsiteX185" fmla="*/ 1907543 w 4603109"/>
                <a:gd name="connsiteY185" fmla="*/ 0 h 924402"/>
                <a:gd name="connsiteX186" fmla="*/ 1911018 w 4603109"/>
                <a:gd name="connsiteY186" fmla="*/ 0 h 924402"/>
                <a:gd name="connsiteX187" fmla="*/ 1919986 w 4603109"/>
                <a:gd name="connsiteY187" fmla="*/ 0 h 924402"/>
                <a:gd name="connsiteX188" fmla="*/ 1927124 w 4603109"/>
                <a:gd name="connsiteY188" fmla="*/ 0 h 924402"/>
                <a:gd name="connsiteX189" fmla="*/ 1927489 w 4603109"/>
                <a:gd name="connsiteY189" fmla="*/ 0 h 924402"/>
                <a:gd name="connsiteX190" fmla="*/ 1927911 w 4603109"/>
                <a:gd name="connsiteY190" fmla="*/ 0 h 924402"/>
                <a:gd name="connsiteX191" fmla="*/ 1929402 w 4603109"/>
                <a:gd name="connsiteY191" fmla="*/ 0 h 924402"/>
                <a:gd name="connsiteX192" fmla="*/ 1946726 w 4603109"/>
                <a:gd name="connsiteY192" fmla="*/ 0 h 924402"/>
                <a:gd name="connsiteX193" fmla="*/ 1949525 w 4603109"/>
                <a:gd name="connsiteY193" fmla="*/ 0 h 924402"/>
                <a:gd name="connsiteX194" fmla="*/ 1957554 w 4603109"/>
                <a:gd name="connsiteY194" fmla="*/ 0 h 924402"/>
                <a:gd name="connsiteX195" fmla="*/ 1957975 w 4603109"/>
                <a:gd name="connsiteY195" fmla="*/ 0 h 924402"/>
                <a:gd name="connsiteX196" fmla="*/ 1973587 w 4603109"/>
                <a:gd name="connsiteY196" fmla="*/ 0 h 924402"/>
                <a:gd name="connsiteX197" fmla="*/ 1978520 w 4603109"/>
                <a:gd name="connsiteY197" fmla="*/ 0 h 924402"/>
                <a:gd name="connsiteX198" fmla="*/ 1980012 w 4603109"/>
                <a:gd name="connsiteY198" fmla="*/ 0 h 924402"/>
                <a:gd name="connsiteX199" fmla="*/ 1980181 w 4603109"/>
                <a:gd name="connsiteY199" fmla="*/ 0 h 924402"/>
                <a:gd name="connsiteX200" fmla="*/ 1981672 w 4603109"/>
                <a:gd name="connsiteY200" fmla="*/ 0 h 924402"/>
                <a:gd name="connsiteX201" fmla="*/ 2008585 w 4603109"/>
                <a:gd name="connsiteY201" fmla="*/ 0 h 924402"/>
                <a:gd name="connsiteX202" fmla="*/ 2009218 w 4603109"/>
                <a:gd name="connsiteY202" fmla="*/ 0 h 924402"/>
                <a:gd name="connsiteX203" fmla="*/ 2010246 w 4603109"/>
                <a:gd name="connsiteY203" fmla="*/ 0 h 924402"/>
                <a:gd name="connsiteX204" fmla="*/ 2010709 w 4603109"/>
                <a:gd name="connsiteY204" fmla="*/ 0 h 924402"/>
                <a:gd name="connsiteX205" fmla="*/ 2011705 w 4603109"/>
                <a:gd name="connsiteY205" fmla="*/ 0 h 924402"/>
                <a:gd name="connsiteX206" fmla="*/ 2024147 w 4603109"/>
                <a:gd name="connsiteY206" fmla="*/ 0 h 924402"/>
                <a:gd name="connsiteX207" fmla="*/ 2024196 w 4603109"/>
                <a:gd name="connsiteY207" fmla="*/ 0 h 924402"/>
                <a:gd name="connsiteX208" fmla="*/ 2024981 w 4603109"/>
                <a:gd name="connsiteY208" fmla="*/ 0 h 924402"/>
                <a:gd name="connsiteX209" fmla="*/ 2025353 w 4603109"/>
                <a:gd name="connsiteY209" fmla="*/ 0 h 924402"/>
                <a:gd name="connsiteX210" fmla="*/ 2026473 w 4603109"/>
                <a:gd name="connsiteY210" fmla="*/ 0 h 924402"/>
                <a:gd name="connsiteX211" fmla="*/ 2031619 w 4603109"/>
                <a:gd name="connsiteY211" fmla="*/ 0 h 924402"/>
                <a:gd name="connsiteX212" fmla="*/ 2033110 w 4603109"/>
                <a:gd name="connsiteY212" fmla="*/ 0 h 924402"/>
                <a:gd name="connsiteX213" fmla="*/ 2038787 w 4603109"/>
                <a:gd name="connsiteY213" fmla="*/ 0 h 924402"/>
                <a:gd name="connsiteX214" fmla="*/ 2039282 w 4603109"/>
                <a:gd name="connsiteY214" fmla="*/ 0 h 924402"/>
                <a:gd name="connsiteX215" fmla="*/ 2047755 w 4603109"/>
                <a:gd name="connsiteY215" fmla="*/ 0 h 924402"/>
                <a:gd name="connsiteX216" fmla="*/ 2051230 w 4603109"/>
                <a:gd name="connsiteY216" fmla="*/ 0 h 924402"/>
                <a:gd name="connsiteX217" fmla="*/ 2054893 w 4603109"/>
                <a:gd name="connsiteY217" fmla="*/ 0 h 924402"/>
                <a:gd name="connsiteX218" fmla="*/ 2055046 w 4603109"/>
                <a:gd name="connsiteY218" fmla="*/ 0 h 924402"/>
                <a:gd name="connsiteX219" fmla="*/ 2055258 w 4603109"/>
                <a:gd name="connsiteY219" fmla="*/ 0 h 924402"/>
                <a:gd name="connsiteX220" fmla="*/ 2055680 w 4603109"/>
                <a:gd name="connsiteY220" fmla="*/ 0 h 924402"/>
                <a:gd name="connsiteX221" fmla="*/ 2057171 w 4603109"/>
                <a:gd name="connsiteY221" fmla="*/ 0 h 924402"/>
                <a:gd name="connsiteX222" fmla="*/ 2061683 w 4603109"/>
                <a:gd name="connsiteY222" fmla="*/ 0 h 924402"/>
                <a:gd name="connsiteX223" fmla="*/ 2067702 w 4603109"/>
                <a:gd name="connsiteY223" fmla="*/ 0 h 924402"/>
                <a:gd name="connsiteX224" fmla="*/ 2074495 w 4603109"/>
                <a:gd name="connsiteY224" fmla="*/ 0 h 924402"/>
                <a:gd name="connsiteX225" fmla="*/ 2077294 w 4603109"/>
                <a:gd name="connsiteY225" fmla="*/ 0 h 924402"/>
                <a:gd name="connsiteX226" fmla="*/ 2084504 w 4603109"/>
                <a:gd name="connsiteY226" fmla="*/ 0 h 924402"/>
                <a:gd name="connsiteX227" fmla="*/ 2085323 w 4603109"/>
                <a:gd name="connsiteY227" fmla="*/ 0 h 924402"/>
                <a:gd name="connsiteX228" fmla="*/ 2085744 w 4603109"/>
                <a:gd name="connsiteY228" fmla="*/ 0 h 924402"/>
                <a:gd name="connsiteX229" fmla="*/ 2097766 w 4603109"/>
                <a:gd name="connsiteY229" fmla="*/ 0 h 924402"/>
                <a:gd name="connsiteX230" fmla="*/ 2106289 w 4603109"/>
                <a:gd name="connsiteY230" fmla="*/ 0 h 924402"/>
                <a:gd name="connsiteX231" fmla="*/ 2107781 w 4603109"/>
                <a:gd name="connsiteY231" fmla="*/ 0 h 924402"/>
                <a:gd name="connsiteX232" fmla="*/ 2128956 w 4603109"/>
                <a:gd name="connsiteY232" fmla="*/ 0 h 924402"/>
                <a:gd name="connsiteX233" fmla="*/ 2129514 w 4603109"/>
                <a:gd name="connsiteY233" fmla="*/ 0 h 924402"/>
                <a:gd name="connsiteX234" fmla="*/ 2136354 w 4603109"/>
                <a:gd name="connsiteY234" fmla="*/ 0 h 924402"/>
                <a:gd name="connsiteX235" fmla="*/ 2136987 w 4603109"/>
                <a:gd name="connsiteY235" fmla="*/ 0 h 924402"/>
                <a:gd name="connsiteX236" fmla="*/ 2138478 w 4603109"/>
                <a:gd name="connsiteY236" fmla="*/ 0 h 924402"/>
                <a:gd name="connsiteX237" fmla="*/ 2151916 w 4603109"/>
                <a:gd name="connsiteY237" fmla="*/ 0 h 924402"/>
                <a:gd name="connsiteX238" fmla="*/ 2152750 w 4603109"/>
                <a:gd name="connsiteY238" fmla="*/ 0 h 924402"/>
                <a:gd name="connsiteX239" fmla="*/ 2153122 w 4603109"/>
                <a:gd name="connsiteY239" fmla="*/ 0 h 924402"/>
                <a:gd name="connsiteX240" fmla="*/ 2154242 w 4603109"/>
                <a:gd name="connsiteY240" fmla="*/ 0 h 924402"/>
                <a:gd name="connsiteX241" fmla="*/ 2156597 w 4603109"/>
                <a:gd name="connsiteY241" fmla="*/ 0 h 924402"/>
                <a:gd name="connsiteX242" fmla="*/ 2159388 w 4603109"/>
                <a:gd name="connsiteY242" fmla="*/ 0 h 924402"/>
                <a:gd name="connsiteX243" fmla="*/ 2160879 w 4603109"/>
                <a:gd name="connsiteY243" fmla="*/ 0 h 924402"/>
                <a:gd name="connsiteX244" fmla="*/ 2161633 w 4603109"/>
                <a:gd name="connsiteY244" fmla="*/ 0 h 924402"/>
                <a:gd name="connsiteX245" fmla="*/ 2167051 w 4603109"/>
                <a:gd name="connsiteY245" fmla="*/ 0 h 924402"/>
                <a:gd name="connsiteX246" fmla="*/ 2178999 w 4603109"/>
                <a:gd name="connsiteY246" fmla="*/ 0 h 924402"/>
                <a:gd name="connsiteX247" fmla="*/ 2182158 w 4603109"/>
                <a:gd name="connsiteY247" fmla="*/ 0 h 924402"/>
                <a:gd name="connsiteX248" fmla="*/ 2182815 w 4603109"/>
                <a:gd name="connsiteY248" fmla="*/ 0 h 924402"/>
                <a:gd name="connsiteX249" fmla="*/ 2188666 w 4603109"/>
                <a:gd name="connsiteY249" fmla="*/ 0 h 924402"/>
                <a:gd name="connsiteX250" fmla="*/ 2189452 w 4603109"/>
                <a:gd name="connsiteY250" fmla="*/ 0 h 924402"/>
                <a:gd name="connsiteX251" fmla="*/ 2191697 w 4603109"/>
                <a:gd name="connsiteY251" fmla="*/ 0 h 924402"/>
                <a:gd name="connsiteX252" fmla="*/ 2195471 w 4603109"/>
                <a:gd name="connsiteY252" fmla="*/ 0 h 924402"/>
                <a:gd name="connsiteX253" fmla="*/ 2201759 w 4603109"/>
                <a:gd name="connsiteY253" fmla="*/ 0 h 924402"/>
                <a:gd name="connsiteX254" fmla="*/ 2203100 w 4603109"/>
                <a:gd name="connsiteY254" fmla="*/ 0 h 924402"/>
                <a:gd name="connsiteX255" fmla="*/ 2204559 w 4603109"/>
                <a:gd name="connsiteY255" fmla="*/ 0 h 924402"/>
                <a:gd name="connsiteX256" fmla="*/ 2204591 w 4603109"/>
                <a:gd name="connsiteY256" fmla="*/ 0 h 924402"/>
                <a:gd name="connsiteX257" fmla="*/ 2212273 w 4603109"/>
                <a:gd name="connsiteY257" fmla="*/ 0 h 924402"/>
                <a:gd name="connsiteX258" fmla="*/ 2225535 w 4603109"/>
                <a:gd name="connsiteY258" fmla="*/ 0 h 924402"/>
                <a:gd name="connsiteX259" fmla="*/ 2231674 w 4603109"/>
                <a:gd name="connsiteY259" fmla="*/ 0 h 924402"/>
                <a:gd name="connsiteX260" fmla="*/ 2232096 w 4603109"/>
                <a:gd name="connsiteY260" fmla="*/ 0 h 924402"/>
                <a:gd name="connsiteX261" fmla="*/ 2232220 w 4603109"/>
                <a:gd name="connsiteY261" fmla="*/ 0 h 924402"/>
                <a:gd name="connsiteX262" fmla="*/ 2233118 w 4603109"/>
                <a:gd name="connsiteY262" fmla="*/ 0 h 924402"/>
                <a:gd name="connsiteX263" fmla="*/ 2233165 w 4603109"/>
                <a:gd name="connsiteY263" fmla="*/ 0 h 924402"/>
                <a:gd name="connsiteX264" fmla="*/ 2256725 w 4603109"/>
                <a:gd name="connsiteY264" fmla="*/ 0 h 924402"/>
                <a:gd name="connsiteX265" fmla="*/ 2257283 w 4603109"/>
                <a:gd name="connsiteY265" fmla="*/ 0 h 924402"/>
                <a:gd name="connsiteX266" fmla="*/ 2262285 w 4603109"/>
                <a:gd name="connsiteY266" fmla="*/ 0 h 924402"/>
                <a:gd name="connsiteX267" fmla="*/ 2284366 w 4603109"/>
                <a:gd name="connsiteY267" fmla="*/ 0 h 924402"/>
                <a:gd name="connsiteX268" fmla="*/ 2289402 w 4603109"/>
                <a:gd name="connsiteY268" fmla="*/ 0 h 924402"/>
                <a:gd name="connsiteX269" fmla="*/ 2292052 w 4603109"/>
                <a:gd name="connsiteY269" fmla="*/ 0 h 924402"/>
                <a:gd name="connsiteX270" fmla="*/ 2299271 w 4603109"/>
                <a:gd name="connsiteY270" fmla="*/ 0 h 924402"/>
                <a:gd name="connsiteX271" fmla="*/ 2308721 w 4603109"/>
                <a:gd name="connsiteY271" fmla="*/ 0 h 924402"/>
                <a:gd name="connsiteX272" fmla="*/ 2309927 w 4603109"/>
                <a:gd name="connsiteY272" fmla="*/ 0 h 924402"/>
                <a:gd name="connsiteX273" fmla="*/ 2316435 w 4603109"/>
                <a:gd name="connsiteY273" fmla="*/ 0 h 924402"/>
                <a:gd name="connsiteX274" fmla="*/ 2316703 w 4603109"/>
                <a:gd name="connsiteY274" fmla="*/ 0 h 924402"/>
                <a:gd name="connsiteX275" fmla="*/ 2319466 w 4603109"/>
                <a:gd name="connsiteY275" fmla="*/ 0 h 924402"/>
                <a:gd name="connsiteX276" fmla="*/ 2322840 w 4603109"/>
                <a:gd name="connsiteY276" fmla="*/ 0 h 924402"/>
                <a:gd name="connsiteX277" fmla="*/ 2329528 w 4603109"/>
                <a:gd name="connsiteY277" fmla="*/ 0 h 924402"/>
                <a:gd name="connsiteX278" fmla="*/ 2330869 w 4603109"/>
                <a:gd name="connsiteY278" fmla="*/ 0 h 924402"/>
                <a:gd name="connsiteX279" fmla="*/ 2332328 w 4603109"/>
                <a:gd name="connsiteY279" fmla="*/ 0 h 924402"/>
                <a:gd name="connsiteX280" fmla="*/ 2332360 w 4603109"/>
                <a:gd name="connsiteY280" fmla="*/ 0 h 924402"/>
                <a:gd name="connsiteX281" fmla="*/ 2335803 w 4603109"/>
                <a:gd name="connsiteY281" fmla="*/ 0 h 924402"/>
                <a:gd name="connsiteX282" fmla="*/ 2343312 w 4603109"/>
                <a:gd name="connsiteY282" fmla="*/ 0 h 924402"/>
                <a:gd name="connsiteX283" fmla="*/ 2344804 w 4603109"/>
                <a:gd name="connsiteY283" fmla="*/ 0 h 924402"/>
                <a:gd name="connsiteX284" fmla="*/ 2346768 w 4603109"/>
                <a:gd name="connsiteY284" fmla="*/ 0 h 924402"/>
                <a:gd name="connsiteX285" fmla="*/ 2347827 w 4603109"/>
                <a:gd name="connsiteY285" fmla="*/ 0 h 924402"/>
                <a:gd name="connsiteX286" fmla="*/ 2352274 w 4603109"/>
                <a:gd name="connsiteY286" fmla="*/ 0 h 924402"/>
                <a:gd name="connsiteX287" fmla="*/ 2359443 w 4603109"/>
                <a:gd name="connsiteY287" fmla="*/ 0 h 924402"/>
                <a:gd name="connsiteX288" fmla="*/ 2359865 w 4603109"/>
                <a:gd name="connsiteY288" fmla="*/ 0 h 924402"/>
                <a:gd name="connsiteX289" fmla="*/ 2359989 w 4603109"/>
                <a:gd name="connsiteY289" fmla="*/ 0 h 924402"/>
                <a:gd name="connsiteX290" fmla="*/ 2360887 w 4603109"/>
                <a:gd name="connsiteY290" fmla="*/ 0 h 924402"/>
                <a:gd name="connsiteX291" fmla="*/ 2360934 w 4603109"/>
                <a:gd name="connsiteY291" fmla="*/ 0 h 924402"/>
                <a:gd name="connsiteX292" fmla="*/ 2371886 w 4603109"/>
                <a:gd name="connsiteY292" fmla="*/ 0 h 924402"/>
                <a:gd name="connsiteX293" fmla="*/ 2373377 w 4603109"/>
                <a:gd name="connsiteY293" fmla="*/ 0 h 924402"/>
                <a:gd name="connsiteX294" fmla="*/ 2377892 w 4603109"/>
                <a:gd name="connsiteY294" fmla="*/ 0 h 924402"/>
                <a:gd name="connsiteX295" fmla="*/ 2382339 w 4603109"/>
                <a:gd name="connsiteY295" fmla="*/ 0 h 924402"/>
                <a:gd name="connsiteX296" fmla="*/ 2390054 w 4603109"/>
                <a:gd name="connsiteY296" fmla="*/ 0 h 924402"/>
                <a:gd name="connsiteX297" fmla="*/ 2419821 w 4603109"/>
                <a:gd name="connsiteY297" fmla="*/ 0 h 924402"/>
                <a:gd name="connsiteX298" fmla="*/ 2427040 w 4603109"/>
                <a:gd name="connsiteY298" fmla="*/ 0 h 924402"/>
                <a:gd name="connsiteX299" fmla="*/ 2436490 w 4603109"/>
                <a:gd name="connsiteY299" fmla="*/ 0 h 924402"/>
                <a:gd name="connsiteX300" fmla="*/ 2444472 w 4603109"/>
                <a:gd name="connsiteY300" fmla="*/ 0 h 924402"/>
                <a:gd name="connsiteX301" fmla="*/ 2448678 w 4603109"/>
                <a:gd name="connsiteY301" fmla="*/ 0 h 924402"/>
                <a:gd name="connsiteX302" fmla="*/ 2450171 w 4603109"/>
                <a:gd name="connsiteY302" fmla="*/ 0 h 924402"/>
                <a:gd name="connsiteX303" fmla="*/ 2450609 w 4603109"/>
                <a:gd name="connsiteY303" fmla="*/ 0 h 924402"/>
                <a:gd name="connsiteX304" fmla="*/ 2463572 w 4603109"/>
                <a:gd name="connsiteY304" fmla="*/ 0 h 924402"/>
                <a:gd name="connsiteX305" fmla="*/ 2471081 w 4603109"/>
                <a:gd name="connsiteY305" fmla="*/ 0 h 924402"/>
                <a:gd name="connsiteX306" fmla="*/ 2472573 w 4603109"/>
                <a:gd name="connsiteY306" fmla="*/ 0 h 924402"/>
                <a:gd name="connsiteX307" fmla="*/ 2474537 w 4603109"/>
                <a:gd name="connsiteY307" fmla="*/ 0 h 924402"/>
                <a:gd name="connsiteX308" fmla="*/ 2475596 w 4603109"/>
                <a:gd name="connsiteY308" fmla="*/ 0 h 924402"/>
                <a:gd name="connsiteX309" fmla="*/ 2477252 w 4603109"/>
                <a:gd name="connsiteY309" fmla="*/ 0 h 924402"/>
                <a:gd name="connsiteX310" fmla="*/ 2478712 w 4603109"/>
                <a:gd name="connsiteY310" fmla="*/ 0 h 924402"/>
                <a:gd name="connsiteX311" fmla="*/ 2478743 w 4603109"/>
                <a:gd name="connsiteY311" fmla="*/ 0 h 924402"/>
                <a:gd name="connsiteX312" fmla="*/ 2480043 w 4603109"/>
                <a:gd name="connsiteY312" fmla="*/ 0 h 924402"/>
                <a:gd name="connsiteX313" fmla="*/ 2499655 w 4603109"/>
                <a:gd name="connsiteY313" fmla="*/ 0 h 924402"/>
                <a:gd name="connsiteX314" fmla="*/ 2501146 w 4603109"/>
                <a:gd name="connsiteY314" fmla="*/ 0 h 924402"/>
                <a:gd name="connsiteX315" fmla="*/ 2505661 w 4603109"/>
                <a:gd name="connsiteY315" fmla="*/ 0 h 924402"/>
                <a:gd name="connsiteX316" fmla="*/ 2508776 w 4603109"/>
                <a:gd name="connsiteY316" fmla="*/ 0 h 924402"/>
                <a:gd name="connsiteX317" fmla="*/ 2510108 w 4603109"/>
                <a:gd name="connsiteY317" fmla="*/ 0 h 924402"/>
                <a:gd name="connsiteX318" fmla="*/ 2524178 w 4603109"/>
                <a:gd name="connsiteY318" fmla="*/ 0 h 924402"/>
                <a:gd name="connsiteX319" fmla="*/ 2525248 w 4603109"/>
                <a:gd name="connsiteY319" fmla="*/ 0 h 924402"/>
                <a:gd name="connsiteX320" fmla="*/ 2525669 w 4603109"/>
                <a:gd name="connsiteY320" fmla="*/ 0 h 924402"/>
                <a:gd name="connsiteX321" fmla="*/ 2552329 w 4603109"/>
                <a:gd name="connsiteY321" fmla="*/ 0 h 924402"/>
                <a:gd name="connsiteX322" fmla="*/ 2552751 w 4603109"/>
                <a:gd name="connsiteY322" fmla="*/ 0 h 924402"/>
                <a:gd name="connsiteX323" fmla="*/ 2554242 w 4603109"/>
                <a:gd name="connsiteY323" fmla="*/ 0 h 924402"/>
                <a:gd name="connsiteX324" fmla="*/ 2574787 w 4603109"/>
                <a:gd name="connsiteY324" fmla="*/ 0 h 924402"/>
                <a:gd name="connsiteX325" fmla="*/ 2576279 w 4603109"/>
                <a:gd name="connsiteY325" fmla="*/ 0 h 924402"/>
                <a:gd name="connsiteX326" fmla="*/ 2576447 w 4603109"/>
                <a:gd name="connsiteY326" fmla="*/ 0 h 924402"/>
                <a:gd name="connsiteX327" fmla="*/ 2577940 w 4603109"/>
                <a:gd name="connsiteY327" fmla="*/ 0 h 924402"/>
                <a:gd name="connsiteX328" fmla="*/ 2603360 w 4603109"/>
                <a:gd name="connsiteY328" fmla="*/ 0 h 924402"/>
                <a:gd name="connsiteX329" fmla="*/ 2604852 w 4603109"/>
                <a:gd name="connsiteY329" fmla="*/ 0 h 924402"/>
                <a:gd name="connsiteX330" fmla="*/ 2605021 w 4603109"/>
                <a:gd name="connsiteY330" fmla="*/ 0 h 924402"/>
                <a:gd name="connsiteX331" fmla="*/ 2605484 w 4603109"/>
                <a:gd name="connsiteY331" fmla="*/ 0 h 924402"/>
                <a:gd name="connsiteX332" fmla="*/ 2606481 w 4603109"/>
                <a:gd name="connsiteY332" fmla="*/ 0 h 924402"/>
                <a:gd name="connsiteX333" fmla="*/ 2606512 w 4603109"/>
                <a:gd name="connsiteY333" fmla="*/ 0 h 924402"/>
                <a:gd name="connsiteX334" fmla="*/ 2606976 w 4603109"/>
                <a:gd name="connsiteY334" fmla="*/ 0 h 924402"/>
                <a:gd name="connsiteX335" fmla="*/ 2618923 w 4603109"/>
                <a:gd name="connsiteY335" fmla="*/ 0 h 924402"/>
                <a:gd name="connsiteX336" fmla="*/ 2621248 w 4603109"/>
                <a:gd name="connsiteY336" fmla="*/ 0 h 924402"/>
                <a:gd name="connsiteX337" fmla="*/ 2622740 w 4603109"/>
                <a:gd name="connsiteY337" fmla="*/ 0 h 924402"/>
                <a:gd name="connsiteX338" fmla="*/ 2627885 w 4603109"/>
                <a:gd name="connsiteY338" fmla="*/ 0 h 924402"/>
                <a:gd name="connsiteX339" fmla="*/ 2629377 w 4603109"/>
                <a:gd name="connsiteY339" fmla="*/ 0 h 924402"/>
                <a:gd name="connsiteX340" fmla="*/ 2634058 w 4603109"/>
                <a:gd name="connsiteY340" fmla="*/ 0 h 924402"/>
                <a:gd name="connsiteX341" fmla="*/ 2635549 w 4603109"/>
                <a:gd name="connsiteY341" fmla="*/ 0 h 924402"/>
                <a:gd name="connsiteX342" fmla="*/ 2636545 w 4603109"/>
                <a:gd name="connsiteY342" fmla="*/ 0 h 924402"/>
                <a:gd name="connsiteX343" fmla="*/ 2648987 w 4603109"/>
                <a:gd name="connsiteY343" fmla="*/ 0 h 924402"/>
                <a:gd name="connsiteX344" fmla="*/ 2649821 w 4603109"/>
                <a:gd name="connsiteY344" fmla="*/ 0 h 924402"/>
                <a:gd name="connsiteX345" fmla="*/ 2651313 w 4603109"/>
                <a:gd name="connsiteY345" fmla="*/ 0 h 924402"/>
                <a:gd name="connsiteX346" fmla="*/ 2651947 w 4603109"/>
                <a:gd name="connsiteY346" fmla="*/ 0 h 924402"/>
                <a:gd name="connsiteX347" fmla="*/ 2653017 w 4603109"/>
                <a:gd name="connsiteY347" fmla="*/ 0 h 924402"/>
                <a:gd name="connsiteX348" fmla="*/ 2653438 w 4603109"/>
                <a:gd name="connsiteY348" fmla="*/ 0 h 924402"/>
                <a:gd name="connsiteX349" fmla="*/ 2656459 w 4603109"/>
                <a:gd name="connsiteY349" fmla="*/ 0 h 924402"/>
                <a:gd name="connsiteX350" fmla="*/ 2657950 w 4603109"/>
                <a:gd name="connsiteY350" fmla="*/ 0 h 924402"/>
                <a:gd name="connsiteX351" fmla="*/ 2665460 w 4603109"/>
                <a:gd name="connsiteY351" fmla="*/ 0 h 924402"/>
                <a:gd name="connsiteX352" fmla="*/ 2680098 w 4603109"/>
                <a:gd name="connsiteY352" fmla="*/ 0 h 924402"/>
                <a:gd name="connsiteX353" fmla="*/ 2680520 w 4603109"/>
                <a:gd name="connsiteY353" fmla="*/ 0 h 924402"/>
                <a:gd name="connsiteX354" fmla="*/ 2682011 w 4603109"/>
                <a:gd name="connsiteY354" fmla="*/ 0 h 924402"/>
                <a:gd name="connsiteX355" fmla="*/ 2692542 w 4603109"/>
                <a:gd name="connsiteY355" fmla="*/ 0 h 924402"/>
                <a:gd name="connsiteX356" fmla="*/ 2702556 w 4603109"/>
                <a:gd name="connsiteY356" fmla="*/ 0 h 924402"/>
                <a:gd name="connsiteX357" fmla="*/ 2704048 w 4603109"/>
                <a:gd name="connsiteY357" fmla="*/ 0 h 924402"/>
                <a:gd name="connsiteX358" fmla="*/ 2724289 w 4603109"/>
                <a:gd name="connsiteY358" fmla="*/ 0 h 924402"/>
                <a:gd name="connsiteX359" fmla="*/ 2731129 w 4603109"/>
                <a:gd name="connsiteY359" fmla="*/ 0 h 924402"/>
                <a:gd name="connsiteX360" fmla="*/ 2732621 w 4603109"/>
                <a:gd name="connsiteY360" fmla="*/ 0 h 924402"/>
                <a:gd name="connsiteX361" fmla="*/ 2733253 w 4603109"/>
                <a:gd name="connsiteY361" fmla="*/ 0 h 924402"/>
                <a:gd name="connsiteX362" fmla="*/ 2734745 w 4603109"/>
                <a:gd name="connsiteY362" fmla="*/ 0 h 924402"/>
                <a:gd name="connsiteX363" fmla="*/ 2746692 w 4603109"/>
                <a:gd name="connsiteY363" fmla="*/ 0 h 924402"/>
                <a:gd name="connsiteX364" fmla="*/ 2749017 w 4603109"/>
                <a:gd name="connsiteY364" fmla="*/ 0 h 924402"/>
                <a:gd name="connsiteX365" fmla="*/ 2750509 w 4603109"/>
                <a:gd name="connsiteY365" fmla="*/ 0 h 924402"/>
                <a:gd name="connsiteX366" fmla="*/ 2754354 w 4603109"/>
                <a:gd name="connsiteY366" fmla="*/ 0 h 924402"/>
                <a:gd name="connsiteX367" fmla="*/ 2755654 w 4603109"/>
                <a:gd name="connsiteY367" fmla="*/ 0 h 924402"/>
                <a:gd name="connsiteX368" fmla="*/ 2757146 w 4603109"/>
                <a:gd name="connsiteY368" fmla="*/ 0 h 924402"/>
                <a:gd name="connsiteX369" fmla="*/ 2761827 w 4603109"/>
                <a:gd name="connsiteY369" fmla="*/ 0 h 924402"/>
                <a:gd name="connsiteX370" fmla="*/ 2763318 w 4603109"/>
                <a:gd name="connsiteY370" fmla="*/ 0 h 924402"/>
                <a:gd name="connsiteX371" fmla="*/ 2776756 w 4603109"/>
                <a:gd name="connsiteY371" fmla="*/ 0 h 924402"/>
                <a:gd name="connsiteX372" fmla="*/ 2777590 w 4603109"/>
                <a:gd name="connsiteY372" fmla="*/ 0 h 924402"/>
                <a:gd name="connsiteX373" fmla="*/ 2779082 w 4603109"/>
                <a:gd name="connsiteY373" fmla="*/ 0 h 924402"/>
                <a:gd name="connsiteX374" fmla="*/ 2783442 w 4603109"/>
                <a:gd name="connsiteY374" fmla="*/ 0 h 924402"/>
                <a:gd name="connsiteX375" fmla="*/ 2784228 w 4603109"/>
                <a:gd name="connsiteY375" fmla="*/ 0 h 924402"/>
                <a:gd name="connsiteX376" fmla="*/ 2785719 w 4603109"/>
                <a:gd name="connsiteY376" fmla="*/ 0 h 924402"/>
                <a:gd name="connsiteX377" fmla="*/ 2786473 w 4603109"/>
                <a:gd name="connsiteY377" fmla="*/ 0 h 924402"/>
                <a:gd name="connsiteX378" fmla="*/ 2793229 w 4603109"/>
                <a:gd name="connsiteY378" fmla="*/ 0 h 924402"/>
                <a:gd name="connsiteX379" fmla="*/ 2799367 w 4603109"/>
                <a:gd name="connsiteY379" fmla="*/ 0 h 924402"/>
                <a:gd name="connsiteX380" fmla="*/ 2813506 w 4603109"/>
                <a:gd name="connsiteY380" fmla="*/ 0 h 924402"/>
                <a:gd name="connsiteX381" fmla="*/ 2820311 w 4603109"/>
                <a:gd name="connsiteY381" fmla="*/ 0 h 924402"/>
                <a:gd name="connsiteX382" fmla="*/ 2827893 w 4603109"/>
                <a:gd name="connsiteY382" fmla="*/ 0 h 924402"/>
                <a:gd name="connsiteX383" fmla="*/ 2827940 w 4603109"/>
                <a:gd name="connsiteY383" fmla="*/ 0 h 924402"/>
                <a:gd name="connsiteX384" fmla="*/ 2829431 w 4603109"/>
                <a:gd name="connsiteY384" fmla="*/ 0 h 924402"/>
                <a:gd name="connsiteX385" fmla="*/ 2829978 w 4603109"/>
                <a:gd name="connsiteY385" fmla="*/ 0 h 924402"/>
                <a:gd name="connsiteX386" fmla="*/ 2852058 w 4603109"/>
                <a:gd name="connsiteY386" fmla="*/ 0 h 924402"/>
                <a:gd name="connsiteX387" fmla="*/ 2857060 w 4603109"/>
                <a:gd name="connsiteY387" fmla="*/ 0 h 924402"/>
                <a:gd name="connsiteX388" fmla="*/ 2857958 w 4603109"/>
                <a:gd name="connsiteY388" fmla="*/ 0 h 924402"/>
                <a:gd name="connsiteX389" fmla="*/ 2871601 w 4603109"/>
                <a:gd name="connsiteY389" fmla="*/ 0 h 924402"/>
                <a:gd name="connsiteX390" fmla="*/ 2882123 w 4603109"/>
                <a:gd name="connsiteY390" fmla="*/ 0 h 924402"/>
                <a:gd name="connsiteX391" fmla="*/ 2894046 w 4603109"/>
                <a:gd name="connsiteY391" fmla="*/ 0 h 924402"/>
                <a:gd name="connsiteX392" fmla="*/ 2903496 w 4603109"/>
                <a:gd name="connsiteY392" fmla="*/ 0 h 924402"/>
                <a:gd name="connsiteX393" fmla="*/ 2911211 w 4603109"/>
                <a:gd name="connsiteY393" fmla="*/ 0 h 924402"/>
                <a:gd name="connsiteX394" fmla="*/ 2914242 w 4603109"/>
                <a:gd name="connsiteY394" fmla="*/ 0 h 924402"/>
                <a:gd name="connsiteX395" fmla="*/ 2914461 w 4603109"/>
                <a:gd name="connsiteY395" fmla="*/ 0 h 924402"/>
                <a:gd name="connsiteX396" fmla="*/ 2924111 w 4603109"/>
                <a:gd name="connsiteY396" fmla="*/ 0 h 924402"/>
                <a:gd name="connsiteX397" fmla="*/ 2927136 w 4603109"/>
                <a:gd name="connsiteY397" fmla="*/ 0 h 924402"/>
                <a:gd name="connsiteX398" fmla="*/ 2933561 w 4603109"/>
                <a:gd name="connsiteY398" fmla="*/ 0 h 924402"/>
                <a:gd name="connsiteX399" fmla="*/ 2939580 w 4603109"/>
                <a:gd name="connsiteY399" fmla="*/ 0 h 924402"/>
                <a:gd name="connsiteX400" fmla="*/ 2941275 w 4603109"/>
                <a:gd name="connsiteY400" fmla="*/ 0 h 924402"/>
                <a:gd name="connsiteX401" fmla="*/ 2941543 w 4603109"/>
                <a:gd name="connsiteY401" fmla="*/ 0 h 924402"/>
                <a:gd name="connsiteX402" fmla="*/ 2945586 w 4603109"/>
                <a:gd name="connsiteY402" fmla="*/ 0 h 924402"/>
                <a:gd name="connsiteX403" fmla="*/ 2950032 w 4603109"/>
                <a:gd name="connsiteY403" fmla="*/ 0 h 924402"/>
                <a:gd name="connsiteX404" fmla="*/ 2955662 w 4603109"/>
                <a:gd name="connsiteY404" fmla="*/ 0 h 924402"/>
                <a:gd name="connsiteX405" fmla="*/ 2955709 w 4603109"/>
                <a:gd name="connsiteY405" fmla="*/ 0 h 924402"/>
                <a:gd name="connsiteX406" fmla="*/ 2957200 w 4603109"/>
                <a:gd name="connsiteY406" fmla="*/ 0 h 924402"/>
                <a:gd name="connsiteX407" fmla="*/ 2957747 w 4603109"/>
                <a:gd name="connsiteY407" fmla="*/ 0 h 924402"/>
                <a:gd name="connsiteX408" fmla="*/ 2968152 w 4603109"/>
                <a:gd name="connsiteY408" fmla="*/ 0 h 924402"/>
                <a:gd name="connsiteX409" fmla="*/ 2969644 w 4603109"/>
                <a:gd name="connsiteY409" fmla="*/ 0 h 924402"/>
                <a:gd name="connsiteX410" fmla="*/ 2972667 w 4603109"/>
                <a:gd name="connsiteY410" fmla="*/ 0 h 924402"/>
                <a:gd name="connsiteX411" fmla="*/ 2977114 w 4603109"/>
                <a:gd name="connsiteY411" fmla="*/ 0 h 924402"/>
                <a:gd name="connsiteX412" fmla="*/ 2984829 w 4603109"/>
                <a:gd name="connsiteY412" fmla="*/ 0 h 924402"/>
                <a:gd name="connsiteX413" fmla="*/ 2985727 w 4603109"/>
                <a:gd name="connsiteY413" fmla="*/ 0 h 924402"/>
                <a:gd name="connsiteX414" fmla="*/ 2999370 w 4603109"/>
                <a:gd name="connsiteY414" fmla="*/ 0 h 924402"/>
                <a:gd name="connsiteX415" fmla="*/ 3021815 w 4603109"/>
                <a:gd name="connsiteY415" fmla="*/ 0 h 924402"/>
                <a:gd name="connsiteX416" fmla="*/ 3031265 w 4603109"/>
                <a:gd name="connsiteY416" fmla="*/ 0 h 924402"/>
                <a:gd name="connsiteX417" fmla="*/ 3042230 w 4603109"/>
                <a:gd name="connsiteY417" fmla="*/ 0 h 924402"/>
                <a:gd name="connsiteX418" fmla="*/ 3044946 w 4603109"/>
                <a:gd name="connsiteY418" fmla="*/ 0 h 924402"/>
                <a:gd name="connsiteX419" fmla="*/ 3051880 w 4603109"/>
                <a:gd name="connsiteY419" fmla="*/ 0 h 924402"/>
                <a:gd name="connsiteX420" fmla="*/ 3061330 w 4603109"/>
                <a:gd name="connsiteY420" fmla="*/ 0 h 924402"/>
                <a:gd name="connsiteX421" fmla="*/ 3067349 w 4603109"/>
                <a:gd name="connsiteY421" fmla="*/ 0 h 924402"/>
                <a:gd name="connsiteX422" fmla="*/ 3069312 w 4603109"/>
                <a:gd name="connsiteY422" fmla="*/ 0 h 924402"/>
                <a:gd name="connsiteX423" fmla="*/ 3073355 w 4603109"/>
                <a:gd name="connsiteY423" fmla="*/ 0 h 924402"/>
                <a:gd name="connsiteX424" fmla="*/ 3073518 w 4603109"/>
                <a:gd name="connsiteY424" fmla="*/ 0 h 924402"/>
                <a:gd name="connsiteX425" fmla="*/ 3075011 w 4603109"/>
                <a:gd name="connsiteY425" fmla="*/ 0 h 924402"/>
                <a:gd name="connsiteX426" fmla="*/ 3077801 w 4603109"/>
                <a:gd name="connsiteY426" fmla="*/ 0 h 924402"/>
                <a:gd name="connsiteX427" fmla="*/ 3095921 w 4603109"/>
                <a:gd name="connsiteY427" fmla="*/ 0 h 924402"/>
                <a:gd name="connsiteX428" fmla="*/ 3097413 w 4603109"/>
                <a:gd name="connsiteY428" fmla="*/ 0 h 924402"/>
                <a:gd name="connsiteX429" fmla="*/ 3100436 w 4603109"/>
                <a:gd name="connsiteY429" fmla="*/ 0 h 924402"/>
                <a:gd name="connsiteX430" fmla="*/ 3103552 w 4603109"/>
                <a:gd name="connsiteY430" fmla="*/ 0 h 924402"/>
                <a:gd name="connsiteX431" fmla="*/ 3104883 w 4603109"/>
                <a:gd name="connsiteY431" fmla="*/ 0 h 924402"/>
                <a:gd name="connsiteX432" fmla="*/ 3120023 w 4603109"/>
                <a:gd name="connsiteY432" fmla="*/ 0 h 924402"/>
                <a:gd name="connsiteX433" fmla="*/ 3120445 w 4603109"/>
                <a:gd name="connsiteY433" fmla="*/ 0 h 924402"/>
                <a:gd name="connsiteX434" fmla="*/ 3149018 w 4603109"/>
                <a:gd name="connsiteY434" fmla="*/ 0 h 924402"/>
                <a:gd name="connsiteX435" fmla="*/ 3150088 w 4603109"/>
                <a:gd name="connsiteY435" fmla="*/ 0 h 924402"/>
                <a:gd name="connsiteX436" fmla="*/ 3150509 w 4603109"/>
                <a:gd name="connsiteY436" fmla="*/ 0 h 924402"/>
                <a:gd name="connsiteX437" fmla="*/ 3171054 w 4603109"/>
                <a:gd name="connsiteY437" fmla="*/ 0 h 924402"/>
                <a:gd name="connsiteX438" fmla="*/ 3172715 w 4603109"/>
                <a:gd name="connsiteY438" fmla="*/ 0 h 924402"/>
                <a:gd name="connsiteX439" fmla="*/ 3199627 w 4603109"/>
                <a:gd name="connsiteY439" fmla="*/ 0 h 924402"/>
                <a:gd name="connsiteX440" fmla="*/ 3201119 w 4603109"/>
                <a:gd name="connsiteY440" fmla="*/ 0 h 924402"/>
                <a:gd name="connsiteX441" fmla="*/ 3201287 w 4603109"/>
                <a:gd name="connsiteY441" fmla="*/ 0 h 924402"/>
                <a:gd name="connsiteX442" fmla="*/ 3201751 w 4603109"/>
                <a:gd name="connsiteY442" fmla="*/ 0 h 924402"/>
                <a:gd name="connsiteX443" fmla="*/ 3202780 w 4603109"/>
                <a:gd name="connsiteY443" fmla="*/ 0 h 924402"/>
                <a:gd name="connsiteX444" fmla="*/ 3217515 w 4603109"/>
                <a:gd name="connsiteY444" fmla="*/ 0 h 924402"/>
                <a:gd name="connsiteX445" fmla="*/ 3224152 w 4603109"/>
                <a:gd name="connsiteY445" fmla="*/ 0 h 924402"/>
                <a:gd name="connsiteX446" fmla="*/ 3230324 w 4603109"/>
                <a:gd name="connsiteY446" fmla="*/ 0 h 924402"/>
                <a:gd name="connsiteX447" fmla="*/ 3231321 w 4603109"/>
                <a:gd name="connsiteY447" fmla="*/ 0 h 924402"/>
                <a:gd name="connsiteX448" fmla="*/ 3231816 w 4603109"/>
                <a:gd name="connsiteY448" fmla="*/ 0 h 924402"/>
                <a:gd name="connsiteX449" fmla="*/ 3243763 w 4603109"/>
                <a:gd name="connsiteY449" fmla="*/ 0 h 924402"/>
                <a:gd name="connsiteX450" fmla="*/ 3246088 w 4603109"/>
                <a:gd name="connsiteY450" fmla="*/ 0 h 924402"/>
                <a:gd name="connsiteX451" fmla="*/ 3247580 w 4603109"/>
                <a:gd name="connsiteY451" fmla="*/ 0 h 924402"/>
                <a:gd name="connsiteX452" fmla="*/ 3247792 w 4603109"/>
                <a:gd name="connsiteY452" fmla="*/ 0 h 924402"/>
                <a:gd name="connsiteX453" fmla="*/ 3248214 w 4603109"/>
                <a:gd name="connsiteY453" fmla="*/ 0 h 924402"/>
                <a:gd name="connsiteX454" fmla="*/ 3252725 w 4603109"/>
                <a:gd name="connsiteY454" fmla="*/ 0 h 924402"/>
                <a:gd name="connsiteX455" fmla="*/ 3254217 w 4603109"/>
                <a:gd name="connsiteY455" fmla="*/ 0 h 924402"/>
                <a:gd name="connsiteX456" fmla="*/ 3260235 w 4603109"/>
                <a:gd name="connsiteY456" fmla="*/ 0 h 924402"/>
                <a:gd name="connsiteX457" fmla="*/ 3276787 w 4603109"/>
                <a:gd name="connsiteY457" fmla="*/ 0 h 924402"/>
                <a:gd name="connsiteX458" fmla="*/ 3277857 w 4603109"/>
                <a:gd name="connsiteY458" fmla="*/ 0 h 924402"/>
                <a:gd name="connsiteX459" fmla="*/ 3278278 w 4603109"/>
                <a:gd name="connsiteY459" fmla="*/ 0 h 924402"/>
                <a:gd name="connsiteX460" fmla="*/ 3290300 w 4603109"/>
                <a:gd name="connsiteY460" fmla="*/ 0 h 924402"/>
                <a:gd name="connsiteX461" fmla="*/ 3298823 w 4603109"/>
                <a:gd name="connsiteY461" fmla="*/ 0 h 924402"/>
                <a:gd name="connsiteX462" fmla="*/ 3327396 w 4603109"/>
                <a:gd name="connsiteY462" fmla="*/ 0 h 924402"/>
                <a:gd name="connsiteX463" fmla="*/ 3328888 w 4603109"/>
                <a:gd name="connsiteY463" fmla="*/ 0 h 924402"/>
                <a:gd name="connsiteX464" fmla="*/ 3329520 w 4603109"/>
                <a:gd name="connsiteY464" fmla="*/ 0 h 924402"/>
                <a:gd name="connsiteX465" fmla="*/ 3345284 w 4603109"/>
                <a:gd name="connsiteY465" fmla="*/ 0 h 924402"/>
                <a:gd name="connsiteX466" fmla="*/ 3349129 w 4603109"/>
                <a:gd name="connsiteY466" fmla="*/ 0 h 924402"/>
                <a:gd name="connsiteX467" fmla="*/ 3351921 w 4603109"/>
                <a:gd name="connsiteY467" fmla="*/ 0 h 924402"/>
                <a:gd name="connsiteX468" fmla="*/ 3358093 w 4603109"/>
                <a:gd name="connsiteY468" fmla="*/ 0 h 924402"/>
                <a:gd name="connsiteX469" fmla="*/ 3359585 w 4603109"/>
                <a:gd name="connsiteY469" fmla="*/ 0 h 924402"/>
                <a:gd name="connsiteX470" fmla="*/ 3371532 w 4603109"/>
                <a:gd name="connsiteY470" fmla="*/ 0 h 924402"/>
                <a:gd name="connsiteX471" fmla="*/ 3373857 w 4603109"/>
                <a:gd name="connsiteY471" fmla="*/ 0 h 924402"/>
                <a:gd name="connsiteX472" fmla="*/ 3375349 w 4603109"/>
                <a:gd name="connsiteY472" fmla="*/ 0 h 924402"/>
                <a:gd name="connsiteX473" fmla="*/ 3380494 w 4603109"/>
                <a:gd name="connsiteY473" fmla="*/ 0 h 924402"/>
                <a:gd name="connsiteX474" fmla="*/ 3381986 w 4603109"/>
                <a:gd name="connsiteY474" fmla="*/ 0 h 924402"/>
                <a:gd name="connsiteX475" fmla="*/ 3388004 w 4603109"/>
                <a:gd name="connsiteY475" fmla="*/ 0 h 924402"/>
                <a:gd name="connsiteX476" fmla="*/ 3408282 w 4603109"/>
                <a:gd name="connsiteY476" fmla="*/ 0 h 924402"/>
                <a:gd name="connsiteX477" fmla="*/ 3418069 w 4603109"/>
                <a:gd name="connsiteY477" fmla="*/ 0 h 924402"/>
                <a:gd name="connsiteX478" fmla="*/ 3424207 w 4603109"/>
                <a:gd name="connsiteY478" fmla="*/ 0 h 924402"/>
                <a:gd name="connsiteX479" fmla="*/ 3424753 w 4603109"/>
                <a:gd name="connsiteY479" fmla="*/ 0 h 924402"/>
                <a:gd name="connsiteX480" fmla="*/ 3452733 w 4603109"/>
                <a:gd name="connsiteY480" fmla="*/ 0 h 924402"/>
                <a:gd name="connsiteX481" fmla="*/ 3454818 w 4603109"/>
                <a:gd name="connsiteY481" fmla="*/ 0 h 924402"/>
                <a:gd name="connsiteX482" fmla="*/ 3476898 w 4603109"/>
                <a:gd name="connsiteY482" fmla="*/ 0 h 924402"/>
                <a:gd name="connsiteX483" fmla="*/ 3496441 w 4603109"/>
                <a:gd name="connsiteY483" fmla="*/ 0 h 924402"/>
                <a:gd name="connsiteX484" fmla="*/ 3509236 w 4603109"/>
                <a:gd name="connsiteY484" fmla="*/ 0 h 924402"/>
                <a:gd name="connsiteX485" fmla="*/ 3518886 w 4603109"/>
                <a:gd name="connsiteY485" fmla="*/ 0 h 924402"/>
                <a:gd name="connsiteX486" fmla="*/ 3528336 w 4603109"/>
                <a:gd name="connsiteY486" fmla="*/ 0 h 924402"/>
                <a:gd name="connsiteX487" fmla="*/ 3536051 w 4603109"/>
                <a:gd name="connsiteY487" fmla="*/ 0 h 924402"/>
                <a:gd name="connsiteX488" fmla="*/ 3539301 w 4603109"/>
                <a:gd name="connsiteY488" fmla="*/ 0 h 924402"/>
                <a:gd name="connsiteX489" fmla="*/ 3540361 w 4603109"/>
                <a:gd name="connsiteY489" fmla="*/ 0 h 924402"/>
                <a:gd name="connsiteX490" fmla="*/ 3544807 w 4603109"/>
                <a:gd name="connsiteY490" fmla="*/ 0 h 924402"/>
                <a:gd name="connsiteX491" fmla="*/ 3551976 w 4603109"/>
                <a:gd name="connsiteY491" fmla="*/ 0 h 924402"/>
                <a:gd name="connsiteX492" fmla="*/ 3552522 w 4603109"/>
                <a:gd name="connsiteY492" fmla="*/ 0 h 924402"/>
                <a:gd name="connsiteX493" fmla="*/ 3564420 w 4603109"/>
                <a:gd name="connsiteY493" fmla="*/ 0 h 924402"/>
                <a:gd name="connsiteX494" fmla="*/ 3570426 w 4603109"/>
                <a:gd name="connsiteY494" fmla="*/ 0 h 924402"/>
                <a:gd name="connsiteX495" fmla="*/ 3574872 w 4603109"/>
                <a:gd name="connsiteY495" fmla="*/ 0 h 924402"/>
                <a:gd name="connsiteX496" fmla="*/ 3580502 w 4603109"/>
                <a:gd name="connsiteY496" fmla="*/ 0 h 924402"/>
                <a:gd name="connsiteX497" fmla="*/ 3582587 w 4603109"/>
                <a:gd name="connsiteY497" fmla="*/ 0 h 924402"/>
                <a:gd name="connsiteX498" fmla="*/ 3624210 w 4603109"/>
                <a:gd name="connsiteY498" fmla="*/ 0 h 924402"/>
                <a:gd name="connsiteX499" fmla="*/ 3637005 w 4603109"/>
                <a:gd name="connsiteY499" fmla="*/ 0 h 924402"/>
                <a:gd name="connsiteX500" fmla="*/ 3646655 w 4603109"/>
                <a:gd name="connsiteY500" fmla="*/ 0 h 924402"/>
                <a:gd name="connsiteX501" fmla="*/ 3656105 w 4603109"/>
                <a:gd name="connsiteY501" fmla="*/ 0 h 924402"/>
                <a:gd name="connsiteX502" fmla="*/ 3667070 w 4603109"/>
                <a:gd name="connsiteY502" fmla="*/ 0 h 924402"/>
                <a:gd name="connsiteX503" fmla="*/ 3668130 w 4603109"/>
                <a:gd name="connsiteY503" fmla="*/ 0 h 924402"/>
                <a:gd name="connsiteX504" fmla="*/ 3669786 w 4603109"/>
                <a:gd name="connsiteY504" fmla="*/ 0 h 924402"/>
                <a:gd name="connsiteX505" fmla="*/ 3672576 w 4603109"/>
                <a:gd name="connsiteY505" fmla="*/ 0 h 924402"/>
                <a:gd name="connsiteX506" fmla="*/ 3692189 w 4603109"/>
                <a:gd name="connsiteY506" fmla="*/ 0 h 924402"/>
                <a:gd name="connsiteX507" fmla="*/ 3698195 w 4603109"/>
                <a:gd name="connsiteY507" fmla="*/ 0 h 924402"/>
                <a:gd name="connsiteX508" fmla="*/ 3702641 w 4603109"/>
                <a:gd name="connsiteY508" fmla="*/ 0 h 924402"/>
                <a:gd name="connsiteX509" fmla="*/ 3744863 w 4603109"/>
                <a:gd name="connsiteY509" fmla="*/ 0 h 924402"/>
                <a:gd name="connsiteX510" fmla="*/ 3745285 w 4603109"/>
                <a:gd name="connsiteY510" fmla="*/ 0 h 924402"/>
                <a:gd name="connsiteX511" fmla="*/ 3795894 w 4603109"/>
                <a:gd name="connsiteY511" fmla="*/ 0 h 924402"/>
                <a:gd name="connsiteX512" fmla="*/ 3797555 w 4603109"/>
                <a:gd name="connsiteY512" fmla="*/ 0 h 924402"/>
                <a:gd name="connsiteX513" fmla="*/ 3826591 w 4603109"/>
                <a:gd name="connsiteY513" fmla="*/ 0 h 924402"/>
                <a:gd name="connsiteX514" fmla="*/ 3842355 w 4603109"/>
                <a:gd name="connsiteY514" fmla="*/ 0 h 924402"/>
                <a:gd name="connsiteX515" fmla="*/ 3848992 w 4603109"/>
                <a:gd name="connsiteY515" fmla="*/ 0 h 924402"/>
                <a:gd name="connsiteX516" fmla="*/ 3872632 w 4603109"/>
                <a:gd name="connsiteY516" fmla="*/ 0 h 924402"/>
                <a:gd name="connsiteX517" fmla="*/ 3873054 w 4603109"/>
                <a:gd name="connsiteY517" fmla="*/ 0 h 924402"/>
                <a:gd name="connsiteX518" fmla="*/ 3885075 w 4603109"/>
                <a:gd name="connsiteY518" fmla="*/ 0 h 924402"/>
                <a:gd name="connsiteX519" fmla="*/ 3923663 w 4603109"/>
                <a:gd name="connsiteY519" fmla="*/ 0 h 924402"/>
                <a:gd name="connsiteX520" fmla="*/ 3954360 w 4603109"/>
                <a:gd name="connsiteY520" fmla="*/ 0 h 924402"/>
                <a:gd name="connsiteX521" fmla="*/ 3970124 w 4603109"/>
                <a:gd name="connsiteY521" fmla="*/ 0 h 924402"/>
                <a:gd name="connsiteX522" fmla="*/ 3976761 w 4603109"/>
                <a:gd name="connsiteY522" fmla="*/ 0 h 924402"/>
                <a:gd name="connsiteX523" fmla="*/ 4012844 w 4603109"/>
                <a:gd name="connsiteY523" fmla="*/ 0 h 924402"/>
                <a:gd name="connsiteX524" fmla="*/ 4049593 w 4603109"/>
                <a:gd name="connsiteY524" fmla="*/ 0 h 924402"/>
                <a:gd name="connsiteX525" fmla="*/ 4169647 w 4603109"/>
                <a:gd name="connsiteY525" fmla="*/ 0 h 924402"/>
                <a:gd name="connsiteX526" fmla="*/ 4177362 w 4603109"/>
                <a:gd name="connsiteY526" fmla="*/ 0 h 924402"/>
                <a:gd name="connsiteX527" fmla="*/ 4297416 w 4603109"/>
                <a:gd name="connsiteY527" fmla="*/ 0 h 924402"/>
                <a:gd name="connsiteX528" fmla="*/ 4379339 w 4603109"/>
                <a:gd name="connsiteY528" fmla="*/ 47054 h 924402"/>
                <a:gd name="connsiteX529" fmla="*/ 4591731 w 4603109"/>
                <a:gd name="connsiteY529" fmla="*/ 415146 h 924402"/>
                <a:gd name="connsiteX530" fmla="*/ 4591731 w 4603109"/>
                <a:gd name="connsiteY530" fmla="*/ 509257 h 924402"/>
                <a:gd name="connsiteX531" fmla="*/ 4379339 w 4603109"/>
                <a:gd name="connsiteY531" fmla="*/ 877348 h 924402"/>
                <a:gd name="connsiteX532" fmla="*/ 4297416 w 4603109"/>
                <a:gd name="connsiteY532" fmla="*/ 924402 h 924402"/>
                <a:gd name="connsiteX533" fmla="*/ 4169647 w 4603109"/>
                <a:gd name="connsiteY533" fmla="*/ 924402 h 924402"/>
                <a:gd name="connsiteX534" fmla="*/ 3976761 w 4603109"/>
                <a:gd name="connsiteY534" fmla="*/ 924402 h 924402"/>
                <a:gd name="connsiteX535" fmla="*/ 3872632 w 4603109"/>
                <a:gd name="connsiteY535" fmla="*/ 924402 h 924402"/>
                <a:gd name="connsiteX536" fmla="*/ 3848992 w 4603109"/>
                <a:gd name="connsiteY536" fmla="*/ 924402 h 924402"/>
                <a:gd name="connsiteX537" fmla="*/ 3744863 w 4603109"/>
                <a:gd name="connsiteY537" fmla="*/ 924402 h 924402"/>
                <a:gd name="connsiteX538" fmla="*/ 3702641 w 4603109"/>
                <a:gd name="connsiteY538" fmla="*/ 924402 h 924402"/>
                <a:gd name="connsiteX539" fmla="*/ 3672576 w 4603109"/>
                <a:gd name="connsiteY539" fmla="*/ 924402 h 924402"/>
                <a:gd name="connsiteX540" fmla="*/ 3656105 w 4603109"/>
                <a:gd name="connsiteY540" fmla="*/ 924402 h 924402"/>
                <a:gd name="connsiteX541" fmla="*/ 3574872 w 4603109"/>
                <a:gd name="connsiteY541" fmla="*/ 924402 h 924402"/>
                <a:gd name="connsiteX542" fmla="*/ 3551976 w 4603109"/>
                <a:gd name="connsiteY542" fmla="*/ 924402 h 924402"/>
                <a:gd name="connsiteX543" fmla="*/ 3544807 w 4603109"/>
                <a:gd name="connsiteY543" fmla="*/ 924402 h 924402"/>
                <a:gd name="connsiteX544" fmla="*/ 3528336 w 4603109"/>
                <a:gd name="connsiteY544" fmla="*/ 924402 h 924402"/>
                <a:gd name="connsiteX545" fmla="*/ 3424207 w 4603109"/>
                <a:gd name="connsiteY545" fmla="*/ 924402 h 924402"/>
                <a:gd name="connsiteX546" fmla="*/ 3381986 w 4603109"/>
                <a:gd name="connsiteY546" fmla="*/ 924402 h 924402"/>
                <a:gd name="connsiteX547" fmla="*/ 3380494 w 4603109"/>
                <a:gd name="connsiteY547" fmla="*/ 924402 h 924402"/>
                <a:gd name="connsiteX548" fmla="*/ 3351921 w 4603109"/>
                <a:gd name="connsiteY548" fmla="*/ 924402 h 924402"/>
                <a:gd name="connsiteX549" fmla="*/ 3277857 w 4603109"/>
                <a:gd name="connsiteY549" fmla="*/ 924402 h 924402"/>
                <a:gd name="connsiteX550" fmla="*/ 3254217 w 4603109"/>
                <a:gd name="connsiteY550" fmla="*/ 924402 h 924402"/>
                <a:gd name="connsiteX551" fmla="*/ 3252725 w 4603109"/>
                <a:gd name="connsiteY551" fmla="*/ 924402 h 924402"/>
                <a:gd name="connsiteX552" fmla="*/ 3247792 w 4603109"/>
                <a:gd name="connsiteY552" fmla="*/ 924402 h 924402"/>
                <a:gd name="connsiteX553" fmla="*/ 3231321 w 4603109"/>
                <a:gd name="connsiteY553" fmla="*/ 924402 h 924402"/>
                <a:gd name="connsiteX554" fmla="*/ 3224152 w 4603109"/>
                <a:gd name="connsiteY554" fmla="*/ 924402 h 924402"/>
                <a:gd name="connsiteX555" fmla="*/ 3150088 w 4603109"/>
                <a:gd name="connsiteY555" fmla="*/ 924402 h 924402"/>
                <a:gd name="connsiteX556" fmla="*/ 3120023 w 4603109"/>
                <a:gd name="connsiteY556" fmla="*/ 924402 h 924402"/>
                <a:gd name="connsiteX557" fmla="*/ 3104883 w 4603109"/>
                <a:gd name="connsiteY557" fmla="*/ 924402 h 924402"/>
                <a:gd name="connsiteX558" fmla="*/ 3103552 w 4603109"/>
                <a:gd name="connsiteY558" fmla="*/ 924402 h 924402"/>
                <a:gd name="connsiteX559" fmla="*/ 3077801 w 4603109"/>
                <a:gd name="connsiteY559" fmla="*/ 924402 h 924402"/>
                <a:gd name="connsiteX560" fmla="*/ 3061330 w 4603109"/>
                <a:gd name="connsiteY560" fmla="*/ 924402 h 924402"/>
                <a:gd name="connsiteX561" fmla="*/ 3031265 w 4603109"/>
                <a:gd name="connsiteY561" fmla="*/ 924402 h 924402"/>
                <a:gd name="connsiteX562" fmla="*/ 2977114 w 4603109"/>
                <a:gd name="connsiteY562" fmla="*/ 924402 h 924402"/>
                <a:gd name="connsiteX563" fmla="*/ 2957200 w 4603109"/>
                <a:gd name="connsiteY563" fmla="*/ 924402 h 924402"/>
                <a:gd name="connsiteX564" fmla="*/ 2955709 w 4603109"/>
                <a:gd name="connsiteY564" fmla="*/ 924402 h 924402"/>
                <a:gd name="connsiteX565" fmla="*/ 2950032 w 4603109"/>
                <a:gd name="connsiteY565" fmla="*/ 924402 h 924402"/>
                <a:gd name="connsiteX566" fmla="*/ 2933561 w 4603109"/>
                <a:gd name="connsiteY566" fmla="*/ 924402 h 924402"/>
                <a:gd name="connsiteX567" fmla="*/ 2927136 w 4603109"/>
                <a:gd name="connsiteY567" fmla="*/ 924402 h 924402"/>
                <a:gd name="connsiteX568" fmla="*/ 2903496 w 4603109"/>
                <a:gd name="connsiteY568" fmla="*/ 924402 h 924402"/>
                <a:gd name="connsiteX569" fmla="*/ 2829431 w 4603109"/>
                <a:gd name="connsiteY569" fmla="*/ 924402 h 924402"/>
                <a:gd name="connsiteX570" fmla="*/ 2827940 w 4603109"/>
                <a:gd name="connsiteY570" fmla="*/ 924402 h 924402"/>
                <a:gd name="connsiteX571" fmla="*/ 2799367 w 4603109"/>
                <a:gd name="connsiteY571" fmla="*/ 924402 h 924402"/>
                <a:gd name="connsiteX572" fmla="*/ 2785719 w 4603109"/>
                <a:gd name="connsiteY572" fmla="*/ 924402 h 924402"/>
                <a:gd name="connsiteX573" fmla="*/ 2784228 w 4603109"/>
                <a:gd name="connsiteY573" fmla="*/ 924402 h 924402"/>
                <a:gd name="connsiteX574" fmla="*/ 2757146 w 4603109"/>
                <a:gd name="connsiteY574" fmla="*/ 924402 h 924402"/>
                <a:gd name="connsiteX575" fmla="*/ 2755654 w 4603109"/>
                <a:gd name="connsiteY575" fmla="*/ 924402 h 924402"/>
                <a:gd name="connsiteX576" fmla="*/ 2680098 w 4603109"/>
                <a:gd name="connsiteY576" fmla="*/ 924402 h 924402"/>
                <a:gd name="connsiteX577" fmla="*/ 2657950 w 4603109"/>
                <a:gd name="connsiteY577" fmla="*/ 924402 h 924402"/>
                <a:gd name="connsiteX578" fmla="*/ 2656459 w 4603109"/>
                <a:gd name="connsiteY578" fmla="*/ 924402 h 924402"/>
                <a:gd name="connsiteX579" fmla="*/ 2653017 w 4603109"/>
                <a:gd name="connsiteY579" fmla="*/ 924402 h 924402"/>
                <a:gd name="connsiteX580" fmla="*/ 2636545 w 4603109"/>
                <a:gd name="connsiteY580" fmla="*/ 924402 h 924402"/>
                <a:gd name="connsiteX581" fmla="*/ 2629377 w 4603109"/>
                <a:gd name="connsiteY581" fmla="*/ 924402 h 924402"/>
                <a:gd name="connsiteX582" fmla="*/ 2627885 w 4603109"/>
                <a:gd name="connsiteY582" fmla="*/ 924402 h 924402"/>
                <a:gd name="connsiteX583" fmla="*/ 2606481 w 4603109"/>
                <a:gd name="connsiteY583" fmla="*/ 924402 h 924402"/>
                <a:gd name="connsiteX584" fmla="*/ 2552329 w 4603109"/>
                <a:gd name="connsiteY584" fmla="*/ 924402 h 924402"/>
                <a:gd name="connsiteX585" fmla="*/ 2525248 w 4603109"/>
                <a:gd name="connsiteY585" fmla="*/ 924402 h 924402"/>
                <a:gd name="connsiteX586" fmla="*/ 2510108 w 4603109"/>
                <a:gd name="connsiteY586" fmla="*/ 924402 h 924402"/>
                <a:gd name="connsiteX587" fmla="*/ 2508776 w 4603109"/>
                <a:gd name="connsiteY587" fmla="*/ 924402 h 924402"/>
                <a:gd name="connsiteX588" fmla="*/ 2480043 w 4603109"/>
                <a:gd name="connsiteY588" fmla="*/ 924402 h 924402"/>
                <a:gd name="connsiteX589" fmla="*/ 2478712 w 4603109"/>
                <a:gd name="connsiteY589" fmla="*/ 924402 h 924402"/>
                <a:gd name="connsiteX590" fmla="*/ 2463572 w 4603109"/>
                <a:gd name="connsiteY590" fmla="*/ 924402 h 924402"/>
                <a:gd name="connsiteX591" fmla="*/ 2436490 w 4603109"/>
                <a:gd name="connsiteY591" fmla="*/ 924402 h 924402"/>
                <a:gd name="connsiteX592" fmla="*/ 2382339 w 4603109"/>
                <a:gd name="connsiteY592" fmla="*/ 924402 h 924402"/>
                <a:gd name="connsiteX593" fmla="*/ 2360934 w 4603109"/>
                <a:gd name="connsiteY593" fmla="*/ 924402 h 924402"/>
                <a:gd name="connsiteX594" fmla="*/ 2359443 w 4603109"/>
                <a:gd name="connsiteY594" fmla="*/ 924402 h 924402"/>
                <a:gd name="connsiteX595" fmla="*/ 2352274 w 4603109"/>
                <a:gd name="connsiteY595" fmla="*/ 924402 h 924402"/>
                <a:gd name="connsiteX596" fmla="*/ 2335803 w 4603109"/>
                <a:gd name="connsiteY596" fmla="*/ 924402 h 924402"/>
                <a:gd name="connsiteX597" fmla="*/ 2332360 w 4603109"/>
                <a:gd name="connsiteY597" fmla="*/ 924402 h 924402"/>
                <a:gd name="connsiteX598" fmla="*/ 2332328 w 4603109"/>
                <a:gd name="connsiteY598" fmla="*/ 924402 h 924402"/>
                <a:gd name="connsiteX599" fmla="*/ 2330869 w 4603109"/>
                <a:gd name="connsiteY599" fmla="*/ 924402 h 924402"/>
                <a:gd name="connsiteX600" fmla="*/ 2308721 w 4603109"/>
                <a:gd name="connsiteY600" fmla="*/ 924402 h 924402"/>
                <a:gd name="connsiteX601" fmla="*/ 2233165 w 4603109"/>
                <a:gd name="connsiteY601" fmla="*/ 924402 h 924402"/>
                <a:gd name="connsiteX602" fmla="*/ 2231674 w 4603109"/>
                <a:gd name="connsiteY602" fmla="*/ 924402 h 924402"/>
                <a:gd name="connsiteX603" fmla="*/ 2204591 w 4603109"/>
                <a:gd name="connsiteY603" fmla="*/ 924402 h 924402"/>
                <a:gd name="connsiteX604" fmla="*/ 2204559 w 4603109"/>
                <a:gd name="connsiteY604" fmla="*/ 924402 h 924402"/>
                <a:gd name="connsiteX605" fmla="*/ 2203100 w 4603109"/>
                <a:gd name="connsiteY605" fmla="*/ 924402 h 924402"/>
                <a:gd name="connsiteX606" fmla="*/ 2189452 w 4603109"/>
                <a:gd name="connsiteY606" fmla="*/ 924402 h 924402"/>
                <a:gd name="connsiteX607" fmla="*/ 2160879 w 4603109"/>
                <a:gd name="connsiteY607" fmla="*/ 924402 h 924402"/>
                <a:gd name="connsiteX608" fmla="*/ 2159388 w 4603109"/>
                <a:gd name="connsiteY608" fmla="*/ 924402 h 924402"/>
                <a:gd name="connsiteX609" fmla="*/ 2085323 w 4603109"/>
                <a:gd name="connsiteY609" fmla="*/ 924402 h 924402"/>
                <a:gd name="connsiteX610" fmla="*/ 2077294 w 4603109"/>
                <a:gd name="connsiteY610" fmla="*/ 924402 h 924402"/>
                <a:gd name="connsiteX611" fmla="*/ 2061683 w 4603109"/>
                <a:gd name="connsiteY611" fmla="*/ 924402 h 924402"/>
                <a:gd name="connsiteX612" fmla="*/ 2055258 w 4603109"/>
                <a:gd name="connsiteY612" fmla="*/ 924402 h 924402"/>
                <a:gd name="connsiteX613" fmla="*/ 2038787 w 4603109"/>
                <a:gd name="connsiteY613" fmla="*/ 924402 h 924402"/>
                <a:gd name="connsiteX614" fmla="*/ 2033110 w 4603109"/>
                <a:gd name="connsiteY614" fmla="*/ 924402 h 924402"/>
                <a:gd name="connsiteX615" fmla="*/ 2031619 w 4603109"/>
                <a:gd name="connsiteY615" fmla="*/ 924402 h 924402"/>
                <a:gd name="connsiteX616" fmla="*/ 2011705 w 4603109"/>
                <a:gd name="connsiteY616" fmla="*/ 924402 h 924402"/>
                <a:gd name="connsiteX617" fmla="*/ 1957554 w 4603109"/>
                <a:gd name="connsiteY617" fmla="*/ 924402 h 924402"/>
                <a:gd name="connsiteX618" fmla="*/ 1949525 w 4603109"/>
                <a:gd name="connsiteY618" fmla="*/ 924402 h 924402"/>
                <a:gd name="connsiteX619" fmla="*/ 1927489 w 4603109"/>
                <a:gd name="connsiteY619" fmla="*/ 924402 h 924402"/>
                <a:gd name="connsiteX620" fmla="*/ 1911018 w 4603109"/>
                <a:gd name="connsiteY620" fmla="*/ 924402 h 924402"/>
                <a:gd name="connsiteX621" fmla="*/ 1907543 w 4603109"/>
                <a:gd name="connsiteY621" fmla="*/ 924402 h 924402"/>
                <a:gd name="connsiteX622" fmla="*/ 1885268 w 4603109"/>
                <a:gd name="connsiteY622" fmla="*/ 924402 h 924402"/>
                <a:gd name="connsiteX623" fmla="*/ 1883936 w 4603109"/>
                <a:gd name="connsiteY623" fmla="*/ 924402 h 924402"/>
                <a:gd name="connsiteX624" fmla="*/ 1868796 w 4603109"/>
                <a:gd name="connsiteY624" fmla="*/ 924402 h 924402"/>
                <a:gd name="connsiteX625" fmla="*/ 1838732 w 4603109"/>
                <a:gd name="connsiteY625" fmla="*/ 924402 h 924402"/>
                <a:gd name="connsiteX626" fmla="*/ 1779774 w 4603109"/>
                <a:gd name="connsiteY626" fmla="*/ 924402 h 924402"/>
                <a:gd name="connsiteX627" fmla="*/ 1764668 w 4603109"/>
                <a:gd name="connsiteY627" fmla="*/ 924402 h 924402"/>
                <a:gd name="connsiteX628" fmla="*/ 1757499 w 4603109"/>
                <a:gd name="connsiteY628" fmla="*/ 924402 h 924402"/>
                <a:gd name="connsiteX629" fmla="*/ 1741027 w 4603109"/>
                <a:gd name="connsiteY629" fmla="*/ 924402 h 924402"/>
                <a:gd name="connsiteX630" fmla="*/ 1737552 w 4603109"/>
                <a:gd name="connsiteY630" fmla="*/ 924402 h 924402"/>
                <a:gd name="connsiteX631" fmla="*/ 1736094 w 4603109"/>
                <a:gd name="connsiteY631" fmla="*/ 924402 h 924402"/>
                <a:gd name="connsiteX632" fmla="*/ 1734603 w 4603109"/>
                <a:gd name="connsiteY632" fmla="*/ 924402 h 924402"/>
                <a:gd name="connsiteX633" fmla="*/ 1710963 w 4603109"/>
                <a:gd name="connsiteY633" fmla="*/ 924402 h 924402"/>
                <a:gd name="connsiteX634" fmla="*/ 1707488 w 4603109"/>
                <a:gd name="connsiteY634" fmla="*/ 924402 h 924402"/>
                <a:gd name="connsiteX635" fmla="*/ 1652509 w 4603109"/>
                <a:gd name="connsiteY635" fmla="*/ 924402 h 924402"/>
                <a:gd name="connsiteX636" fmla="*/ 1636899 w 4603109"/>
                <a:gd name="connsiteY636" fmla="*/ 924402 h 924402"/>
                <a:gd name="connsiteX637" fmla="*/ 1609783 w 4603109"/>
                <a:gd name="connsiteY637" fmla="*/ 924402 h 924402"/>
                <a:gd name="connsiteX638" fmla="*/ 1608325 w 4603109"/>
                <a:gd name="connsiteY638" fmla="*/ 924402 h 924402"/>
                <a:gd name="connsiteX639" fmla="*/ 1606834 w 4603109"/>
                <a:gd name="connsiteY639" fmla="*/ 924402 h 924402"/>
                <a:gd name="connsiteX640" fmla="*/ 1579719 w 4603109"/>
                <a:gd name="connsiteY640" fmla="*/ 924402 h 924402"/>
                <a:gd name="connsiteX641" fmla="*/ 1564612 w 4603109"/>
                <a:gd name="connsiteY641" fmla="*/ 924402 h 924402"/>
                <a:gd name="connsiteX642" fmla="*/ 1524740 w 4603109"/>
                <a:gd name="connsiteY642" fmla="*/ 924402 h 924402"/>
                <a:gd name="connsiteX643" fmla="*/ 1482518 w 4603109"/>
                <a:gd name="connsiteY643" fmla="*/ 924402 h 924402"/>
                <a:gd name="connsiteX644" fmla="*/ 1460483 w 4603109"/>
                <a:gd name="connsiteY644" fmla="*/ 924402 h 924402"/>
                <a:gd name="connsiteX645" fmla="*/ 1452454 w 4603109"/>
                <a:gd name="connsiteY645" fmla="*/ 924402 h 924402"/>
                <a:gd name="connsiteX646" fmla="*/ 1444011 w 4603109"/>
                <a:gd name="connsiteY646" fmla="*/ 924402 h 924402"/>
                <a:gd name="connsiteX647" fmla="*/ 1436843 w 4603109"/>
                <a:gd name="connsiteY647" fmla="*/ 924402 h 924402"/>
                <a:gd name="connsiteX648" fmla="*/ 1413947 w 4603109"/>
                <a:gd name="connsiteY648" fmla="*/ 924402 h 924402"/>
                <a:gd name="connsiteX649" fmla="*/ 1354749 w 4603109"/>
                <a:gd name="connsiteY649" fmla="*/ 924402 h 924402"/>
                <a:gd name="connsiteX650" fmla="*/ 1332714 w 4603109"/>
                <a:gd name="connsiteY650" fmla="*/ 924402 h 924402"/>
                <a:gd name="connsiteX651" fmla="*/ 1324685 w 4603109"/>
                <a:gd name="connsiteY651" fmla="*/ 924402 h 924402"/>
                <a:gd name="connsiteX652" fmla="*/ 1316242 w 4603109"/>
                <a:gd name="connsiteY652" fmla="*/ 924402 h 924402"/>
                <a:gd name="connsiteX653" fmla="*/ 1312767 w 4603109"/>
                <a:gd name="connsiteY653" fmla="*/ 924402 h 924402"/>
                <a:gd name="connsiteX654" fmla="*/ 1286178 w 4603109"/>
                <a:gd name="connsiteY654" fmla="*/ 924402 h 924402"/>
                <a:gd name="connsiteX655" fmla="*/ 1282703 w 4603109"/>
                <a:gd name="connsiteY655" fmla="*/ 924402 h 924402"/>
                <a:gd name="connsiteX656" fmla="*/ 1243956 w 4603109"/>
                <a:gd name="connsiteY656" fmla="*/ 924402 h 924402"/>
                <a:gd name="connsiteX657" fmla="*/ 1184998 w 4603109"/>
                <a:gd name="connsiteY657" fmla="*/ 924402 h 924402"/>
                <a:gd name="connsiteX658" fmla="*/ 1154934 w 4603109"/>
                <a:gd name="connsiteY658" fmla="*/ 924402 h 924402"/>
                <a:gd name="connsiteX659" fmla="*/ 1139828 w 4603109"/>
                <a:gd name="connsiteY659" fmla="*/ 924402 h 924402"/>
                <a:gd name="connsiteX660" fmla="*/ 1116187 w 4603109"/>
                <a:gd name="connsiteY660" fmla="*/ 924402 h 924402"/>
                <a:gd name="connsiteX661" fmla="*/ 1112712 w 4603109"/>
                <a:gd name="connsiteY661" fmla="*/ 924402 h 924402"/>
                <a:gd name="connsiteX662" fmla="*/ 1057734 w 4603109"/>
                <a:gd name="connsiteY662" fmla="*/ 924402 h 924402"/>
                <a:gd name="connsiteX663" fmla="*/ 1027669 w 4603109"/>
                <a:gd name="connsiteY663" fmla="*/ 924402 h 924402"/>
                <a:gd name="connsiteX664" fmla="*/ 1012059 w 4603109"/>
                <a:gd name="connsiteY664" fmla="*/ 924402 h 924402"/>
                <a:gd name="connsiteX665" fmla="*/ 984943 w 4603109"/>
                <a:gd name="connsiteY665" fmla="*/ 924402 h 924402"/>
                <a:gd name="connsiteX666" fmla="*/ 929965 w 4603109"/>
                <a:gd name="connsiteY666" fmla="*/ 924402 h 924402"/>
                <a:gd name="connsiteX667" fmla="*/ 899900 w 4603109"/>
                <a:gd name="connsiteY667" fmla="*/ 924402 h 924402"/>
                <a:gd name="connsiteX668" fmla="*/ 857678 w 4603109"/>
                <a:gd name="connsiteY668" fmla="*/ 924402 h 924402"/>
                <a:gd name="connsiteX669" fmla="*/ 819171 w 4603109"/>
                <a:gd name="connsiteY669" fmla="*/ 924402 h 924402"/>
                <a:gd name="connsiteX670" fmla="*/ 729909 w 4603109"/>
                <a:gd name="connsiteY670" fmla="*/ 924402 h 924402"/>
                <a:gd name="connsiteX671" fmla="*/ 691402 w 4603109"/>
                <a:gd name="connsiteY671" fmla="*/ 924402 h 924402"/>
                <a:gd name="connsiteX672" fmla="*/ 687927 w 4603109"/>
                <a:gd name="connsiteY672" fmla="*/ 924402 h 924402"/>
                <a:gd name="connsiteX673" fmla="*/ 560158 w 4603109"/>
                <a:gd name="connsiteY673" fmla="*/ 924402 h 924402"/>
                <a:gd name="connsiteX674" fmla="*/ 432894 w 4603109"/>
                <a:gd name="connsiteY674" fmla="*/ 924402 h 924402"/>
                <a:gd name="connsiteX675" fmla="*/ 305125 w 4603109"/>
                <a:gd name="connsiteY675" fmla="*/ 924402 h 924402"/>
                <a:gd name="connsiteX676" fmla="*/ 223202 w 4603109"/>
                <a:gd name="connsiteY676" fmla="*/ 877348 h 924402"/>
                <a:gd name="connsiteX677" fmla="*/ 10809 w 4603109"/>
                <a:gd name="connsiteY677" fmla="*/ 509257 h 924402"/>
                <a:gd name="connsiteX678" fmla="*/ 10809 w 4603109"/>
                <a:gd name="connsiteY678" fmla="*/ 415146 h 924402"/>
                <a:gd name="connsiteX679" fmla="*/ 223202 w 4603109"/>
                <a:gd name="connsiteY679" fmla="*/ 47054 h 924402"/>
                <a:gd name="connsiteX680" fmla="*/ 305125 w 4603109"/>
                <a:gd name="connsiteY680" fmla="*/ 0 h 92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</a:cxnLst>
              <a:rect l="l" t="t" r="r" b="b"/>
              <a:pathLst>
                <a:path w="4603109" h="924402">
                  <a:moveTo>
                    <a:pt x="305125" y="0"/>
                  </a:moveTo>
                  <a:lnTo>
                    <a:pt x="432894" y="0"/>
                  </a:lnTo>
                  <a:lnTo>
                    <a:pt x="445336" y="0"/>
                  </a:lnTo>
                  <a:cubicBezTo>
                    <a:pt x="485989" y="0"/>
                    <a:pt x="520835" y="0"/>
                    <a:pt x="550703" y="0"/>
                  </a:cubicBezTo>
                  <a:lnTo>
                    <a:pt x="560158" y="0"/>
                  </a:lnTo>
                  <a:lnTo>
                    <a:pt x="573105" y="0"/>
                  </a:lnTo>
                  <a:lnTo>
                    <a:pt x="626202" y="0"/>
                  </a:lnTo>
                  <a:cubicBezTo>
                    <a:pt x="646943" y="0"/>
                    <a:pt x="663537" y="0"/>
                    <a:pt x="676811" y="0"/>
                  </a:cubicBezTo>
                  <a:lnTo>
                    <a:pt x="678472" y="0"/>
                  </a:lnTo>
                  <a:lnTo>
                    <a:pt x="687927" y="0"/>
                  </a:lnTo>
                  <a:lnTo>
                    <a:pt x="691402" y="0"/>
                  </a:lnTo>
                  <a:lnTo>
                    <a:pt x="700371" y="0"/>
                  </a:lnTo>
                  <a:lnTo>
                    <a:pt x="707508" y="0"/>
                  </a:lnTo>
                  <a:cubicBezTo>
                    <a:pt x="729909" y="0"/>
                    <a:pt x="729909" y="0"/>
                    <a:pt x="729909" y="0"/>
                  </a:cubicBezTo>
                  <a:lnTo>
                    <a:pt x="753971" y="0"/>
                  </a:lnTo>
                  <a:lnTo>
                    <a:pt x="804580" y="0"/>
                  </a:lnTo>
                  <a:lnTo>
                    <a:pt x="805737" y="0"/>
                  </a:lnTo>
                  <a:lnTo>
                    <a:pt x="819171" y="0"/>
                  </a:lnTo>
                  <a:lnTo>
                    <a:pt x="828140" y="0"/>
                  </a:lnTo>
                  <a:lnTo>
                    <a:pt x="831615" y="0"/>
                  </a:lnTo>
                  <a:lnTo>
                    <a:pt x="835277" y="0"/>
                  </a:lnTo>
                  <a:lnTo>
                    <a:pt x="857678" y="0"/>
                  </a:lnTo>
                  <a:lnTo>
                    <a:pt x="864889" y="0"/>
                  </a:lnTo>
                  <a:lnTo>
                    <a:pt x="899900" y="0"/>
                  </a:lnTo>
                  <a:lnTo>
                    <a:pt x="909341" y="0"/>
                  </a:lnTo>
                  <a:lnTo>
                    <a:pt x="929965" y="0"/>
                  </a:lnTo>
                  <a:lnTo>
                    <a:pt x="933506" y="0"/>
                  </a:lnTo>
                  <a:lnTo>
                    <a:pt x="936982" y="0"/>
                  </a:lnTo>
                  <a:lnTo>
                    <a:pt x="959384" y="0"/>
                  </a:lnTo>
                  <a:lnTo>
                    <a:pt x="962542" y="0"/>
                  </a:lnTo>
                  <a:lnTo>
                    <a:pt x="984943" y="0"/>
                  </a:lnTo>
                  <a:lnTo>
                    <a:pt x="992658" y="0"/>
                  </a:lnTo>
                  <a:lnTo>
                    <a:pt x="1012059" y="0"/>
                  </a:lnTo>
                  <a:lnTo>
                    <a:pt x="1012480" y="0"/>
                  </a:lnTo>
                  <a:lnTo>
                    <a:pt x="1027669" y="0"/>
                  </a:lnTo>
                  <a:lnTo>
                    <a:pt x="1037110" y="0"/>
                  </a:lnTo>
                  <a:lnTo>
                    <a:pt x="1040112" y="0"/>
                  </a:lnTo>
                  <a:lnTo>
                    <a:pt x="1057734" y="0"/>
                  </a:lnTo>
                  <a:lnTo>
                    <a:pt x="1064751" y="0"/>
                  </a:lnTo>
                  <a:lnTo>
                    <a:pt x="1070177" y="0"/>
                  </a:lnTo>
                  <a:lnTo>
                    <a:pt x="1072436" y="0"/>
                  </a:lnTo>
                  <a:lnTo>
                    <a:pt x="1090311" y="0"/>
                  </a:lnTo>
                  <a:lnTo>
                    <a:pt x="1110718" y="0"/>
                  </a:lnTo>
                  <a:lnTo>
                    <a:pt x="1112712" y="0"/>
                  </a:lnTo>
                  <a:lnTo>
                    <a:pt x="1116187" y="0"/>
                  </a:lnTo>
                  <a:lnTo>
                    <a:pt x="1139828" y="0"/>
                  </a:lnTo>
                  <a:lnTo>
                    <a:pt x="1140249" y="0"/>
                  </a:lnTo>
                  <a:lnTo>
                    <a:pt x="1145480" y="0"/>
                  </a:lnTo>
                  <a:lnTo>
                    <a:pt x="1152270" y="0"/>
                  </a:lnTo>
                  <a:lnTo>
                    <a:pt x="1154934" y="0"/>
                  </a:lnTo>
                  <a:lnTo>
                    <a:pt x="1167881" y="0"/>
                  </a:lnTo>
                  <a:lnTo>
                    <a:pt x="1175544" y="0"/>
                  </a:lnTo>
                  <a:lnTo>
                    <a:pt x="1184998" y="0"/>
                  </a:lnTo>
                  <a:lnTo>
                    <a:pt x="1197946" y="0"/>
                  </a:lnTo>
                  <a:lnTo>
                    <a:pt x="1200205" y="0"/>
                  </a:lnTo>
                  <a:lnTo>
                    <a:pt x="1220978" y="0"/>
                  </a:lnTo>
                  <a:lnTo>
                    <a:pt x="1238487" y="0"/>
                  </a:lnTo>
                  <a:lnTo>
                    <a:pt x="1243956" y="0"/>
                  </a:lnTo>
                  <a:lnTo>
                    <a:pt x="1251042" y="0"/>
                  </a:lnTo>
                  <a:lnTo>
                    <a:pt x="1257637" y="0"/>
                  </a:lnTo>
                  <a:lnTo>
                    <a:pt x="1271587" y="0"/>
                  </a:lnTo>
                  <a:lnTo>
                    <a:pt x="1273249" y="0"/>
                  </a:lnTo>
                  <a:lnTo>
                    <a:pt x="1280039" y="0"/>
                  </a:lnTo>
                  <a:lnTo>
                    <a:pt x="1282703" y="0"/>
                  </a:lnTo>
                  <a:lnTo>
                    <a:pt x="1286178" y="0"/>
                  </a:lnTo>
                  <a:lnTo>
                    <a:pt x="1295146" y="0"/>
                  </a:lnTo>
                  <a:lnTo>
                    <a:pt x="1301651" y="0"/>
                  </a:lnTo>
                  <a:lnTo>
                    <a:pt x="1302284" y="0"/>
                  </a:lnTo>
                  <a:lnTo>
                    <a:pt x="1303313" y="0"/>
                  </a:lnTo>
                  <a:lnTo>
                    <a:pt x="1312767" y="0"/>
                  </a:lnTo>
                  <a:lnTo>
                    <a:pt x="1316242" y="0"/>
                  </a:lnTo>
                  <a:lnTo>
                    <a:pt x="1321886" y="0"/>
                  </a:lnTo>
                  <a:lnTo>
                    <a:pt x="1324685" y="0"/>
                  </a:lnTo>
                  <a:lnTo>
                    <a:pt x="1325211" y="0"/>
                  </a:lnTo>
                  <a:lnTo>
                    <a:pt x="1332348" y="0"/>
                  </a:lnTo>
                  <a:lnTo>
                    <a:pt x="1332714" y="0"/>
                  </a:lnTo>
                  <a:lnTo>
                    <a:pt x="1333135" y="0"/>
                  </a:lnTo>
                  <a:lnTo>
                    <a:pt x="1348747" y="0"/>
                  </a:lnTo>
                  <a:lnTo>
                    <a:pt x="1354749" y="0"/>
                  </a:lnTo>
                  <a:lnTo>
                    <a:pt x="1378811" y="0"/>
                  </a:lnTo>
                  <a:lnTo>
                    <a:pt x="1383745" y="0"/>
                  </a:lnTo>
                  <a:lnTo>
                    <a:pt x="1385406" y="0"/>
                  </a:lnTo>
                  <a:lnTo>
                    <a:pt x="1399356" y="0"/>
                  </a:lnTo>
                  <a:lnTo>
                    <a:pt x="1400513" y="0"/>
                  </a:lnTo>
                  <a:lnTo>
                    <a:pt x="1413947" y="0"/>
                  </a:lnTo>
                  <a:lnTo>
                    <a:pt x="1414442" y="0"/>
                  </a:lnTo>
                  <a:lnTo>
                    <a:pt x="1422915" y="0"/>
                  </a:lnTo>
                  <a:lnTo>
                    <a:pt x="1426390" y="0"/>
                  </a:lnTo>
                  <a:lnTo>
                    <a:pt x="1429420" y="0"/>
                  </a:lnTo>
                  <a:lnTo>
                    <a:pt x="1430053" y="0"/>
                  </a:lnTo>
                  <a:lnTo>
                    <a:pt x="1430206" y="0"/>
                  </a:lnTo>
                  <a:lnTo>
                    <a:pt x="1430577" y="0"/>
                  </a:lnTo>
                  <a:lnTo>
                    <a:pt x="1436843" y="0"/>
                  </a:lnTo>
                  <a:lnTo>
                    <a:pt x="1444011" y="0"/>
                  </a:lnTo>
                  <a:lnTo>
                    <a:pt x="1449655" y="0"/>
                  </a:lnTo>
                  <a:lnTo>
                    <a:pt x="1452454" y="0"/>
                  </a:lnTo>
                  <a:lnTo>
                    <a:pt x="1452980" y="0"/>
                  </a:lnTo>
                  <a:lnTo>
                    <a:pt x="1456455" y="0"/>
                  </a:lnTo>
                  <a:lnTo>
                    <a:pt x="1459664" y="0"/>
                  </a:lnTo>
                  <a:lnTo>
                    <a:pt x="1460117" y="0"/>
                  </a:lnTo>
                  <a:lnTo>
                    <a:pt x="1460483" y="0"/>
                  </a:lnTo>
                  <a:lnTo>
                    <a:pt x="1460904" y="0"/>
                  </a:lnTo>
                  <a:lnTo>
                    <a:pt x="1472926" y="0"/>
                  </a:lnTo>
                  <a:lnTo>
                    <a:pt x="1482518" y="0"/>
                  </a:lnTo>
                  <a:lnTo>
                    <a:pt x="1489729" y="0"/>
                  </a:lnTo>
                  <a:lnTo>
                    <a:pt x="1504116" y="0"/>
                  </a:lnTo>
                  <a:lnTo>
                    <a:pt x="1511514" y="0"/>
                  </a:lnTo>
                  <a:lnTo>
                    <a:pt x="1524740" y="0"/>
                  </a:lnTo>
                  <a:lnTo>
                    <a:pt x="1528282" y="0"/>
                  </a:lnTo>
                  <a:lnTo>
                    <a:pt x="1531757" y="0"/>
                  </a:lnTo>
                  <a:lnTo>
                    <a:pt x="1534181" y="0"/>
                  </a:lnTo>
                  <a:lnTo>
                    <a:pt x="1542211" y="0"/>
                  </a:lnTo>
                  <a:lnTo>
                    <a:pt x="1554159" y="0"/>
                  </a:lnTo>
                  <a:lnTo>
                    <a:pt x="1557318" y="0"/>
                  </a:lnTo>
                  <a:lnTo>
                    <a:pt x="1557975" y="0"/>
                  </a:lnTo>
                  <a:lnTo>
                    <a:pt x="1558346" y="0"/>
                  </a:lnTo>
                  <a:lnTo>
                    <a:pt x="1561822" y="0"/>
                  </a:lnTo>
                  <a:lnTo>
                    <a:pt x="1564612" y="0"/>
                  </a:lnTo>
                  <a:lnTo>
                    <a:pt x="1566857" y="0"/>
                  </a:lnTo>
                  <a:lnTo>
                    <a:pt x="1576919" y="0"/>
                  </a:lnTo>
                  <a:lnTo>
                    <a:pt x="1579719" y="0"/>
                  </a:lnTo>
                  <a:lnTo>
                    <a:pt x="1584224" y="0"/>
                  </a:lnTo>
                  <a:lnTo>
                    <a:pt x="1587382" y="0"/>
                  </a:lnTo>
                  <a:lnTo>
                    <a:pt x="1587433" y="0"/>
                  </a:lnTo>
                  <a:lnTo>
                    <a:pt x="1600695" y="0"/>
                  </a:lnTo>
                  <a:lnTo>
                    <a:pt x="1606834" y="0"/>
                  </a:lnTo>
                  <a:lnTo>
                    <a:pt x="1607256" y="0"/>
                  </a:lnTo>
                  <a:lnTo>
                    <a:pt x="1608325" y="0"/>
                  </a:lnTo>
                  <a:lnTo>
                    <a:pt x="1609783" y="0"/>
                  </a:lnTo>
                  <a:lnTo>
                    <a:pt x="1617498" y="0"/>
                  </a:lnTo>
                  <a:lnTo>
                    <a:pt x="1631885" y="0"/>
                  </a:lnTo>
                  <a:lnTo>
                    <a:pt x="1636899" y="0"/>
                  </a:lnTo>
                  <a:lnTo>
                    <a:pt x="1637320" y="0"/>
                  </a:lnTo>
                  <a:lnTo>
                    <a:pt x="1637445" y="0"/>
                  </a:lnTo>
                  <a:lnTo>
                    <a:pt x="1652509" y="0"/>
                  </a:lnTo>
                  <a:lnTo>
                    <a:pt x="1659526" y="0"/>
                  </a:lnTo>
                  <a:lnTo>
                    <a:pt x="1661950" y="0"/>
                  </a:lnTo>
                  <a:lnTo>
                    <a:pt x="1664952" y="0"/>
                  </a:lnTo>
                  <a:lnTo>
                    <a:pt x="1667212" y="0"/>
                  </a:lnTo>
                  <a:lnTo>
                    <a:pt x="1685087" y="0"/>
                  </a:lnTo>
                  <a:lnTo>
                    <a:pt x="1689591" y="0"/>
                  </a:lnTo>
                  <a:lnTo>
                    <a:pt x="1694626" y="0"/>
                  </a:lnTo>
                  <a:lnTo>
                    <a:pt x="1697276" y="0"/>
                  </a:lnTo>
                  <a:lnTo>
                    <a:pt x="1698000" y="0"/>
                  </a:lnTo>
                  <a:lnTo>
                    <a:pt x="1704688" y="0"/>
                  </a:lnTo>
                  <a:lnTo>
                    <a:pt x="1707488" y="0"/>
                  </a:lnTo>
                  <a:lnTo>
                    <a:pt x="1710963" y="0"/>
                  </a:lnTo>
                  <a:lnTo>
                    <a:pt x="1715151" y="0"/>
                  </a:lnTo>
                  <a:lnTo>
                    <a:pt x="1721928" y="0"/>
                  </a:lnTo>
                  <a:lnTo>
                    <a:pt x="1734603" y="0"/>
                  </a:lnTo>
                  <a:lnTo>
                    <a:pt x="1735025" y="0"/>
                  </a:lnTo>
                  <a:lnTo>
                    <a:pt x="1735558" y="0"/>
                  </a:lnTo>
                  <a:lnTo>
                    <a:pt x="1736094" y="0"/>
                  </a:lnTo>
                  <a:lnTo>
                    <a:pt x="1737552" y="0"/>
                  </a:lnTo>
                  <a:lnTo>
                    <a:pt x="1741027" y="0"/>
                  </a:lnTo>
                  <a:lnTo>
                    <a:pt x="1747046" y="0"/>
                  </a:lnTo>
                  <a:lnTo>
                    <a:pt x="1748537" y="0"/>
                  </a:lnTo>
                  <a:lnTo>
                    <a:pt x="1753052" y="0"/>
                  </a:lnTo>
                  <a:lnTo>
                    <a:pt x="1757499" y="0"/>
                  </a:lnTo>
                  <a:lnTo>
                    <a:pt x="1764668" y="0"/>
                  </a:lnTo>
                  <a:lnTo>
                    <a:pt x="1765089" y="0"/>
                  </a:lnTo>
                  <a:lnTo>
                    <a:pt x="1765214" y="0"/>
                  </a:lnTo>
                  <a:lnTo>
                    <a:pt x="1770320" y="0"/>
                  </a:lnTo>
                  <a:lnTo>
                    <a:pt x="1777110" y="0"/>
                  </a:lnTo>
                  <a:lnTo>
                    <a:pt x="1779774" y="0"/>
                  </a:lnTo>
                  <a:lnTo>
                    <a:pt x="1792721" y="0"/>
                  </a:lnTo>
                  <a:lnTo>
                    <a:pt x="1794981" y="0"/>
                  </a:lnTo>
                  <a:lnTo>
                    <a:pt x="1825045" y="0"/>
                  </a:lnTo>
                  <a:lnTo>
                    <a:pt x="1825769" y="0"/>
                  </a:lnTo>
                  <a:lnTo>
                    <a:pt x="1838732" y="0"/>
                  </a:lnTo>
                  <a:lnTo>
                    <a:pt x="1845818" y="0"/>
                  </a:lnTo>
                  <a:lnTo>
                    <a:pt x="1849697" y="0"/>
                  </a:lnTo>
                  <a:lnTo>
                    <a:pt x="1852412" y="0"/>
                  </a:lnTo>
                  <a:lnTo>
                    <a:pt x="1853903" y="0"/>
                  </a:lnTo>
                  <a:lnTo>
                    <a:pt x="1863327" y="0"/>
                  </a:lnTo>
                  <a:lnTo>
                    <a:pt x="1868796" y="0"/>
                  </a:lnTo>
                  <a:lnTo>
                    <a:pt x="1874815" y="0"/>
                  </a:lnTo>
                  <a:lnTo>
                    <a:pt x="1876306" y="0"/>
                  </a:lnTo>
                  <a:lnTo>
                    <a:pt x="1880821" y="0"/>
                  </a:lnTo>
                  <a:lnTo>
                    <a:pt x="1882477" y="0"/>
                  </a:lnTo>
                  <a:lnTo>
                    <a:pt x="1883936" y="0"/>
                  </a:lnTo>
                  <a:lnTo>
                    <a:pt x="1885268" y="0"/>
                  </a:lnTo>
                  <a:lnTo>
                    <a:pt x="1896427" y="0"/>
                  </a:lnTo>
                  <a:lnTo>
                    <a:pt x="1898089" y="0"/>
                  </a:lnTo>
                  <a:lnTo>
                    <a:pt x="1904879" y="0"/>
                  </a:lnTo>
                  <a:lnTo>
                    <a:pt x="1907543" y="0"/>
                  </a:lnTo>
                  <a:lnTo>
                    <a:pt x="1911018" y="0"/>
                  </a:lnTo>
                  <a:lnTo>
                    <a:pt x="1919986" y="0"/>
                  </a:lnTo>
                  <a:lnTo>
                    <a:pt x="1927124" y="0"/>
                  </a:lnTo>
                  <a:lnTo>
                    <a:pt x="1927489" y="0"/>
                  </a:lnTo>
                  <a:lnTo>
                    <a:pt x="1927911" y="0"/>
                  </a:lnTo>
                  <a:lnTo>
                    <a:pt x="1929402" y="0"/>
                  </a:lnTo>
                  <a:lnTo>
                    <a:pt x="1946726" y="0"/>
                  </a:lnTo>
                  <a:lnTo>
                    <a:pt x="1949525" y="0"/>
                  </a:lnTo>
                  <a:lnTo>
                    <a:pt x="1957554" y="0"/>
                  </a:lnTo>
                  <a:lnTo>
                    <a:pt x="1957975" y="0"/>
                  </a:lnTo>
                  <a:lnTo>
                    <a:pt x="1973587" y="0"/>
                  </a:lnTo>
                  <a:lnTo>
                    <a:pt x="1978520" y="0"/>
                  </a:lnTo>
                  <a:lnTo>
                    <a:pt x="1980012" y="0"/>
                  </a:lnTo>
                  <a:lnTo>
                    <a:pt x="1980181" y="0"/>
                  </a:lnTo>
                  <a:lnTo>
                    <a:pt x="1981672" y="0"/>
                  </a:lnTo>
                  <a:lnTo>
                    <a:pt x="2008585" y="0"/>
                  </a:lnTo>
                  <a:lnTo>
                    <a:pt x="2009218" y="0"/>
                  </a:lnTo>
                  <a:lnTo>
                    <a:pt x="2010246" y="0"/>
                  </a:lnTo>
                  <a:lnTo>
                    <a:pt x="2010709" y="0"/>
                  </a:lnTo>
                  <a:lnTo>
                    <a:pt x="2011705" y="0"/>
                  </a:lnTo>
                  <a:lnTo>
                    <a:pt x="2024147" y="0"/>
                  </a:lnTo>
                  <a:lnTo>
                    <a:pt x="2024196" y="0"/>
                  </a:lnTo>
                  <a:lnTo>
                    <a:pt x="2024981" y="0"/>
                  </a:lnTo>
                  <a:lnTo>
                    <a:pt x="2025353" y="0"/>
                  </a:lnTo>
                  <a:lnTo>
                    <a:pt x="2026473" y="0"/>
                  </a:lnTo>
                  <a:lnTo>
                    <a:pt x="2031619" y="0"/>
                  </a:lnTo>
                  <a:lnTo>
                    <a:pt x="2033110" y="0"/>
                  </a:lnTo>
                  <a:lnTo>
                    <a:pt x="2038787" y="0"/>
                  </a:lnTo>
                  <a:lnTo>
                    <a:pt x="2039282" y="0"/>
                  </a:lnTo>
                  <a:lnTo>
                    <a:pt x="2047755" y="0"/>
                  </a:lnTo>
                  <a:lnTo>
                    <a:pt x="2051230" y="0"/>
                  </a:lnTo>
                  <a:lnTo>
                    <a:pt x="2054893" y="0"/>
                  </a:lnTo>
                  <a:lnTo>
                    <a:pt x="2055046" y="0"/>
                  </a:lnTo>
                  <a:lnTo>
                    <a:pt x="2055258" y="0"/>
                  </a:lnTo>
                  <a:lnTo>
                    <a:pt x="2055680" y="0"/>
                  </a:lnTo>
                  <a:lnTo>
                    <a:pt x="2057171" y="0"/>
                  </a:lnTo>
                  <a:lnTo>
                    <a:pt x="2061683" y="0"/>
                  </a:lnTo>
                  <a:lnTo>
                    <a:pt x="2067702" y="0"/>
                  </a:lnTo>
                  <a:lnTo>
                    <a:pt x="2074495" y="0"/>
                  </a:lnTo>
                  <a:lnTo>
                    <a:pt x="2077294" y="0"/>
                  </a:lnTo>
                  <a:lnTo>
                    <a:pt x="2084504" y="0"/>
                  </a:lnTo>
                  <a:lnTo>
                    <a:pt x="2085323" y="0"/>
                  </a:lnTo>
                  <a:lnTo>
                    <a:pt x="2085744" y="0"/>
                  </a:lnTo>
                  <a:lnTo>
                    <a:pt x="2097766" y="0"/>
                  </a:lnTo>
                  <a:lnTo>
                    <a:pt x="2106289" y="0"/>
                  </a:lnTo>
                  <a:lnTo>
                    <a:pt x="2107781" y="0"/>
                  </a:lnTo>
                  <a:lnTo>
                    <a:pt x="2128956" y="0"/>
                  </a:lnTo>
                  <a:lnTo>
                    <a:pt x="2129514" y="0"/>
                  </a:lnTo>
                  <a:lnTo>
                    <a:pt x="2136354" y="0"/>
                  </a:lnTo>
                  <a:lnTo>
                    <a:pt x="2136987" y="0"/>
                  </a:lnTo>
                  <a:lnTo>
                    <a:pt x="2138478" y="0"/>
                  </a:lnTo>
                  <a:lnTo>
                    <a:pt x="2151916" y="0"/>
                  </a:lnTo>
                  <a:lnTo>
                    <a:pt x="2152750" y="0"/>
                  </a:lnTo>
                  <a:lnTo>
                    <a:pt x="2153122" y="0"/>
                  </a:lnTo>
                  <a:lnTo>
                    <a:pt x="2154242" y="0"/>
                  </a:lnTo>
                  <a:lnTo>
                    <a:pt x="2156597" y="0"/>
                  </a:lnTo>
                  <a:lnTo>
                    <a:pt x="2159388" y="0"/>
                  </a:lnTo>
                  <a:lnTo>
                    <a:pt x="2160879" y="0"/>
                  </a:lnTo>
                  <a:lnTo>
                    <a:pt x="2161633" y="0"/>
                  </a:lnTo>
                  <a:lnTo>
                    <a:pt x="2167051" y="0"/>
                  </a:lnTo>
                  <a:lnTo>
                    <a:pt x="2178999" y="0"/>
                  </a:lnTo>
                  <a:lnTo>
                    <a:pt x="2182158" y="0"/>
                  </a:lnTo>
                  <a:lnTo>
                    <a:pt x="2182815" y="0"/>
                  </a:lnTo>
                  <a:lnTo>
                    <a:pt x="2188666" y="0"/>
                  </a:lnTo>
                  <a:lnTo>
                    <a:pt x="2189452" y="0"/>
                  </a:lnTo>
                  <a:lnTo>
                    <a:pt x="2191697" y="0"/>
                  </a:lnTo>
                  <a:lnTo>
                    <a:pt x="2195471" y="0"/>
                  </a:lnTo>
                  <a:lnTo>
                    <a:pt x="2201759" y="0"/>
                  </a:lnTo>
                  <a:lnTo>
                    <a:pt x="2203100" y="0"/>
                  </a:lnTo>
                  <a:lnTo>
                    <a:pt x="2204559" y="0"/>
                  </a:lnTo>
                  <a:lnTo>
                    <a:pt x="2204591" y="0"/>
                  </a:lnTo>
                  <a:lnTo>
                    <a:pt x="2212273" y="0"/>
                  </a:lnTo>
                  <a:lnTo>
                    <a:pt x="2225535" y="0"/>
                  </a:lnTo>
                  <a:lnTo>
                    <a:pt x="2231674" y="0"/>
                  </a:lnTo>
                  <a:lnTo>
                    <a:pt x="2232096" y="0"/>
                  </a:lnTo>
                  <a:lnTo>
                    <a:pt x="2232220" y="0"/>
                  </a:lnTo>
                  <a:lnTo>
                    <a:pt x="2233118" y="0"/>
                  </a:lnTo>
                  <a:lnTo>
                    <a:pt x="2233165" y="0"/>
                  </a:lnTo>
                  <a:lnTo>
                    <a:pt x="2256725" y="0"/>
                  </a:lnTo>
                  <a:lnTo>
                    <a:pt x="2257283" y="0"/>
                  </a:lnTo>
                  <a:lnTo>
                    <a:pt x="2262285" y="0"/>
                  </a:lnTo>
                  <a:lnTo>
                    <a:pt x="2284366" y="0"/>
                  </a:lnTo>
                  <a:lnTo>
                    <a:pt x="2289402" y="0"/>
                  </a:lnTo>
                  <a:lnTo>
                    <a:pt x="2292052" y="0"/>
                  </a:lnTo>
                  <a:lnTo>
                    <a:pt x="2299271" y="0"/>
                  </a:lnTo>
                  <a:lnTo>
                    <a:pt x="2308721" y="0"/>
                  </a:lnTo>
                  <a:lnTo>
                    <a:pt x="2309927" y="0"/>
                  </a:lnTo>
                  <a:lnTo>
                    <a:pt x="2316435" y="0"/>
                  </a:lnTo>
                  <a:lnTo>
                    <a:pt x="2316703" y="0"/>
                  </a:lnTo>
                  <a:lnTo>
                    <a:pt x="2319466" y="0"/>
                  </a:lnTo>
                  <a:lnTo>
                    <a:pt x="2322840" y="0"/>
                  </a:lnTo>
                  <a:lnTo>
                    <a:pt x="2329528" y="0"/>
                  </a:lnTo>
                  <a:lnTo>
                    <a:pt x="2330869" y="0"/>
                  </a:lnTo>
                  <a:lnTo>
                    <a:pt x="2332328" y="0"/>
                  </a:lnTo>
                  <a:lnTo>
                    <a:pt x="2332360" y="0"/>
                  </a:lnTo>
                  <a:lnTo>
                    <a:pt x="2335803" y="0"/>
                  </a:lnTo>
                  <a:lnTo>
                    <a:pt x="2343312" y="0"/>
                  </a:lnTo>
                  <a:lnTo>
                    <a:pt x="2344804" y="0"/>
                  </a:lnTo>
                  <a:lnTo>
                    <a:pt x="2346768" y="0"/>
                  </a:lnTo>
                  <a:lnTo>
                    <a:pt x="2347827" y="0"/>
                  </a:lnTo>
                  <a:lnTo>
                    <a:pt x="2352274" y="0"/>
                  </a:lnTo>
                  <a:lnTo>
                    <a:pt x="2359443" y="0"/>
                  </a:lnTo>
                  <a:lnTo>
                    <a:pt x="2359865" y="0"/>
                  </a:lnTo>
                  <a:lnTo>
                    <a:pt x="2359989" y="0"/>
                  </a:lnTo>
                  <a:lnTo>
                    <a:pt x="2360887" y="0"/>
                  </a:lnTo>
                  <a:lnTo>
                    <a:pt x="2360934" y="0"/>
                  </a:lnTo>
                  <a:lnTo>
                    <a:pt x="2371886" y="0"/>
                  </a:lnTo>
                  <a:lnTo>
                    <a:pt x="2373377" y="0"/>
                  </a:lnTo>
                  <a:lnTo>
                    <a:pt x="2377892" y="0"/>
                  </a:lnTo>
                  <a:cubicBezTo>
                    <a:pt x="2382339" y="0"/>
                    <a:pt x="2382339" y="0"/>
                    <a:pt x="2382339" y="0"/>
                  </a:cubicBezTo>
                  <a:lnTo>
                    <a:pt x="2390054" y="0"/>
                  </a:lnTo>
                  <a:lnTo>
                    <a:pt x="2419821" y="0"/>
                  </a:lnTo>
                  <a:lnTo>
                    <a:pt x="2427040" y="0"/>
                  </a:lnTo>
                  <a:lnTo>
                    <a:pt x="2436490" y="0"/>
                  </a:lnTo>
                  <a:lnTo>
                    <a:pt x="2444472" y="0"/>
                  </a:lnTo>
                  <a:lnTo>
                    <a:pt x="2448678" y="0"/>
                  </a:lnTo>
                  <a:lnTo>
                    <a:pt x="2450171" y="0"/>
                  </a:lnTo>
                  <a:lnTo>
                    <a:pt x="2450609" y="0"/>
                  </a:lnTo>
                  <a:lnTo>
                    <a:pt x="2463572" y="0"/>
                  </a:lnTo>
                  <a:lnTo>
                    <a:pt x="2471081" y="0"/>
                  </a:lnTo>
                  <a:lnTo>
                    <a:pt x="2472573" y="0"/>
                  </a:lnTo>
                  <a:lnTo>
                    <a:pt x="2474537" y="0"/>
                  </a:lnTo>
                  <a:lnTo>
                    <a:pt x="2475596" y="0"/>
                  </a:lnTo>
                  <a:lnTo>
                    <a:pt x="2477252" y="0"/>
                  </a:lnTo>
                  <a:lnTo>
                    <a:pt x="2478712" y="0"/>
                  </a:lnTo>
                  <a:lnTo>
                    <a:pt x="2478743" y="0"/>
                  </a:lnTo>
                  <a:lnTo>
                    <a:pt x="2480043" y="0"/>
                  </a:lnTo>
                  <a:lnTo>
                    <a:pt x="2499655" y="0"/>
                  </a:lnTo>
                  <a:lnTo>
                    <a:pt x="2501146" y="0"/>
                  </a:lnTo>
                  <a:lnTo>
                    <a:pt x="2505661" y="0"/>
                  </a:lnTo>
                  <a:lnTo>
                    <a:pt x="2508776" y="0"/>
                  </a:lnTo>
                  <a:lnTo>
                    <a:pt x="2510108" y="0"/>
                  </a:lnTo>
                  <a:lnTo>
                    <a:pt x="2524178" y="0"/>
                  </a:lnTo>
                  <a:lnTo>
                    <a:pt x="2525248" y="0"/>
                  </a:lnTo>
                  <a:lnTo>
                    <a:pt x="2525669" y="0"/>
                  </a:lnTo>
                  <a:lnTo>
                    <a:pt x="2552329" y="0"/>
                  </a:lnTo>
                  <a:lnTo>
                    <a:pt x="2552751" y="0"/>
                  </a:lnTo>
                  <a:lnTo>
                    <a:pt x="2554242" y="0"/>
                  </a:lnTo>
                  <a:lnTo>
                    <a:pt x="2574787" y="0"/>
                  </a:lnTo>
                  <a:lnTo>
                    <a:pt x="2576279" y="0"/>
                  </a:lnTo>
                  <a:lnTo>
                    <a:pt x="2576447" y="0"/>
                  </a:lnTo>
                  <a:lnTo>
                    <a:pt x="2577940" y="0"/>
                  </a:lnTo>
                  <a:lnTo>
                    <a:pt x="2603360" y="0"/>
                  </a:lnTo>
                  <a:lnTo>
                    <a:pt x="2604852" y="0"/>
                  </a:lnTo>
                  <a:lnTo>
                    <a:pt x="2605021" y="0"/>
                  </a:lnTo>
                  <a:lnTo>
                    <a:pt x="2605484" y="0"/>
                  </a:lnTo>
                  <a:lnTo>
                    <a:pt x="2606481" y="0"/>
                  </a:lnTo>
                  <a:lnTo>
                    <a:pt x="2606512" y="0"/>
                  </a:lnTo>
                  <a:lnTo>
                    <a:pt x="2606976" y="0"/>
                  </a:lnTo>
                  <a:lnTo>
                    <a:pt x="2618923" y="0"/>
                  </a:lnTo>
                  <a:lnTo>
                    <a:pt x="2621248" y="0"/>
                  </a:lnTo>
                  <a:lnTo>
                    <a:pt x="2622740" y="0"/>
                  </a:lnTo>
                  <a:lnTo>
                    <a:pt x="2627885" y="0"/>
                  </a:lnTo>
                  <a:lnTo>
                    <a:pt x="2629377" y="0"/>
                  </a:lnTo>
                  <a:lnTo>
                    <a:pt x="2634058" y="0"/>
                  </a:lnTo>
                  <a:lnTo>
                    <a:pt x="2635549" y="0"/>
                  </a:lnTo>
                  <a:lnTo>
                    <a:pt x="2636545" y="0"/>
                  </a:lnTo>
                  <a:lnTo>
                    <a:pt x="2648987" y="0"/>
                  </a:lnTo>
                  <a:lnTo>
                    <a:pt x="2649821" y="0"/>
                  </a:lnTo>
                  <a:lnTo>
                    <a:pt x="2651313" y="0"/>
                  </a:lnTo>
                  <a:lnTo>
                    <a:pt x="2651947" y="0"/>
                  </a:lnTo>
                  <a:lnTo>
                    <a:pt x="2653017" y="0"/>
                  </a:lnTo>
                  <a:lnTo>
                    <a:pt x="2653438" y="0"/>
                  </a:lnTo>
                  <a:lnTo>
                    <a:pt x="2656459" y="0"/>
                  </a:lnTo>
                  <a:lnTo>
                    <a:pt x="2657950" y="0"/>
                  </a:lnTo>
                  <a:lnTo>
                    <a:pt x="2665460" y="0"/>
                  </a:lnTo>
                  <a:lnTo>
                    <a:pt x="2680098" y="0"/>
                  </a:lnTo>
                  <a:lnTo>
                    <a:pt x="2680520" y="0"/>
                  </a:lnTo>
                  <a:lnTo>
                    <a:pt x="2682011" y="0"/>
                  </a:lnTo>
                  <a:lnTo>
                    <a:pt x="2692542" y="0"/>
                  </a:lnTo>
                  <a:lnTo>
                    <a:pt x="2702556" y="0"/>
                  </a:lnTo>
                  <a:lnTo>
                    <a:pt x="2704048" y="0"/>
                  </a:lnTo>
                  <a:lnTo>
                    <a:pt x="2724289" y="0"/>
                  </a:lnTo>
                  <a:lnTo>
                    <a:pt x="2731129" y="0"/>
                  </a:lnTo>
                  <a:lnTo>
                    <a:pt x="2732621" y="0"/>
                  </a:lnTo>
                  <a:lnTo>
                    <a:pt x="2733253" y="0"/>
                  </a:lnTo>
                  <a:lnTo>
                    <a:pt x="2734745" y="0"/>
                  </a:lnTo>
                  <a:lnTo>
                    <a:pt x="2746692" y="0"/>
                  </a:lnTo>
                  <a:lnTo>
                    <a:pt x="2749017" y="0"/>
                  </a:lnTo>
                  <a:lnTo>
                    <a:pt x="2750509" y="0"/>
                  </a:lnTo>
                  <a:lnTo>
                    <a:pt x="2754354" y="0"/>
                  </a:lnTo>
                  <a:lnTo>
                    <a:pt x="2755654" y="0"/>
                  </a:lnTo>
                  <a:lnTo>
                    <a:pt x="2757146" y="0"/>
                  </a:lnTo>
                  <a:lnTo>
                    <a:pt x="2761827" y="0"/>
                  </a:lnTo>
                  <a:lnTo>
                    <a:pt x="2763318" y="0"/>
                  </a:lnTo>
                  <a:lnTo>
                    <a:pt x="2776756" y="0"/>
                  </a:lnTo>
                  <a:lnTo>
                    <a:pt x="2777590" y="0"/>
                  </a:lnTo>
                  <a:lnTo>
                    <a:pt x="2779082" y="0"/>
                  </a:lnTo>
                  <a:lnTo>
                    <a:pt x="2783442" y="0"/>
                  </a:lnTo>
                  <a:lnTo>
                    <a:pt x="2784228" y="0"/>
                  </a:lnTo>
                  <a:lnTo>
                    <a:pt x="2785719" y="0"/>
                  </a:lnTo>
                  <a:lnTo>
                    <a:pt x="2786473" y="0"/>
                  </a:lnTo>
                  <a:lnTo>
                    <a:pt x="2793229" y="0"/>
                  </a:lnTo>
                  <a:lnTo>
                    <a:pt x="2799367" y="0"/>
                  </a:lnTo>
                  <a:lnTo>
                    <a:pt x="2813506" y="0"/>
                  </a:lnTo>
                  <a:lnTo>
                    <a:pt x="2820311" y="0"/>
                  </a:lnTo>
                  <a:lnTo>
                    <a:pt x="2827893" y="0"/>
                  </a:lnTo>
                  <a:lnTo>
                    <a:pt x="2827940" y="0"/>
                  </a:lnTo>
                  <a:lnTo>
                    <a:pt x="2829431" y="0"/>
                  </a:lnTo>
                  <a:lnTo>
                    <a:pt x="2829978" y="0"/>
                  </a:lnTo>
                  <a:lnTo>
                    <a:pt x="2852058" y="0"/>
                  </a:lnTo>
                  <a:lnTo>
                    <a:pt x="2857060" y="0"/>
                  </a:lnTo>
                  <a:lnTo>
                    <a:pt x="2857958" y="0"/>
                  </a:lnTo>
                  <a:lnTo>
                    <a:pt x="2871601" y="0"/>
                  </a:lnTo>
                  <a:lnTo>
                    <a:pt x="2882123" y="0"/>
                  </a:lnTo>
                  <a:lnTo>
                    <a:pt x="2894046" y="0"/>
                  </a:lnTo>
                  <a:lnTo>
                    <a:pt x="2903496" y="0"/>
                  </a:lnTo>
                  <a:lnTo>
                    <a:pt x="2911211" y="0"/>
                  </a:lnTo>
                  <a:lnTo>
                    <a:pt x="2914242" y="0"/>
                  </a:lnTo>
                  <a:lnTo>
                    <a:pt x="2914461" y="0"/>
                  </a:lnTo>
                  <a:lnTo>
                    <a:pt x="2924111" y="0"/>
                  </a:lnTo>
                  <a:lnTo>
                    <a:pt x="2927136" y="0"/>
                  </a:lnTo>
                  <a:lnTo>
                    <a:pt x="2933561" y="0"/>
                  </a:lnTo>
                  <a:lnTo>
                    <a:pt x="2939580" y="0"/>
                  </a:lnTo>
                  <a:lnTo>
                    <a:pt x="2941275" y="0"/>
                  </a:lnTo>
                  <a:lnTo>
                    <a:pt x="2941543" y="0"/>
                  </a:lnTo>
                  <a:lnTo>
                    <a:pt x="2945586" y="0"/>
                  </a:lnTo>
                  <a:lnTo>
                    <a:pt x="2950032" y="0"/>
                  </a:lnTo>
                  <a:lnTo>
                    <a:pt x="2955662" y="0"/>
                  </a:lnTo>
                  <a:lnTo>
                    <a:pt x="2955709" y="0"/>
                  </a:lnTo>
                  <a:lnTo>
                    <a:pt x="2957200" y="0"/>
                  </a:lnTo>
                  <a:lnTo>
                    <a:pt x="2957747" y="0"/>
                  </a:lnTo>
                  <a:lnTo>
                    <a:pt x="2968152" y="0"/>
                  </a:lnTo>
                  <a:lnTo>
                    <a:pt x="2969644" y="0"/>
                  </a:lnTo>
                  <a:lnTo>
                    <a:pt x="2972667" y="0"/>
                  </a:lnTo>
                  <a:lnTo>
                    <a:pt x="2977114" y="0"/>
                  </a:lnTo>
                  <a:lnTo>
                    <a:pt x="2984829" y="0"/>
                  </a:lnTo>
                  <a:lnTo>
                    <a:pt x="2985727" y="0"/>
                  </a:lnTo>
                  <a:lnTo>
                    <a:pt x="2999370" y="0"/>
                  </a:lnTo>
                  <a:lnTo>
                    <a:pt x="3021815" y="0"/>
                  </a:lnTo>
                  <a:lnTo>
                    <a:pt x="3031265" y="0"/>
                  </a:lnTo>
                  <a:lnTo>
                    <a:pt x="3042230" y="0"/>
                  </a:lnTo>
                  <a:lnTo>
                    <a:pt x="3044946" y="0"/>
                  </a:lnTo>
                  <a:lnTo>
                    <a:pt x="3051880" y="0"/>
                  </a:lnTo>
                  <a:lnTo>
                    <a:pt x="3061330" y="0"/>
                  </a:lnTo>
                  <a:lnTo>
                    <a:pt x="3067349" y="0"/>
                  </a:lnTo>
                  <a:lnTo>
                    <a:pt x="3069312" y="0"/>
                  </a:lnTo>
                  <a:lnTo>
                    <a:pt x="3073355" y="0"/>
                  </a:lnTo>
                  <a:lnTo>
                    <a:pt x="3073518" y="0"/>
                  </a:lnTo>
                  <a:lnTo>
                    <a:pt x="3075011" y="0"/>
                  </a:lnTo>
                  <a:lnTo>
                    <a:pt x="3077801" y="0"/>
                  </a:lnTo>
                  <a:lnTo>
                    <a:pt x="3095921" y="0"/>
                  </a:lnTo>
                  <a:lnTo>
                    <a:pt x="3097413" y="0"/>
                  </a:lnTo>
                  <a:lnTo>
                    <a:pt x="3100436" y="0"/>
                  </a:lnTo>
                  <a:lnTo>
                    <a:pt x="3103552" y="0"/>
                  </a:lnTo>
                  <a:lnTo>
                    <a:pt x="3104883" y="0"/>
                  </a:lnTo>
                  <a:lnTo>
                    <a:pt x="3120023" y="0"/>
                  </a:lnTo>
                  <a:lnTo>
                    <a:pt x="3120445" y="0"/>
                  </a:lnTo>
                  <a:lnTo>
                    <a:pt x="3149018" y="0"/>
                  </a:lnTo>
                  <a:lnTo>
                    <a:pt x="3150088" y="0"/>
                  </a:lnTo>
                  <a:lnTo>
                    <a:pt x="3150509" y="0"/>
                  </a:lnTo>
                  <a:lnTo>
                    <a:pt x="3171054" y="0"/>
                  </a:lnTo>
                  <a:lnTo>
                    <a:pt x="3172715" y="0"/>
                  </a:lnTo>
                  <a:lnTo>
                    <a:pt x="3199627" y="0"/>
                  </a:lnTo>
                  <a:lnTo>
                    <a:pt x="3201119" y="0"/>
                  </a:lnTo>
                  <a:lnTo>
                    <a:pt x="3201287" y="0"/>
                  </a:lnTo>
                  <a:lnTo>
                    <a:pt x="3201751" y="0"/>
                  </a:lnTo>
                  <a:lnTo>
                    <a:pt x="3202780" y="0"/>
                  </a:lnTo>
                  <a:lnTo>
                    <a:pt x="3217515" y="0"/>
                  </a:lnTo>
                  <a:lnTo>
                    <a:pt x="3224152" y="0"/>
                  </a:lnTo>
                  <a:lnTo>
                    <a:pt x="3230324" y="0"/>
                  </a:lnTo>
                  <a:lnTo>
                    <a:pt x="3231321" y="0"/>
                  </a:lnTo>
                  <a:lnTo>
                    <a:pt x="3231816" y="0"/>
                  </a:lnTo>
                  <a:lnTo>
                    <a:pt x="3243763" y="0"/>
                  </a:lnTo>
                  <a:lnTo>
                    <a:pt x="3246088" y="0"/>
                  </a:lnTo>
                  <a:lnTo>
                    <a:pt x="3247580" y="0"/>
                  </a:lnTo>
                  <a:lnTo>
                    <a:pt x="3247792" y="0"/>
                  </a:lnTo>
                  <a:lnTo>
                    <a:pt x="3248214" y="0"/>
                  </a:lnTo>
                  <a:lnTo>
                    <a:pt x="3252725" y="0"/>
                  </a:lnTo>
                  <a:lnTo>
                    <a:pt x="3254217" y="0"/>
                  </a:lnTo>
                  <a:lnTo>
                    <a:pt x="3260235" y="0"/>
                  </a:lnTo>
                  <a:lnTo>
                    <a:pt x="3276787" y="0"/>
                  </a:lnTo>
                  <a:lnTo>
                    <a:pt x="3277857" y="0"/>
                  </a:lnTo>
                  <a:lnTo>
                    <a:pt x="3278278" y="0"/>
                  </a:lnTo>
                  <a:lnTo>
                    <a:pt x="3290300" y="0"/>
                  </a:lnTo>
                  <a:lnTo>
                    <a:pt x="3298823" y="0"/>
                  </a:lnTo>
                  <a:lnTo>
                    <a:pt x="3327396" y="0"/>
                  </a:lnTo>
                  <a:lnTo>
                    <a:pt x="3328888" y="0"/>
                  </a:lnTo>
                  <a:lnTo>
                    <a:pt x="3329520" y="0"/>
                  </a:lnTo>
                  <a:lnTo>
                    <a:pt x="3345284" y="0"/>
                  </a:lnTo>
                  <a:lnTo>
                    <a:pt x="3349129" y="0"/>
                  </a:lnTo>
                  <a:lnTo>
                    <a:pt x="3351921" y="0"/>
                  </a:lnTo>
                  <a:lnTo>
                    <a:pt x="3358093" y="0"/>
                  </a:lnTo>
                  <a:lnTo>
                    <a:pt x="3359585" y="0"/>
                  </a:lnTo>
                  <a:lnTo>
                    <a:pt x="3371532" y="0"/>
                  </a:lnTo>
                  <a:lnTo>
                    <a:pt x="3373857" y="0"/>
                  </a:lnTo>
                  <a:lnTo>
                    <a:pt x="3375349" y="0"/>
                  </a:lnTo>
                  <a:lnTo>
                    <a:pt x="3380494" y="0"/>
                  </a:lnTo>
                  <a:lnTo>
                    <a:pt x="3381986" y="0"/>
                  </a:lnTo>
                  <a:lnTo>
                    <a:pt x="3388004" y="0"/>
                  </a:lnTo>
                  <a:lnTo>
                    <a:pt x="3408282" y="0"/>
                  </a:lnTo>
                  <a:lnTo>
                    <a:pt x="3418069" y="0"/>
                  </a:lnTo>
                  <a:lnTo>
                    <a:pt x="3424207" y="0"/>
                  </a:lnTo>
                  <a:lnTo>
                    <a:pt x="3424753" y="0"/>
                  </a:lnTo>
                  <a:lnTo>
                    <a:pt x="3452733" y="0"/>
                  </a:lnTo>
                  <a:lnTo>
                    <a:pt x="3454818" y="0"/>
                  </a:lnTo>
                  <a:lnTo>
                    <a:pt x="3476898" y="0"/>
                  </a:lnTo>
                  <a:lnTo>
                    <a:pt x="3496441" y="0"/>
                  </a:lnTo>
                  <a:lnTo>
                    <a:pt x="3509236" y="0"/>
                  </a:lnTo>
                  <a:lnTo>
                    <a:pt x="3518886" y="0"/>
                  </a:lnTo>
                  <a:lnTo>
                    <a:pt x="3528336" y="0"/>
                  </a:lnTo>
                  <a:lnTo>
                    <a:pt x="3536051" y="0"/>
                  </a:lnTo>
                  <a:lnTo>
                    <a:pt x="3539301" y="0"/>
                  </a:lnTo>
                  <a:lnTo>
                    <a:pt x="3540361" y="0"/>
                  </a:lnTo>
                  <a:lnTo>
                    <a:pt x="3544807" y="0"/>
                  </a:lnTo>
                  <a:lnTo>
                    <a:pt x="3551976" y="0"/>
                  </a:lnTo>
                  <a:lnTo>
                    <a:pt x="3552522" y="0"/>
                  </a:lnTo>
                  <a:lnTo>
                    <a:pt x="3564420" y="0"/>
                  </a:lnTo>
                  <a:lnTo>
                    <a:pt x="3570426" y="0"/>
                  </a:lnTo>
                  <a:cubicBezTo>
                    <a:pt x="3574872" y="0"/>
                    <a:pt x="3574872" y="0"/>
                    <a:pt x="3574872" y="0"/>
                  </a:cubicBezTo>
                  <a:lnTo>
                    <a:pt x="3580502" y="0"/>
                  </a:lnTo>
                  <a:lnTo>
                    <a:pt x="3582587" y="0"/>
                  </a:lnTo>
                  <a:lnTo>
                    <a:pt x="3624210" y="0"/>
                  </a:lnTo>
                  <a:lnTo>
                    <a:pt x="3637005" y="0"/>
                  </a:lnTo>
                  <a:lnTo>
                    <a:pt x="3646655" y="0"/>
                  </a:lnTo>
                  <a:lnTo>
                    <a:pt x="3656105" y="0"/>
                  </a:lnTo>
                  <a:lnTo>
                    <a:pt x="3667070" y="0"/>
                  </a:lnTo>
                  <a:lnTo>
                    <a:pt x="3668130" y="0"/>
                  </a:lnTo>
                  <a:lnTo>
                    <a:pt x="3669786" y="0"/>
                  </a:lnTo>
                  <a:lnTo>
                    <a:pt x="3672576" y="0"/>
                  </a:lnTo>
                  <a:lnTo>
                    <a:pt x="3692189" y="0"/>
                  </a:lnTo>
                  <a:lnTo>
                    <a:pt x="3698195" y="0"/>
                  </a:lnTo>
                  <a:lnTo>
                    <a:pt x="3702641" y="0"/>
                  </a:lnTo>
                  <a:lnTo>
                    <a:pt x="3744863" y="0"/>
                  </a:lnTo>
                  <a:lnTo>
                    <a:pt x="3745285" y="0"/>
                  </a:lnTo>
                  <a:lnTo>
                    <a:pt x="3795894" y="0"/>
                  </a:lnTo>
                  <a:lnTo>
                    <a:pt x="3797555" y="0"/>
                  </a:lnTo>
                  <a:lnTo>
                    <a:pt x="3826591" y="0"/>
                  </a:lnTo>
                  <a:lnTo>
                    <a:pt x="3842355" y="0"/>
                  </a:lnTo>
                  <a:lnTo>
                    <a:pt x="3848992" y="0"/>
                  </a:lnTo>
                  <a:lnTo>
                    <a:pt x="3872632" y="0"/>
                  </a:lnTo>
                  <a:lnTo>
                    <a:pt x="3873054" y="0"/>
                  </a:lnTo>
                  <a:lnTo>
                    <a:pt x="3885075" y="0"/>
                  </a:lnTo>
                  <a:lnTo>
                    <a:pt x="3923663" y="0"/>
                  </a:lnTo>
                  <a:lnTo>
                    <a:pt x="3954360" y="0"/>
                  </a:lnTo>
                  <a:lnTo>
                    <a:pt x="3970124" y="0"/>
                  </a:lnTo>
                  <a:lnTo>
                    <a:pt x="3976761" y="0"/>
                  </a:lnTo>
                  <a:lnTo>
                    <a:pt x="4012844" y="0"/>
                  </a:lnTo>
                  <a:lnTo>
                    <a:pt x="4049593" y="0"/>
                  </a:lnTo>
                  <a:cubicBezTo>
                    <a:pt x="4169647" y="0"/>
                    <a:pt x="4169647" y="0"/>
                    <a:pt x="4169647" y="0"/>
                  </a:cubicBezTo>
                  <a:lnTo>
                    <a:pt x="4177362" y="0"/>
                  </a:lnTo>
                  <a:cubicBezTo>
                    <a:pt x="4297416" y="0"/>
                    <a:pt x="4297416" y="0"/>
                    <a:pt x="4297416" y="0"/>
                  </a:cubicBezTo>
                  <a:cubicBezTo>
                    <a:pt x="4327758" y="0"/>
                    <a:pt x="4364168" y="21251"/>
                    <a:pt x="4379339" y="47054"/>
                  </a:cubicBezTo>
                  <a:cubicBezTo>
                    <a:pt x="4591731" y="415146"/>
                    <a:pt x="4591731" y="415146"/>
                    <a:pt x="4591731" y="415146"/>
                  </a:cubicBezTo>
                  <a:cubicBezTo>
                    <a:pt x="4606902" y="440951"/>
                    <a:pt x="4606902" y="483452"/>
                    <a:pt x="4591731" y="509257"/>
                  </a:cubicBezTo>
                  <a:cubicBezTo>
                    <a:pt x="4379339" y="877348"/>
                    <a:pt x="4379339" y="877348"/>
                    <a:pt x="4379339" y="877348"/>
                  </a:cubicBezTo>
                  <a:cubicBezTo>
                    <a:pt x="4364168" y="903151"/>
                    <a:pt x="4327758" y="924402"/>
                    <a:pt x="4297416" y="924402"/>
                  </a:cubicBezTo>
                  <a:lnTo>
                    <a:pt x="4169647" y="924402"/>
                  </a:lnTo>
                  <a:lnTo>
                    <a:pt x="3976761" y="924402"/>
                  </a:lnTo>
                  <a:lnTo>
                    <a:pt x="3872632" y="924402"/>
                  </a:lnTo>
                  <a:lnTo>
                    <a:pt x="3848992" y="924402"/>
                  </a:lnTo>
                  <a:lnTo>
                    <a:pt x="3744863" y="924402"/>
                  </a:lnTo>
                  <a:lnTo>
                    <a:pt x="3702641" y="924402"/>
                  </a:lnTo>
                  <a:lnTo>
                    <a:pt x="3672576" y="924402"/>
                  </a:lnTo>
                  <a:lnTo>
                    <a:pt x="3656105" y="924402"/>
                  </a:lnTo>
                  <a:lnTo>
                    <a:pt x="3574872" y="924402"/>
                  </a:lnTo>
                  <a:lnTo>
                    <a:pt x="3551976" y="924402"/>
                  </a:lnTo>
                  <a:lnTo>
                    <a:pt x="3544807" y="924402"/>
                  </a:lnTo>
                  <a:lnTo>
                    <a:pt x="3528336" y="924402"/>
                  </a:lnTo>
                  <a:lnTo>
                    <a:pt x="3424207" y="924402"/>
                  </a:lnTo>
                  <a:lnTo>
                    <a:pt x="3381986" y="924402"/>
                  </a:lnTo>
                  <a:lnTo>
                    <a:pt x="3380494" y="924402"/>
                  </a:lnTo>
                  <a:lnTo>
                    <a:pt x="3351921" y="924402"/>
                  </a:lnTo>
                  <a:lnTo>
                    <a:pt x="3277857" y="924402"/>
                  </a:lnTo>
                  <a:lnTo>
                    <a:pt x="3254217" y="924402"/>
                  </a:lnTo>
                  <a:lnTo>
                    <a:pt x="3252725" y="924402"/>
                  </a:lnTo>
                  <a:lnTo>
                    <a:pt x="3247792" y="924402"/>
                  </a:lnTo>
                  <a:lnTo>
                    <a:pt x="3231321" y="924402"/>
                  </a:lnTo>
                  <a:lnTo>
                    <a:pt x="3224152" y="924402"/>
                  </a:lnTo>
                  <a:lnTo>
                    <a:pt x="3150088" y="924402"/>
                  </a:lnTo>
                  <a:lnTo>
                    <a:pt x="3120023" y="924402"/>
                  </a:lnTo>
                  <a:lnTo>
                    <a:pt x="3104883" y="924402"/>
                  </a:lnTo>
                  <a:lnTo>
                    <a:pt x="3103552" y="924402"/>
                  </a:lnTo>
                  <a:lnTo>
                    <a:pt x="3077801" y="924402"/>
                  </a:lnTo>
                  <a:lnTo>
                    <a:pt x="3061330" y="924402"/>
                  </a:lnTo>
                  <a:lnTo>
                    <a:pt x="3031265" y="924402"/>
                  </a:lnTo>
                  <a:lnTo>
                    <a:pt x="2977114" y="924402"/>
                  </a:lnTo>
                  <a:lnTo>
                    <a:pt x="2957200" y="924402"/>
                  </a:lnTo>
                  <a:lnTo>
                    <a:pt x="2955709" y="924402"/>
                  </a:lnTo>
                  <a:lnTo>
                    <a:pt x="2950032" y="924402"/>
                  </a:lnTo>
                  <a:lnTo>
                    <a:pt x="2933561" y="924402"/>
                  </a:lnTo>
                  <a:lnTo>
                    <a:pt x="2927136" y="924402"/>
                  </a:lnTo>
                  <a:lnTo>
                    <a:pt x="2903496" y="924402"/>
                  </a:lnTo>
                  <a:lnTo>
                    <a:pt x="2829431" y="924402"/>
                  </a:lnTo>
                  <a:lnTo>
                    <a:pt x="2827940" y="924402"/>
                  </a:lnTo>
                  <a:lnTo>
                    <a:pt x="2799367" y="924402"/>
                  </a:lnTo>
                  <a:lnTo>
                    <a:pt x="2785719" y="924402"/>
                  </a:lnTo>
                  <a:lnTo>
                    <a:pt x="2784228" y="924402"/>
                  </a:lnTo>
                  <a:lnTo>
                    <a:pt x="2757146" y="924402"/>
                  </a:lnTo>
                  <a:lnTo>
                    <a:pt x="2755654" y="924402"/>
                  </a:lnTo>
                  <a:lnTo>
                    <a:pt x="2680098" y="924402"/>
                  </a:lnTo>
                  <a:lnTo>
                    <a:pt x="2657950" y="924402"/>
                  </a:lnTo>
                  <a:lnTo>
                    <a:pt x="2656459" y="924402"/>
                  </a:lnTo>
                  <a:lnTo>
                    <a:pt x="2653017" y="924402"/>
                  </a:lnTo>
                  <a:lnTo>
                    <a:pt x="2636545" y="924402"/>
                  </a:lnTo>
                  <a:lnTo>
                    <a:pt x="2629377" y="924402"/>
                  </a:lnTo>
                  <a:lnTo>
                    <a:pt x="2627885" y="924402"/>
                  </a:lnTo>
                  <a:lnTo>
                    <a:pt x="2606481" y="924402"/>
                  </a:lnTo>
                  <a:lnTo>
                    <a:pt x="2552329" y="924402"/>
                  </a:lnTo>
                  <a:lnTo>
                    <a:pt x="2525248" y="924402"/>
                  </a:lnTo>
                  <a:lnTo>
                    <a:pt x="2510108" y="924402"/>
                  </a:lnTo>
                  <a:lnTo>
                    <a:pt x="2508776" y="924402"/>
                  </a:lnTo>
                  <a:lnTo>
                    <a:pt x="2480043" y="924402"/>
                  </a:lnTo>
                  <a:lnTo>
                    <a:pt x="2478712" y="924402"/>
                  </a:lnTo>
                  <a:lnTo>
                    <a:pt x="2463572" y="924402"/>
                  </a:lnTo>
                  <a:lnTo>
                    <a:pt x="2436490" y="924402"/>
                  </a:lnTo>
                  <a:lnTo>
                    <a:pt x="2382339" y="924402"/>
                  </a:lnTo>
                  <a:lnTo>
                    <a:pt x="2360934" y="924402"/>
                  </a:lnTo>
                  <a:lnTo>
                    <a:pt x="2359443" y="924402"/>
                  </a:lnTo>
                  <a:lnTo>
                    <a:pt x="2352274" y="924402"/>
                  </a:lnTo>
                  <a:lnTo>
                    <a:pt x="2335803" y="924402"/>
                  </a:lnTo>
                  <a:lnTo>
                    <a:pt x="2332360" y="924402"/>
                  </a:lnTo>
                  <a:lnTo>
                    <a:pt x="2332328" y="924402"/>
                  </a:lnTo>
                  <a:lnTo>
                    <a:pt x="2330869" y="924402"/>
                  </a:lnTo>
                  <a:lnTo>
                    <a:pt x="2308721" y="924402"/>
                  </a:lnTo>
                  <a:lnTo>
                    <a:pt x="2233165" y="924402"/>
                  </a:lnTo>
                  <a:lnTo>
                    <a:pt x="2231674" y="924402"/>
                  </a:lnTo>
                  <a:lnTo>
                    <a:pt x="2204591" y="924402"/>
                  </a:lnTo>
                  <a:lnTo>
                    <a:pt x="2204559" y="924402"/>
                  </a:lnTo>
                  <a:lnTo>
                    <a:pt x="2203100" y="924402"/>
                  </a:lnTo>
                  <a:lnTo>
                    <a:pt x="2189452" y="924402"/>
                  </a:lnTo>
                  <a:lnTo>
                    <a:pt x="2160879" y="924402"/>
                  </a:lnTo>
                  <a:lnTo>
                    <a:pt x="2159388" y="924402"/>
                  </a:lnTo>
                  <a:lnTo>
                    <a:pt x="2085323" y="924402"/>
                  </a:lnTo>
                  <a:lnTo>
                    <a:pt x="2077294" y="924402"/>
                  </a:lnTo>
                  <a:lnTo>
                    <a:pt x="2061683" y="924402"/>
                  </a:lnTo>
                  <a:lnTo>
                    <a:pt x="2055258" y="924402"/>
                  </a:lnTo>
                  <a:lnTo>
                    <a:pt x="2038787" y="924402"/>
                  </a:lnTo>
                  <a:lnTo>
                    <a:pt x="2033110" y="924402"/>
                  </a:lnTo>
                  <a:lnTo>
                    <a:pt x="2031619" y="924402"/>
                  </a:lnTo>
                  <a:lnTo>
                    <a:pt x="2011705" y="924402"/>
                  </a:lnTo>
                  <a:lnTo>
                    <a:pt x="1957554" y="924402"/>
                  </a:lnTo>
                  <a:lnTo>
                    <a:pt x="1949525" y="924402"/>
                  </a:lnTo>
                  <a:lnTo>
                    <a:pt x="1927489" y="924402"/>
                  </a:lnTo>
                  <a:lnTo>
                    <a:pt x="1911018" y="924402"/>
                  </a:lnTo>
                  <a:lnTo>
                    <a:pt x="1907543" y="924402"/>
                  </a:lnTo>
                  <a:lnTo>
                    <a:pt x="1885268" y="924402"/>
                  </a:lnTo>
                  <a:lnTo>
                    <a:pt x="1883936" y="924402"/>
                  </a:lnTo>
                  <a:lnTo>
                    <a:pt x="1868796" y="924402"/>
                  </a:lnTo>
                  <a:lnTo>
                    <a:pt x="1838732" y="924402"/>
                  </a:lnTo>
                  <a:lnTo>
                    <a:pt x="1779774" y="924402"/>
                  </a:lnTo>
                  <a:lnTo>
                    <a:pt x="1764668" y="924402"/>
                  </a:lnTo>
                  <a:lnTo>
                    <a:pt x="1757499" y="924402"/>
                  </a:lnTo>
                  <a:lnTo>
                    <a:pt x="1741027" y="924402"/>
                  </a:lnTo>
                  <a:lnTo>
                    <a:pt x="1737552" y="924402"/>
                  </a:lnTo>
                  <a:lnTo>
                    <a:pt x="1736094" y="924402"/>
                  </a:lnTo>
                  <a:lnTo>
                    <a:pt x="1734603" y="924402"/>
                  </a:lnTo>
                  <a:lnTo>
                    <a:pt x="1710963" y="924402"/>
                  </a:lnTo>
                  <a:lnTo>
                    <a:pt x="1707488" y="924402"/>
                  </a:lnTo>
                  <a:lnTo>
                    <a:pt x="1652509" y="924402"/>
                  </a:lnTo>
                  <a:lnTo>
                    <a:pt x="1636899" y="924402"/>
                  </a:lnTo>
                  <a:lnTo>
                    <a:pt x="1609783" y="924402"/>
                  </a:lnTo>
                  <a:lnTo>
                    <a:pt x="1608325" y="924402"/>
                  </a:lnTo>
                  <a:lnTo>
                    <a:pt x="1606834" y="924402"/>
                  </a:lnTo>
                  <a:lnTo>
                    <a:pt x="1579719" y="924402"/>
                  </a:lnTo>
                  <a:lnTo>
                    <a:pt x="1564612" y="924402"/>
                  </a:lnTo>
                  <a:lnTo>
                    <a:pt x="1524740" y="924402"/>
                  </a:lnTo>
                  <a:lnTo>
                    <a:pt x="1482518" y="924402"/>
                  </a:lnTo>
                  <a:lnTo>
                    <a:pt x="1460483" y="924402"/>
                  </a:lnTo>
                  <a:lnTo>
                    <a:pt x="1452454" y="924402"/>
                  </a:lnTo>
                  <a:lnTo>
                    <a:pt x="1444011" y="924402"/>
                  </a:lnTo>
                  <a:lnTo>
                    <a:pt x="1436843" y="924402"/>
                  </a:lnTo>
                  <a:lnTo>
                    <a:pt x="1413947" y="924402"/>
                  </a:lnTo>
                  <a:lnTo>
                    <a:pt x="1354749" y="924402"/>
                  </a:lnTo>
                  <a:lnTo>
                    <a:pt x="1332714" y="924402"/>
                  </a:lnTo>
                  <a:lnTo>
                    <a:pt x="1324685" y="924402"/>
                  </a:lnTo>
                  <a:lnTo>
                    <a:pt x="1316242" y="924402"/>
                  </a:lnTo>
                  <a:lnTo>
                    <a:pt x="1312767" y="924402"/>
                  </a:lnTo>
                  <a:lnTo>
                    <a:pt x="1286178" y="924402"/>
                  </a:lnTo>
                  <a:lnTo>
                    <a:pt x="1282703" y="924402"/>
                  </a:lnTo>
                  <a:lnTo>
                    <a:pt x="1243956" y="924402"/>
                  </a:lnTo>
                  <a:lnTo>
                    <a:pt x="1184998" y="924402"/>
                  </a:lnTo>
                  <a:lnTo>
                    <a:pt x="1154934" y="924402"/>
                  </a:lnTo>
                  <a:lnTo>
                    <a:pt x="1139828" y="924402"/>
                  </a:lnTo>
                  <a:lnTo>
                    <a:pt x="1116187" y="924402"/>
                  </a:lnTo>
                  <a:lnTo>
                    <a:pt x="1112712" y="924402"/>
                  </a:lnTo>
                  <a:lnTo>
                    <a:pt x="1057734" y="924402"/>
                  </a:lnTo>
                  <a:lnTo>
                    <a:pt x="1027669" y="924402"/>
                  </a:lnTo>
                  <a:lnTo>
                    <a:pt x="1012059" y="924402"/>
                  </a:lnTo>
                  <a:lnTo>
                    <a:pt x="984943" y="924402"/>
                  </a:lnTo>
                  <a:lnTo>
                    <a:pt x="929965" y="924402"/>
                  </a:lnTo>
                  <a:lnTo>
                    <a:pt x="899900" y="924402"/>
                  </a:lnTo>
                  <a:lnTo>
                    <a:pt x="857678" y="924402"/>
                  </a:lnTo>
                  <a:lnTo>
                    <a:pt x="819171" y="924402"/>
                  </a:lnTo>
                  <a:lnTo>
                    <a:pt x="729909" y="924402"/>
                  </a:lnTo>
                  <a:lnTo>
                    <a:pt x="691402" y="924402"/>
                  </a:lnTo>
                  <a:lnTo>
                    <a:pt x="687927" y="924402"/>
                  </a:lnTo>
                  <a:lnTo>
                    <a:pt x="560158" y="924402"/>
                  </a:lnTo>
                  <a:lnTo>
                    <a:pt x="432894" y="924402"/>
                  </a:lnTo>
                  <a:lnTo>
                    <a:pt x="305125" y="924402"/>
                  </a:lnTo>
                  <a:cubicBezTo>
                    <a:pt x="275541" y="924402"/>
                    <a:pt x="238373" y="903151"/>
                    <a:pt x="223202" y="877348"/>
                  </a:cubicBezTo>
                  <a:cubicBezTo>
                    <a:pt x="10809" y="509257"/>
                    <a:pt x="10809" y="509257"/>
                    <a:pt x="10809" y="509257"/>
                  </a:cubicBezTo>
                  <a:cubicBezTo>
                    <a:pt x="-3603" y="483452"/>
                    <a:pt x="-3603" y="440951"/>
                    <a:pt x="10809" y="415146"/>
                  </a:cubicBezTo>
                  <a:cubicBezTo>
                    <a:pt x="223202" y="47054"/>
                    <a:pt x="223202" y="47054"/>
                    <a:pt x="223202" y="47054"/>
                  </a:cubicBezTo>
                  <a:cubicBezTo>
                    <a:pt x="238373" y="21251"/>
                    <a:pt x="275541" y="0"/>
                    <a:pt x="30512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26" name="标题 1"/>
          <p:cNvSpPr txBox="1">
            <a:spLocks/>
          </p:cNvSpPr>
          <p:nvPr/>
        </p:nvSpPr>
        <p:spPr>
          <a:xfrm>
            <a:off x="2003094" y="300024"/>
            <a:ext cx="7095588" cy="795095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行业理解综述</a:t>
            </a:r>
            <a:endParaRPr lang="zh-CN" altLang="en-US" sz="2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356071" y="284685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32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文本框 7"/>
          <p:cNvSpPr txBox="1">
            <a:spLocks noChangeArrowheads="1"/>
          </p:cNvSpPr>
          <p:nvPr/>
        </p:nvSpPr>
        <p:spPr bwMode="auto">
          <a:xfrm>
            <a:off x="6377277" y="4041732"/>
            <a:ext cx="5163466" cy="107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椭圆 11"/>
          <p:cNvSpPr>
            <a:spLocks noChangeArrowheads="1"/>
          </p:cNvSpPr>
          <p:nvPr/>
        </p:nvSpPr>
        <p:spPr bwMode="auto">
          <a:xfrm>
            <a:off x="6415372" y="2321215"/>
            <a:ext cx="1342850" cy="1343336"/>
          </a:xfrm>
          <a:prstGeom prst="ellipse">
            <a:avLst/>
          </a:prstGeom>
          <a:solidFill>
            <a:srgbClr val="C00000"/>
          </a:solidFill>
          <a:ln w="25400" cmpd="sng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defTabSz="584200" eaLnBrk="1" hangingPunct="1">
              <a:defRPr/>
            </a:pPr>
            <a:endParaRPr lang="zh-CN" alt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0" name="Freeform 188"/>
          <p:cNvSpPr>
            <a:spLocks/>
          </p:cNvSpPr>
          <p:nvPr/>
        </p:nvSpPr>
        <p:spPr bwMode="auto">
          <a:xfrm>
            <a:off x="6783624" y="2726120"/>
            <a:ext cx="609521" cy="535112"/>
          </a:xfrm>
          <a:custGeom>
            <a:avLst/>
            <a:gdLst>
              <a:gd name="T0" fmla="*/ 2147483647 w 288"/>
              <a:gd name="T1" fmla="*/ 0 h 252"/>
              <a:gd name="T2" fmla="*/ 2147483647 w 288"/>
              <a:gd name="T3" fmla="*/ 2147483647 h 252"/>
              <a:gd name="T4" fmla="*/ 2147483647 w 288"/>
              <a:gd name="T5" fmla="*/ 0 h 252"/>
              <a:gd name="T6" fmla="*/ 0 w 288"/>
              <a:gd name="T7" fmla="*/ 2147483647 h 252"/>
              <a:gd name="T8" fmla="*/ 2147483647 w 288"/>
              <a:gd name="T9" fmla="*/ 2147483647 h 252"/>
              <a:gd name="T10" fmla="*/ 2147483647 w 288"/>
              <a:gd name="T11" fmla="*/ 2147483647 h 252"/>
              <a:gd name="T12" fmla="*/ 2147483647 w 288"/>
              <a:gd name="T13" fmla="*/ 2147483647 h 252"/>
              <a:gd name="T14" fmla="*/ 2147483647 w 288"/>
              <a:gd name="T15" fmla="*/ 2147483647 h 252"/>
              <a:gd name="T16" fmla="*/ 2147483647 w 288"/>
              <a:gd name="T17" fmla="*/ 0 h 25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88" h="252">
                <a:moveTo>
                  <a:pt x="217" y="0"/>
                </a:moveTo>
                <a:cubicBezTo>
                  <a:pt x="180" y="0"/>
                  <a:pt x="144" y="44"/>
                  <a:pt x="144" y="44"/>
                </a:cubicBezTo>
                <a:cubicBezTo>
                  <a:pt x="144" y="44"/>
                  <a:pt x="108" y="0"/>
                  <a:pt x="72" y="0"/>
                </a:cubicBezTo>
                <a:cubicBezTo>
                  <a:pt x="35" y="0"/>
                  <a:pt x="0" y="18"/>
                  <a:pt x="0" y="72"/>
                </a:cubicBezTo>
                <a:cubicBezTo>
                  <a:pt x="0" y="111"/>
                  <a:pt x="36" y="144"/>
                  <a:pt x="36" y="144"/>
                </a:cubicBezTo>
                <a:cubicBezTo>
                  <a:pt x="144" y="252"/>
                  <a:pt x="144" y="252"/>
                  <a:pt x="144" y="252"/>
                </a:cubicBezTo>
                <a:cubicBezTo>
                  <a:pt x="252" y="144"/>
                  <a:pt x="252" y="144"/>
                  <a:pt x="252" y="144"/>
                </a:cubicBezTo>
                <a:cubicBezTo>
                  <a:pt x="252" y="144"/>
                  <a:pt x="288" y="111"/>
                  <a:pt x="288" y="72"/>
                </a:cubicBezTo>
                <a:cubicBezTo>
                  <a:pt x="288" y="18"/>
                  <a:pt x="253" y="0"/>
                  <a:pt x="21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" name="椭圆 18"/>
          <p:cNvSpPr>
            <a:spLocks noChangeArrowheads="1"/>
          </p:cNvSpPr>
          <p:nvPr/>
        </p:nvSpPr>
        <p:spPr bwMode="auto">
          <a:xfrm>
            <a:off x="8067745" y="2324390"/>
            <a:ext cx="1341262" cy="1343336"/>
          </a:xfrm>
          <a:prstGeom prst="ellipse">
            <a:avLst/>
          </a:prstGeom>
          <a:solidFill>
            <a:srgbClr val="202A36"/>
          </a:solidFill>
          <a:ln w="25400" cmpd="sng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defTabSz="584200" eaLnBrk="1" hangingPunct="1">
              <a:defRPr/>
            </a:pPr>
            <a:endParaRPr lang="zh-CN" alt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2" name="组合 15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0282" y="2700714"/>
            <a:ext cx="596822" cy="5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椭圆 25"/>
          <p:cNvSpPr>
            <a:spLocks noChangeArrowheads="1"/>
          </p:cNvSpPr>
          <p:nvPr/>
        </p:nvSpPr>
        <p:spPr bwMode="auto">
          <a:xfrm>
            <a:off x="9718530" y="2321215"/>
            <a:ext cx="1342850" cy="1343336"/>
          </a:xfrm>
          <a:prstGeom prst="ellipse">
            <a:avLst/>
          </a:prstGeom>
          <a:solidFill>
            <a:srgbClr val="C00000"/>
          </a:solidFill>
          <a:ln w="25400" cmpd="sng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defTabSz="584200" eaLnBrk="1" hangingPunct="1">
              <a:defRPr/>
            </a:pPr>
            <a:endParaRPr lang="zh-CN" altLang="en-US" sz="4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4" name="组合 22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23289" y="2761054"/>
            <a:ext cx="439680" cy="536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5" name="组合 34"/>
          <p:cNvGrpSpPr/>
          <p:nvPr/>
        </p:nvGrpSpPr>
        <p:grpSpPr>
          <a:xfrm>
            <a:off x="695904" y="2061030"/>
            <a:ext cx="5468552" cy="3290176"/>
            <a:chOff x="3022028" y="1587732"/>
            <a:chExt cx="6120680" cy="3682533"/>
          </a:xfrm>
        </p:grpSpPr>
        <p:pic>
          <p:nvPicPr>
            <p:cNvPr id="36" name="Picture 2" descr="C:\Users\Administrator\Desktop\ppt展示模板-8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2028" y="1587732"/>
              <a:ext cx="6120680" cy="36825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7" name="矩形 36"/>
            <p:cNvSpPr/>
            <p:nvPr/>
          </p:nvSpPr>
          <p:spPr>
            <a:xfrm>
              <a:off x="3937348" y="2060861"/>
              <a:ext cx="4320480" cy="2376251"/>
            </a:xfrm>
            <a:prstGeom prst="rect">
              <a:avLst/>
            </a:prstGeom>
            <a:blipFill>
              <a:blip r:embed="rId6" cstate="screen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rightnessContrast bright="22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10654818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5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6" grpId="0"/>
      <p:bldP spid="27" grpId="0"/>
      <p:bldP spid="28" grpId="0"/>
      <p:bldP spid="29" grpId="0" animBg="1"/>
      <p:bldP spid="30" grpId="0" animBg="1"/>
      <p:bldP spid="31" grpId="0" animBg="1"/>
      <p:bldP spid="3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>
          <a:xfrm>
            <a:off x="2626593" y="3464066"/>
            <a:ext cx="363656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2963605" y="2367426"/>
            <a:ext cx="1313219" cy="431079"/>
          </a:xfrm>
          <a:prstGeom prst="rect">
            <a:avLst/>
          </a:prstGeom>
        </p:spPr>
        <p:txBody>
          <a:bodyPr wrap="none" lIns="91392" tIns="45696" rIns="91392" bIns="4569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47"/>
          <p:cNvSpPr>
            <a:spLocks noChangeArrowheads="1"/>
          </p:cNvSpPr>
          <p:nvPr/>
        </p:nvSpPr>
        <p:spPr bwMode="auto">
          <a:xfrm>
            <a:off x="2950645" y="2782352"/>
            <a:ext cx="3312512" cy="683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2" tIns="45696" rIns="91392" bIns="4569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12" name="椭圆 11"/>
          <p:cNvSpPr/>
          <p:nvPr/>
        </p:nvSpPr>
        <p:spPr>
          <a:xfrm flipV="1">
            <a:off x="2481331" y="2651693"/>
            <a:ext cx="397025" cy="397192"/>
          </a:xfrm>
          <a:prstGeom prst="ellipse">
            <a:avLst/>
          </a:prstGeom>
          <a:solidFill>
            <a:srgbClr val="C00000"/>
          </a:solidFill>
          <a:ln w="19050">
            <a:solidFill>
              <a:schemeClr val="bg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5" tIns="45697" rIns="91395" bIns="45697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1965312" y="2651695"/>
            <a:ext cx="1429067" cy="400296"/>
          </a:xfrm>
          <a:prstGeom prst="rect">
            <a:avLst/>
          </a:prstGeom>
        </p:spPr>
        <p:txBody>
          <a:bodyPr wrap="square" lIns="91401" tIns="45700" rIns="91401" bIns="4570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6924437" y="3464066"/>
            <a:ext cx="363656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7261450" y="2367426"/>
            <a:ext cx="1313219" cy="431079"/>
          </a:xfrm>
          <a:prstGeom prst="rect">
            <a:avLst/>
          </a:prstGeom>
        </p:spPr>
        <p:txBody>
          <a:bodyPr wrap="none" lIns="91392" tIns="45696" rIns="91392" bIns="4569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47"/>
          <p:cNvSpPr>
            <a:spLocks noChangeArrowheads="1"/>
          </p:cNvSpPr>
          <p:nvPr/>
        </p:nvSpPr>
        <p:spPr bwMode="auto">
          <a:xfrm>
            <a:off x="7248490" y="2782352"/>
            <a:ext cx="3312512" cy="683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2" tIns="45696" rIns="91392" bIns="4569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rgbClr val="333333"/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17" name="椭圆 16"/>
          <p:cNvSpPr/>
          <p:nvPr/>
        </p:nvSpPr>
        <p:spPr>
          <a:xfrm flipV="1">
            <a:off x="6779178" y="2666290"/>
            <a:ext cx="397025" cy="397192"/>
          </a:xfrm>
          <a:prstGeom prst="ellipse">
            <a:avLst/>
          </a:prstGeom>
          <a:solidFill>
            <a:srgbClr val="202A36"/>
          </a:solidFill>
          <a:ln w="19050">
            <a:solidFill>
              <a:schemeClr val="bg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5" tIns="45697" rIns="91395" bIns="45697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6263160" y="2672385"/>
            <a:ext cx="1429067" cy="400296"/>
          </a:xfrm>
          <a:prstGeom prst="rect">
            <a:avLst/>
          </a:prstGeom>
        </p:spPr>
        <p:txBody>
          <a:bodyPr wrap="square" lIns="91401" tIns="45700" rIns="91401" bIns="4570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2610990" y="5049547"/>
            <a:ext cx="363656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2948002" y="3952907"/>
            <a:ext cx="1313219" cy="431079"/>
          </a:xfrm>
          <a:prstGeom prst="rect">
            <a:avLst/>
          </a:prstGeom>
        </p:spPr>
        <p:txBody>
          <a:bodyPr wrap="none" lIns="91392" tIns="45696" rIns="91392" bIns="4569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47"/>
          <p:cNvSpPr>
            <a:spLocks noChangeArrowheads="1"/>
          </p:cNvSpPr>
          <p:nvPr/>
        </p:nvSpPr>
        <p:spPr bwMode="auto">
          <a:xfrm>
            <a:off x="2935042" y="4367834"/>
            <a:ext cx="3312512" cy="68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2" tIns="45696" rIns="91392" bIns="4569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23" name="椭圆 22"/>
          <p:cNvSpPr/>
          <p:nvPr/>
        </p:nvSpPr>
        <p:spPr>
          <a:xfrm flipV="1">
            <a:off x="2465729" y="4237174"/>
            <a:ext cx="397025" cy="397192"/>
          </a:xfrm>
          <a:prstGeom prst="ellipse">
            <a:avLst/>
          </a:prstGeom>
          <a:solidFill>
            <a:srgbClr val="202A36"/>
          </a:solidFill>
          <a:ln w="19050">
            <a:solidFill>
              <a:schemeClr val="bg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5" tIns="45697" rIns="91395" bIns="45697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1949711" y="4237176"/>
            <a:ext cx="1429067" cy="400296"/>
          </a:xfrm>
          <a:prstGeom prst="rect">
            <a:avLst/>
          </a:prstGeom>
        </p:spPr>
        <p:txBody>
          <a:bodyPr wrap="square" lIns="91401" tIns="45700" rIns="91401" bIns="4570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6908834" y="5049547"/>
            <a:ext cx="363656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7245848" y="3952907"/>
            <a:ext cx="1313219" cy="431079"/>
          </a:xfrm>
          <a:prstGeom prst="rect">
            <a:avLst/>
          </a:prstGeom>
        </p:spPr>
        <p:txBody>
          <a:bodyPr wrap="none" lIns="91392" tIns="45696" rIns="91392" bIns="4569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47"/>
          <p:cNvSpPr>
            <a:spLocks noChangeArrowheads="1"/>
          </p:cNvSpPr>
          <p:nvPr/>
        </p:nvSpPr>
        <p:spPr bwMode="auto">
          <a:xfrm>
            <a:off x="7232887" y="4367834"/>
            <a:ext cx="3312512" cy="68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2" tIns="45696" rIns="91392" bIns="4569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rgbClr val="333333"/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28" name="椭圆 27"/>
          <p:cNvSpPr/>
          <p:nvPr/>
        </p:nvSpPr>
        <p:spPr>
          <a:xfrm flipV="1">
            <a:off x="6763575" y="4256925"/>
            <a:ext cx="397025" cy="397192"/>
          </a:xfrm>
          <a:prstGeom prst="ellipse">
            <a:avLst/>
          </a:prstGeom>
          <a:solidFill>
            <a:srgbClr val="C00000"/>
          </a:solidFill>
          <a:ln w="19050">
            <a:solidFill>
              <a:schemeClr val="bg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5" tIns="45697" rIns="91395" bIns="45697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29" name="矩形 28"/>
          <p:cNvSpPr/>
          <p:nvPr/>
        </p:nvSpPr>
        <p:spPr>
          <a:xfrm>
            <a:off x="6247556" y="4256928"/>
            <a:ext cx="1429067" cy="400296"/>
          </a:xfrm>
          <a:prstGeom prst="rect">
            <a:avLst/>
          </a:prstGeom>
        </p:spPr>
        <p:txBody>
          <a:bodyPr wrap="square" lIns="91401" tIns="45700" rIns="91401" bIns="4570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矩形 6"/>
          <p:cNvSpPr>
            <a:spLocks noChangeArrowheads="1"/>
          </p:cNvSpPr>
          <p:nvPr/>
        </p:nvSpPr>
        <p:spPr bwMode="auto">
          <a:xfrm>
            <a:off x="-9087" y="478708"/>
            <a:ext cx="3256885" cy="21886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1" name="矩形 7"/>
          <p:cNvSpPr>
            <a:spLocks noChangeArrowheads="1"/>
          </p:cNvSpPr>
          <p:nvPr/>
        </p:nvSpPr>
        <p:spPr bwMode="auto">
          <a:xfrm>
            <a:off x="2970322" y="478708"/>
            <a:ext cx="4590232" cy="21886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2" name="矩形 8"/>
          <p:cNvSpPr>
            <a:spLocks noChangeArrowheads="1"/>
          </p:cNvSpPr>
          <p:nvPr/>
        </p:nvSpPr>
        <p:spPr bwMode="auto">
          <a:xfrm>
            <a:off x="6352253" y="477280"/>
            <a:ext cx="3299888" cy="22013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3" name="矩形 9"/>
          <p:cNvSpPr>
            <a:spLocks noChangeArrowheads="1"/>
          </p:cNvSpPr>
          <p:nvPr/>
        </p:nvSpPr>
        <p:spPr bwMode="auto">
          <a:xfrm>
            <a:off x="9582587" y="477280"/>
            <a:ext cx="2623927" cy="22013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895445" y="142664"/>
            <a:ext cx="3840912" cy="808757"/>
            <a:chOff x="903371" y="249943"/>
            <a:chExt cx="2831223" cy="679699"/>
          </a:xfrm>
        </p:grpSpPr>
        <p:sp>
          <p:nvSpPr>
            <p:cNvPr id="35" name="任意多边形 34"/>
            <p:cNvSpPr>
              <a:spLocks/>
            </p:cNvSpPr>
            <p:nvPr/>
          </p:nvSpPr>
          <p:spPr bwMode="auto">
            <a:xfrm>
              <a:off x="903371" y="249943"/>
              <a:ext cx="2831223" cy="679699"/>
            </a:xfrm>
            <a:custGeom>
              <a:avLst/>
              <a:gdLst>
                <a:gd name="connsiteX0" fmla="*/ 352810 w 4452260"/>
                <a:gd name="connsiteY0" fmla="*/ 0 h 1068867"/>
                <a:gd name="connsiteX1" fmla="*/ 636768 w 4452260"/>
                <a:gd name="connsiteY1" fmla="*/ 0 h 1068867"/>
                <a:gd name="connsiteX2" fmla="*/ 647700 w 4452260"/>
                <a:gd name="connsiteY2" fmla="*/ 0 h 1068867"/>
                <a:gd name="connsiteX3" fmla="*/ 724065 w 4452260"/>
                <a:gd name="connsiteY3" fmla="*/ 0 h 1068867"/>
                <a:gd name="connsiteX4" fmla="*/ 782584 w 4452260"/>
                <a:gd name="connsiteY4" fmla="*/ 0 h 1068867"/>
                <a:gd name="connsiteX5" fmla="*/ 799455 w 4452260"/>
                <a:gd name="connsiteY5" fmla="*/ 0 h 1068867"/>
                <a:gd name="connsiteX6" fmla="*/ 809825 w 4452260"/>
                <a:gd name="connsiteY6" fmla="*/ 0 h 1068867"/>
                <a:gd name="connsiteX7" fmla="*/ 818078 w 4452260"/>
                <a:gd name="connsiteY7" fmla="*/ 0 h 1068867"/>
                <a:gd name="connsiteX8" fmla="*/ 843980 w 4452260"/>
                <a:gd name="connsiteY8" fmla="*/ 0 h 1068867"/>
                <a:gd name="connsiteX9" fmla="*/ 931658 w 4452260"/>
                <a:gd name="connsiteY9" fmla="*/ 0 h 1068867"/>
                <a:gd name="connsiteX10" fmla="*/ 961580 w 4452260"/>
                <a:gd name="connsiteY10" fmla="*/ 0 h 1068867"/>
                <a:gd name="connsiteX11" fmla="*/ 1000055 w 4452260"/>
                <a:gd name="connsiteY11" fmla="*/ 0 h 1068867"/>
                <a:gd name="connsiteX12" fmla="*/ 1040537 w 4452260"/>
                <a:gd name="connsiteY12" fmla="*/ 0 h 1068867"/>
                <a:gd name="connsiteX13" fmla="*/ 1051453 w 4452260"/>
                <a:gd name="connsiteY13" fmla="*/ 0 h 1068867"/>
                <a:gd name="connsiteX14" fmla="*/ 1083414 w 4452260"/>
                <a:gd name="connsiteY14" fmla="*/ 0 h 1068867"/>
                <a:gd name="connsiteX15" fmla="*/ 1112969 w 4452260"/>
                <a:gd name="connsiteY15" fmla="*/ 0 h 1068867"/>
                <a:gd name="connsiteX16" fmla="*/ 1138871 w 4452260"/>
                <a:gd name="connsiteY16" fmla="*/ 0 h 1068867"/>
                <a:gd name="connsiteX17" fmla="*/ 1170224 w 4452260"/>
                <a:gd name="connsiteY17" fmla="*/ 0 h 1068867"/>
                <a:gd name="connsiteX18" fmla="*/ 1170711 w 4452260"/>
                <a:gd name="connsiteY18" fmla="*/ 0 h 1068867"/>
                <a:gd name="connsiteX19" fmla="*/ 1202662 w 4452260"/>
                <a:gd name="connsiteY19" fmla="*/ 0 h 1068867"/>
                <a:gd name="connsiteX20" fmla="*/ 1240037 w 4452260"/>
                <a:gd name="connsiteY20" fmla="*/ 0 h 1068867"/>
                <a:gd name="connsiteX21" fmla="*/ 1290626 w 4452260"/>
                <a:gd name="connsiteY21" fmla="*/ 0 h 1068867"/>
                <a:gd name="connsiteX22" fmla="*/ 1324496 w 4452260"/>
                <a:gd name="connsiteY22" fmla="*/ 0 h 1068867"/>
                <a:gd name="connsiteX23" fmla="*/ 1332348 w 4452260"/>
                <a:gd name="connsiteY23" fmla="*/ 0 h 1068867"/>
                <a:gd name="connsiteX24" fmla="*/ 1335428 w 4452260"/>
                <a:gd name="connsiteY24" fmla="*/ 0 h 1068867"/>
                <a:gd name="connsiteX25" fmla="*/ 1411793 w 4452260"/>
                <a:gd name="connsiteY25" fmla="*/ 0 h 1068867"/>
                <a:gd name="connsiteX26" fmla="*/ 1454182 w 4452260"/>
                <a:gd name="connsiteY26" fmla="*/ 0 h 1068867"/>
                <a:gd name="connsiteX27" fmla="*/ 1470312 w 4452260"/>
                <a:gd name="connsiteY27" fmla="*/ 0 h 1068867"/>
                <a:gd name="connsiteX28" fmla="*/ 1487183 w 4452260"/>
                <a:gd name="connsiteY28" fmla="*/ 0 h 1068867"/>
                <a:gd name="connsiteX29" fmla="*/ 1497552 w 4452260"/>
                <a:gd name="connsiteY29" fmla="*/ 0 h 1068867"/>
                <a:gd name="connsiteX30" fmla="*/ 1505806 w 4452260"/>
                <a:gd name="connsiteY30" fmla="*/ 0 h 1068867"/>
                <a:gd name="connsiteX31" fmla="*/ 1528471 w 4452260"/>
                <a:gd name="connsiteY31" fmla="*/ 0 h 1068867"/>
                <a:gd name="connsiteX32" fmla="*/ 1531708 w 4452260"/>
                <a:gd name="connsiteY32" fmla="*/ 0 h 1068867"/>
                <a:gd name="connsiteX33" fmla="*/ 1540992 w 4452260"/>
                <a:gd name="connsiteY33" fmla="*/ 0 h 1068867"/>
                <a:gd name="connsiteX34" fmla="*/ 1541479 w 4452260"/>
                <a:gd name="connsiteY34" fmla="*/ 0 h 1068867"/>
                <a:gd name="connsiteX35" fmla="*/ 1599998 w 4452260"/>
                <a:gd name="connsiteY35" fmla="*/ 0 h 1068867"/>
                <a:gd name="connsiteX36" fmla="*/ 1619386 w 4452260"/>
                <a:gd name="connsiteY36" fmla="*/ 0 h 1068867"/>
                <a:gd name="connsiteX37" fmla="*/ 1635492 w 4452260"/>
                <a:gd name="connsiteY37" fmla="*/ 0 h 1068867"/>
                <a:gd name="connsiteX38" fmla="*/ 1649308 w 4452260"/>
                <a:gd name="connsiteY38" fmla="*/ 0 h 1068867"/>
                <a:gd name="connsiteX39" fmla="*/ 1653720 w 4452260"/>
                <a:gd name="connsiteY39" fmla="*/ 0 h 1068867"/>
                <a:gd name="connsiteX40" fmla="*/ 1661394 w 4452260"/>
                <a:gd name="connsiteY40" fmla="*/ 0 h 1068867"/>
                <a:gd name="connsiteX41" fmla="*/ 1687782 w 4452260"/>
                <a:gd name="connsiteY41" fmla="*/ 0 h 1068867"/>
                <a:gd name="connsiteX42" fmla="*/ 1703116 w 4452260"/>
                <a:gd name="connsiteY42" fmla="*/ 0 h 1068867"/>
                <a:gd name="connsiteX43" fmla="*/ 1739181 w 4452260"/>
                <a:gd name="connsiteY43" fmla="*/ 0 h 1068867"/>
                <a:gd name="connsiteX44" fmla="*/ 1771141 w 4452260"/>
                <a:gd name="connsiteY44" fmla="*/ 0 h 1068867"/>
                <a:gd name="connsiteX45" fmla="*/ 1800697 w 4452260"/>
                <a:gd name="connsiteY45" fmla="*/ 0 h 1068867"/>
                <a:gd name="connsiteX46" fmla="*/ 1811727 w 4452260"/>
                <a:gd name="connsiteY46" fmla="*/ 0 h 1068867"/>
                <a:gd name="connsiteX47" fmla="*/ 1823361 w 4452260"/>
                <a:gd name="connsiteY47" fmla="*/ 0 h 1068867"/>
                <a:gd name="connsiteX48" fmla="*/ 1826599 w 4452260"/>
                <a:gd name="connsiteY48" fmla="*/ 0 h 1068867"/>
                <a:gd name="connsiteX49" fmla="*/ 1857951 w 4452260"/>
                <a:gd name="connsiteY49" fmla="*/ 0 h 1068867"/>
                <a:gd name="connsiteX50" fmla="*/ 1858439 w 4452260"/>
                <a:gd name="connsiteY50" fmla="*/ 0 h 1068867"/>
                <a:gd name="connsiteX51" fmla="*/ 1859676 w 4452260"/>
                <a:gd name="connsiteY51" fmla="*/ 0 h 1068867"/>
                <a:gd name="connsiteX52" fmla="*/ 1893346 w 4452260"/>
                <a:gd name="connsiteY52" fmla="*/ 0 h 1068867"/>
                <a:gd name="connsiteX53" fmla="*/ 1927765 w 4452260"/>
                <a:gd name="connsiteY53" fmla="*/ 0 h 1068867"/>
                <a:gd name="connsiteX54" fmla="*/ 1963365 w 4452260"/>
                <a:gd name="connsiteY54" fmla="*/ 0 h 1068867"/>
                <a:gd name="connsiteX55" fmla="*/ 1978354 w 4452260"/>
                <a:gd name="connsiteY55" fmla="*/ 0 h 1068867"/>
                <a:gd name="connsiteX56" fmla="*/ 1991032 w 4452260"/>
                <a:gd name="connsiteY56" fmla="*/ 0 h 1068867"/>
                <a:gd name="connsiteX57" fmla="*/ 2020076 w 4452260"/>
                <a:gd name="connsiteY57" fmla="*/ 0 h 1068867"/>
                <a:gd name="connsiteX58" fmla="*/ 2021800 w 4452260"/>
                <a:gd name="connsiteY58" fmla="*/ 0 h 1068867"/>
                <a:gd name="connsiteX59" fmla="*/ 2027021 w 4452260"/>
                <a:gd name="connsiteY59" fmla="*/ 0 h 1068867"/>
                <a:gd name="connsiteX60" fmla="*/ 2032162 w 4452260"/>
                <a:gd name="connsiteY60" fmla="*/ 0 h 1068867"/>
                <a:gd name="connsiteX61" fmla="*/ 2141909 w 4452260"/>
                <a:gd name="connsiteY61" fmla="*/ 0 h 1068867"/>
                <a:gd name="connsiteX62" fmla="*/ 2143633 w 4452260"/>
                <a:gd name="connsiteY62" fmla="*/ 0 h 1068867"/>
                <a:gd name="connsiteX63" fmla="*/ 2178359 w 4452260"/>
                <a:gd name="connsiteY63" fmla="*/ 0 h 1068867"/>
                <a:gd name="connsiteX64" fmla="*/ 2228719 w 4452260"/>
                <a:gd name="connsiteY64" fmla="*/ 0 h 1068867"/>
                <a:gd name="connsiteX65" fmla="*/ 2229207 w 4452260"/>
                <a:gd name="connsiteY65" fmla="*/ 0 h 1068867"/>
                <a:gd name="connsiteX66" fmla="*/ 2230931 w 4452260"/>
                <a:gd name="connsiteY66" fmla="*/ 0 h 1068867"/>
                <a:gd name="connsiteX67" fmla="*/ 2287725 w 4452260"/>
                <a:gd name="connsiteY67" fmla="*/ 0 h 1068867"/>
                <a:gd name="connsiteX68" fmla="*/ 2289450 w 4452260"/>
                <a:gd name="connsiteY68" fmla="*/ 0 h 1068867"/>
                <a:gd name="connsiteX69" fmla="*/ 2323220 w 4452260"/>
                <a:gd name="connsiteY69" fmla="*/ 0 h 1068867"/>
                <a:gd name="connsiteX70" fmla="*/ 2324944 w 4452260"/>
                <a:gd name="connsiteY70" fmla="*/ 0 h 1068867"/>
                <a:gd name="connsiteX71" fmla="*/ 2340483 w 4452260"/>
                <a:gd name="connsiteY71" fmla="*/ 0 h 1068867"/>
                <a:gd name="connsiteX72" fmla="*/ 2341447 w 4452260"/>
                <a:gd name="connsiteY72" fmla="*/ 0 h 1068867"/>
                <a:gd name="connsiteX73" fmla="*/ 2343172 w 4452260"/>
                <a:gd name="connsiteY73" fmla="*/ 0 h 1068867"/>
                <a:gd name="connsiteX74" fmla="*/ 2349122 w 4452260"/>
                <a:gd name="connsiteY74" fmla="*/ 0 h 1068867"/>
                <a:gd name="connsiteX75" fmla="*/ 2350846 w 4452260"/>
                <a:gd name="connsiteY75" fmla="*/ 0 h 1068867"/>
                <a:gd name="connsiteX76" fmla="*/ 2390844 w 4452260"/>
                <a:gd name="connsiteY76" fmla="*/ 0 h 1068867"/>
                <a:gd name="connsiteX77" fmla="*/ 2462317 w 4452260"/>
                <a:gd name="connsiteY77" fmla="*/ 0 h 1068867"/>
                <a:gd name="connsiteX78" fmla="*/ 2499455 w 4452260"/>
                <a:gd name="connsiteY78" fmla="*/ 0 h 1068867"/>
                <a:gd name="connsiteX79" fmla="*/ 2530713 w 4452260"/>
                <a:gd name="connsiteY79" fmla="*/ 0 h 1068867"/>
                <a:gd name="connsiteX80" fmla="*/ 2547403 w 4452260"/>
                <a:gd name="connsiteY80" fmla="*/ 0 h 1068867"/>
                <a:gd name="connsiteX81" fmla="*/ 2549127 w 4452260"/>
                <a:gd name="connsiteY81" fmla="*/ 0 h 1068867"/>
                <a:gd name="connsiteX82" fmla="*/ 2581074 w 4452260"/>
                <a:gd name="connsiteY82" fmla="*/ 0 h 1068867"/>
                <a:gd name="connsiteX83" fmla="*/ 2582112 w 4452260"/>
                <a:gd name="connsiteY83" fmla="*/ 0 h 1068867"/>
                <a:gd name="connsiteX84" fmla="*/ 2669530 w 4452260"/>
                <a:gd name="connsiteY84" fmla="*/ 0 h 1068867"/>
                <a:gd name="connsiteX85" fmla="*/ 2678759 w 4452260"/>
                <a:gd name="connsiteY85" fmla="*/ 0 h 1068867"/>
                <a:gd name="connsiteX86" fmla="*/ 2709527 w 4452260"/>
                <a:gd name="connsiteY86" fmla="*/ 0 h 1068867"/>
                <a:gd name="connsiteX87" fmla="*/ 2711252 w 4452260"/>
                <a:gd name="connsiteY87" fmla="*/ 0 h 1068867"/>
                <a:gd name="connsiteX88" fmla="*/ 2714748 w 4452260"/>
                <a:gd name="connsiteY88" fmla="*/ 0 h 1068867"/>
                <a:gd name="connsiteX89" fmla="*/ 2719890 w 4452260"/>
                <a:gd name="connsiteY89" fmla="*/ 0 h 1068867"/>
                <a:gd name="connsiteX90" fmla="*/ 2831360 w 4452260"/>
                <a:gd name="connsiteY90" fmla="*/ 0 h 1068867"/>
                <a:gd name="connsiteX91" fmla="*/ 2833086 w 4452260"/>
                <a:gd name="connsiteY91" fmla="*/ 0 h 1068867"/>
                <a:gd name="connsiteX92" fmla="*/ 2866087 w 4452260"/>
                <a:gd name="connsiteY92" fmla="*/ 0 h 1068867"/>
                <a:gd name="connsiteX93" fmla="*/ 2918659 w 4452260"/>
                <a:gd name="connsiteY93" fmla="*/ 0 h 1068867"/>
                <a:gd name="connsiteX94" fmla="*/ 2919896 w 4452260"/>
                <a:gd name="connsiteY94" fmla="*/ 0 h 1068867"/>
                <a:gd name="connsiteX95" fmla="*/ 2920383 w 4452260"/>
                <a:gd name="connsiteY95" fmla="*/ 0 h 1068867"/>
                <a:gd name="connsiteX96" fmla="*/ 2977177 w 4452260"/>
                <a:gd name="connsiteY96" fmla="*/ 0 h 1068867"/>
                <a:gd name="connsiteX97" fmla="*/ 2978902 w 4452260"/>
                <a:gd name="connsiteY97" fmla="*/ 0 h 1068867"/>
                <a:gd name="connsiteX98" fmla="*/ 3012671 w 4452260"/>
                <a:gd name="connsiteY98" fmla="*/ 0 h 1068867"/>
                <a:gd name="connsiteX99" fmla="*/ 3014397 w 4452260"/>
                <a:gd name="connsiteY99" fmla="*/ 0 h 1068867"/>
                <a:gd name="connsiteX100" fmla="*/ 3028211 w 4452260"/>
                <a:gd name="connsiteY100" fmla="*/ 0 h 1068867"/>
                <a:gd name="connsiteX101" fmla="*/ 3030899 w 4452260"/>
                <a:gd name="connsiteY101" fmla="*/ 0 h 1068867"/>
                <a:gd name="connsiteX102" fmla="*/ 3032624 w 4452260"/>
                <a:gd name="connsiteY102" fmla="*/ 0 h 1068867"/>
                <a:gd name="connsiteX103" fmla="*/ 3038573 w 4452260"/>
                <a:gd name="connsiteY103" fmla="*/ 0 h 1068867"/>
                <a:gd name="connsiteX104" fmla="*/ 3040298 w 4452260"/>
                <a:gd name="connsiteY104" fmla="*/ 0 h 1068867"/>
                <a:gd name="connsiteX105" fmla="*/ 3082021 w 4452260"/>
                <a:gd name="connsiteY105" fmla="*/ 0 h 1068867"/>
                <a:gd name="connsiteX106" fmla="*/ 3150044 w 4452260"/>
                <a:gd name="connsiteY106" fmla="*/ 0 h 1068867"/>
                <a:gd name="connsiteX107" fmla="*/ 3218441 w 4452260"/>
                <a:gd name="connsiteY107" fmla="*/ 0 h 1068867"/>
                <a:gd name="connsiteX108" fmla="*/ 3236855 w 4452260"/>
                <a:gd name="connsiteY108" fmla="*/ 0 h 1068867"/>
                <a:gd name="connsiteX109" fmla="*/ 3269839 w 4452260"/>
                <a:gd name="connsiteY109" fmla="*/ 0 h 1068867"/>
                <a:gd name="connsiteX110" fmla="*/ 3272250 w 4452260"/>
                <a:gd name="connsiteY110" fmla="*/ 0 h 1068867"/>
                <a:gd name="connsiteX111" fmla="*/ 3320378 w 4452260"/>
                <a:gd name="connsiteY111" fmla="*/ 0 h 1068867"/>
                <a:gd name="connsiteX112" fmla="*/ 3346330 w 4452260"/>
                <a:gd name="connsiteY112" fmla="*/ 0 h 1068867"/>
                <a:gd name="connsiteX113" fmla="*/ 3357257 w 4452260"/>
                <a:gd name="connsiteY113" fmla="*/ 0 h 1068867"/>
                <a:gd name="connsiteX114" fmla="*/ 3369936 w 4452260"/>
                <a:gd name="connsiteY114" fmla="*/ 0 h 1068867"/>
                <a:gd name="connsiteX115" fmla="*/ 3398980 w 4452260"/>
                <a:gd name="connsiteY115" fmla="*/ 0 h 1068867"/>
                <a:gd name="connsiteX116" fmla="*/ 3405925 w 4452260"/>
                <a:gd name="connsiteY116" fmla="*/ 0 h 1068867"/>
                <a:gd name="connsiteX117" fmla="*/ 3411066 w 4452260"/>
                <a:gd name="connsiteY117" fmla="*/ 0 h 1068867"/>
                <a:gd name="connsiteX118" fmla="*/ 3520813 w 4452260"/>
                <a:gd name="connsiteY118" fmla="*/ 0 h 1068867"/>
                <a:gd name="connsiteX119" fmla="*/ 3607623 w 4452260"/>
                <a:gd name="connsiteY119" fmla="*/ 0 h 1068867"/>
                <a:gd name="connsiteX120" fmla="*/ 3608111 w 4452260"/>
                <a:gd name="connsiteY120" fmla="*/ 0 h 1068867"/>
                <a:gd name="connsiteX121" fmla="*/ 3666629 w 4452260"/>
                <a:gd name="connsiteY121" fmla="*/ 0 h 1068867"/>
                <a:gd name="connsiteX122" fmla="*/ 3702124 w 4452260"/>
                <a:gd name="connsiteY122" fmla="*/ 0 h 1068867"/>
                <a:gd name="connsiteX123" fmla="*/ 3720351 w 4452260"/>
                <a:gd name="connsiteY123" fmla="*/ 0 h 1068867"/>
                <a:gd name="connsiteX124" fmla="*/ 3728025 w 4452260"/>
                <a:gd name="connsiteY124" fmla="*/ 0 h 1068867"/>
                <a:gd name="connsiteX125" fmla="*/ 3769748 w 4452260"/>
                <a:gd name="connsiteY125" fmla="*/ 0 h 1068867"/>
                <a:gd name="connsiteX126" fmla="*/ 4098793 w 4452260"/>
                <a:gd name="connsiteY126" fmla="*/ 0 h 1068867"/>
                <a:gd name="connsiteX127" fmla="*/ 4193519 w 4452260"/>
                <a:gd name="connsiteY127" fmla="*/ 54408 h 1068867"/>
                <a:gd name="connsiteX128" fmla="*/ 4439104 w 4452260"/>
                <a:gd name="connsiteY128" fmla="*/ 480025 h 1068867"/>
                <a:gd name="connsiteX129" fmla="*/ 4439104 w 4452260"/>
                <a:gd name="connsiteY129" fmla="*/ 588843 h 1068867"/>
                <a:gd name="connsiteX130" fmla="*/ 4193519 w 4452260"/>
                <a:gd name="connsiteY130" fmla="*/ 1014459 h 1068867"/>
                <a:gd name="connsiteX131" fmla="*/ 4098793 w 4452260"/>
                <a:gd name="connsiteY131" fmla="*/ 1068867 h 1068867"/>
                <a:gd name="connsiteX132" fmla="*/ 3728025 w 4452260"/>
                <a:gd name="connsiteY132" fmla="*/ 1068867 h 1068867"/>
                <a:gd name="connsiteX133" fmla="*/ 3607623 w 4452260"/>
                <a:gd name="connsiteY133" fmla="*/ 1068867 h 1068867"/>
                <a:gd name="connsiteX134" fmla="*/ 3411066 w 4452260"/>
                <a:gd name="connsiteY134" fmla="*/ 1068867 h 1068867"/>
                <a:gd name="connsiteX135" fmla="*/ 3357257 w 4452260"/>
                <a:gd name="connsiteY135" fmla="*/ 1068867 h 1068867"/>
                <a:gd name="connsiteX136" fmla="*/ 3236855 w 4452260"/>
                <a:gd name="connsiteY136" fmla="*/ 1068867 h 1068867"/>
                <a:gd name="connsiteX137" fmla="*/ 3040298 w 4452260"/>
                <a:gd name="connsiteY137" fmla="*/ 1068867 h 1068867"/>
                <a:gd name="connsiteX138" fmla="*/ 3038573 w 4452260"/>
                <a:gd name="connsiteY138" fmla="*/ 1068867 h 1068867"/>
                <a:gd name="connsiteX139" fmla="*/ 2919896 w 4452260"/>
                <a:gd name="connsiteY139" fmla="*/ 1068867 h 1068867"/>
                <a:gd name="connsiteX140" fmla="*/ 2866087 w 4452260"/>
                <a:gd name="connsiteY140" fmla="*/ 1068867 h 1068867"/>
                <a:gd name="connsiteX141" fmla="*/ 2719890 w 4452260"/>
                <a:gd name="connsiteY141" fmla="*/ 1068867 h 1068867"/>
                <a:gd name="connsiteX142" fmla="*/ 2669530 w 4452260"/>
                <a:gd name="connsiteY142" fmla="*/ 1068867 h 1068867"/>
                <a:gd name="connsiteX143" fmla="*/ 2549127 w 4452260"/>
                <a:gd name="connsiteY143" fmla="*/ 1068867 h 1068867"/>
                <a:gd name="connsiteX144" fmla="*/ 2547403 w 4452260"/>
                <a:gd name="connsiteY144" fmla="*/ 1068867 h 1068867"/>
                <a:gd name="connsiteX145" fmla="*/ 2350846 w 4452260"/>
                <a:gd name="connsiteY145" fmla="*/ 1068867 h 1068867"/>
                <a:gd name="connsiteX146" fmla="*/ 2349122 w 4452260"/>
                <a:gd name="connsiteY146" fmla="*/ 1068867 h 1068867"/>
                <a:gd name="connsiteX147" fmla="*/ 2228719 w 4452260"/>
                <a:gd name="connsiteY147" fmla="*/ 1068867 h 1068867"/>
                <a:gd name="connsiteX148" fmla="*/ 2178359 w 4452260"/>
                <a:gd name="connsiteY148" fmla="*/ 1068867 h 1068867"/>
                <a:gd name="connsiteX149" fmla="*/ 2032162 w 4452260"/>
                <a:gd name="connsiteY149" fmla="*/ 1068867 h 1068867"/>
                <a:gd name="connsiteX150" fmla="*/ 1978354 w 4452260"/>
                <a:gd name="connsiteY150" fmla="*/ 1068867 h 1068867"/>
                <a:gd name="connsiteX151" fmla="*/ 1859676 w 4452260"/>
                <a:gd name="connsiteY151" fmla="*/ 1068867 h 1068867"/>
                <a:gd name="connsiteX152" fmla="*/ 1857951 w 4452260"/>
                <a:gd name="connsiteY152" fmla="*/ 1068867 h 1068867"/>
                <a:gd name="connsiteX153" fmla="*/ 1826599 w 4452260"/>
                <a:gd name="connsiteY153" fmla="*/ 1068867 h 1068867"/>
                <a:gd name="connsiteX154" fmla="*/ 1661394 w 4452260"/>
                <a:gd name="connsiteY154" fmla="*/ 1068867 h 1068867"/>
                <a:gd name="connsiteX155" fmla="*/ 1540992 w 4452260"/>
                <a:gd name="connsiteY155" fmla="*/ 1068867 h 1068867"/>
                <a:gd name="connsiteX156" fmla="*/ 1531708 w 4452260"/>
                <a:gd name="connsiteY156" fmla="*/ 1068867 h 1068867"/>
                <a:gd name="connsiteX157" fmla="*/ 1487183 w 4452260"/>
                <a:gd name="connsiteY157" fmla="*/ 1068867 h 1068867"/>
                <a:gd name="connsiteX158" fmla="*/ 1335428 w 4452260"/>
                <a:gd name="connsiteY158" fmla="*/ 1068867 h 1068867"/>
                <a:gd name="connsiteX159" fmla="*/ 1290626 w 4452260"/>
                <a:gd name="connsiteY159" fmla="*/ 1068867 h 1068867"/>
                <a:gd name="connsiteX160" fmla="*/ 1170224 w 4452260"/>
                <a:gd name="connsiteY160" fmla="*/ 1068867 h 1068867"/>
                <a:gd name="connsiteX161" fmla="*/ 1138871 w 4452260"/>
                <a:gd name="connsiteY161" fmla="*/ 1068867 h 1068867"/>
                <a:gd name="connsiteX162" fmla="*/ 1040537 w 4452260"/>
                <a:gd name="connsiteY162" fmla="*/ 1068867 h 1068867"/>
                <a:gd name="connsiteX163" fmla="*/ 843980 w 4452260"/>
                <a:gd name="connsiteY163" fmla="*/ 1068867 h 1068867"/>
                <a:gd name="connsiteX164" fmla="*/ 799455 w 4452260"/>
                <a:gd name="connsiteY164" fmla="*/ 1068867 h 1068867"/>
                <a:gd name="connsiteX165" fmla="*/ 647700 w 4452260"/>
                <a:gd name="connsiteY165" fmla="*/ 1068867 h 1068867"/>
                <a:gd name="connsiteX166" fmla="*/ 352810 w 4452260"/>
                <a:gd name="connsiteY166" fmla="*/ 1068867 h 1068867"/>
                <a:gd name="connsiteX167" fmla="*/ 258084 w 4452260"/>
                <a:gd name="connsiteY167" fmla="*/ 1014459 h 1068867"/>
                <a:gd name="connsiteX168" fmla="*/ 12498 w 4452260"/>
                <a:gd name="connsiteY168" fmla="*/ 588843 h 1068867"/>
                <a:gd name="connsiteX169" fmla="*/ 12498 w 4452260"/>
                <a:gd name="connsiteY169" fmla="*/ 480025 h 1068867"/>
                <a:gd name="connsiteX170" fmla="*/ 258084 w 4452260"/>
                <a:gd name="connsiteY170" fmla="*/ 54408 h 1068867"/>
                <a:gd name="connsiteX171" fmla="*/ 352810 w 4452260"/>
                <a:gd name="connsiteY171" fmla="*/ 0 h 1068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</a:cxnLst>
              <a:rect l="l" t="t" r="r" b="b"/>
              <a:pathLst>
                <a:path w="4452260" h="1068867">
                  <a:moveTo>
                    <a:pt x="352810" y="0"/>
                  </a:moveTo>
                  <a:cubicBezTo>
                    <a:pt x="475602" y="0"/>
                    <a:pt x="567696" y="0"/>
                    <a:pt x="636768" y="0"/>
                  </a:cubicBezTo>
                  <a:lnTo>
                    <a:pt x="647700" y="0"/>
                  </a:lnTo>
                  <a:lnTo>
                    <a:pt x="724065" y="0"/>
                  </a:lnTo>
                  <a:cubicBezTo>
                    <a:pt x="748048" y="0"/>
                    <a:pt x="767235" y="0"/>
                    <a:pt x="782584" y="0"/>
                  </a:cubicBezTo>
                  <a:lnTo>
                    <a:pt x="799455" y="0"/>
                  </a:lnTo>
                  <a:lnTo>
                    <a:pt x="809825" y="0"/>
                  </a:lnTo>
                  <a:lnTo>
                    <a:pt x="818078" y="0"/>
                  </a:lnTo>
                  <a:cubicBezTo>
                    <a:pt x="843980" y="0"/>
                    <a:pt x="843980" y="0"/>
                    <a:pt x="843980" y="0"/>
                  </a:cubicBezTo>
                  <a:lnTo>
                    <a:pt x="931658" y="0"/>
                  </a:lnTo>
                  <a:lnTo>
                    <a:pt x="961580" y="0"/>
                  </a:lnTo>
                  <a:lnTo>
                    <a:pt x="1000055" y="0"/>
                  </a:lnTo>
                  <a:lnTo>
                    <a:pt x="1040537" y="0"/>
                  </a:lnTo>
                  <a:lnTo>
                    <a:pt x="1051453" y="0"/>
                  </a:lnTo>
                  <a:lnTo>
                    <a:pt x="1083414" y="0"/>
                  </a:lnTo>
                  <a:lnTo>
                    <a:pt x="1112969" y="0"/>
                  </a:lnTo>
                  <a:cubicBezTo>
                    <a:pt x="1138871" y="0"/>
                    <a:pt x="1138871" y="0"/>
                    <a:pt x="1138871" y="0"/>
                  </a:cubicBezTo>
                  <a:lnTo>
                    <a:pt x="1170224" y="0"/>
                  </a:lnTo>
                  <a:lnTo>
                    <a:pt x="1170711" y="0"/>
                  </a:lnTo>
                  <a:lnTo>
                    <a:pt x="1202662" y="0"/>
                  </a:lnTo>
                  <a:lnTo>
                    <a:pt x="1240037" y="0"/>
                  </a:lnTo>
                  <a:cubicBezTo>
                    <a:pt x="1290626" y="0"/>
                    <a:pt x="1290626" y="0"/>
                    <a:pt x="1290626" y="0"/>
                  </a:cubicBezTo>
                  <a:lnTo>
                    <a:pt x="1324496" y="0"/>
                  </a:lnTo>
                  <a:lnTo>
                    <a:pt x="1332348" y="0"/>
                  </a:lnTo>
                  <a:lnTo>
                    <a:pt x="1335428" y="0"/>
                  </a:lnTo>
                  <a:lnTo>
                    <a:pt x="1411793" y="0"/>
                  </a:lnTo>
                  <a:lnTo>
                    <a:pt x="1454182" y="0"/>
                  </a:lnTo>
                  <a:lnTo>
                    <a:pt x="1470312" y="0"/>
                  </a:lnTo>
                  <a:lnTo>
                    <a:pt x="1487183" y="0"/>
                  </a:lnTo>
                  <a:lnTo>
                    <a:pt x="1497552" y="0"/>
                  </a:lnTo>
                  <a:lnTo>
                    <a:pt x="1505806" y="0"/>
                  </a:lnTo>
                  <a:lnTo>
                    <a:pt x="1528471" y="0"/>
                  </a:lnTo>
                  <a:lnTo>
                    <a:pt x="1531708" y="0"/>
                  </a:lnTo>
                  <a:lnTo>
                    <a:pt x="1540992" y="0"/>
                  </a:lnTo>
                  <a:lnTo>
                    <a:pt x="1541479" y="0"/>
                  </a:lnTo>
                  <a:lnTo>
                    <a:pt x="1599998" y="0"/>
                  </a:lnTo>
                  <a:lnTo>
                    <a:pt x="1619386" y="0"/>
                  </a:lnTo>
                  <a:lnTo>
                    <a:pt x="1635492" y="0"/>
                  </a:lnTo>
                  <a:lnTo>
                    <a:pt x="1649308" y="0"/>
                  </a:lnTo>
                  <a:lnTo>
                    <a:pt x="1653720" y="0"/>
                  </a:lnTo>
                  <a:lnTo>
                    <a:pt x="1661394" y="0"/>
                  </a:lnTo>
                  <a:lnTo>
                    <a:pt x="1687782" y="0"/>
                  </a:lnTo>
                  <a:lnTo>
                    <a:pt x="1703116" y="0"/>
                  </a:lnTo>
                  <a:lnTo>
                    <a:pt x="1739181" y="0"/>
                  </a:lnTo>
                  <a:lnTo>
                    <a:pt x="1771141" y="0"/>
                  </a:lnTo>
                  <a:lnTo>
                    <a:pt x="1800697" y="0"/>
                  </a:lnTo>
                  <a:lnTo>
                    <a:pt x="1811727" y="0"/>
                  </a:lnTo>
                  <a:lnTo>
                    <a:pt x="1823361" y="0"/>
                  </a:lnTo>
                  <a:lnTo>
                    <a:pt x="1826599" y="0"/>
                  </a:lnTo>
                  <a:lnTo>
                    <a:pt x="1857951" y="0"/>
                  </a:lnTo>
                  <a:lnTo>
                    <a:pt x="1858439" y="0"/>
                  </a:lnTo>
                  <a:lnTo>
                    <a:pt x="1859676" y="0"/>
                  </a:lnTo>
                  <a:lnTo>
                    <a:pt x="1893346" y="0"/>
                  </a:lnTo>
                  <a:lnTo>
                    <a:pt x="1927765" y="0"/>
                  </a:lnTo>
                  <a:lnTo>
                    <a:pt x="1963365" y="0"/>
                  </a:lnTo>
                  <a:lnTo>
                    <a:pt x="1978354" y="0"/>
                  </a:lnTo>
                  <a:lnTo>
                    <a:pt x="1991032" y="0"/>
                  </a:lnTo>
                  <a:lnTo>
                    <a:pt x="2020076" y="0"/>
                  </a:lnTo>
                  <a:lnTo>
                    <a:pt x="2021800" y="0"/>
                  </a:lnTo>
                  <a:lnTo>
                    <a:pt x="2027021" y="0"/>
                  </a:lnTo>
                  <a:cubicBezTo>
                    <a:pt x="2032162" y="0"/>
                    <a:pt x="2032162" y="0"/>
                    <a:pt x="2032162" y="0"/>
                  </a:cubicBezTo>
                  <a:lnTo>
                    <a:pt x="2141909" y="0"/>
                  </a:lnTo>
                  <a:lnTo>
                    <a:pt x="2143633" y="0"/>
                  </a:lnTo>
                  <a:lnTo>
                    <a:pt x="2178359" y="0"/>
                  </a:lnTo>
                  <a:lnTo>
                    <a:pt x="2228719" y="0"/>
                  </a:lnTo>
                  <a:lnTo>
                    <a:pt x="2229207" y="0"/>
                  </a:lnTo>
                  <a:lnTo>
                    <a:pt x="2230931" y="0"/>
                  </a:lnTo>
                  <a:lnTo>
                    <a:pt x="2287725" y="0"/>
                  </a:lnTo>
                  <a:lnTo>
                    <a:pt x="2289450" y="0"/>
                  </a:lnTo>
                  <a:lnTo>
                    <a:pt x="2323220" y="0"/>
                  </a:lnTo>
                  <a:lnTo>
                    <a:pt x="2324944" y="0"/>
                  </a:lnTo>
                  <a:lnTo>
                    <a:pt x="2340483" y="0"/>
                  </a:lnTo>
                  <a:lnTo>
                    <a:pt x="2341447" y="0"/>
                  </a:lnTo>
                  <a:lnTo>
                    <a:pt x="2343172" y="0"/>
                  </a:lnTo>
                  <a:lnTo>
                    <a:pt x="2349122" y="0"/>
                  </a:lnTo>
                  <a:lnTo>
                    <a:pt x="2350846" y="0"/>
                  </a:lnTo>
                  <a:lnTo>
                    <a:pt x="2390844" y="0"/>
                  </a:lnTo>
                  <a:lnTo>
                    <a:pt x="2462317" y="0"/>
                  </a:lnTo>
                  <a:lnTo>
                    <a:pt x="2499455" y="0"/>
                  </a:lnTo>
                  <a:lnTo>
                    <a:pt x="2530713" y="0"/>
                  </a:lnTo>
                  <a:lnTo>
                    <a:pt x="2547403" y="0"/>
                  </a:lnTo>
                  <a:lnTo>
                    <a:pt x="2549127" y="0"/>
                  </a:lnTo>
                  <a:lnTo>
                    <a:pt x="2581074" y="0"/>
                  </a:lnTo>
                  <a:lnTo>
                    <a:pt x="2582112" y="0"/>
                  </a:lnTo>
                  <a:cubicBezTo>
                    <a:pt x="2669530" y="0"/>
                    <a:pt x="2669530" y="0"/>
                    <a:pt x="2669530" y="0"/>
                  </a:cubicBezTo>
                  <a:lnTo>
                    <a:pt x="2678759" y="0"/>
                  </a:lnTo>
                  <a:lnTo>
                    <a:pt x="2709527" y="0"/>
                  </a:lnTo>
                  <a:lnTo>
                    <a:pt x="2711252" y="0"/>
                  </a:lnTo>
                  <a:lnTo>
                    <a:pt x="2714748" y="0"/>
                  </a:lnTo>
                  <a:lnTo>
                    <a:pt x="2719890" y="0"/>
                  </a:lnTo>
                  <a:lnTo>
                    <a:pt x="2831360" y="0"/>
                  </a:lnTo>
                  <a:lnTo>
                    <a:pt x="2833086" y="0"/>
                  </a:lnTo>
                  <a:lnTo>
                    <a:pt x="2866087" y="0"/>
                  </a:lnTo>
                  <a:lnTo>
                    <a:pt x="2918659" y="0"/>
                  </a:lnTo>
                  <a:lnTo>
                    <a:pt x="2919896" y="0"/>
                  </a:lnTo>
                  <a:lnTo>
                    <a:pt x="2920383" y="0"/>
                  </a:lnTo>
                  <a:lnTo>
                    <a:pt x="2977177" y="0"/>
                  </a:lnTo>
                  <a:lnTo>
                    <a:pt x="2978902" y="0"/>
                  </a:lnTo>
                  <a:lnTo>
                    <a:pt x="3012671" y="0"/>
                  </a:lnTo>
                  <a:lnTo>
                    <a:pt x="3014397" y="0"/>
                  </a:lnTo>
                  <a:lnTo>
                    <a:pt x="3028211" y="0"/>
                  </a:lnTo>
                  <a:lnTo>
                    <a:pt x="3030899" y="0"/>
                  </a:lnTo>
                  <a:lnTo>
                    <a:pt x="3032624" y="0"/>
                  </a:lnTo>
                  <a:lnTo>
                    <a:pt x="3038573" y="0"/>
                  </a:lnTo>
                  <a:lnTo>
                    <a:pt x="3040298" y="0"/>
                  </a:lnTo>
                  <a:lnTo>
                    <a:pt x="3082021" y="0"/>
                  </a:lnTo>
                  <a:lnTo>
                    <a:pt x="3150044" y="0"/>
                  </a:lnTo>
                  <a:lnTo>
                    <a:pt x="3218441" y="0"/>
                  </a:lnTo>
                  <a:lnTo>
                    <a:pt x="3236855" y="0"/>
                  </a:lnTo>
                  <a:lnTo>
                    <a:pt x="3269839" y="0"/>
                  </a:lnTo>
                  <a:lnTo>
                    <a:pt x="3272250" y="0"/>
                  </a:lnTo>
                  <a:lnTo>
                    <a:pt x="3320378" y="0"/>
                  </a:lnTo>
                  <a:lnTo>
                    <a:pt x="3346330" y="0"/>
                  </a:lnTo>
                  <a:lnTo>
                    <a:pt x="3357257" y="0"/>
                  </a:lnTo>
                  <a:lnTo>
                    <a:pt x="3369936" y="0"/>
                  </a:lnTo>
                  <a:lnTo>
                    <a:pt x="3398980" y="0"/>
                  </a:lnTo>
                  <a:lnTo>
                    <a:pt x="3405925" y="0"/>
                  </a:lnTo>
                  <a:cubicBezTo>
                    <a:pt x="3411066" y="0"/>
                    <a:pt x="3411066" y="0"/>
                    <a:pt x="3411066" y="0"/>
                  </a:cubicBezTo>
                  <a:lnTo>
                    <a:pt x="3520813" y="0"/>
                  </a:lnTo>
                  <a:lnTo>
                    <a:pt x="3607623" y="0"/>
                  </a:lnTo>
                  <a:lnTo>
                    <a:pt x="3608111" y="0"/>
                  </a:lnTo>
                  <a:lnTo>
                    <a:pt x="3666629" y="0"/>
                  </a:lnTo>
                  <a:lnTo>
                    <a:pt x="3702124" y="0"/>
                  </a:lnTo>
                  <a:lnTo>
                    <a:pt x="3720351" y="0"/>
                  </a:lnTo>
                  <a:lnTo>
                    <a:pt x="3728025" y="0"/>
                  </a:lnTo>
                  <a:lnTo>
                    <a:pt x="3769748" y="0"/>
                  </a:lnTo>
                  <a:cubicBezTo>
                    <a:pt x="4098793" y="0"/>
                    <a:pt x="4098793" y="0"/>
                    <a:pt x="4098793" y="0"/>
                  </a:cubicBezTo>
                  <a:cubicBezTo>
                    <a:pt x="4133877" y="0"/>
                    <a:pt x="4175977" y="24572"/>
                    <a:pt x="4193519" y="54408"/>
                  </a:cubicBezTo>
                  <a:cubicBezTo>
                    <a:pt x="4439104" y="480025"/>
                    <a:pt x="4439104" y="480025"/>
                    <a:pt x="4439104" y="480025"/>
                  </a:cubicBezTo>
                  <a:cubicBezTo>
                    <a:pt x="4456646" y="509862"/>
                    <a:pt x="4456646" y="559005"/>
                    <a:pt x="4439104" y="588843"/>
                  </a:cubicBezTo>
                  <a:cubicBezTo>
                    <a:pt x="4193519" y="1014459"/>
                    <a:pt x="4193519" y="1014459"/>
                    <a:pt x="4193519" y="1014459"/>
                  </a:cubicBezTo>
                  <a:cubicBezTo>
                    <a:pt x="4175977" y="1044295"/>
                    <a:pt x="4133877" y="1068867"/>
                    <a:pt x="4098793" y="1068867"/>
                  </a:cubicBezTo>
                  <a:lnTo>
                    <a:pt x="3728025" y="1068867"/>
                  </a:lnTo>
                  <a:lnTo>
                    <a:pt x="3607623" y="1068867"/>
                  </a:lnTo>
                  <a:lnTo>
                    <a:pt x="3411066" y="1068867"/>
                  </a:lnTo>
                  <a:lnTo>
                    <a:pt x="3357257" y="1068867"/>
                  </a:lnTo>
                  <a:lnTo>
                    <a:pt x="3236855" y="1068867"/>
                  </a:lnTo>
                  <a:lnTo>
                    <a:pt x="3040298" y="1068867"/>
                  </a:lnTo>
                  <a:lnTo>
                    <a:pt x="3038573" y="1068867"/>
                  </a:lnTo>
                  <a:lnTo>
                    <a:pt x="2919896" y="1068867"/>
                  </a:lnTo>
                  <a:lnTo>
                    <a:pt x="2866087" y="1068867"/>
                  </a:lnTo>
                  <a:lnTo>
                    <a:pt x="2719890" y="1068867"/>
                  </a:lnTo>
                  <a:lnTo>
                    <a:pt x="2669530" y="1068867"/>
                  </a:lnTo>
                  <a:lnTo>
                    <a:pt x="2549127" y="1068867"/>
                  </a:lnTo>
                  <a:lnTo>
                    <a:pt x="2547403" y="1068867"/>
                  </a:lnTo>
                  <a:lnTo>
                    <a:pt x="2350846" y="1068867"/>
                  </a:lnTo>
                  <a:lnTo>
                    <a:pt x="2349122" y="1068867"/>
                  </a:lnTo>
                  <a:lnTo>
                    <a:pt x="2228719" y="1068867"/>
                  </a:lnTo>
                  <a:lnTo>
                    <a:pt x="2178359" y="1068867"/>
                  </a:lnTo>
                  <a:lnTo>
                    <a:pt x="2032162" y="1068867"/>
                  </a:lnTo>
                  <a:lnTo>
                    <a:pt x="1978354" y="1068867"/>
                  </a:lnTo>
                  <a:lnTo>
                    <a:pt x="1859676" y="1068867"/>
                  </a:lnTo>
                  <a:lnTo>
                    <a:pt x="1857951" y="1068867"/>
                  </a:lnTo>
                  <a:lnTo>
                    <a:pt x="1826599" y="1068867"/>
                  </a:lnTo>
                  <a:lnTo>
                    <a:pt x="1661394" y="1068867"/>
                  </a:lnTo>
                  <a:lnTo>
                    <a:pt x="1540992" y="1068867"/>
                  </a:lnTo>
                  <a:lnTo>
                    <a:pt x="1531708" y="1068867"/>
                  </a:lnTo>
                  <a:lnTo>
                    <a:pt x="1487183" y="1068867"/>
                  </a:lnTo>
                  <a:lnTo>
                    <a:pt x="1335428" y="1068867"/>
                  </a:lnTo>
                  <a:lnTo>
                    <a:pt x="1290626" y="1068867"/>
                  </a:lnTo>
                  <a:lnTo>
                    <a:pt x="1170224" y="1068867"/>
                  </a:lnTo>
                  <a:lnTo>
                    <a:pt x="1138871" y="1068867"/>
                  </a:lnTo>
                  <a:lnTo>
                    <a:pt x="1040537" y="1068867"/>
                  </a:lnTo>
                  <a:lnTo>
                    <a:pt x="843980" y="1068867"/>
                  </a:lnTo>
                  <a:lnTo>
                    <a:pt x="799455" y="1068867"/>
                  </a:lnTo>
                  <a:lnTo>
                    <a:pt x="647700" y="1068867"/>
                  </a:lnTo>
                  <a:lnTo>
                    <a:pt x="352810" y="1068867"/>
                  </a:lnTo>
                  <a:cubicBezTo>
                    <a:pt x="318603" y="1068867"/>
                    <a:pt x="275626" y="1044295"/>
                    <a:pt x="258084" y="1014459"/>
                  </a:cubicBezTo>
                  <a:cubicBezTo>
                    <a:pt x="12498" y="588843"/>
                    <a:pt x="12498" y="588843"/>
                    <a:pt x="12498" y="588843"/>
                  </a:cubicBezTo>
                  <a:cubicBezTo>
                    <a:pt x="-4166" y="559005"/>
                    <a:pt x="-4166" y="509862"/>
                    <a:pt x="12498" y="480025"/>
                  </a:cubicBezTo>
                  <a:cubicBezTo>
                    <a:pt x="258084" y="54408"/>
                    <a:pt x="258084" y="54408"/>
                    <a:pt x="258084" y="54408"/>
                  </a:cubicBezTo>
                  <a:cubicBezTo>
                    <a:pt x="275626" y="24572"/>
                    <a:pt x="318603" y="0"/>
                    <a:pt x="352810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95000"/>
                  </a:schemeClr>
                </a:gs>
                <a:gs pos="0">
                  <a:srgbClr val="D3D3D3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36" name="任意多边形 35"/>
            <p:cNvSpPr>
              <a:spLocks/>
            </p:cNvSpPr>
            <p:nvPr/>
          </p:nvSpPr>
          <p:spPr bwMode="auto">
            <a:xfrm>
              <a:off x="1010779" y="325868"/>
              <a:ext cx="2628449" cy="527848"/>
            </a:xfrm>
            <a:custGeom>
              <a:avLst/>
              <a:gdLst>
                <a:gd name="connsiteX0" fmla="*/ 305125 w 4603109"/>
                <a:gd name="connsiteY0" fmla="*/ 0 h 924402"/>
                <a:gd name="connsiteX1" fmla="*/ 432894 w 4603109"/>
                <a:gd name="connsiteY1" fmla="*/ 0 h 924402"/>
                <a:gd name="connsiteX2" fmla="*/ 445336 w 4603109"/>
                <a:gd name="connsiteY2" fmla="*/ 0 h 924402"/>
                <a:gd name="connsiteX3" fmla="*/ 550703 w 4603109"/>
                <a:gd name="connsiteY3" fmla="*/ 0 h 924402"/>
                <a:gd name="connsiteX4" fmla="*/ 560158 w 4603109"/>
                <a:gd name="connsiteY4" fmla="*/ 0 h 924402"/>
                <a:gd name="connsiteX5" fmla="*/ 573105 w 4603109"/>
                <a:gd name="connsiteY5" fmla="*/ 0 h 924402"/>
                <a:gd name="connsiteX6" fmla="*/ 626202 w 4603109"/>
                <a:gd name="connsiteY6" fmla="*/ 0 h 924402"/>
                <a:gd name="connsiteX7" fmla="*/ 676811 w 4603109"/>
                <a:gd name="connsiteY7" fmla="*/ 0 h 924402"/>
                <a:gd name="connsiteX8" fmla="*/ 678472 w 4603109"/>
                <a:gd name="connsiteY8" fmla="*/ 0 h 924402"/>
                <a:gd name="connsiteX9" fmla="*/ 687927 w 4603109"/>
                <a:gd name="connsiteY9" fmla="*/ 0 h 924402"/>
                <a:gd name="connsiteX10" fmla="*/ 691402 w 4603109"/>
                <a:gd name="connsiteY10" fmla="*/ 0 h 924402"/>
                <a:gd name="connsiteX11" fmla="*/ 700371 w 4603109"/>
                <a:gd name="connsiteY11" fmla="*/ 0 h 924402"/>
                <a:gd name="connsiteX12" fmla="*/ 707508 w 4603109"/>
                <a:gd name="connsiteY12" fmla="*/ 0 h 924402"/>
                <a:gd name="connsiteX13" fmla="*/ 729909 w 4603109"/>
                <a:gd name="connsiteY13" fmla="*/ 0 h 924402"/>
                <a:gd name="connsiteX14" fmla="*/ 753971 w 4603109"/>
                <a:gd name="connsiteY14" fmla="*/ 0 h 924402"/>
                <a:gd name="connsiteX15" fmla="*/ 804580 w 4603109"/>
                <a:gd name="connsiteY15" fmla="*/ 0 h 924402"/>
                <a:gd name="connsiteX16" fmla="*/ 805737 w 4603109"/>
                <a:gd name="connsiteY16" fmla="*/ 0 h 924402"/>
                <a:gd name="connsiteX17" fmla="*/ 819171 w 4603109"/>
                <a:gd name="connsiteY17" fmla="*/ 0 h 924402"/>
                <a:gd name="connsiteX18" fmla="*/ 828140 w 4603109"/>
                <a:gd name="connsiteY18" fmla="*/ 0 h 924402"/>
                <a:gd name="connsiteX19" fmla="*/ 831615 w 4603109"/>
                <a:gd name="connsiteY19" fmla="*/ 0 h 924402"/>
                <a:gd name="connsiteX20" fmla="*/ 835277 w 4603109"/>
                <a:gd name="connsiteY20" fmla="*/ 0 h 924402"/>
                <a:gd name="connsiteX21" fmla="*/ 857678 w 4603109"/>
                <a:gd name="connsiteY21" fmla="*/ 0 h 924402"/>
                <a:gd name="connsiteX22" fmla="*/ 864889 w 4603109"/>
                <a:gd name="connsiteY22" fmla="*/ 0 h 924402"/>
                <a:gd name="connsiteX23" fmla="*/ 899900 w 4603109"/>
                <a:gd name="connsiteY23" fmla="*/ 0 h 924402"/>
                <a:gd name="connsiteX24" fmla="*/ 909341 w 4603109"/>
                <a:gd name="connsiteY24" fmla="*/ 0 h 924402"/>
                <a:gd name="connsiteX25" fmla="*/ 929965 w 4603109"/>
                <a:gd name="connsiteY25" fmla="*/ 0 h 924402"/>
                <a:gd name="connsiteX26" fmla="*/ 933506 w 4603109"/>
                <a:gd name="connsiteY26" fmla="*/ 0 h 924402"/>
                <a:gd name="connsiteX27" fmla="*/ 936982 w 4603109"/>
                <a:gd name="connsiteY27" fmla="*/ 0 h 924402"/>
                <a:gd name="connsiteX28" fmla="*/ 959384 w 4603109"/>
                <a:gd name="connsiteY28" fmla="*/ 0 h 924402"/>
                <a:gd name="connsiteX29" fmla="*/ 962542 w 4603109"/>
                <a:gd name="connsiteY29" fmla="*/ 0 h 924402"/>
                <a:gd name="connsiteX30" fmla="*/ 984943 w 4603109"/>
                <a:gd name="connsiteY30" fmla="*/ 0 h 924402"/>
                <a:gd name="connsiteX31" fmla="*/ 992658 w 4603109"/>
                <a:gd name="connsiteY31" fmla="*/ 0 h 924402"/>
                <a:gd name="connsiteX32" fmla="*/ 1012059 w 4603109"/>
                <a:gd name="connsiteY32" fmla="*/ 0 h 924402"/>
                <a:gd name="connsiteX33" fmla="*/ 1012480 w 4603109"/>
                <a:gd name="connsiteY33" fmla="*/ 0 h 924402"/>
                <a:gd name="connsiteX34" fmla="*/ 1027669 w 4603109"/>
                <a:gd name="connsiteY34" fmla="*/ 0 h 924402"/>
                <a:gd name="connsiteX35" fmla="*/ 1037110 w 4603109"/>
                <a:gd name="connsiteY35" fmla="*/ 0 h 924402"/>
                <a:gd name="connsiteX36" fmla="*/ 1040112 w 4603109"/>
                <a:gd name="connsiteY36" fmla="*/ 0 h 924402"/>
                <a:gd name="connsiteX37" fmla="*/ 1057734 w 4603109"/>
                <a:gd name="connsiteY37" fmla="*/ 0 h 924402"/>
                <a:gd name="connsiteX38" fmla="*/ 1064751 w 4603109"/>
                <a:gd name="connsiteY38" fmla="*/ 0 h 924402"/>
                <a:gd name="connsiteX39" fmla="*/ 1070177 w 4603109"/>
                <a:gd name="connsiteY39" fmla="*/ 0 h 924402"/>
                <a:gd name="connsiteX40" fmla="*/ 1072436 w 4603109"/>
                <a:gd name="connsiteY40" fmla="*/ 0 h 924402"/>
                <a:gd name="connsiteX41" fmla="*/ 1090311 w 4603109"/>
                <a:gd name="connsiteY41" fmla="*/ 0 h 924402"/>
                <a:gd name="connsiteX42" fmla="*/ 1110718 w 4603109"/>
                <a:gd name="connsiteY42" fmla="*/ 0 h 924402"/>
                <a:gd name="connsiteX43" fmla="*/ 1112712 w 4603109"/>
                <a:gd name="connsiteY43" fmla="*/ 0 h 924402"/>
                <a:gd name="connsiteX44" fmla="*/ 1116187 w 4603109"/>
                <a:gd name="connsiteY44" fmla="*/ 0 h 924402"/>
                <a:gd name="connsiteX45" fmla="*/ 1139828 w 4603109"/>
                <a:gd name="connsiteY45" fmla="*/ 0 h 924402"/>
                <a:gd name="connsiteX46" fmla="*/ 1140249 w 4603109"/>
                <a:gd name="connsiteY46" fmla="*/ 0 h 924402"/>
                <a:gd name="connsiteX47" fmla="*/ 1145480 w 4603109"/>
                <a:gd name="connsiteY47" fmla="*/ 0 h 924402"/>
                <a:gd name="connsiteX48" fmla="*/ 1152270 w 4603109"/>
                <a:gd name="connsiteY48" fmla="*/ 0 h 924402"/>
                <a:gd name="connsiteX49" fmla="*/ 1154934 w 4603109"/>
                <a:gd name="connsiteY49" fmla="*/ 0 h 924402"/>
                <a:gd name="connsiteX50" fmla="*/ 1167881 w 4603109"/>
                <a:gd name="connsiteY50" fmla="*/ 0 h 924402"/>
                <a:gd name="connsiteX51" fmla="*/ 1175544 w 4603109"/>
                <a:gd name="connsiteY51" fmla="*/ 0 h 924402"/>
                <a:gd name="connsiteX52" fmla="*/ 1184998 w 4603109"/>
                <a:gd name="connsiteY52" fmla="*/ 0 h 924402"/>
                <a:gd name="connsiteX53" fmla="*/ 1197946 w 4603109"/>
                <a:gd name="connsiteY53" fmla="*/ 0 h 924402"/>
                <a:gd name="connsiteX54" fmla="*/ 1200205 w 4603109"/>
                <a:gd name="connsiteY54" fmla="*/ 0 h 924402"/>
                <a:gd name="connsiteX55" fmla="*/ 1220978 w 4603109"/>
                <a:gd name="connsiteY55" fmla="*/ 0 h 924402"/>
                <a:gd name="connsiteX56" fmla="*/ 1238487 w 4603109"/>
                <a:gd name="connsiteY56" fmla="*/ 0 h 924402"/>
                <a:gd name="connsiteX57" fmla="*/ 1243956 w 4603109"/>
                <a:gd name="connsiteY57" fmla="*/ 0 h 924402"/>
                <a:gd name="connsiteX58" fmla="*/ 1251042 w 4603109"/>
                <a:gd name="connsiteY58" fmla="*/ 0 h 924402"/>
                <a:gd name="connsiteX59" fmla="*/ 1257637 w 4603109"/>
                <a:gd name="connsiteY59" fmla="*/ 0 h 924402"/>
                <a:gd name="connsiteX60" fmla="*/ 1271587 w 4603109"/>
                <a:gd name="connsiteY60" fmla="*/ 0 h 924402"/>
                <a:gd name="connsiteX61" fmla="*/ 1273249 w 4603109"/>
                <a:gd name="connsiteY61" fmla="*/ 0 h 924402"/>
                <a:gd name="connsiteX62" fmla="*/ 1280039 w 4603109"/>
                <a:gd name="connsiteY62" fmla="*/ 0 h 924402"/>
                <a:gd name="connsiteX63" fmla="*/ 1282703 w 4603109"/>
                <a:gd name="connsiteY63" fmla="*/ 0 h 924402"/>
                <a:gd name="connsiteX64" fmla="*/ 1286178 w 4603109"/>
                <a:gd name="connsiteY64" fmla="*/ 0 h 924402"/>
                <a:gd name="connsiteX65" fmla="*/ 1295146 w 4603109"/>
                <a:gd name="connsiteY65" fmla="*/ 0 h 924402"/>
                <a:gd name="connsiteX66" fmla="*/ 1301651 w 4603109"/>
                <a:gd name="connsiteY66" fmla="*/ 0 h 924402"/>
                <a:gd name="connsiteX67" fmla="*/ 1302284 w 4603109"/>
                <a:gd name="connsiteY67" fmla="*/ 0 h 924402"/>
                <a:gd name="connsiteX68" fmla="*/ 1303313 w 4603109"/>
                <a:gd name="connsiteY68" fmla="*/ 0 h 924402"/>
                <a:gd name="connsiteX69" fmla="*/ 1312767 w 4603109"/>
                <a:gd name="connsiteY69" fmla="*/ 0 h 924402"/>
                <a:gd name="connsiteX70" fmla="*/ 1316242 w 4603109"/>
                <a:gd name="connsiteY70" fmla="*/ 0 h 924402"/>
                <a:gd name="connsiteX71" fmla="*/ 1321886 w 4603109"/>
                <a:gd name="connsiteY71" fmla="*/ 0 h 924402"/>
                <a:gd name="connsiteX72" fmla="*/ 1324685 w 4603109"/>
                <a:gd name="connsiteY72" fmla="*/ 0 h 924402"/>
                <a:gd name="connsiteX73" fmla="*/ 1325211 w 4603109"/>
                <a:gd name="connsiteY73" fmla="*/ 0 h 924402"/>
                <a:gd name="connsiteX74" fmla="*/ 1332348 w 4603109"/>
                <a:gd name="connsiteY74" fmla="*/ 0 h 924402"/>
                <a:gd name="connsiteX75" fmla="*/ 1332714 w 4603109"/>
                <a:gd name="connsiteY75" fmla="*/ 0 h 924402"/>
                <a:gd name="connsiteX76" fmla="*/ 1333135 w 4603109"/>
                <a:gd name="connsiteY76" fmla="*/ 0 h 924402"/>
                <a:gd name="connsiteX77" fmla="*/ 1348747 w 4603109"/>
                <a:gd name="connsiteY77" fmla="*/ 0 h 924402"/>
                <a:gd name="connsiteX78" fmla="*/ 1354749 w 4603109"/>
                <a:gd name="connsiteY78" fmla="*/ 0 h 924402"/>
                <a:gd name="connsiteX79" fmla="*/ 1378811 w 4603109"/>
                <a:gd name="connsiteY79" fmla="*/ 0 h 924402"/>
                <a:gd name="connsiteX80" fmla="*/ 1383745 w 4603109"/>
                <a:gd name="connsiteY80" fmla="*/ 0 h 924402"/>
                <a:gd name="connsiteX81" fmla="*/ 1385406 w 4603109"/>
                <a:gd name="connsiteY81" fmla="*/ 0 h 924402"/>
                <a:gd name="connsiteX82" fmla="*/ 1399356 w 4603109"/>
                <a:gd name="connsiteY82" fmla="*/ 0 h 924402"/>
                <a:gd name="connsiteX83" fmla="*/ 1400513 w 4603109"/>
                <a:gd name="connsiteY83" fmla="*/ 0 h 924402"/>
                <a:gd name="connsiteX84" fmla="*/ 1413947 w 4603109"/>
                <a:gd name="connsiteY84" fmla="*/ 0 h 924402"/>
                <a:gd name="connsiteX85" fmla="*/ 1414442 w 4603109"/>
                <a:gd name="connsiteY85" fmla="*/ 0 h 924402"/>
                <a:gd name="connsiteX86" fmla="*/ 1422915 w 4603109"/>
                <a:gd name="connsiteY86" fmla="*/ 0 h 924402"/>
                <a:gd name="connsiteX87" fmla="*/ 1426390 w 4603109"/>
                <a:gd name="connsiteY87" fmla="*/ 0 h 924402"/>
                <a:gd name="connsiteX88" fmla="*/ 1429420 w 4603109"/>
                <a:gd name="connsiteY88" fmla="*/ 0 h 924402"/>
                <a:gd name="connsiteX89" fmla="*/ 1430053 w 4603109"/>
                <a:gd name="connsiteY89" fmla="*/ 0 h 924402"/>
                <a:gd name="connsiteX90" fmla="*/ 1430206 w 4603109"/>
                <a:gd name="connsiteY90" fmla="*/ 0 h 924402"/>
                <a:gd name="connsiteX91" fmla="*/ 1430577 w 4603109"/>
                <a:gd name="connsiteY91" fmla="*/ 0 h 924402"/>
                <a:gd name="connsiteX92" fmla="*/ 1436843 w 4603109"/>
                <a:gd name="connsiteY92" fmla="*/ 0 h 924402"/>
                <a:gd name="connsiteX93" fmla="*/ 1444011 w 4603109"/>
                <a:gd name="connsiteY93" fmla="*/ 0 h 924402"/>
                <a:gd name="connsiteX94" fmla="*/ 1449655 w 4603109"/>
                <a:gd name="connsiteY94" fmla="*/ 0 h 924402"/>
                <a:gd name="connsiteX95" fmla="*/ 1452454 w 4603109"/>
                <a:gd name="connsiteY95" fmla="*/ 0 h 924402"/>
                <a:gd name="connsiteX96" fmla="*/ 1452980 w 4603109"/>
                <a:gd name="connsiteY96" fmla="*/ 0 h 924402"/>
                <a:gd name="connsiteX97" fmla="*/ 1456455 w 4603109"/>
                <a:gd name="connsiteY97" fmla="*/ 0 h 924402"/>
                <a:gd name="connsiteX98" fmla="*/ 1459664 w 4603109"/>
                <a:gd name="connsiteY98" fmla="*/ 0 h 924402"/>
                <a:gd name="connsiteX99" fmla="*/ 1460117 w 4603109"/>
                <a:gd name="connsiteY99" fmla="*/ 0 h 924402"/>
                <a:gd name="connsiteX100" fmla="*/ 1460483 w 4603109"/>
                <a:gd name="connsiteY100" fmla="*/ 0 h 924402"/>
                <a:gd name="connsiteX101" fmla="*/ 1460904 w 4603109"/>
                <a:gd name="connsiteY101" fmla="*/ 0 h 924402"/>
                <a:gd name="connsiteX102" fmla="*/ 1472926 w 4603109"/>
                <a:gd name="connsiteY102" fmla="*/ 0 h 924402"/>
                <a:gd name="connsiteX103" fmla="*/ 1482518 w 4603109"/>
                <a:gd name="connsiteY103" fmla="*/ 0 h 924402"/>
                <a:gd name="connsiteX104" fmla="*/ 1489729 w 4603109"/>
                <a:gd name="connsiteY104" fmla="*/ 0 h 924402"/>
                <a:gd name="connsiteX105" fmla="*/ 1504116 w 4603109"/>
                <a:gd name="connsiteY105" fmla="*/ 0 h 924402"/>
                <a:gd name="connsiteX106" fmla="*/ 1511514 w 4603109"/>
                <a:gd name="connsiteY106" fmla="*/ 0 h 924402"/>
                <a:gd name="connsiteX107" fmla="*/ 1524740 w 4603109"/>
                <a:gd name="connsiteY107" fmla="*/ 0 h 924402"/>
                <a:gd name="connsiteX108" fmla="*/ 1528282 w 4603109"/>
                <a:gd name="connsiteY108" fmla="*/ 0 h 924402"/>
                <a:gd name="connsiteX109" fmla="*/ 1531757 w 4603109"/>
                <a:gd name="connsiteY109" fmla="*/ 0 h 924402"/>
                <a:gd name="connsiteX110" fmla="*/ 1534181 w 4603109"/>
                <a:gd name="connsiteY110" fmla="*/ 0 h 924402"/>
                <a:gd name="connsiteX111" fmla="*/ 1542211 w 4603109"/>
                <a:gd name="connsiteY111" fmla="*/ 0 h 924402"/>
                <a:gd name="connsiteX112" fmla="*/ 1554159 w 4603109"/>
                <a:gd name="connsiteY112" fmla="*/ 0 h 924402"/>
                <a:gd name="connsiteX113" fmla="*/ 1557318 w 4603109"/>
                <a:gd name="connsiteY113" fmla="*/ 0 h 924402"/>
                <a:gd name="connsiteX114" fmla="*/ 1557975 w 4603109"/>
                <a:gd name="connsiteY114" fmla="*/ 0 h 924402"/>
                <a:gd name="connsiteX115" fmla="*/ 1558346 w 4603109"/>
                <a:gd name="connsiteY115" fmla="*/ 0 h 924402"/>
                <a:gd name="connsiteX116" fmla="*/ 1561822 w 4603109"/>
                <a:gd name="connsiteY116" fmla="*/ 0 h 924402"/>
                <a:gd name="connsiteX117" fmla="*/ 1564612 w 4603109"/>
                <a:gd name="connsiteY117" fmla="*/ 0 h 924402"/>
                <a:gd name="connsiteX118" fmla="*/ 1566857 w 4603109"/>
                <a:gd name="connsiteY118" fmla="*/ 0 h 924402"/>
                <a:gd name="connsiteX119" fmla="*/ 1576919 w 4603109"/>
                <a:gd name="connsiteY119" fmla="*/ 0 h 924402"/>
                <a:gd name="connsiteX120" fmla="*/ 1579719 w 4603109"/>
                <a:gd name="connsiteY120" fmla="*/ 0 h 924402"/>
                <a:gd name="connsiteX121" fmla="*/ 1584224 w 4603109"/>
                <a:gd name="connsiteY121" fmla="*/ 0 h 924402"/>
                <a:gd name="connsiteX122" fmla="*/ 1587382 w 4603109"/>
                <a:gd name="connsiteY122" fmla="*/ 0 h 924402"/>
                <a:gd name="connsiteX123" fmla="*/ 1587433 w 4603109"/>
                <a:gd name="connsiteY123" fmla="*/ 0 h 924402"/>
                <a:gd name="connsiteX124" fmla="*/ 1600695 w 4603109"/>
                <a:gd name="connsiteY124" fmla="*/ 0 h 924402"/>
                <a:gd name="connsiteX125" fmla="*/ 1606834 w 4603109"/>
                <a:gd name="connsiteY125" fmla="*/ 0 h 924402"/>
                <a:gd name="connsiteX126" fmla="*/ 1607256 w 4603109"/>
                <a:gd name="connsiteY126" fmla="*/ 0 h 924402"/>
                <a:gd name="connsiteX127" fmla="*/ 1608325 w 4603109"/>
                <a:gd name="connsiteY127" fmla="*/ 0 h 924402"/>
                <a:gd name="connsiteX128" fmla="*/ 1609783 w 4603109"/>
                <a:gd name="connsiteY128" fmla="*/ 0 h 924402"/>
                <a:gd name="connsiteX129" fmla="*/ 1617498 w 4603109"/>
                <a:gd name="connsiteY129" fmla="*/ 0 h 924402"/>
                <a:gd name="connsiteX130" fmla="*/ 1631885 w 4603109"/>
                <a:gd name="connsiteY130" fmla="*/ 0 h 924402"/>
                <a:gd name="connsiteX131" fmla="*/ 1636899 w 4603109"/>
                <a:gd name="connsiteY131" fmla="*/ 0 h 924402"/>
                <a:gd name="connsiteX132" fmla="*/ 1637320 w 4603109"/>
                <a:gd name="connsiteY132" fmla="*/ 0 h 924402"/>
                <a:gd name="connsiteX133" fmla="*/ 1637445 w 4603109"/>
                <a:gd name="connsiteY133" fmla="*/ 0 h 924402"/>
                <a:gd name="connsiteX134" fmla="*/ 1652509 w 4603109"/>
                <a:gd name="connsiteY134" fmla="*/ 0 h 924402"/>
                <a:gd name="connsiteX135" fmla="*/ 1659526 w 4603109"/>
                <a:gd name="connsiteY135" fmla="*/ 0 h 924402"/>
                <a:gd name="connsiteX136" fmla="*/ 1661950 w 4603109"/>
                <a:gd name="connsiteY136" fmla="*/ 0 h 924402"/>
                <a:gd name="connsiteX137" fmla="*/ 1664952 w 4603109"/>
                <a:gd name="connsiteY137" fmla="*/ 0 h 924402"/>
                <a:gd name="connsiteX138" fmla="*/ 1667212 w 4603109"/>
                <a:gd name="connsiteY138" fmla="*/ 0 h 924402"/>
                <a:gd name="connsiteX139" fmla="*/ 1685087 w 4603109"/>
                <a:gd name="connsiteY139" fmla="*/ 0 h 924402"/>
                <a:gd name="connsiteX140" fmla="*/ 1689591 w 4603109"/>
                <a:gd name="connsiteY140" fmla="*/ 0 h 924402"/>
                <a:gd name="connsiteX141" fmla="*/ 1694626 w 4603109"/>
                <a:gd name="connsiteY141" fmla="*/ 0 h 924402"/>
                <a:gd name="connsiteX142" fmla="*/ 1697276 w 4603109"/>
                <a:gd name="connsiteY142" fmla="*/ 0 h 924402"/>
                <a:gd name="connsiteX143" fmla="*/ 1698000 w 4603109"/>
                <a:gd name="connsiteY143" fmla="*/ 0 h 924402"/>
                <a:gd name="connsiteX144" fmla="*/ 1704688 w 4603109"/>
                <a:gd name="connsiteY144" fmla="*/ 0 h 924402"/>
                <a:gd name="connsiteX145" fmla="*/ 1707488 w 4603109"/>
                <a:gd name="connsiteY145" fmla="*/ 0 h 924402"/>
                <a:gd name="connsiteX146" fmla="*/ 1710963 w 4603109"/>
                <a:gd name="connsiteY146" fmla="*/ 0 h 924402"/>
                <a:gd name="connsiteX147" fmla="*/ 1715151 w 4603109"/>
                <a:gd name="connsiteY147" fmla="*/ 0 h 924402"/>
                <a:gd name="connsiteX148" fmla="*/ 1721928 w 4603109"/>
                <a:gd name="connsiteY148" fmla="*/ 0 h 924402"/>
                <a:gd name="connsiteX149" fmla="*/ 1734603 w 4603109"/>
                <a:gd name="connsiteY149" fmla="*/ 0 h 924402"/>
                <a:gd name="connsiteX150" fmla="*/ 1735025 w 4603109"/>
                <a:gd name="connsiteY150" fmla="*/ 0 h 924402"/>
                <a:gd name="connsiteX151" fmla="*/ 1735558 w 4603109"/>
                <a:gd name="connsiteY151" fmla="*/ 0 h 924402"/>
                <a:gd name="connsiteX152" fmla="*/ 1736094 w 4603109"/>
                <a:gd name="connsiteY152" fmla="*/ 0 h 924402"/>
                <a:gd name="connsiteX153" fmla="*/ 1737552 w 4603109"/>
                <a:gd name="connsiteY153" fmla="*/ 0 h 924402"/>
                <a:gd name="connsiteX154" fmla="*/ 1741027 w 4603109"/>
                <a:gd name="connsiteY154" fmla="*/ 0 h 924402"/>
                <a:gd name="connsiteX155" fmla="*/ 1747046 w 4603109"/>
                <a:gd name="connsiteY155" fmla="*/ 0 h 924402"/>
                <a:gd name="connsiteX156" fmla="*/ 1748537 w 4603109"/>
                <a:gd name="connsiteY156" fmla="*/ 0 h 924402"/>
                <a:gd name="connsiteX157" fmla="*/ 1753052 w 4603109"/>
                <a:gd name="connsiteY157" fmla="*/ 0 h 924402"/>
                <a:gd name="connsiteX158" fmla="*/ 1757499 w 4603109"/>
                <a:gd name="connsiteY158" fmla="*/ 0 h 924402"/>
                <a:gd name="connsiteX159" fmla="*/ 1764668 w 4603109"/>
                <a:gd name="connsiteY159" fmla="*/ 0 h 924402"/>
                <a:gd name="connsiteX160" fmla="*/ 1765089 w 4603109"/>
                <a:gd name="connsiteY160" fmla="*/ 0 h 924402"/>
                <a:gd name="connsiteX161" fmla="*/ 1765214 w 4603109"/>
                <a:gd name="connsiteY161" fmla="*/ 0 h 924402"/>
                <a:gd name="connsiteX162" fmla="*/ 1770320 w 4603109"/>
                <a:gd name="connsiteY162" fmla="*/ 0 h 924402"/>
                <a:gd name="connsiteX163" fmla="*/ 1777110 w 4603109"/>
                <a:gd name="connsiteY163" fmla="*/ 0 h 924402"/>
                <a:gd name="connsiteX164" fmla="*/ 1779774 w 4603109"/>
                <a:gd name="connsiteY164" fmla="*/ 0 h 924402"/>
                <a:gd name="connsiteX165" fmla="*/ 1792721 w 4603109"/>
                <a:gd name="connsiteY165" fmla="*/ 0 h 924402"/>
                <a:gd name="connsiteX166" fmla="*/ 1794981 w 4603109"/>
                <a:gd name="connsiteY166" fmla="*/ 0 h 924402"/>
                <a:gd name="connsiteX167" fmla="*/ 1825045 w 4603109"/>
                <a:gd name="connsiteY167" fmla="*/ 0 h 924402"/>
                <a:gd name="connsiteX168" fmla="*/ 1825769 w 4603109"/>
                <a:gd name="connsiteY168" fmla="*/ 0 h 924402"/>
                <a:gd name="connsiteX169" fmla="*/ 1838732 w 4603109"/>
                <a:gd name="connsiteY169" fmla="*/ 0 h 924402"/>
                <a:gd name="connsiteX170" fmla="*/ 1845818 w 4603109"/>
                <a:gd name="connsiteY170" fmla="*/ 0 h 924402"/>
                <a:gd name="connsiteX171" fmla="*/ 1849697 w 4603109"/>
                <a:gd name="connsiteY171" fmla="*/ 0 h 924402"/>
                <a:gd name="connsiteX172" fmla="*/ 1852412 w 4603109"/>
                <a:gd name="connsiteY172" fmla="*/ 0 h 924402"/>
                <a:gd name="connsiteX173" fmla="*/ 1853903 w 4603109"/>
                <a:gd name="connsiteY173" fmla="*/ 0 h 924402"/>
                <a:gd name="connsiteX174" fmla="*/ 1863327 w 4603109"/>
                <a:gd name="connsiteY174" fmla="*/ 0 h 924402"/>
                <a:gd name="connsiteX175" fmla="*/ 1868796 w 4603109"/>
                <a:gd name="connsiteY175" fmla="*/ 0 h 924402"/>
                <a:gd name="connsiteX176" fmla="*/ 1874815 w 4603109"/>
                <a:gd name="connsiteY176" fmla="*/ 0 h 924402"/>
                <a:gd name="connsiteX177" fmla="*/ 1876306 w 4603109"/>
                <a:gd name="connsiteY177" fmla="*/ 0 h 924402"/>
                <a:gd name="connsiteX178" fmla="*/ 1880821 w 4603109"/>
                <a:gd name="connsiteY178" fmla="*/ 0 h 924402"/>
                <a:gd name="connsiteX179" fmla="*/ 1882477 w 4603109"/>
                <a:gd name="connsiteY179" fmla="*/ 0 h 924402"/>
                <a:gd name="connsiteX180" fmla="*/ 1883936 w 4603109"/>
                <a:gd name="connsiteY180" fmla="*/ 0 h 924402"/>
                <a:gd name="connsiteX181" fmla="*/ 1885268 w 4603109"/>
                <a:gd name="connsiteY181" fmla="*/ 0 h 924402"/>
                <a:gd name="connsiteX182" fmla="*/ 1896427 w 4603109"/>
                <a:gd name="connsiteY182" fmla="*/ 0 h 924402"/>
                <a:gd name="connsiteX183" fmla="*/ 1898089 w 4603109"/>
                <a:gd name="connsiteY183" fmla="*/ 0 h 924402"/>
                <a:gd name="connsiteX184" fmla="*/ 1904879 w 4603109"/>
                <a:gd name="connsiteY184" fmla="*/ 0 h 924402"/>
                <a:gd name="connsiteX185" fmla="*/ 1907543 w 4603109"/>
                <a:gd name="connsiteY185" fmla="*/ 0 h 924402"/>
                <a:gd name="connsiteX186" fmla="*/ 1911018 w 4603109"/>
                <a:gd name="connsiteY186" fmla="*/ 0 h 924402"/>
                <a:gd name="connsiteX187" fmla="*/ 1919986 w 4603109"/>
                <a:gd name="connsiteY187" fmla="*/ 0 h 924402"/>
                <a:gd name="connsiteX188" fmla="*/ 1927124 w 4603109"/>
                <a:gd name="connsiteY188" fmla="*/ 0 h 924402"/>
                <a:gd name="connsiteX189" fmla="*/ 1927489 w 4603109"/>
                <a:gd name="connsiteY189" fmla="*/ 0 h 924402"/>
                <a:gd name="connsiteX190" fmla="*/ 1927911 w 4603109"/>
                <a:gd name="connsiteY190" fmla="*/ 0 h 924402"/>
                <a:gd name="connsiteX191" fmla="*/ 1929402 w 4603109"/>
                <a:gd name="connsiteY191" fmla="*/ 0 h 924402"/>
                <a:gd name="connsiteX192" fmla="*/ 1946726 w 4603109"/>
                <a:gd name="connsiteY192" fmla="*/ 0 h 924402"/>
                <a:gd name="connsiteX193" fmla="*/ 1949525 w 4603109"/>
                <a:gd name="connsiteY193" fmla="*/ 0 h 924402"/>
                <a:gd name="connsiteX194" fmla="*/ 1957554 w 4603109"/>
                <a:gd name="connsiteY194" fmla="*/ 0 h 924402"/>
                <a:gd name="connsiteX195" fmla="*/ 1957975 w 4603109"/>
                <a:gd name="connsiteY195" fmla="*/ 0 h 924402"/>
                <a:gd name="connsiteX196" fmla="*/ 1973587 w 4603109"/>
                <a:gd name="connsiteY196" fmla="*/ 0 h 924402"/>
                <a:gd name="connsiteX197" fmla="*/ 1978520 w 4603109"/>
                <a:gd name="connsiteY197" fmla="*/ 0 h 924402"/>
                <a:gd name="connsiteX198" fmla="*/ 1980012 w 4603109"/>
                <a:gd name="connsiteY198" fmla="*/ 0 h 924402"/>
                <a:gd name="connsiteX199" fmla="*/ 1980181 w 4603109"/>
                <a:gd name="connsiteY199" fmla="*/ 0 h 924402"/>
                <a:gd name="connsiteX200" fmla="*/ 1981672 w 4603109"/>
                <a:gd name="connsiteY200" fmla="*/ 0 h 924402"/>
                <a:gd name="connsiteX201" fmla="*/ 2008585 w 4603109"/>
                <a:gd name="connsiteY201" fmla="*/ 0 h 924402"/>
                <a:gd name="connsiteX202" fmla="*/ 2009218 w 4603109"/>
                <a:gd name="connsiteY202" fmla="*/ 0 h 924402"/>
                <a:gd name="connsiteX203" fmla="*/ 2010246 w 4603109"/>
                <a:gd name="connsiteY203" fmla="*/ 0 h 924402"/>
                <a:gd name="connsiteX204" fmla="*/ 2010709 w 4603109"/>
                <a:gd name="connsiteY204" fmla="*/ 0 h 924402"/>
                <a:gd name="connsiteX205" fmla="*/ 2011705 w 4603109"/>
                <a:gd name="connsiteY205" fmla="*/ 0 h 924402"/>
                <a:gd name="connsiteX206" fmla="*/ 2024147 w 4603109"/>
                <a:gd name="connsiteY206" fmla="*/ 0 h 924402"/>
                <a:gd name="connsiteX207" fmla="*/ 2024196 w 4603109"/>
                <a:gd name="connsiteY207" fmla="*/ 0 h 924402"/>
                <a:gd name="connsiteX208" fmla="*/ 2024981 w 4603109"/>
                <a:gd name="connsiteY208" fmla="*/ 0 h 924402"/>
                <a:gd name="connsiteX209" fmla="*/ 2025353 w 4603109"/>
                <a:gd name="connsiteY209" fmla="*/ 0 h 924402"/>
                <a:gd name="connsiteX210" fmla="*/ 2026473 w 4603109"/>
                <a:gd name="connsiteY210" fmla="*/ 0 h 924402"/>
                <a:gd name="connsiteX211" fmla="*/ 2031619 w 4603109"/>
                <a:gd name="connsiteY211" fmla="*/ 0 h 924402"/>
                <a:gd name="connsiteX212" fmla="*/ 2033110 w 4603109"/>
                <a:gd name="connsiteY212" fmla="*/ 0 h 924402"/>
                <a:gd name="connsiteX213" fmla="*/ 2038787 w 4603109"/>
                <a:gd name="connsiteY213" fmla="*/ 0 h 924402"/>
                <a:gd name="connsiteX214" fmla="*/ 2039282 w 4603109"/>
                <a:gd name="connsiteY214" fmla="*/ 0 h 924402"/>
                <a:gd name="connsiteX215" fmla="*/ 2047755 w 4603109"/>
                <a:gd name="connsiteY215" fmla="*/ 0 h 924402"/>
                <a:gd name="connsiteX216" fmla="*/ 2051230 w 4603109"/>
                <a:gd name="connsiteY216" fmla="*/ 0 h 924402"/>
                <a:gd name="connsiteX217" fmla="*/ 2054893 w 4603109"/>
                <a:gd name="connsiteY217" fmla="*/ 0 h 924402"/>
                <a:gd name="connsiteX218" fmla="*/ 2055046 w 4603109"/>
                <a:gd name="connsiteY218" fmla="*/ 0 h 924402"/>
                <a:gd name="connsiteX219" fmla="*/ 2055258 w 4603109"/>
                <a:gd name="connsiteY219" fmla="*/ 0 h 924402"/>
                <a:gd name="connsiteX220" fmla="*/ 2055680 w 4603109"/>
                <a:gd name="connsiteY220" fmla="*/ 0 h 924402"/>
                <a:gd name="connsiteX221" fmla="*/ 2057171 w 4603109"/>
                <a:gd name="connsiteY221" fmla="*/ 0 h 924402"/>
                <a:gd name="connsiteX222" fmla="*/ 2061683 w 4603109"/>
                <a:gd name="connsiteY222" fmla="*/ 0 h 924402"/>
                <a:gd name="connsiteX223" fmla="*/ 2067702 w 4603109"/>
                <a:gd name="connsiteY223" fmla="*/ 0 h 924402"/>
                <a:gd name="connsiteX224" fmla="*/ 2074495 w 4603109"/>
                <a:gd name="connsiteY224" fmla="*/ 0 h 924402"/>
                <a:gd name="connsiteX225" fmla="*/ 2077294 w 4603109"/>
                <a:gd name="connsiteY225" fmla="*/ 0 h 924402"/>
                <a:gd name="connsiteX226" fmla="*/ 2084504 w 4603109"/>
                <a:gd name="connsiteY226" fmla="*/ 0 h 924402"/>
                <a:gd name="connsiteX227" fmla="*/ 2085323 w 4603109"/>
                <a:gd name="connsiteY227" fmla="*/ 0 h 924402"/>
                <a:gd name="connsiteX228" fmla="*/ 2085744 w 4603109"/>
                <a:gd name="connsiteY228" fmla="*/ 0 h 924402"/>
                <a:gd name="connsiteX229" fmla="*/ 2097766 w 4603109"/>
                <a:gd name="connsiteY229" fmla="*/ 0 h 924402"/>
                <a:gd name="connsiteX230" fmla="*/ 2106289 w 4603109"/>
                <a:gd name="connsiteY230" fmla="*/ 0 h 924402"/>
                <a:gd name="connsiteX231" fmla="*/ 2107781 w 4603109"/>
                <a:gd name="connsiteY231" fmla="*/ 0 h 924402"/>
                <a:gd name="connsiteX232" fmla="*/ 2128956 w 4603109"/>
                <a:gd name="connsiteY232" fmla="*/ 0 h 924402"/>
                <a:gd name="connsiteX233" fmla="*/ 2129514 w 4603109"/>
                <a:gd name="connsiteY233" fmla="*/ 0 h 924402"/>
                <a:gd name="connsiteX234" fmla="*/ 2136354 w 4603109"/>
                <a:gd name="connsiteY234" fmla="*/ 0 h 924402"/>
                <a:gd name="connsiteX235" fmla="*/ 2136987 w 4603109"/>
                <a:gd name="connsiteY235" fmla="*/ 0 h 924402"/>
                <a:gd name="connsiteX236" fmla="*/ 2138478 w 4603109"/>
                <a:gd name="connsiteY236" fmla="*/ 0 h 924402"/>
                <a:gd name="connsiteX237" fmla="*/ 2151916 w 4603109"/>
                <a:gd name="connsiteY237" fmla="*/ 0 h 924402"/>
                <a:gd name="connsiteX238" fmla="*/ 2152750 w 4603109"/>
                <a:gd name="connsiteY238" fmla="*/ 0 h 924402"/>
                <a:gd name="connsiteX239" fmla="*/ 2153122 w 4603109"/>
                <a:gd name="connsiteY239" fmla="*/ 0 h 924402"/>
                <a:gd name="connsiteX240" fmla="*/ 2154242 w 4603109"/>
                <a:gd name="connsiteY240" fmla="*/ 0 h 924402"/>
                <a:gd name="connsiteX241" fmla="*/ 2156597 w 4603109"/>
                <a:gd name="connsiteY241" fmla="*/ 0 h 924402"/>
                <a:gd name="connsiteX242" fmla="*/ 2159388 w 4603109"/>
                <a:gd name="connsiteY242" fmla="*/ 0 h 924402"/>
                <a:gd name="connsiteX243" fmla="*/ 2160879 w 4603109"/>
                <a:gd name="connsiteY243" fmla="*/ 0 h 924402"/>
                <a:gd name="connsiteX244" fmla="*/ 2161633 w 4603109"/>
                <a:gd name="connsiteY244" fmla="*/ 0 h 924402"/>
                <a:gd name="connsiteX245" fmla="*/ 2167051 w 4603109"/>
                <a:gd name="connsiteY245" fmla="*/ 0 h 924402"/>
                <a:gd name="connsiteX246" fmla="*/ 2178999 w 4603109"/>
                <a:gd name="connsiteY246" fmla="*/ 0 h 924402"/>
                <a:gd name="connsiteX247" fmla="*/ 2182158 w 4603109"/>
                <a:gd name="connsiteY247" fmla="*/ 0 h 924402"/>
                <a:gd name="connsiteX248" fmla="*/ 2182815 w 4603109"/>
                <a:gd name="connsiteY248" fmla="*/ 0 h 924402"/>
                <a:gd name="connsiteX249" fmla="*/ 2188666 w 4603109"/>
                <a:gd name="connsiteY249" fmla="*/ 0 h 924402"/>
                <a:gd name="connsiteX250" fmla="*/ 2189452 w 4603109"/>
                <a:gd name="connsiteY250" fmla="*/ 0 h 924402"/>
                <a:gd name="connsiteX251" fmla="*/ 2191697 w 4603109"/>
                <a:gd name="connsiteY251" fmla="*/ 0 h 924402"/>
                <a:gd name="connsiteX252" fmla="*/ 2195471 w 4603109"/>
                <a:gd name="connsiteY252" fmla="*/ 0 h 924402"/>
                <a:gd name="connsiteX253" fmla="*/ 2201759 w 4603109"/>
                <a:gd name="connsiteY253" fmla="*/ 0 h 924402"/>
                <a:gd name="connsiteX254" fmla="*/ 2203100 w 4603109"/>
                <a:gd name="connsiteY254" fmla="*/ 0 h 924402"/>
                <a:gd name="connsiteX255" fmla="*/ 2204559 w 4603109"/>
                <a:gd name="connsiteY255" fmla="*/ 0 h 924402"/>
                <a:gd name="connsiteX256" fmla="*/ 2204591 w 4603109"/>
                <a:gd name="connsiteY256" fmla="*/ 0 h 924402"/>
                <a:gd name="connsiteX257" fmla="*/ 2212273 w 4603109"/>
                <a:gd name="connsiteY257" fmla="*/ 0 h 924402"/>
                <a:gd name="connsiteX258" fmla="*/ 2225535 w 4603109"/>
                <a:gd name="connsiteY258" fmla="*/ 0 h 924402"/>
                <a:gd name="connsiteX259" fmla="*/ 2231674 w 4603109"/>
                <a:gd name="connsiteY259" fmla="*/ 0 h 924402"/>
                <a:gd name="connsiteX260" fmla="*/ 2232096 w 4603109"/>
                <a:gd name="connsiteY260" fmla="*/ 0 h 924402"/>
                <a:gd name="connsiteX261" fmla="*/ 2232220 w 4603109"/>
                <a:gd name="connsiteY261" fmla="*/ 0 h 924402"/>
                <a:gd name="connsiteX262" fmla="*/ 2233118 w 4603109"/>
                <a:gd name="connsiteY262" fmla="*/ 0 h 924402"/>
                <a:gd name="connsiteX263" fmla="*/ 2233165 w 4603109"/>
                <a:gd name="connsiteY263" fmla="*/ 0 h 924402"/>
                <a:gd name="connsiteX264" fmla="*/ 2256725 w 4603109"/>
                <a:gd name="connsiteY264" fmla="*/ 0 h 924402"/>
                <a:gd name="connsiteX265" fmla="*/ 2257283 w 4603109"/>
                <a:gd name="connsiteY265" fmla="*/ 0 h 924402"/>
                <a:gd name="connsiteX266" fmla="*/ 2262285 w 4603109"/>
                <a:gd name="connsiteY266" fmla="*/ 0 h 924402"/>
                <a:gd name="connsiteX267" fmla="*/ 2284366 w 4603109"/>
                <a:gd name="connsiteY267" fmla="*/ 0 h 924402"/>
                <a:gd name="connsiteX268" fmla="*/ 2289402 w 4603109"/>
                <a:gd name="connsiteY268" fmla="*/ 0 h 924402"/>
                <a:gd name="connsiteX269" fmla="*/ 2292052 w 4603109"/>
                <a:gd name="connsiteY269" fmla="*/ 0 h 924402"/>
                <a:gd name="connsiteX270" fmla="*/ 2299271 w 4603109"/>
                <a:gd name="connsiteY270" fmla="*/ 0 h 924402"/>
                <a:gd name="connsiteX271" fmla="*/ 2308721 w 4603109"/>
                <a:gd name="connsiteY271" fmla="*/ 0 h 924402"/>
                <a:gd name="connsiteX272" fmla="*/ 2309927 w 4603109"/>
                <a:gd name="connsiteY272" fmla="*/ 0 h 924402"/>
                <a:gd name="connsiteX273" fmla="*/ 2316435 w 4603109"/>
                <a:gd name="connsiteY273" fmla="*/ 0 h 924402"/>
                <a:gd name="connsiteX274" fmla="*/ 2316703 w 4603109"/>
                <a:gd name="connsiteY274" fmla="*/ 0 h 924402"/>
                <a:gd name="connsiteX275" fmla="*/ 2319466 w 4603109"/>
                <a:gd name="connsiteY275" fmla="*/ 0 h 924402"/>
                <a:gd name="connsiteX276" fmla="*/ 2322840 w 4603109"/>
                <a:gd name="connsiteY276" fmla="*/ 0 h 924402"/>
                <a:gd name="connsiteX277" fmla="*/ 2329528 w 4603109"/>
                <a:gd name="connsiteY277" fmla="*/ 0 h 924402"/>
                <a:gd name="connsiteX278" fmla="*/ 2330869 w 4603109"/>
                <a:gd name="connsiteY278" fmla="*/ 0 h 924402"/>
                <a:gd name="connsiteX279" fmla="*/ 2332328 w 4603109"/>
                <a:gd name="connsiteY279" fmla="*/ 0 h 924402"/>
                <a:gd name="connsiteX280" fmla="*/ 2332360 w 4603109"/>
                <a:gd name="connsiteY280" fmla="*/ 0 h 924402"/>
                <a:gd name="connsiteX281" fmla="*/ 2335803 w 4603109"/>
                <a:gd name="connsiteY281" fmla="*/ 0 h 924402"/>
                <a:gd name="connsiteX282" fmla="*/ 2343312 w 4603109"/>
                <a:gd name="connsiteY282" fmla="*/ 0 h 924402"/>
                <a:gd name="connsiteX283" fmla="*/ 2344804 w 4603109"/>
                <a:gd name="connsiteY283" fmla="*/ 0 h 924402"/>
                <a:gd name="connsiteX284" fmla="*/ 2346768 w 4603109"/>
                <a:gd name="connsiteY284" fmla="*/ 0 h 924402"/>
                <a:gd name="connsiteX285" fmla="*/ 2347827 w 4603109"/>
                <a:gd name="connsiteY285" fmla="*/ 0 h 924402"/>
                <a:gd name="connsiteX286" fmla="*/ 2352274 w 4603109"/>
                <a:gd name="connsiteY286" fmla="*/ 0 h 924402"/>
                <a:gd name="connsiteX287" fmla="*/ 2359443 w 4603109"/>
                <a:gd name="connsiteY287" fmla="*/ 0 h 924402"/>
                <a:gd name="connsiteX288" fmla="*/ 2359865 w 4603109"/>
                <a:gd name="connsiteY288" fmla="*/ 0 h 924402"/>
                <a:gd name="connsiteX289" fmla="*/ 2359989 w 4603109"/>
                <a:gd name="connsiteY289" fmla="*/ 0 h 924402"/>
                <a:gd name="connsiteX290" fmla="*/ 2360887 w 4603109"/>
                <a:gd name="connsiteY290" fmla="*/ 0 h 924402"/>
                <a:gd name="connsiteX291" fmla="*/ 2360934 w 4603109"/>
                <a:gd name="connsiteY291" fmla="*/ 0 h 924402"/>
                <a:gd name="connsiteX292" fmla="*/ 2371886 w 4603109"/>
                <a:gd name="connsiteY292" fmla="*/ 0 h 924402"/>
                <a:gd name="connsiteX293" fmla="*/ 2373377 w 4603109"/>
                <a:gd name="connsiteY293" fmla="*/ 0 h 924402"/>
                <a:gd name="connsiteX294" fmla="*/ 2377892 w 4603109"/>
                <a:gd name="connsiteY294" fmla="*/ 0 h 924402"/>
                <a:gd name="connsiteX295" fmla="*/ 2382339 w 4603109"/>
                <a:gd name="connsiteY295" fmla="*/ 0 h 924402"/>
                <a:gd name="connsiteX296" fmla="*/ 2390054 w 4603109"/>
                <a:gd name="connsiteY296" fmla="*/ 0 h 924402"/>
                <a:gd name="connsiteX297" fmla="*/ 2419821 w 4603109"/>
                <a:gd name="connsiteY297" fmla="*/ 0 h 924402"/>
                <a:gd name="connsiteX298" fmla="*/ 2427040 w 4603109"/>
                <a:gd name="connsiteY298" fmla="*/ 0 h 924402"/>
                <a:gd name="connsiteX299" fmla="*/ 2436490 w 4603109"/>
                <a:gd name="connsiteY299" fmla="*/ 0 h 924402"/>
                <a:gd name="connsiteX300" fmla="*/ 2444472 w 4603109"/>
                <a:gd name="connsiteY300" fmla="*/ 0 h 924402"/>
                <a:gd name="connsiteX301" fmla="*/ 2448678 w 4603109"/>
                <a:gd name="connsiteY301" fmla="*/ 0 h 924402"/>
                <a:gd name="connsiteX302" fmla="*/ 2450171 w 4603109"/>
                <a:gd name="connsiteY302" fmla="*/ 0 h 924402"/>
                <a:gd name="connsiteX303" fmla="*/ 2450609 w 4603109"/>
                <a:gd name="connsiteY303" fmla="*/ 0 h 924402"/>
                <a:gd name="connsiteX304" fmla="*/ 2463572 w 4603109"/>
                <a:gd name="connsiteY304" fmla="*/ 0 h 924402"/>
                <a:gd name="connsiteX305" fmla="*/ 2471081 w 4603109"/>
                <a:gd name="connsiteY305" fmla="*/ 0 h 924402"/>
                <a:gd name="connsiteX306" fmla="*/ 2472573 w 4603109"/>
                <a:gd name="connsiteY306" fmla="*/ 0 h 924402"/>
                <a:gd name="connsiteX307" fmla="*/ 2474537 w 4603109"/>
                <a:gd name="connsiteY307" fmla="*/ 0 h 924402"/>
                <a:gd name="connsiteX308" fmla="*/ 2475596 w 4603109"/>
                <a:gd name="connsiteY308" fmla="*/ 0 h 924402"/>
                <a:gd name="connsiteX309" fmla="*/ 2477252 w 4603109"/>
                <a:gd name="connsiteY309" fmla="*/ 0 h 924402"/>
                <a:gd name="connsiteX310" fmla="*/ 2478712 w 4603109"/>
                <a:gd name="connsiteY310" fmla="*/ 0 h 924402"/>
                <a:gd name="connsiteX311" fmla="*/ 2478743 w 4603109"/>
                <a:gd name="connsiteY311" fmla="*/ 0 h 924402"/>
                <a:gd name="connsiteX312" fmla="*/ 2480043 w 4603109"/>
                <a:gd name="connsiteY312" fmla="*/ 0 h 924402"/>
                <a:gd name="connsiteX313" fmla="*/ 2499655 w 4603109"/>
                <a:gd name="connsiteY313" fmla="*/ 0 h 924402"/>
                <a:gd name="connsiteX314" fmla="*/ 2501146 w 4603109"/>
                <a:gd name="connsiteY314" fmla="*/ 0 h 924402"/>
                <a:gd name="connsiteX315" fmla="*/ 2505661 w 4603109"/>
                <a:gd name="connsiteY315" fmla="*/ 0 h 924402"/>
                <a:gd name="connsiteX316" fmla="*/ 2508776 w 4603109"/>
                <a:gd name="connsiteY316" fmla="*/ 0 h 924402"/>
                <a:gd name="connsiteX317" fmla="*/ 2510108 w 4603109"/>
                <a:gd name="connsiteY317" fmla="*/ 0 h 924402"/>
                <a:gd name="connsiteX318" fmla="*/ 2524178 w 4603109"/>
                <a:gd name="connsiteY318" fmla="*/ 0 h 924402"/>
                <a:gd name="connsiteX319" fmla="*/ 2525248 w 4603109"/>
                <a:gd name="connsiteY319" fmla="*/ 0 h 924402"/>
                <a:gd name="connsiteX320" fmla="*/ 2525669 w 4603109"/>
                <a:gd name="connsiteY320" fmla="*/ 0 h 924402"/>
                <a:gd name="connsiteX321" fmla="*/ 2552329 w 4603109"/>
                <a:gd name="connsiteY321" fmla="*/ 0 h 924402"/>
                <a:gd name="connsiteX322" fmla="*/ 2552751 w 4603109"/>
                <a:gd name="connsiteY322" fmla="*/ 0 h 924402"/>
                <a:gd name="connsiteX323" fmla="*/ 2554242 w 4603109"/>
                <a:gd name="connsiteY323" fmla="*/ 0 h 924402"/>
                <a:gd name="connsiteX324" fmla="*/ 2574787 w 4603109"/>
                <a:gd name="connsiteY324" fmla="*/ 0 h 924402"/>
                <a:gd name="connsiteX325" fmla="*/ 2576279 w 4603109"/>
                <a:gd name="connsiteY325" fmla="*/ 0 h 924402"/>
                <a:gd name="connsiteX326" fmla="*/ 2576447 w 4603109"/>
                <a:gd name="connsiteY326" fmla="*/ 0 h 924402"/>
                <a:gd name="connsiteX327" fmla="*/ 2577940 w 4603109"/>
                <a:gd name="connsiteY327" fmla="*/ 0 h 924402"/>
                <a:gd name="connsiteX328" fmla="*/ 2603360 w 4603109"/>
                <a:gd name="connsiteY328" fmla="*/ 0 h 924402"/>
                <a:gd name="connsiteX329" fmla="*/ 2604852 w 4603109"/>
                <a:gd name="connsiteY329" fmla="*/ 0 h 924402"/>
                <a:gd name="connsiteX330" fmla="*/ 2605021 w 4603109"/>
                <a:gd name="connsiteY330" fmla="*/ 0 h 924402"/>
                <a:gd name="connsiteX331" fmla="*/ 2605484 w 4603109"/>
                <a:gd name="connsiteY331" fmla="*/ 0 h 924402"/>
                <a:gd name="connsiteX332" fmla="*/ 2606481 w 4603109"/>
                <a:gd name="connsiteY332" fmla="*/ 0 h 924402"/>
                <a:gd name="connsiteX333" fmla="*/ 2606512 w 4603109"/>
                <a:gd name="connsiteY333" fmla="*/ 0 h 924402"/>
                <a:gd name="connsiteX334" fmla="*/ 2606976 w 4603109"/>
                <a:gd name="connsiteY334" fmla="*/ 0 h 924402"/>
                <a:gd name="connsiteX335" fmla="*/ 2618923 w 4603109"/>
                <a:gd name="connsiteY335" fmla="*/ 0 h 924402"/>
                <a:gd name="connsiteX336" fmla="*/ 2621248 w 4603109"/>
                <a:gd name="connsiteY336" fmla="*/ 0 h 924402"/>
                <a:gd name="connsiteX337" fmla="*/ 2622740 w 4603109"/>
                <a:gd name="connsiteY337" fmla="*/ 0 h 924402"/>
                <a:gd name="connsiteX338" fmla="*/ 2627885 w 4603109"/>
                <a:gd name="connsiteY338" fmla="*/ 0 h 924402"/>
                <a:gd name="connsiteX339" fmla="*/ 2629377 w 4603109"/>
                <a:gd name="connsiteY339" fmla="*/ 0 h 924402"/>
                <a:gd name="connsiteX340" fmla="*/ 2634058 w 4603109"/>
                <a:gd name="connsiteY340" fmla="*/ 0 h 924402"/>
                <a:gd name="connsiteX341" fmla="*/ 2635549 w 4603109"/>
                <a:gd name="connsiteY341" fmla="*/ 0 h 924402"/>
                <a:gd name="connsiteX342" fmla="*/ 2636545 w 4603109"/>
                <a:gd name="connsiteY342" fmla="*/ 0 h 924402"/>
                <a:gd name="connsiteX343" fmla="*/ 2648987 w 4603109"/>
                <a:gd name="connsiteY343" fmla="*/ 0 h 924402"/>
                <a:gd name="connsiteX344" fmla="*/ 2649821 w 4603109"/>
                <a:gd name="connsiteY344" fmla="*/ 0 h 924402"/>
                <a:gd name="connsiteX345" fmla="*/ 2651313 w 4603109"/>
                <a:gd name="connsiteY345" fmla="*/ 0 h 924402"/>
                <a:gd name="connsiteX346" fmla="*/ 2651947 w 4603109"/>
                <a:gd name="connsiteY346" fmla="*/ 0 h 924402"/>
                <a:gd name="connsiteX347" fmla="*/ 2653017 w 4603109"/>
                <a:gd name="connsiteY347" fmla="*/ 0 h 924402"/>
                <a:gd name="connsiteX348" fmla="*/ 2653438 w 4603109"/>
                <a:gd name="connsiteY348" fmla="*/ 0 h 924402"/>
                <a:gd name="connsiteX349" fmla="*/ 2656459 w 4603109"/>
                <a:gd name="connsiteY349" fmla="*/ 0 h 924402"/>
                <a:gd name="connsiteX350" fmla="*/ 2657950 w 4603109"/>
                <a:gd name="connsiteY350" fmla="*/ 0 h 924402"/>
                <a:gd name="connsiteX351" fmla="*/ 2665460 w 4603109"/>
                <a:gd name="connsiteY351" fmla="*/ 0 h 924402"/>
                <a:gd name="connsiteX352" fmla="*/ 2680098 w 4603109"/>
                <a:gd name="connsiteY352" fmla="*/ 0 h 924402"/>
                <a:gd name="connsiteX353" fmla="*/ 2680520 w 4603109"/>
                <a:gd name="connsiteY353" fmla="*/ 0 h 924402"/>
                <a:gd name="connsiteX354" fmla="*/ 2682011 w 4603109"/>
                <a:gd name="connsiteY354" fmla="*/ 0 h 924402"/>
                <a:gd name="connsiteX355" fmla="*/ 2692542 w 4603109"/>
                <a:gd name="connsiteY355" fmla="*/ 0 h 924402"/>
                <a:gd name="connsiteX356" fmla="*/ 2702556 w 4603109"/>
                <a:gd name="connsiteY356" fmla="*/ 0 h 924402"/>
                <a:gd name="connsiteX357" fmla="*/ 2704048 w 4603109"/>
                <a:gd name="connsiteY357" fmla="*/ 0 h 924402"/>
                <a:gd name="connsiteX358" fmla="*/ 2724289 w 4603109"/>
                <a:gd name="connsiteY358" fmla="*/ 0 h 924402"/>
                <a:gd name="connsiteX359" fmla="*/ 2731129 w 4603109"/>
                <a:gd name="connsiteY359" fmla="*/ 0 h 924402"/>
                <a:gd name="connsiteX360" fmla="*/ 2732621 w 4603109"/>
                <a:gd name="connsiteY360" fmla="*/ 0 h 924402"/>
                <a:gd name="connsiteX361" fmla="*/ 2733253 w 4603109"/>
                <a:gd name="connsiteY361" fmla="*/ 0 h 924402"/>
                <a:gd name="connsiteX362" fmla="*/ 2734745 w 4603109"/>
                <a:gd name="connsiteY362" fmla="*/ 0 h 924402"/>
                <a:gd name="connsiteX363" fmla="*/ 2746692 w 4603109"/>
                <a:gd name="connsiteY363" fmla="*/ 0 h 924402"/>
                <a:gd name="connsiteX364" fmla="*/ 2749017 w 4603109"/>
                <a:gd name="connsiteY364" fmla="*/ 0 h 924402"/>
                <a:gd name="connsiteX365" fmla="*/ 2750509 w 4603109"/>
                <a:gd name="connsiteY365" fmla="*/ 0 h 924402"/>
                <a:gd name="connsiteX366" fmla="*/ 2754354 w 4603109"/>
                <a:gd name="connsiteY366" fmla="*/ 0 h 924402"/>
                <a:gd name="connsiteX367" fmla="*/ 2755654 w 4603109"/>
                <a:gd name="connsiteY367" fmla="*/ 0 h 924402"/>
                <a:gd name="connsiteX368" fmla="*/ 2757146 w 4603109"/>
                <a:gd name="connsiteY368" fmla="*/ 0 h 924402"/>
                <a:gd name="connsiteX369" fmla="*/ 2761827 w 4603109"/>
                <a:gd name="connsiteY369" fmla="*/ 0 h 924402"/>
                <a:gd name="connsiteX370" fmla="*/ 2763318 w 4603109"/>
                <a:gd name="connsiteY370" fmla="*/ 0 h 924402"/>
                <a:gd name="connsiteX371" fmla="*/ 2776756 w 4603109"/>
                <a:gd name="connsiteY371" fmla="*/ 0 h 924402"/>
                <a:gd name="connsiteX372" fmla="*/ 2777590 w 4603109"/>
                <a:gd name="connsiteY372" fmla="*/ 0 h 924402"/>
                <a:gd name="connsiteX373" fmla="*/ 2779082 w 4603109"/>
                <a:gd name="connsiteY373" fmla="*/ 0 h 924402"/>
                <a:gd name="connsiteX374" fmla="*/ 2783442 w 4603109"/>
                <a:gd name="connsiteY374" fmla="*/ 0 h 924402"/>
                <a:gd name="connsiteX375" fmla="*/ 2784228 w 4603109"/>
                <a:gd name="connsiteY375" fmla="*/ 0 h 924402"/>
                <a:gd name="connsiteX376" fmla="*/ 2785719 w 4603109"/>
                <a:gd name="connsiteY376" fmla="*/ 0 h 924402"/>
                <a:gd name="connsiteX377" fmla="*/ 2786473 w 4603109"/>
                <a:gd name="connsiteY377" fmla="*/ 0 h 924402"/>
                <a:gd name="connsiteX378" fmla="*/ 2793229 w 4603109"/>
                <a:gd name="connsiteY378" fmla="*/ 0 h 924402"/>
                <a:gd name="connsiteX379" fmla="*/ 2799367 w 4603109"/>
                <a:gd name="connsiteY379" fmla="*/ 0 h 924402"/>
                <a:gd name="connsiteX380" fmla="*/ 2813506 w 4603109"/>
                <a:gd name="connsiteY380" fmla="*/ 0 h 924402"/>
                <a:gd name="connsiteX381" fmla="*/ 2820311 w 4603109"/>
                <a:gd name="connsiteY381" fmla="*/ 0 h 924402"/>
                <a:gd name="connsiteX382" fmla="*/ 2827893 w 4603109"/>
                <a:gd name="connsiteY382" fmla="*/ 0 h 924402"/>
                <a:gd name="connsiteX383" fmla="*/ 2827940 w 4603109"/>
                <a:gd name="connsiteY383" fmla="*/ 0 h 924402"/>
                <a:gd name="connsiteX384" fmla="*/ 2829431 w 4603109"/>
                <a:gd name="connsiteY384" fmla="*/ 0 h 924402"/>
                <a:gd name="connsiteX385" fmla="*/ 2829978 w 4603109"/>
                <a:gd name="connsiteY385" fmla="*/ 0 h 924402"/>
                <a:gd name="connsiteX386" fmla="*/ 2852058 w 4603109"/>
                <a:gd name="connsiteY386" fmla="*/ 0 h 924402"/>
                <a:gd name="connsiteX387" fmla="*/ 2857060 w 4603109"/>
                <a:gd name="connsiteY387" fmla="*/ 0 h 924402"/>
                <a:gd name="connsiteX388" fmla="*/ 2857958 w 4603109"/>
                <a:gd name="connsiteY388" fmla="*/ 0 h 924402"/>
                <a:gd name="connsiteX389" fmla="*/ 2871601 w 4603109"/>
                <a:gd name="connsiteY389" fmla="*/ 0 h 924402"/>
                <a:gd name="connsiteX390" fmla="*/ 2882123 w 4603109"/>
                <a:gd name="connsiteY390" fmla="*/ 0 h 924402"/>
                <a:gd name="connsiteX391" fmla="*/ 2894046 w 4603109"/>
                <a:gd name="connsiteY391" fmla="*/ 0 h 924402"/>
                <a:gd name="connsiteX392" fmla="*/ 2903496 w 4603109"/>
                <a:gd name="connsiteY392" fmla="*/ 0 h 924402"/>
                <a:gd name="connsiteX393" fmla="*/ 2911211 w 4603109"/>
                <a:gd name="connsiteY393" fmla="*/ 0 h 924402"/>
                <a:gd name="connsiteX394" fmla="*/ 2914242 w 4603109"/>
                <a:gd name="connsiteY394" fmla="*/ 0 h 924402"/>
                <a:gd name="connsiteX395" fmla="*/ 2914461 w 4603109"/>
                <a:gd name="connsiteY395" fmla="*/ 0 h 924402"/>
                <a:gd name="connsiteX396" fmla="*/ 2924111 w 4603109"/>
                <a:gd name="connsiteY396" fmla="*/ 0 h 924402"/>
                <a:gd name="connsiteX397" fmla="*/ 2927136 w 4603109"/>
                <a:gd name="connsiteY397" fmla="*/ 0 h 924402"/>
                <a:gd name="connsiteX398" fmla="*/ 2933561 w 4603109"/>
                <a:gd name="connsiteY398" fmla="*/ 0 h 924402"/>
                <a:gd name="connsiteX399" fmla="*/ 2939580 w 4603109"/>
                <a:gd name="connsiteY399" fmla="*/ 0 h 924402"/>
                <a:gd name="connsiteX400" fmla="*/ 2941275 w 4603109"/>
                <a:gd name="connsiteY400" fmla="*/ 0 h 924402"/>
                <a:gd name="connsiteX401" fmla="*/ 2941543 w 4603109"/>
                <a:gd name="connsiteY401" fmla="*/ 0 h 924402"/>
                <a:gd name="connsiteX402" fmla="*/ 2945586 w 4603109"/>
                <a:gd name="connsiteY402" fmla="*/ 0 h 924402"/>
                <a:gd name="connsiteX403" fmla="*/ 2950032 w 4603109"/>
                <a:gd name="connsiteY403" fmla="*/ 0 h 924402"/>
                <a:gd name="connsiteX404" fmla="*/ 2955662 w 4603109"/>
                <a:gd name="connsiteY404" fmla="*/ 0 h 924402"/>
                <a:gd name="connsiteX405" fmla="*/ 2955709 w 4603109"/>
                <a:gd name="connsiteY405" fmla="*/ 0 h 924402"/>
                <a:gd name="connsiteX406" fmla="*/ 2957200 w 4603109"/>
                <a:gd name="connsiteY406" fmla="*/ 0 h 924402"/>
                <a:gd name="connsiteX407" fmla="*/ 2957747 w 4603109"/>
                <a:gd name="connsiteY407" fmla="*/ 0 h 924402"/>
                <a:gd name="connsiteX408" fmla="*/ 2968152 w 4603109"/>
                <a:gd name="connsiteY408" fmla="*/ 0 h 924402"/>
                <a:gd name="connsiteX409" fmla="*/ 2969644 w 4603109"/>
                <a:gd name="connsiteY409" fmla="*/ 0 h 924402"/>
                <a:gd name="connsiteX410" fmla="*/ 2972667 w 4603109"/>
                <a:gd name="connsiteY410" fmla="*/ 0 h 924402"/>
                <a:gd name="connsiteX411" fmla="*/ 2977114 w 4603109"/>
                <a:gd name="connsiteY411" fmla="*/ 0 h 924402"/>
                <a:gd name="connsiteX412" fmla="*/ 2984829 w 4603109"/>
                <a:gd name="connsiteY412" fmla="*/ 0 h 924402"/>
                <a:gd name="connsiteX413" fmla="*/ 2985727 w 4603109"/>
                <a:gd name="connsiteY413" fmla="*/ 0 h 924402"/>
                <a:gd name="connsiteX414" fmla="*/ 2999370 w 4603109"/>
                <a:gd name="connsiteY414" fmla="*/ 0 h 924402"/>
                <a:gd name="connsiteX415" fmla="*/ 3021815 w 4603109"/>
                <a:gd name="connsiteY415" fmla="*/ 0 h 924402"/>
                <a:gd name="connsiteX416" fmla="*/ 3031265 w 4603109"/>
                <a:gd name="connsiteY416" fmla="*/ 0 h 924402"/>
                <a:gd name="connsiteX417" fmla="*/ 3042230 w 4603109"/>
                <a:gd name="connsiteY417" fmla="*/ 0 h 924402"/>
                <a:gd name="connsiteX418" fmla="*/ 3044946 w 4603109"/>
                <a:gd name="connsiteY418" fmla="*/ 0 h 924402"/>
                <a:gd name="connsiteX419" fmla="*/ 3051880 w 4603109"/>
                <a:gd name="connsiteY419" fmla="*/ 0 h 924402"/>
                <a:gd name="connsiteX420" fmla="*/ 3061330 w 4603109"/>
                <a:gd name="connsiteY420" fmla="*/ 0 h 924402"/>
                <a:gd name="connsiteX421" fmla="*/ 3067349 w 4603109"/>
                <a:gd name="connsiteY421" fmla="*/ 0 h 924402"/>
                <a:gd name="connsiteX422" fmla="*/ 3069312 w 4603109"/>
                <a:gd name="connsiteY422" fmla="*/ 0 h 924402"/>
                <a:gd name="connsiteX423" fmla="*/ 3073355 w 4603109"/>
                <a:gd name="connsiteY423" fmla="*/ 0 h 924402"/>
                <a:gd name="connsiteX424" fmla="*/ 3073518 w 4603109"/>
                <a:gd name="connsiteY424" fmla="*/ 0 h 924402"/>
                <a:gd name="connsiteX425" fmla="*/ 3075011 w 4603109"/>
                <a:gd name="connsiteY425" fmla="*/ 0 h 924402"/>
                <a:gd name="connsiteX426" fmla="*/ 3077801 w 4603109"/>
                <a:gd name="connsiteY426" fmla="*/ 0 h 924402"/>
                <a:gd name="connsiteX427" fmla="*/ 3095921 w 4603109"/>
                <a:gd name="connsiteY427" fmla="*/ 0 h 924402"/>
                <a:gd name="connsiteX428" fmla="*/ 3097413 w 4603109"/>
                <a:gd name="connsiteY428" fmla="*/ 0 h 924402"/>
                <a:gd name="connsiteX429" fmla="*/ 3100436 w 4603109"/>
                <a:gd name="connsiteY429" fmla="*/ 0 h 924402"/>
                <a:gd name="connsiteX430" fmla="*/ 3103552 w 4603109"/>
                <a:gd name="connsiteY430" fmla="*/ 0 h 924402"/>
                <a:gd name="connsiteX431" fmla="*/ 3104883 w 4603109"/>
                <a:gd name="connsiteY431" fmla="*/ 0 h 924402"/>
                <a:gd name="connsiteX432" fmla="*/ 3120023 w 4603109"/>
                <a:gd name="connsiteY432" fmla="*/ 0 h 924402"/>
                <a:gd name="connsiteX433" fmla="*/ 3120445 w 4603109"/>
                <a:gd name="connsiteY433" fmla="*/ 0 h 924402"/>
                <a:gd name="connsiteX434" fmla="*/ 3149018 w 4603109"/>
                <a:gd name="connsiteY434" fmla="*/ 0 h 924402"/>
                <a:gd name="connsiteX435" fmla="*/ 3150088 w 4603109"/>
                <a:gd name="connsiteY435" fmla="*/ 0 h 924402"/>
                <a:gd name="connsiteX436" fmla="*/ 3150509 w 4603109"/>
                <a:gd name="connsiteY436" fmla="*/ 0 h 924402"/>
                <a:gd name="connsiteX437" fmla="*/ 3171054 w 4603109"/>
                <a:gd name="connsiteY437" fmla="*/ 0 h 924402"/>
                <a:gd name="connsiteX438" fmla="*/ 3172715 w 4603109"/>
                <a:gd name="connsiteY438" fmla="*/ 0 h 924402"/>
                <a:gd name="connsiteX439" fmla="*/ 3199627 w 4603109"/>
                <a:gd name="connsiteY439" fmla="*/ 0 h 924402"/>
                <a:gd name="connsiteX440" fmla="*/ 3201119 w 4603109"/>
                <a:gd name="connsiteY440" fmla="*/ 0 h 924402"/>
                <a:gd name="connsiteX441" fmla="*/ 3201287 w 4603109"/>
                <a:gd name="connsiteY441" fmla="*/ 0 h 924402"/>
                <a:gd name="connsiteX442" fmla="*/ 3201751 w 4603109"/>
                <a:gd name="connsiteY442" fmla="*/ 0 h 924402"/>
                <a:gd name="connsiteX443" fmla="*/ 3202780 w 4603109"/>
                <a:gd name="connsiteY443" fmla="*/ 0 h 924402"/>
                <a:gd name="connsiteX444" fmla="*/ 3217515 w 4603109"/>
                <a:gd name="connsiteY444" fmla="*/ 0 h 924402"/>
                <a:gd name="connsiteX445" fmla="*/ 3224152 w 4603109"/>
                <a:gd name="connsiteY445" fmla="*/ 0 h 924402"/>
                <a:gd name="connsiteX446" fmla="*/ 3230324 w 4603109"/>
                <a:gd name="connsiteY446" fmla="*/ 0 h 924402"/>
                <a:gd name="connsiteX447" fmla="*/ 3231321 w 4603109"/>
                <a:gd name="connsiteY447" fmla="*/ 0 h 924402"/>
                <a:gd name="connsiteX448" fmla="*/ 3231816 w 4603109"/>
                <a:gd name="connsiteY448" fmla="*/ 0 h 924402"/>
                <a:gd name="connsiteX449" fmla="*/ 3243763 w 4603109"/>
                <a:gd name="connsiteY449" fmla="*/ 0 h 924402"/>
                <a:gd name="connsiteX450" fmla="*/ 3246088 w 4603109"/>
                <a:gd name="connsiteY450" fmla="*/ 0 h 924402"/>
                <a:gd name="connsiteX451" fmla="*/ 3247580 w 4603109"/>
                <a:gd name="connsiteY451" fmla="*/ 0 h 924402"/>
                <a:gd name="connsiteX452" fmla="*/ 3247792 w 4603109"/>
                <a:gd name="connsiteY452" fmla="*/ 0 h 924402"/>
                <a:gd name="connsiteX453" fmla="*/ 3248214 w 4603109"/>
                <a:gd name="connsiteY453" fmla="*/ 0 h 924402"/>
                <a:gd name="connsiteX454" fmla="*/ 3252725 w 4603109"/>
                <a:gd name="connsiteY454" fmla="*/ 0 h 924402"/>
                <a:gd name="connsiteX455" fmla="*/ 3254217 w 4603109"/>
                <a:gd name="connsiteY455" fmla="*/ 0 h 924402"/>
                <a:gd name="connsiteX456" fmla="*/ 3260235 w 4603109"/>
                <a:gd name="connsiteY456" fmla="*/ 0 h 924402"/>
                <a:gd name="connsiteX457" fmla="*/ 3276787 w 4603109"/>
                <a:gd name="connsiteY457" fmla="*/ 0 h 924402"/>
                <a:gd name="connsiteX458" fmla="*/ 3277857 w 4603109"/>
                <a:gd name="connsiteY458" fmla="*/ 0 h 924402"/>
                <a:gd name="connsiteX459" fmla="*/ 3278278 w 4603109"/>
                <a:gd name="connsiteY459" fmla="*/ 0 h 924402"/>
                <a:gd name="connsiteX460" fmla="*/ 3290300 w 4603109"/>
                <a:gd name="connsiteY460" fmla="*/ 0 h 924402"/>
                <a:gd name="connsiteX461" fmla="*/ 3298823 w 4603109"/>
                <a:gd name="connsiteY461" fmla="*/ 0 h 924402"/>
                <a:gd name="connsiteX462" fmla="*/ 3327396 w 4603109"/>
                <a:gd name="connsiteY462" fmla="*/ 0 h 924402"/>
                <a:gd name="connsiteX463" fmla="*/ 3328888 w 4603109"/>
                <a:gd name="connsiteY463" fmla="*/ 0 h 924402"/>
                <a:gd name="connsiteX464" fmla="*/ 3329520 w 4603109"/>
                <a:gd name="connsiteY464" fmla="*/ 0 h 924402"/>
                <a:gd name="connsiteX465" fmla="*/ 3345284 w 4603109"/>
                <a:gd name="connsiteY465" fmla="*/ 0 h 924402"/>
                <a:gd name="connsiteX466" fmla="*/ 3349129 w 4603109"/>
                <a:gd name="connsiteY466" fmla="*/ 0 h 924402"/>
                <a:gd name="connsiteX467" fmla="*/ 3351921 w 4603109"/>
                <a:gd name="connsiteY467" fmla="*/ 0 h 924402"/>
                <a:gd name="connsiteX468" fmla="*/ 3358093 w 4603109"/>
                <a:gd name="connsiteY468" fmla="*/ 0 h 924402"/>
                <a:gd name="connsiteX469" fmla="*/ 3359585 w 4603109"/>
                <a:gd name="connsiteY469" fmla="*/ 0 h 924402"/>
                <a:gd name="connsiteX470" fmla="*/ 3371532 w 4603109"/>
                <a:gd name="connsiteY470" fmla="*/ 0 h 924402"/>
                <a:gd name="connsiteX471" fmla="*/ 3373857 w 4603109"/>
                <a:gd name="connsiteY471" fmla="*/ 0 h 924402"/>
                <a:gd name="connsiteX472" fmla="*/ 3375349 w 4603109"/>
                <a:gd name="connsiteY472" fmla="*/ 0 h 924402"/>
                <a:gd name="connsiteX473" fmla="*/ 3380494 w 4603109"/>
                <a:gd name="connsiteY473" fmla="*/ 0 h 924402"/>
                <a:gd name="connsiteX474" fmla="*/ 3381986 w 4603109"/>
                <a:gd name="connsiteY474" fmla="*/ 0 h 924402"/>
                <a:gd name="connsiteX475" fmla="*/ 3388004 w 4603109"/>
                <a:gd name="connsiteY475" fmla="*/ 0 h 924402"/>
                <a:gd name="connsiteX476" fmla="*/ 3408282 w 4603109"/>
                <a:gd name="connsiteY476" fmla="*/ 0 h 924402"/>
                <a:gd name="connsiteX477" fmla="*/ 3418069 w 4603109"/>
                <a:gd name="connsiteY477" fmla="*/ 0 h 924402"/>
                <a:gd name="connsiteX478" fmla="*/ 3424207 w 4603109"/>
                <a:gd name="connsiteY478" fmla="*/ 0 h 924402"/>
                <a:gd name="connsiteX479" fmla="*/ 3424753 w 4603109"/>
                <a:gd name="connsiteY479" fmla="*/ 0 h 924402"/>
                <a:gd name="connsiteX480" fmla="*/ 3452733 w 4603109"/>
                <a:gd name="connsiteY480" fmla="*/ 0 h 924402"/>
                <a:gd name="connsiteX481" fmla="*/ 3454818 w 4603109"/>
                <a:gd name="connsiteY481" fmla="*/ 0 h 924402"/>
                <a:gd name="connsiteX482" fmla="*/ 3476898 w 4603109"/>
                <a:gd name="connsiteY482" fmla="*/ 0 h 924402"/>
                <a:gd name="connsiteX483" fmla="*/ 3496441 w 4603109"/>
                <a:gd name="connsiteY483" fmla="*/ 0 h 924402"/>
                <a:gd name="connsiteX484" fmla="*/ 3509236 w 4603109"/>
                <a:gd name="connsiteY484" fmla="*/ 0 h 924402"/>
                <a:gd name="connsiteX485" fmla="*/ 3518886 w 4603109"/>
                <a:gd name="connsiteY485" fmla="*/ 0 h 924402"/>
                <a:gd name="connsiteX486" fmla="*/ 3528336 w 4603109"/>
                <a:gd name="connsiteY486" fmla="*/ 0 h 924402"/>
                <a:gd name="connsiteX487" fmla="*/ 3536051 w 4603109"/>
                <a:gd name="connsiteY487" fmla="*/ 0 h 924402"/>
                <a:gd name="connsiteX488" fmla="*/ 3539301 w 4603109"/>
                <a:gd name="connsiteY488" fmla="*/ 0 h 924402"/>
                <a:gd name="connsiteX489" fmla="*/ 3540361 w 4603109"/>
                <a:gd name="connsiteY489" fmla="*/ 0 h 924402"/>
                <a:gd name="connsiteX490" fmla="*/ 3544807 w 4603109"/>
                <a:gd name="connsiteY490" fmla="*/ 0 h 924402"/>
                <a:gd name="connsiteX491" fmla="*/ 3551976 w 4603109"/>
                <a:gd name="connsiteY491" fmla="*/ 0 h 924402"/>
                <a:gd name="connsiteX492" fmla="*/ 3552522 w 4603109"/>
                <a:gd name="connsiteY492" fmla="*/ 0 h 924402"/>
                <a:gd name="connsiteX493" fmla="*/ 3564420 w 4603109"/>
                <a:gd name="connsiteY493" fmla="*/ 0 h 924402"/>
                <a:gd name="connsiteX494" fmla="*/ 3570426 w 4603109"/>
                <a:gd name="connsiteY494" fmla="*/ 0 h 924402"/>
                <a:gd name="connsiteX495" fmla="*/ 3574872 w 4603109"/>
                <a:gd name="connsiteY495" fmla="*/ 0 h 924402"/>
                <a:gd name="connsiteX496" fmla="*/ 3580502 w 4603109"/>
                <a:gd name="connsiteY496" fmla="*/ 0 h 924402"/>
                <a:gd name="connsiteX497" fmla="*/ 3582587 w 4603109"/>
                <a:gd name="connsiteY497" fmla="*/ 0 h 924402"/>
                <a:gd name="connsiteX498" fmla="*/ 3624210 w 4603109"/>
                <a:gd name="connsiteY498" fmla="*/ 0 h 924402"/>
                <a:gd name="connsiteX499" fmla="*/ 3637005 w 4603109"/>
                <a:gd name="connsiteY499" fmla="*/ 0 h 924402"/>
                <a:gd name="connsiteX500" fmla="*/ 3646655 w 4603109"/>
                <a:gd name="connsiteY500" fmla="*/ 0 h 924402"/>
                <a:gd name="connsiteX501" fmla="*/ 3656105 w 4603109"/>
                <a:gd name="connsiteY501" fmla="*/ 0 h 924402"/>
                <a:gd name="connsiteX502" fmla="*/ 3667070 w 4603109"/>
                <a:gd name="connsiteY502" fmla="*/ 0 h 924402"/>
                <a:gd name="connsiteX503" fmla="*/ 3668130 w 4603109"/>
                <a:gd name="connsiteY503" fmla="*/ 0 h 924402"/>
                <a:gd name="connsiteX504" fmla="*/ 3669786 w 4603109"/>
                <a:gd name="connsiteY504" fmla="*/ 0 h 924402"/>
                <a:gd name="connsiteX505" fmla="*/ 3672576 w 4603109"/>
                <a:gd name="connsiteY505" fmla="*/ 0 h 924402"/>
                <a:gd name="connsiteX506" fmla="*/ 3692189 w 4603109"/>
                <a:gd name="connsiteY506" fmla="*/ 0 h 924402"/>
                <a:gd name="connsiteX507" fmla="*/ 3698195 w 4603109"/>
                <a:gd name="connsiteY507" fmla="*/ 0 h 924402"/>
                <a:gd name="connsiteX508" fmla="*/ 3702641 w 4603109"/>
                <a:gd name="connsiteY508" fmla="*/ 0 h 924402"/>
                <a:gd name="connsiteX509" fmla="*/ 3744863 w 4603109"/>
                <a:gd name="connsiteY509" fmla="*/ 0 h 924402"/>
                <a:gd name="connsiteX510" fmla="*/ 3745285 w 4603109"/>
                <a:gd name="connsiteY510" fmla="*/ 0 h 924402"/>
                <a:gd name="connsiteX511" fmla="*/ 3795894 w 4603109"/>
                <a:gd name="connsiteY511" fmla="*/ 0 h 924402"/>
                <a:gd name="connsiteX512" fmla="*/ 3797555 w 4603109"/>
                <a:gd name="connsiteY512" fmla="*/ 0 h 924402"/>
                <a:gd name="connsiteX513" fmla="*/ 3826591 w 4603109"/>
                <a:gd name="connsiteY513" fmla="*/ 0 h 924402"/>
                <a:gd name="connsiteX514" fmla="*/ 3842355 w 4603109"/>
                <a:gd name="connsiteY514" fmla="*/ 0 h 924402"/>
                <a:gd name="connsiteX515" fmla="*/ 3848992 w 4603109"/>
                <a:gd name="connsiteY515" fmla="*/ 0 h 924402"/>
                <a:gd name="connsiteX516" fmla="*/ 3872632 w 4603109"/>
                <a:gd name="connsiteY516" fmla="*/ 0 h 924402"/>
                <a:gd name="connsiteX517" fmla="*/ 3873054 w 4603109"/>
                <a:gd name="connsiteY517" fmla="*/ 0 h 924402"/>
                <a:gd name="connsiteX518" fmla="*/ 3885075 w 4603109"/>
                <a:gd name="connsiteY518" fmla="*/ 0 h 924402"/>
                <a:gd name="connsiteX519" fmla="*/ 3923663 w 4603109"/>
                <a:gd name="connsiteY519" fmla="*/ 0 h 924402"/>
                <a:gd name="connsiteX520" fmla="*/ 3954360 w 4603109"/>
                <a:gd name="connsiteY520" fmla="*/ 0 h 924402"/>
                <a:gd name="connsiteX521" fmla="*/ 3970124 w 4603109"/>
                <a:gd name="connsiteY521" fmla="*/ 0 h 924402"/>
                <a:gd name="connsiteX522" fmla="*/ 3976761 w 4603109"/>
                <a:gd name="connsiteY522" fmla="*/ 0 h 924402"/>
                <a:gd name="connsiteX523" fmla="*/ 4012844 w 4603109"/>
                <a:gd name="connsiteY523" fmla="*/ 0 h 924402"/>
                <a:gd name="connsiteX524" fmla="*/ 4049593 w 4603109"/>
                <a:gd name="connsiteY524" fmla="*/ 0 h 924402"/>
                <a:gd name="connsiteX525" fmla="*/ 4169647 w 4603109"/>
                <a:gd name="connsiteY525" fmla="*/ 0 h 924402"/>
                <a:gd name="connsiteX526" fmla="*/ 4177362 w 4603109"/>
                <a:gd name="connsiteY526" fmla="*/ 0 h 924402"/>
                <a:gd name="connsiteX527" fmla="*/ 4297416 w 4603109"/>
                <a:gd name="connsiteY527" fmla="*/ 0 h 924402"/>
                <a:gd name="connsiteX528" fmla="*/ 4379339 w 4603109"/>
                <a:gd name="connsiteY528" fmla="*/ 47054 h 924402"/>
                <a:gd name="connsiteX529" fmla="*/ 4591731 w 4603109"/>
                <a:gd name="connsiteY529" fmla="*/ 415146 h 924402"/>
                <a:gd name="connsiteX530" fmla="*/ 4591731 w 4603109"/>
                <a:gd name="connsiteY530" fmla="*/ 509257 h 924402"/>
                <a:gd name="connsiteX531" fmla="*/ 4379339 w 4603109"/>
                <a:gd name="connsiteY531" fmla="*/ 877348 h 924402"/>
                <a:gd name="connsiteX532" fmla="*/ 4297416 w 4603109"/>
                <a:gd name="connsiteY532" fmla="*/ 924402 h 924402"/>
                <a:gd name="connsiteX533" fmla="*/ 4169647 w 4603109"/>
                <a:gd name="connsiteY533" fmla="*/ 924402 h 924402"/>
                <a:gd name="connsiteX534" fmla="*/ 3976761 w 4603109"/>
                <a:gd name="connsiteY534" fmla="*/ 924402 h 924402"/>
                <a:gd name="connsiteX535" fmla="*/ 3872632 w 4603109"/>
                <a:gd name="connsiteY535" fmla="*/ 924402 h 924402"/>
                <a:gd name="connsiteX536" fmla="*/ 3848992 w 4603109"/>
                <a:gd name="connsiteY536" fmla="*/ 924402 h 924402"/>
                <a:gd name="connsiteX537" fmla="*/ 3744863 w 4603109"/>
                <a:gd name="connsiteY537" fmla="*/ 924402 h 924402"/>
                <a:gd name="connsiteX538" fmla="*/ 3702641 w 4603109"/>
                <a:gd name="connsiteY538" fmla="*/ 924402 h 924402"/>
                <a:gd name="connsiteX539" fmla="*/ 3672576 w 4603109"/>
                <a:gd name="connsiteY539" fmla="*/ 924402 h 924402"/>
                <a:gd name="connsiteX540" fmla="*/ 3656105 w 4603109"/>
                <a:gd name="connsiteY540" fmla="*/ 924402 h 924402"/>
                <a:gd name="connsiteX541" fmla="*/ 3574872 w 4603109"/>
                <a:gd name="connsiteY541" fmla="*/ 924402 h 924402"/>
                <a:gd name="connsiteX542" fmla="*/ 3551976 w 4603109"/>
                <a:gd name="connsiteY542" fmla="*/ 924402 h 924402"/>
                <a:gd name="connsiteX543" fmla="*/ 3544807 w 4603109"/>
                <a:gd name="connsiteY543" fmla="*/ 924402 h 924402"/>
                <a:gd name="connsiteX544" fmla="*/ 3528336 w 4603109"/>
                <a:gd name="connsiteY544" fmla="*/ 924402 h 924402"/>
                <a:gd name="connsiteX545" fmla="*/ 3424207 w 4603109"/>
                <a:gd name="connsiteY545" fmla="*/ 924402 h 924402"/>
                <a:gd name="connsiteX546" fmla="*/ 3381986 w 4603109"/>
                <a:gd name="connsiteY546" fmla="*/ 924402 h 924402"/>
                <a:gd name="connsiteX547" fmla="*/ 3380494 w 4603109"/>
                <a:gd name="connsiteY547" fmla="*/ 924402 h 924402"/>
                <a:gd name="connsiteX548" fmla="*/ 3351921 w 4603109"/>
                <a:gd name="connsiteY548" fmla="*/ 924402 h 924402"/>
                <a:gd name="connsiteX549" fmla="*/ 3277857 w 4603109"/>
                <a:gd name="connsiteY549" fmla="*/ 924402 h 924402"/>
                <a:gd name="connsiteX550" fmla="*/ 3254217 w 4603109"/>
                <a:gd name="connsiteY550" fmla="*/ 924402 h 924402"/>
                <a:gd name="connsiteX551" fmla="*/ 3252725 w 4603109"/>
                <a:gd name="connsiteY551" fmla="*/ 924402 h 924402"/>
                <a:gd name="connsiteX552" fmla="*/ 3247792 w 4603109"/>
                <a:gd name="connsiteY552" fmla="*/ 924402 h 924402"/>
                <a:gd name="connsiteX553" fmla="*/ 3231321 w 4603109"/>
                <a:gd name="connsiteY553" fmla="*/ 924402 h 924402"/>
                <a:gd name="connsiteX554" fmla="*/ 3224152 w 4603109"/>
                <a:gd name="connsiteY554" fmla="*/ 924402 h 924402"/>
                <a:gd name="connsiteX555" fmla="*/ 3150088 w 4603109"/>
                <a:gd name="connsiteY555" fmla="*/ 924402 h 924402"/>
                <a:gd name="connsiteX556" fmla="*/ 3120023 w 4603109"/>
                <a:gd name="connsiteY556" fmla="*/ 924402 h 924402"/>
                <a:gd name="connsiteX557" fmla="*/ 3104883 w 4603109"/>
                <a:gd name="connsiteY557" fmla="*/ 924402 h 924402"/>
                <a:gd name="connsiteX558" fmla="*/ 3103552 w 4603109"/>
                <a:gd name="connsiteY558" fmla="*/ 924402 h 924402"/>
                <a:gd name="connsiteX559" fmla="*/ 3077801 w 4603109"/>
                <a:gd name="connsiteY559" fmla="*/ 924402 h 924402"/>
                <a:gd name="connsiteX560" fmla="*/ 3061330 w 4603109"/>
                <a:gd name="connsiteY560" fmla="*/ 924402 h 924402"/>
                <a:gd name="connsiteX561" fmla="*/ 3031265 w 4603109"/>
                <a:gd name="connsiteY561" fmla="*/ 924402 h 924402"/>
                <a:gd name="connsiteX562" fmla="*/ 2977114 w 4603109"/>
                <a:gd name="connsiteY562" fmla="*/ 924402 h 924402"/>
                <a:gd name="connsiteX563" fmla="*/ 2957200 w 4603109"/>
                <a:gd name="connsiteY563" fmla="*/ 924402 h 924402"/>
                <a:gd name="connsiteX564" fmla="*/ 2955709 w 4603109"/>
                <a:gd name="connsiteY564" fmla="*/ 924402 h 924402"/>
                <a:gd name="connsiteX565" fmla="*/ 2950032 w 4603109"/>
                <a:gd name="connsiteY565" fmla="*/ 924402 h 924402"/>
                <a:gd name="connsiteX566" fmla="*/ 2933561 w 4603109"/>
                <a:gd name="connsiteY566" fmla="*/ 924402 h 924402"/>
                <a:gd name="connsiteX567" fmla="*/ 2927136 w 4603109"/>
                <a:gd name="connsiteY567" fmla="*/ 924402 h 924402"/>
                <a:gd name="connsiteX568" fmla="*/ 2903496 w 4603109"/>
                <a:gd name="connsiteY568" fmla="*/ 924402 h 924402"/>
                <a:gd name="connsiteX569" fmla="*/ 2829431 w 4603109"/>
                <a:gd name="connsiteY569" fmla="*/ 924402 h 924402"/>
                <a:gd name="connsiteX570" fmla="*/ 2827940 w 4603109"/>
                <a:gd name="connsiteY570" fmla="*/ 924402 h 924402"/>
                <a:gd name="connsiteX571" fmla="*/ 2799367 w 4603109"/>
                <a:gd name="connsiteY571" fmla="*/ 924402 h 924402"/>
                <a:gd name="connsiteX572" fmla="*/ 2785719 w 4603109"/>
                <a:gd name="connsiteY572" fmla="*/ 924402 h 924402"/>
                <a:gd name="connsiteX573" fmla="*/ 2784228 w 4603109"/>
                <a:gd name="connsiteY573" fmla="*/ 924402 h 924402"/>
                <a:gd name="connsiteX574" fmla="*/ 2757146 w 4603109"/>
                <a:gd name="connsiteY574" fmla="*/ 924402 h 924402"/>
                <a:gd name="connsiteX575" fmla="*/ 2755654 w 4603109"/>
                <a:gd name="connsiteY575" fmla="*/ 924402 h 924402"/>
                <a:gd name="connsiteX576" fmla="*/ 2680098 w 4603109"/>
                <a:gd name="connsiteY576" fmla="*/ 924402 h 924402"/>
                <a:gd name="connsiteX577" fmla="*/ 2657950 w 4603109"/>
                <a:gd name="connsiteY577" fmla="*/ 924402 h 924402"/>
                <a:gd name="connsiteX578" fmla="*/ 2656459 w 4603109"/>
                <a:gd name="connsiteY578" fmla="*/ 924402 h 924402"/>
                <a:gd name="connsiteX579" fmla="*/ 2653017 w 4603109"/>
                <a:gd name="connsiteY579" fmla="*/ 924402 h 924402"/>
                <a:gd name="connsiteX580" fmla="*/ 2636545 w 4603109"/>
                <a:gd name="connsiteY580" fmla="*/ 924402 h 924402"/>
                <a:gd name="connsiteX581" fmla="*/ 2629377 w 4603109"/>
                <a:gd name="connsiteY581" fmla="*/ 924402 h 924402"/>
                <a:gd name="connsiteX582" fmla="*/ 2627885 w 4603109"/>
                <a:gd name="connsiteY582" fmla="*/ 924402 h 924402"/>
                <a:gd name="connsiteX583" fmla="*/ 2606481 w 4603109"/>
                <a:gd name="connsiteY583" fmla="*/ 924402 h 924402"/>
                <a:gd name="connsiteX584" fmla="*/ 2552329 w 4603109"/>
                <a:gd name="connsiteY584" fmla="*/ 924402 h 924402"/>
                <a:gd name="connsiteX585" fmla="*/ 2525248 w 4603109"/>
                <a:gd name="connsiteY585" fmla="*/ 924402 h 924402"/>
                <a:gd name="connsiteX586" fmla="*/ 2510108 w 4603109"/>
                <a:gd name="connsiteY586" fmla="*/ 924402 h 924402"/>
                <a:gd name="connsiteX587" fmla="*/ 2508776 w 4603109"/>
                <a:gd name="connsiteY587" fmla="*/ 924402 h 924402"/>
                <a:gd name="connsiteX588" fmla="*/ 2480043 w 4603109"/>
                <a:gd name="connsiteY588" fmla="*/ 924402 h 924402"/>
                <a:gd name="connsiteX589" fmla="*/ 2478712 w 4603109"/>
                <a:gd name="connsiteY589" fmla="*/ 924402 h 924402"/>
                <a:gd name="connsiteX590" fmla="*/ 2463572 w 4603109"/>
                <a:gd name="connsiteY590" fmla="*/ 924402 h 924402"/>
                <a:gd name="connsiteX591" fmla="*/ 2436490 w 4603109"/>
                <a:gd name="connsiteY591" fmla="*/ 924402 h 924402"/>
                <a:gd name="connsiteX592" fmla="*/ 2382339 w 4603109"/>
                <a:gd name="connsiteY592" fmla="*/ 924402 h 924402"/>
                <a:gd name="connsiteX593" fmla="*/ 2360934 w 4603109"/>
                <a:gd name="connsiteY593" fmla="*/ 924402 h 924402"/>
                <a:gd name="connsiteX594" fmla="*/ 2359443 w 4603109"/>
                <a:gd name="connsiteY594" fmla="*/ 924402 h 924402"/>
                <a:gd name="connsiteX595" fmla="*/ 2352274 w 4603109"/>
                <a:gd name="connsiteY595" fmla="*/ 924402 h 924402"/>
                <a:gd name="connsiteX596" fmla="*/ 2335803 w 4603109"/>
                <a:gd name="connsiteY596" fmla="*/ 924402 h 924402"/>
                <a:gd name="connsiteX597" fmla="*/ 2332360 w 4603109"/>
                <a:gd name="connsiteY597" fmla="*/ 924402 h 924402"/>
                <a:gd name="connsiteX598" fmla="*/ 2332328 w 4603109"/>
                <a:gd name="connsiteY598" fmla="*/ 924402 h 924402"/>
                <a:gd name="connsiteX599" fmla="*/ 2330869 w 4603109"/>
                <a:gd name="connsiteY599" fmla="*/ 924402 h 924402"/>
                <a:gd name="connsiteX600" fmla="*/ 2308721 w 4603109"/>
                <a:gd name="connsiteY600" fmla="*/ 924402 h 924402"/>
                <a:gd name="connsiteX601" fmla="*/ 2233165 w 4603109"/>
                <a:gd name="connsiteY601" fmla="*/ 924402 h 924402"/>
                <a:gd name="connsiteX602" fmla="*/ 2231674 w 4603109"/>
                <a:gd name="connsiteY602" fmla="*/ 924402 h 924402"/>
                <a:gd name="connsiteX603" fmla="*/ 2204591 w 4603109"/>
                <a:gd name="connsiteY603" fmla="*/ 924402 h 924402"/>
                <a:gd name="connsiteX604" fmla="*/ 2204559 w 4603109"/>
                <a:gd name="connsiteY604" fmla="*/ 924402 h 924402"/>
                <a:gd name="connsiteX605" fmla="*/ 2203100 w 4603109"/>
                <a:gd name="connsiteY605" fmla="*/ 924402 h 924402"/>
                <a:gd name="connsiteX606" fmla="*/ 2189452 w 4603109"/>
                <a:gd name="connsiteY606" fmla="*/ 924402 h 924402"/>
                <a:gd name="connsiteX607" fmla="*/ 2160879 w 4603109"/>
                <a:gd name="connsiteY607" fmla="*/ 924402 h 924402"/>
                <a:gd name="connsiteX608" fmla="*/ 2159388 w 4603109"/>
                <a:gd name="connsiteY608" fmla="*/ 924402 h 924402"/>
                <a:gd name="connsiteX609" fmla="*/ 2085323 w 4603109"/>
                <a:gd name="connsiteY609" fmla="*/ 924402 h 924402"/>
                <a:gd name="connsiteX610" fmla="*/ 2077294 w 4603109"/>
                <a:gd name="connsiteY610" fmla="*/ 924402 h 924402"/>
                <a:gd name="connsiteX611" fmla="*/ 2061683 w 4603109"/>
                <a:gd name="connsiteY611" fmla="*/ 924402 h 924402"/>
                <a:gd name="connsiteX612" fmla="*/ 2055258 w 4603109"/>
                <a:gd name="connsiteY612" fmla="*/ 924402 h 924402"/>
                <a:gd name="connsiteX613" fmla="*/ 2038787 w 4603109"/>
                <a:gd name="connsiteY613" fmla="*/ 924402 h 924402"/>
                <a:gd name="connsiteX614" fmla="*/ 2033110 w 4603109"/>
                <a:gd name="connsiteY614" fmla="*/ 924402 h 924402"/>
                <a:gd name="connsiteX615" fmla="*/ 2031619 w 4603109"/>
                <a:gd name="connsiteY615" fmla="*/ 924402 h 924402"/>
                <a:gd name="connsiteX616" fmla="*/ 2011705 w 4603109"/>
                <a:gd name="connsiteY616" fmla="*/ 924402 h 924402"/>
                <a:gd name="connsiteX617" fmla="*/ 1957554 w 4603109"/>
                <a:gd name="connsiteY617" fmla="*/ 924402 h 924402"/>
                <a:gd name="connsiteX618" fmla="*/ 1949525 w 4603109"/>
                <a:gd name="connsiteY618" fmla="*/ 924402 h 924402"/>
                <a:gd name="connsiteX619" fmla="*/ 1927489 w 4603109"/>
                <a:gd name="connsiteY619" fmla="*/ 924402 h 924402"/>
                <a:gd name="connsiteX620" fmla="*/ 1911018 w 4603109"/>
                <a:gd name="connsiteY620" fmla="*/ 924402 h 924402"/>
                <a:gd name="connsiteX621" fmla="*/ 1907543 w 4603109"/>
                <a:gd name="connsiteY621" fmla="*/ 924402 h 924402"/>
                <a:gd name="connsiteX622" fmla="*/ 1885268 w 4603109"/>
                <a:gd name="connsiteY622" fmla="*/ 924402 h 924402"/>
                <a:gd name="connsiteX623" fmla="*/ 1883936 w 4603109"/>
                <a:gd name="connsiteY623" fmla="*/ 924402 h 924402"/>
                <a:gd name="connsiteX624" fmla="*/ 1868796 w 4603109"/>
                <a:gd name="connsiteY624" fmla="*/ 924402 h 924402"/>
                <a:gd name="connsiteX625" fmla="*/ 1838732 w 4603109"/>
                <a:gd name="connsiteY625" fmla="*/ 924402 h 924402"/>
                <a:gd name="connsiteX626" fmla="*/ 1779774 w 4603109"/>
                <a:gd name="connsiteY626" fmla="*/ 924402 h 924402"/>
                <a:gd name="connsiteX627" fmla="*/ 1764668 w 4603109"/>
                <a:gd name="connsiteY627" fmla="*/ 924402 h 924402"/>
                <a:gd name="connsiteX628" fmla="*/ 1757499 w 4603109"/>
                <a:gd name="connsiteY628" fmla="*/ 924402 h 924402"/>
                <a:gd name="connsiteX629" fmla="*/ 1741027 w 4603109"/>
                <a:gd name="connsiteY629" fmla="*/ 924402 h 924402"/>
                <a:gd name="connsiteX630" fmla="*/ 1737552 w 4603109"/>
                <a:gd name="connsiteY630" fmla="*/ 924402 h 924402"/>
                <a:gd name="connsiteX631" fmla="*/ 1736094 w 4603109"/>
                <a:gd name="connsiteY631" fmla="*/ 924402 h 924402"/>
                <a:gd name="connsiteX632" fmla="*/ 1734603 w 4603109"/>
                <a:gd name="connsiteY632" fmla="*/ 924402 h 924402"/>
                <a:gd name="connsiteX633" fmla="*/ 1710963 w 4603109"/>
                <a:gd name="connsiteY633" fmla="*/ 924402 h 924402"/>
                <a:gd name="connsiteX634" fmla="*/ 1707488 w 4603109"/>
                <a:gd name="connsiteY634" fmla="*/ 924402 h 924402"/>
                <a:gd name="connsiteX635" fmla="*/ 1652509 w 4603109"/>
                <a:gd name="connsiteY635" fmla="*/ 924402 h 924402"/>
                <a:gd name="connsiteX636" fmla="*/ 1636899 w 4603109"/>
                <a:gd name="connsiteY636" fmla="*/ 924402 h 924402"/>
                <a:gd name="connsiteX637" fmla="*/ 1609783 w 4603109"/>
                <a:gd name="connsiteY637" fmla="*/ 924402 h 924402"/>
                <a:gd name="connsiteX638" fmla="*/ 1608325 w 4603109"/>
                <a:gd name="connsiteY638" fmla="*/ 924402 h 924402"/>
                <a:gd name="connsiteX639" fmla="*/ 1606834 w 4603109"/>
                <a:gd name="connsiteY639" fmla="*/ 924402 h 924402"/>
                <a:gd name="connsiteX640" fmla="*/ 1579719 w 4603109"/>
                <a:gd name="connsiteY640" fmla="*/ 924402 h 924402"/>
                <a:gd name="connsiteX641" fmla="*/ 1564612 w 4603109"/>
                <a:gd name="connsiteY641" fmla="*/ 924402 h 924402"/>
                <a:gd name="connsiteX642" fmla="*/ 1524740 w 4603109"/>
                <a:gd name="connsiteY642" fmla="*/ 924402 h 924402"/>
                <a:gd name="connsiteX643" fmla="*/ 1482518 w 4603109"/>
                <a:gd name="connsiteY643" fmla="*/ 924402 h 924402"/>
                <a:gd name="connsiteX644" fmla="*/ 1460483 w 4603109"/>
                <a:gd name="connsiteY644" fmla="*/ 924402 h 924402"/>
                <a:gd name="connsiteX645" fmla="*/ 1452454 w 4603109"/>
                <a:gd name="connsiteY645" fmla="*/ 924402 h 924402"/>
                <a:gd name="connsiteX646" fmla="*/ 1444011 w 4603109"/>
                <a:gd name="connsiteY646" fmla="*/ 924402 h 924402"/>
                <a:gd name="connsiteX647" fmla="*/ 1436843 w 4603109"/>
                <a:gd name="connsiteY647" fmla="*/ 924402 h 924402"/>
                <a:gd name="connsiteX648" fmla="*/ 1413947 w 4603109"/>
                <a:gd name="connsiteY648" fmla="*/ 924402 h 924402"/>
                <a:gd name="connsiteX649" fmla="*/ 1354749 w 4603109"/>
                <a:gd name="connsiteY649" fmla="*/ 924402 h 924402"/>
                <a:gd name="connsiteX650" fmla="*/ 1332714 w 4603109"/>
                <a:gd name="connsiteY650" fmla="*/ 924402 h 924402"/>
                <a:gd name="connsiteX651" fmla="*/ 1324685 w 4603109"/>
                <a:gd name="connsiteY651" fmla="*/ 924402 h 924402"/>
                <a:gd name="connsiteX652" fmla="*/ 1316242 w 4603109"/>
                <a:gd name="connsiteY652" fmla="*/ 924402 h 924402"/>
                <a:gd name="connsiteX653" fmla="*/ 1312767 w 4603109"/>
                <a:gd name="connsiteY653" fmla="*/ 924402 h 924402"/>
                <a:gd name="connsiteX654" fmla="*/ 1286178 w 4603109"/>
                <a:gd name="connsiteY654" fmla="*/ 924402 h 924402"/>
                <a:gd name="connsiteX655" fmla="*/ 1282703 w 4603109"/>
                <a:gd name="connsiteY655" fmla="*/ 924402 h 924402"/>
                <a:gd name="connsiteX656" fmla="*/ 1243956 w 4603109"/>
                <a:gd name="connsiteY656" fmla="*/ 924402 h 924402"/>
                <a:gd name="connsiteX657" fmla="*/ 1184998 w 4603109"/>
                <a:gd name="connsiteY657" fmla="*/ 924402 h 924402"/>
                <a:gd name="connsiteX658" fmla="*/ 1154934 w 4603109"/>
                <a:gd name="connsiteY658" fmla="*/ 924402 h 924402"/>
                <a:gd name="connsiteX659" fmla="*/ 1139828 w 4603109"/>
                <a:gd name="connsiteY659" fmla="*/ 924402 h 924402"/>
                <a:gd name="connsiteX660" fmla="*/ 1116187 w 4603109"/>
                <a:gd name="connsiteY660" fmla="*/ 924402 h 924402"/>
                <a:gd name="connsiteX661" fmla="*/ 1112712 w 4603109"/>
                <a:gd name="connsiteY661" fmla="*/ 924402 h 924402"/>
                <a:gd name="connsiteX662" fmla="*/ 1057734 w 4603109"/>
                <a:gd name="connsiteY662" fmla="*/ 924402 h 924402"/>
                <a:gd name="connsiteX663" fmla="*/ 1027669 w 4603109"/>
                <a:gd name="connsiteY663" fmla="*/ 924402 h 924402"/>
                <a:gd name="connsiteX664" fmla="*/ 1012059 w 4603109"/>
                <a:gd name="connsiteY664" fmla="*/ 924402 h 924402"/>
                <a:gd name="connsiteX665" fmla="*/ 984943 w 4603109"/>
                <a:gd name="connsiteY665" fmla="*/ 924402 h 924402"/>
                <a:gd name="connsiteX666" fmla="*/ 929965 w 4603109"/>
                <a:gd name="connsiteY666" fmla="*/ 924402 h 924402"/>
                <a:gd name="connsiteX667" fmla="*/ 899900 w 4603109"/>
                <a:gd name="connsiteY667" fmla="*/ 924402 h 924402"/>
                <a:gd name="connsiteX668" fmla="*/ 857678 w 4603109"/>
                <a:gd name="connsiteY668" fmla="*/ 924402 h 924402"/>
                <a:gd name="connsiteX669" fmla="*/ 819171 w 4603109"/>
                <a:gd name="connsiteY669" fmla="*/ 924402 h 924402"/>
                <a:gd name="connsiteX670" fmla="*/ 729909 w 4603109"/>
                <a:gd name="connsiteY670" fmla="*/ 924402 h 924402"/>
                <a:gd name="connsiteX671" fmla="*/ 691402 w 4603109"/>
                <a:gd name="connsiteY671" fmla="*/ 924402 h 924402"/>
                <a:gd name="connsiteX672" fmla="*/ 687927 w 4603109"/>
                <a:gd name="connsiteY672" fmla="*/ 924402 h 924402"/>
                <a:gd name="connsiteX673" fmla="*/ 560158 w 4603109"/>
                <a:gd name="connsiteY673" fmla="*/ 924402 h 924402"/>
                <a:gd name="connsiteX674" fmla="*/ 432894 w 4603109"/>
                <a:gd name="connsiteY674" fmla="*/ 924402 h 924402"/>
                <a:gd name="connsiteX675" fmla="*/ 305125 w 4603109"/>
                <a:gd name="connsiteY675" fmla="*/ 924402 h 924402"/>
                <a:gd name="connsiteX676" fmla="*/ 223202 w 4603109"/>
                <a:gd name="connsiteY676" fmla="*/ 877348 h 924402"/>
                <a:gd name="connsiteX677" fmla="*/ 10809 w 4603109"/>
                <a:gd name="connsiteY677" fmla="*/ 509257 h 924402"/>
                <a:gd name="connsiteX678" fmla="*/ 10809 w 4603109"/>
                <a:gd name="connsiteY678" fmla="*/ 415146 h 924402"/>
                <a:gd name="connsiteX679" fmla="*/ 223202 w 4603109"/>
                <a:gd name="connsiteY679" fmla="*/ 47054 h 924402"/>
                <a:gd name="connsiteX680" fmla="*/ 305125 w 4603109"/>
                <a:gd name="connsiteY680" fmla="*/ 0 h 92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</a:cxnLst>
              <a:rect l="l" t="t" r="r" b="b"/>
              <a:pathLst>
                <a:path w="4603109" h="924402">
                  <a:moveTo>
                    <a:pt x="305125" y="0"/>
                  </a:moveTo>
                  <a:lnTo>
                    <a:pt x="432894" y="0"/>
                  </a:lnTo>
                  <a:lnTo>
                    <a:pt x="445336" y="0"/>
                  </a:lnTo>
                  <a:cubicBezTo>
                    <a:pt x="485989" y="0"/>
                    <a:pt x="520835" y="0"/>
                    <a:pt x="550703" y="0"/>
                  </a:cubicBezTo>
                  <a:lnTo>
                    <a:pt x="560158" y="0"/>
                  </a:lnTo>
                  <a:lnTo>
                    <a:pt x="573105" y="0"/>
                  </a:lnTo>
                  <a:lnTo>
                    <a:pt x="626202" y="0"/>
                  </a:lnTo>
                  <a:cubicBezTo>
                    <a:pt x="646943" y="0"/>
                    <a:pt x="663537" y="0"/>
                    <a:pt x="676811" y="0"/>
                  </a:cubicBezTo>
                  <a:lnTo>
                    <a:pt x="678472" y="0"/>
                  </a:lnTo>
                  <a:lnTo>
                    <a:pt x="687927" y="0"/>
                  </a:lnTo>
                  <a:lnTo>
                    <a:pt x="691402" y="0"/>
                  </a:lnTo>
                  <a:lnTo>
                    <a:pt x="700371" y="0"/>
                  </a:lnTo>
                  <a:lnTo>
                    <a:pt x="707508" y="0"/>
                  </a:lnTo>
                  <a:cubicBezTo>
                    <a:pt x="729909" y="0"/>
                    <a:pt x="729909" y="0"/>
                    <a:pt x="729909" y="0"/>
                  </a:cubicBezTo>
                  <a:lnTo>
                    <a:pt x="753971" y="0"/>
                  </a:lnTo>
                  <a:lnTo>
                    <a:pt x="804580" y="0"/>
                  </a:lnTo>
                  <a:lnTo>
                    <a:pt x="805737" y="0"/>
                  </a:lnTo>
                  <a:lnTo>
                    <a:pt x="819171" y="0"/>
                  </a:lnTo>
                  <a:lnTo>
                    <a:pt x="828140" y="0"/>
                  </a:lnTo>
                  <a:lnTo>
                    <a:pt x="831615" y="0"/>
                  </a:lnTo>
                  <a:lnTo>
                    <a:pt x="835277" y="0"/>
                  </a:lnTo>
                  <a:lnTo>
                    <a:pt x="857678" y="0"/>
                  </a:lnTo>
                  <a:lnTo>
                    <a:pt x="864889" y="0"/>
                  </a:lnTo>
                  <a:lnTo>
                    <a:pt x="899900" y="0"/>
                  </a:lnTo>
                  <a:lnTo>
                    <a:pt x="909341" y="0"/>
                  </a:lnTo>
                  <a:lnTo>
                    <a:pt x="929965" y="0"/>
                  </a:lnTo>
                  <a:lnTo>
                    <a:pt x="933506" y="0"/>
                  </a:lnTo>
                  <a:lnTo>
                    <a:pt x="936982" y="0"/>
                  </a:lnTo>
                  <a:lnTo>
                    <a:pt x="959384" y="0"/>
                  </a:lnTo>
                  <a:lnTo>
                    <a:pt x="962542" y="0"/>
                  </a:lnTo>
                  <a:lnTo>
                    <a:pt x="984943" y="0"/>
                  </a:lnTo>
                  <a:lnTo>
                    <a:pt x="992658" y="0"/>
                  </a:lnTo>
                  <a:lnTo>
                    <a:pt x="1012059" y="0"/>
                  </a:lnTo>
                  <a:lnTo>
                    <a:pt x="1012480" y="0"/>
                  </a:lnTo>
                  <a:lnTo>
                    <a:pt x="1027669" y="0"/>
                  </a:lnTo>
                  <a:lnTo>
                    <a:pt x="1037110" y="0"/>
                  </a:lnTo>
                  <a:lnTo>
                    <a:pt x="1040112" y="0"/>
                  </a:lnTo>
                  <a:lnTo>
                    <a:pt x="1057734" y="0"/>
                  </a:lnTo>
                  <a:lnTo>
                    <a:pt x="1064751" y="0"/>
                  </a:lnTo>
                  <a:lnTo>
                    <a:pt x="1070177" y="0"/>
                  </a:lnTo>
                  <a:lnTo>
                    <a:pt x="1072436" y="0"/>
                  </a:lnTo>
                  <a:lnTo>
                    <a:pt x="1090311" y="0"/>
                  </a:lnTo>
                  <a:lnTo>
                    <a:pt x="1110718" y="0"/>
                  </a:lnTo>
                  <a:lnTo>
                    <a:pt x="1112712" y="0"/>
                  </a:lnTo>
                  <a:lnTo>
                    <a:pt x="1116187" y="0"/>
                  </a:lnTo>
                  <a:lnTo>
                    <a:pt x="1139828" y="0"/>
                  </a:lnTo>
                  <a:lnTo>
                    <a:pt x="1140249" y="0"/>
                  </a:lnTo>
                  <a:lnTo>
                    <a:pt x="1145480" y="0"/>
                  </a:lnTo>
                  <a:lnTo>
                    <a:pt x="1152270" y="0"/>
                  </a:lnTo>
                  <a:lnTo>
                    <a:pt x="1154934" y="0"/>
                  </a:lnTo>
                  <a:lnTo>
                    <a:pt x="1167881" y="0"/>
                  </a:lnTo>
                  <a:lnTo>
                    <a:pt x="1175544" y="0"/>
                  </a:lnTo>
                  <a:lnTo>
                    <a:pt x="1184998" y="0"/>
                  </a:lnTo>
                  <a:lnTo>
                    <a:pt x="1197946" y="0"/>
                  </a:lnTo>
                  <a:lnTo>
                    <a:pt x="1200205" y="0"/>
                  </a:lnTo>
                  <a:lnTo>
                    <a:pt x="1220978" y="0"/>
                  </a:lnTo>
                  <a:lnTo>
                    <a:pt x="1238487" y="0"/>
                  </a:lnTo>
                  <a:lnTo>
                    <a:pt x="1243956" y="0"/>
                  </a:lnTo>
                  <a:lnTo>
                    <a:pt x="1251042" y="0"/>
                  </a:lnTo>
                  <a:lnTo>
                    <a:pt x="1257637" y="0"/>
                  </a:lnTo>
                  <a:lnTo>
                    <a:pt x="1271587" y="0"/>
                  </a:lnTo>
                  <a:lnTo>
                    <a:pt x="1273249" y="0"/>
                  </a:lnTo>
                  <a:lnTo>
                    <a:pt x="1280039" y="0"/>
                  </a:lnTo>
                  <a:lnTo>
                    <a:pt x="1282703" y="0"/>
                  </a:lnTo>
                  <a:lnTo>
                    <a:pt x="1286178" y="0"/>
                  </a:lnTo>
                  <a:lnTo>
                    <a:pt x="1295146" y="0"/>
                  </a:lnTo>
                  <a:lnTo>
                    <a:pt x="1301651" y="0"/>
                  </a:lnTo>
                  <a:lnTo>
                    <a:pt x="1302284" y="0"/>
                  </a:lnTo>
                  <a:lnTo>
                    <a:pt x="1303313" y="0"/>
                  </a:lnTo>
                  <a:lnTo>
                    <a:pt x="1312767" y="0"/>
                  </a:lnTo>
                  <a:lnTo>
                    <a:pt x="1316242" y="0"/>
                  </a:lnTo>
                  <a:lnTo>
                    <a:pt x="1321886" y="0"/>
                  </a:lnTo>
                  <a:lnTo>
                    <a:pt x="1324685" y="0"/>
                  </a:lnTo>
                  <a:lnTo>
                    <a:pt x="1325211" y="0"/>
                  </a:lnTo>
                  <a:lnTo>
                    <a:pt x="1332348" y="0"/>
                  </a:lnTo>
                  <a:lnTo>
                    <a:pt x="1332714" y="0"/>
                  </a:lnTo>
                  <a:lnTo>
                    <a:pt x="1333135" y="0"/>
                  </a:lnTo>
                  <a:lnTo>
                    <a:pt x="1348747" y="0"/>
                  </a:lnTo>
                  <a:lnTo>
                    <a:pt x="1354749" y="0"/>
                  </a:lnTo>
                  <a:lnTo>
                    <a:pt x="1378811" y="0"/>
                  </a:lnTo>
                  <a:lnTo>
                    <a:pt x="1383745" y="0"/>
                  </a:lnTo>
                  <a:lnTo>
                    <a:pt x="1385406" y="0"/>
                  </a:lnTo>
                  <a:lnTo>
                    <a:pt x="1399356" y="0"/>
                  </a:lnTo>
                  <a:lnTo>
                    <a:pt x="1400513" y="0"/>
                  </a:lnTo>
                  <a:lnTo>
                    <a:pt x="1413947" y="0"/>
                  </a:lnTo>
                  <a:lnTo>
                    <a:pt x="1414442" y="0"/>
                  </a:lnTo>
                  <a:lnTo>
                    <a:pt x="1422915" y="0"/>
                  </a:lnTo>
                  <a:lnTo>
                    <a:pt x="1426390" y="0"/>
                  </a:lnTo>
                  <a:lnTo>
                    <a:pt x="1429420" y="0"/>
                  </a:lnTo>
                  <a:lnTo>
                    <a:pt x="1430053" y="0"/>
                  </a:lnTo>
                  <a:lnTo>
                    <a:pt x="1430206" y="0"/>
                  </a:lnTo>
                  <a:lnTo>
                    <a:pt x="1430577" y="0"/>
                  </a:lnTo>
                  <a:lnTo>
                    <a:pt x="1436843" y="0"/>
                  </a:lnTo>
                  <a:lnTo>
                    <a:pt x="1444011" y="0"/>
                  </a:lnTo>
                  <a:lnTo>
                    <a:pt x="1449655" y="0"/>
                  </a:lnTo>
                  <a:lnTo>
                    <a:pt x="1452454" y="0"/>
                  </a:lnTo>
                  <a:lnTo>
                    <a:pt x="1452980" y="0"/>
                  </a:lnTo>
                  <a:lnTo>
                    <a:pt x="1456455" y="0"/>
                  </a:lnTo>
                  <a:lnTo>
                    <a:pt x="1459664" y="0"/>
                  </a:lnTo>
                  <a:lnTo>
                    <a:pt x="1460117" y="0"/>
                  </a:lnTo>
                  <a:lnTo>
                    <a:pt x="1460483" y="0"/>
                  </a:lnTo>
                  <a:lnTo>
                    <a:pt x="1460904" y="0"/>
                  </a:lnTo>
                  <a:lnTo>
                    <a:pt x="1472926" y="0"/>
                  </a:lnTo>
                  <a:lnTo>
                    <a:pt x="1482518" y="0"/>
                  </a:lnTo>
                  <a:lnTo>
                    <a:pt x="1489729" y="0"/>
                  </a:lnTo>
                  <a:lnTo>
                    <a:pt x="1504116" y="0"/>
                  </a:lnTo>
                  <a:lnTo>
                    <a:pt x="1511514" y="0"/>
                  </a:lnTo>
                  <a:lnTo>
                    <a:pt x="1524740" y="0"/>
                  </a:lnTo>
                  <a:lnTo>
                    <a:pt x="1528282" y="0"/>
                  </a:lnTo>
                  <a:lnTo>
                    <a:pt x="1531757" y="0"/>
                  </a:lnTo>
                  <a:lnTo>
                    <a:pt x="1534181" y="0"/>
                  </a:lnTo>
                  <a:lnTo>
                    <a:pt x="1542211" y="0"/>
                  </a:lnTo>
                  <a:lnTo>
                    <a:pt x="1554159" y="0"/>
                  </a:lnTo>
                  <a:lnTo>
                    <a:pt x="1557318" y="0"/>
                  </a:lnTo>
                  <a:lnTo>
                    <a:pt x="1557975" y="0"/>
                  </a:lnTo>
                  <a:lnTo>
                    <a:pt x="1558346" y="0"/>
                  </a:lnTo>
                  <a:lnTo>
                    <a:pt x="1561822" y="0"/>
                  </a:lnTo>
                  <a:lnTo>
                    <a:pt x="1564612" y="0"/>
                  </a:lnTo>
                  <a:lnTo>
                    <a:pt x="1566857" y="0"/>
                  </a:lnTo>
                  <a:lnTo>
                    <a:pt x="1576919" y="0"/>
                  </a:lnTo>
                  <a:lnTo>
                    <a:pt x="1579719" y="0"/>
                  </a:lnTo>
                  <a:lnTo>
                    <a:pt x="1584224" y="0"/>
                  </a:lnTo>
                  <a:lnTo>
                    <a:pt x="1587382" y="0"/>
                  </a:lnTo>
                  <a:lnTo>
                    <a:pt x="1587433" y="0"/>
                  </a:lnTo>
                  <a:lnTo>
                    <a:pt x="1600695" y="0"/>
                  </a:lnTo>
                  <a:lnTo>
                    <a:pt x="1606834" y="0"/>
                  </a:lnTo>
                  <a:lnTo>
                    <a:pt x="1607256" y="0"/>
                  </a:lnTo>
                  <a:lnTo>
                    <a:pt x="1608325" y="0"/>
                  </a:lnTo>
                  <a:lnTo>
                    <a:pt x="1609783" y="0"/>
                  </a:lnTo>
                  <a:lnTo>
                    <a:pt x="1617498" y="0"/>
                  </a:lnTo>
                  <a:lnTo>
                    <a:pt x="1631885" y="0"/>
                  </a:lnTo>
                  <a:lnTo>
                    <a:pt x="1636899" y="0"/>
                  </a:lnTo>
                  <a:lnTo>
                    <a:pt x="1637320" y="0"/>
                  </a:lnTo>
                  <a:lnTo>
                    <a:pt x="1637445" y="0"/>
                  </a:lnTo>
                  <a:lnTo>
                    <a:pt x="1652509" y="0"/>
                  </a:lnTo>
                  <a:lnTo>
                    <a:pt x="1659526" y="0"/>
                  </a:lnTo>
                  <a:lnTo>
                    <a:pt x="1661950" y="0"/>
                  </a:lnTo>
                  <a:lnTo>
                    <a:pt x="1664952" y="0"/>
                  </a:lnTo>
                  <a:lnTo>
                    <a:pt x="1667212" y="0"/>
                  </a:lnTo>
                  <a:lnTo>
                    <a:pt x="1685087" y="0"/>
                  </a:lnTo>
                  <a:lnTo>
                    <a:pt x="1689591" y="0"/>
                  </a:lnTo>
                  <a:lnTo>
                    <a:pt x="1694626" y="0"/>
                  </a:lnTo>
                  <a:lnTo>
                    <a:pt x="1697276" y="0"/>
                  </a:lnTo>
                  <a:lnTo>
                    <a:pt x="1698000" y="0"/>
                  </a:lnTo>
                  <a:lnTo>
                    <a:pt x="1704688" y="0"/>
                  </a:lnTo>
                  <a:lnTo>
                    <a:pt x="1707488" y="0"/>
                  </a:lnTo>
                  <a:lnTo>
                    <a:pt x="1710963" y="0"/>
                  </a:lnTo>
                  <a:lnTo>
                    <a:pt x="1715151" y="0"/>
                  </a:lnTo>
                  <a:lnTo>
                    <a:pt x="1721928" y="0"/>
                  </a:lnTo>
                  <a:lnTo>
                    <a:pt x="1734603" y="0"/>
                  </a:lnTo>
                  <a:lnTo>
                    <a:pt x="1735025" y="0"/>
                  </a:lnTo>
                  <a:lnTo>
                    <a:pt x="1735558" y="0"/>
                  </a:lnTo>
                  <a:lnTo>
                    <a:pt x="1736094" y="0"/>
                  </a:lnTo>
                  <a:lnTo>
                    <a:pt x="1737552" y="0"/>
                  </a:lnTo>
                  <a:lnTo>
                    <a:pt x="1741027" y="0"/>
                  </a:lnTo>
                  <a:lnTo>
                    <a:pt x="1747046" y="0"/>
                  </a:lnTo>
                  <a:lnTo>
                    <a:pt x="1748537" y="0"/>
                  </a:lnTo>
                  <a:lnTo>
                    <a:pt x="1753052" y="0"/>
                  </a:lnTo>
                  <a:lnTo>
                    <a:pt x="1757499" y="0"/>
                  </a:lnTo>
                  <a:lnTo>
                    <a:pt x="1764668" y="0"/>
                  </a:lnTo>
                  <a:lnTo>
                    <a:pt x="1765089" y="0"/>
                  </a:lnTo>
                  <a:lnTo>
                    <a:pt x="1765214" y="0"/>
                  </a:lnTo>
                  <a:lnTo>
                    <a:pt x="1770320" y="0"/>
                  </a:lnTo>
                  <a:lnTo>
                    <a:pt x="1777110" y="0"/>
                  </a:lnTo>
                  <a:lnTo>
                    <a:pt x="1779774" y="0"/>
                  </a:lnTo>
                  <a:lnTo>
                    <a:pt x="1792721" y="0"/>
                  </a:lnTo>
                  <a:lnTo>
                    <a:pt x="1794981" y="0"/>
                  </a:lnTo>
                  <a:lnTo>
                    <a:pt x="1825045" y="0"/>
                  </a:lnTo>
                  <a:lnTo>
                    <a:pt x="1825769" y="0"/>
                  </a:lnTo>
                  <a:lnTo>
                    <a:pt x="1838732" y="0"/>
                  </a:lnTo>
                  <a:lnTo>
                    <a:pt x="1845818" y="0"/>
                  </a:lnTo>
                  <a:lnTo>
                    <a:pt x="1849697" y="0"/>
                  </a:lnTo>
                  <a:lnTo>
                    <a:pt x="1852412" y="0"/>
                  </a:lnTo>
                  <a:lnTo>
                    <a:pt x="1853903" y="0"/>
                  </a:lnTo>
                  <a:lnTo>
                    <a:pt x="1863327" y="0"/>
                  </a:lnTo>
                  <a:lnTo>
                    <a:pt x="1868796" y="0"/>
                  </a:lnTo>
                  <a:lnTo>
                    <a:pt x="1874815" y="0"/>
                  </a:lnTo>
                  <a:lnTo>
                    <a:pt x="1876306" y="0"/>
                  </a:lnTo>
                  <a:lnTo>
                    <a:pt x="1880821" y="0"/>
                  </a:lnTo>
                  <a:lnTo>
                    <a:pt x="1882477" y="0"/>
                  </a:lnTo>
                  <a:lnTo>
                    <a:pt x="1883936" y="0"/>
                  </a:lnTo>
                  <a:lnTo>
                    <a:pt x="1885268" y="0"/>
                  </a:lnTo>
                  <a:lnTo>
                    <a:pt x="1896427" y="0"/>
                  </a:lnTo>
                  <a:lnTo>
                    <a:pt x="1898089" y="0"/>
                  </a:lnTo>
                  <a:lnTo>
                    <a:pt x="1904879" y="0"/>
                  </a:lnTo>
                  <a:lnTo>
                    <a:pt x="1907543" y="0"/>
                  </a:lnTo>
                  <a:lnTo>
                    <a:pt x="1911018" y="0"/>
                  </a:lnTo>
                  <a:lnTo>
                    <a:pt x="1919986" y="0"/>
                  </a:lnTo>
                  <a:lnTo>
                    <a:pt x="1927124" y="0"/>
                  </a:lnTo>
                  <a:lnTo>
                    <a:pt x="1927489" y="0"/>
                  </a:lnTo>
                  <a:lnTo>
                    <a:pt x="1927911" y="0"/>
                  </a:lnTo>
                  <a:lnTo>
                    <a:pt x="1929402" y="0"/>
                  </a:lnTo>
                  <a:lnTo>
                    <a:pt x="1946726" y="0"/>
                  </a:lnTo>
                  <a:lnTo>
                    <a:pt x="1949525" y="0"/>
                  </a:lnTo>
                  <a:lnTo>
                    <a:pt x="1957554" y="0"/>
                  </a:lnTo>
                  <a:lnTo>
                    <a:pt x="1957975" y="0"/>
                  </a:lnTo>
                  <a:lnTo>
                    <a:pt x="1973587" y="0"/>
                  </a:lnTo>
                  <a:lnTo>
                    <a:pt x="1978520" y="0"/>
                  </a:lnTo>
                  <a:lnTo>
                    <a:pt x="1980012" y="0"/>
                  </a:lnTo>
                  <a:lnTo>
                    <a:pt x="1980181" y="0"/>
                  </a:lnTo>
                  <a:lnTo>
                    <a:pt x="1981672" y="0"/>
                  </a:lnTo>
                  <a:lnTo>
                    <a:pt x="2008585" y="0"/>
                  </a:lnTo>
                  <a:lnTo>
                    <a:pt x="2009218" y="0"/>
                  </a:lnTo>
                  <a:lnTo>
                    <a:pt x="2010246" y="0"/>
                  </a:lnTo>
                  <a:lnTo>
                    <a:pt x="2010709" y="0"/>
                  </a:lnTo>
                  <a:lnTo>
                    <a:pt x="2011705" y="0"/>
                  </a:lnTo>
                  <a:lnTo>
                    <a:pt x="2024147" y="0"/>
                  </a:lnTo>
                  <a:lnTo>
                    <a:pt x="2024196" y="0"/>
                  </a:lnTo>
                  <a:lnTo>
                    <a:pt x="2024981" y="0"/>
                  </a:lnTo>
                  <a:lnTo>
                    <a:pt x="2025353" y="0"/>
                  </a:lnTo>
                  <a:lnTo>
                    <a:pt x="2026473" y="0"/>
                  </a:lnTo>
                  <a:lnTo>
                    <a:pt x="2031619" y="0"/>
                  </a:lnTo>
                  <a:lnTo>
                    <a:pt x="2033110" y="0"/>
                  </a:lnTo>
                  <a:lnTo>
                    <a:pt x="2038787" y="0"/>
                  </a:lnTo>
                  <a:lnTo>
                    <a:pt x="2039282" y="0"/>
                  </a:lnTo>
                  <a:lnTo>
                    <a:pt x="2047755" y="0"/>
                  </a:lnTo>
                  <a:lnTo>
                    <a:pt x="2051230" y="0"/>
                  </a:lnTo>
                  <a:lnTo>
                    <a:pt x="2054893" y="0"/>
                  </a:lnTo>
                  <a:lnTo>
                    <a:pt x="2055046" y="0"/>
                  </a:lnTo>
                  <a:lnTo>
                    <a:pt x="2055258" y="0"/>
                  </a:lnTo>
                  <a:lnTo>
                    <a:pt x="2055680" y="0"/>
                  </a:lnTo>
                  <a:lnTo>
                    <a:pt x="2057171" y="0"/>
                  </a:lnTo>
                  <a:lnTo>
                    <a:pt x="2061683" y="0"/>
                  </a:lnTo>
                  <a:lnTo>
                    <a:pt x="2067702" y="0"/>
                  </a:lnTo>
                  <a:lnTo>
                    <a:pt x="2074495" y="0"/>
                  </a:lnTo>
                  <a:lnTo>
                    <a:pt x="2077294" y="0"/>
                  </a:lnTo>
                  <a:lnTo>
                    <a:pt x="2084504" y="0"/>
                  </a:lnTo>
                  <a:lnTo>
                    <a:pt x="2085323" y="0"/>
                  </a:lnTo>
                  <a:lnTo>
                    <a:pt x="2085744" y="0"/>
                  </a:lnTo>
                  <a:lnTo>
                    <a:pt x="2097766" y="0"/>
                  </a:lnTo>
                  <a:lnTo>
                    <a:pt x="2106289" y="0"/>
                  </a:lnTo>
                  <a:lnTo>
                    <a:pt x="2107781" y="0"/>
                  </a:lnTo>
                  <a:lnTo>
                    <a:pt x="2128956" y="0"/>
                  </a:lnTo>
                  <a:lnTo>
                    <a:pt x="2129514" y="0"/>
                  </a:lnTo>
                  <a:lnTo>
                    <a:pt x="2136354" y="0"/>
                  </a:lnTo>
                  <a:lnTo>
                    <a:pt x="2136987" y="0"/>
                  </a:lnTo>
                  <a:lnTo>
                    <a:pt x="2138478" y="0"/>
                  </a:lnTo>
                  <a:lnTo>
                    <a:pt x="2151916" y="0"/>
                  </a:lnTo>
                  <a:lnTo>
                    <a:pt x="2152750" y="0"/>
                  </a:lnTo>
                  <a:lnTo>
                    <a:pt x="2153122" y="0"/>
                  </a:lnTo>
                  <a:lnTo>
                    <a:pt x="2154242" y="0"/>
                  </a:lnTo>
                  <a:lnTo>
                    <a:pt x="2156597" y="0"/>
                  </a:lnTo>
                  <a:lnTo>
                    <a:pt x="2159388" y="0"/>
                  </a:lnTo>
                  <a:lnTo>
                    <a:pt x="2160879" y="0"/>
                  </a:lnTo>
                  <a:lnTo>
                    <a:pt x="2161633" y="0"/>
                  </a:lnTo>
                  <a:lnTo>
                    <a:pt x="2167051" y="0"/>
                  </a:lnTo>
                  <a:lnTo>
                    <a:pt x="2178999" y="0"/>
                  </a:lnTo>
                  <a:lnTo>
                    <a:pt x="2182158" y="0"/>
                  </a:lnTo>
                  <a:lnTo>
                    <a:pt x="2182815" y="0"/>
                  </a:lnTo>
                  <a:lnTo>
                    <a:pt x="2188666" y="0"/>
                  </a:lnTo>
                  <a:lnTo>
                    <a:pt x="2189452" y="0"/>
                  </a:lnTo>
                  <a:lnTo>
                    <a:pt x="2191697" y="0"/>
                  </a:lnTo>
                  <a:lnTo>
                    <a:pt x="2195471" y="0"/>
                  </a:lnTo>
                  <a:lnTo>
                    <a:pt x="2201759" y="0"/>
                  </a:lnTo>
                  <a:lnTo>
                    <a:pt x="2203100" y="0"/>
                  </a:lnTo>
                  <a:lnTo>
                    <a:pt x="2204559" y="0"/>
                  </a:lnTo>
                  <a:lnTo>
                    <a:pt x="2204591" y="0"/>
                  </a:lnTo>
                  <a:lnTo>
                    <a:pt x="2212273" y="0"/>
                  </a:lnTo>
                  <a:lnTo>
                    <a:pt x="2225535" y="0"/>
                  </a:lnTo>
                  <a:lnTo>
                    <a:pt x="2231674" y="0"/>
                  </a:lnTo>
                  <a:lnTo>
                    <a:pt x="2232096" y="0"/>
                  </a:lnTo>
                  <a:lnTo>
                    <a:pt x="2232220" y="0"/>
                  </a:lnTo>
                  <a:lnTo>
                    <a:pt x="2233118" y="0"/>
                  </a:lnTo>
                  <a:lnTo>
                    <a:pt x="2233165" y="0"/>
                  </a:lnTo>
                  <a:lnTo>
                    <a:pt x="2256725" y="0"/>
                  </a:lnTo>
                  <a:lnTo>
                    <a:pt x="2257283" y="0"/>
                  </a:lnTo>
                  <a:lnTo>
                    <a:pt x="2262285" y="0"/>
                  </a:lnTo>
                  <a:lnTo>
                    <a:pt x="2284366" y="0"/>
                  </a:lnTo>
                  <a:lnTo>
                    <a:pt x="2289402" y="0"/>
                  </a:lnTo>
                  <a:lnTo>
                    <a:pt x="2292052" y="0"/>
                  </a:lnTo>
                  <a:lnTo>
                    <a:pt x="2299271" y="0"/>
                  </a:lnTo>
                  <a:lnTo>
                    <a:pt x="2308721" y="0"/>
                  </a:lnTo>
                  <a:lnTo>
                    <a:pt x="2309927" y="0"/>
                  </a:lnTo>
                  <a:lnTo>
                    <a:pt x="2316435" y="0"/>
                  </a:lnTo>
                  <a:lnTo>
                    <a:pt x="2316703" y="0"/>
                  </a:lnTo>
                  <a:lnTo>
                    <a:pt x="2319466" y="0"/>
                  </a:lnTo>
                  <a:lnTo>
                    <a:pt x="2322840" y="0"/>
                  </a:lnTo>
                  <a:lnTo>
                    <a:pt x="2329528" y="0"/>
                  </a:lnTo>
                  <a:lnTo>
                    <a:pt x="2330869" y="0"/>
                  </a:lnTo>
                  <a:lnTo>
                    <a:pt x="2332328" y="0"/>
                  </a:lnTo>
                  <a:lnTo>
                    <a:pt x="2332360" y="0"/>
                  </a:lnTo>
                  <a:lnTo>
                    <a:pt x="2335803" y="0"/>
                  </a:lnTo>
                  <a:lnTo>
                    <a:pt x="2343312" y="0"/>
                  </a:lnTo>
                  <a:lnTo>
                    <a:pt x="2344804" y="0"/>
                  </a:lnTo>
                  <a:lnTo>
                    <a:pt x="2346768" y="0"/>
                  </a:lnTo>
                  <a:lnTo>
                    <a:pt x="2347827" y="0"/>
                  </a:lnTo>
                  <a:lnTo>
                    <a:pt x="2352274" y="0"/>
                  </a:lnTo>
                  <a:lnTo>
                    <a:pt x="2359443" y="0"/>
                  </a:lnTo>
                  <a:lnTo>
                    <a:pt x="2359865" y="0"/>
                  </a:lnTo>
                  <a:lnTo>
                    <a:pt x="2359989" y="0"/>
                  </a:lnTo>
                  <a:lnTo>
                    <a:pt x="2360887" y="0"/>
                  </a:lnTo>
                  <a:lnTo>
                    <a:pt x="2360934" y="0"/>
                  </a:lnTo>
                  <a:lnTo>
                    <a:pt x="2371886" y="0"/>
                  </a:lnTo>
                  <a:lnTo>
                    <a:pt x="2373377" y="0"/>
                  </a:lnTo>
                  <a:lnTo>
                    <a:pt x="2377892" y="0"/>
                  </a:lnTo>
                  <a:cubicBezTo>
                    <a:pt x="2382339" y="0"/>
                    <a:pt x="2382339" y="0"/>
                    <a:pt x="2382339" y="0"/>
                  </a:cubicBezTo>
                  <a:lnTo>
                    <a:pt x="2390054" y="0"/>
                  </a:lnTo>
                  <a:lnTo>
                    <a:pt x="2419821" y="0"/>
                  </a:lnTo>
                  <a:lnTo>
                    <a:pt x="2427040" y="0"/>
                  </a:lnTo>
                  <a:lnTo>
                    <a:pt x="2436490" y="0"/>
                  </a:lnTo>
                  <a:lnTo>
                    <a:pt x="2444472" y="0"/>
                  </a:lnTo>
                  <a:lnTo>
                    <a:pt x="2448678" y="0"/>
                  </a:lnTo>
                  <a:lnTo>
                    <a:pt x="2450171" y="0"/>
                  </a:lnTo>
                  <a:lnTo>
                    <a:pt x="2450609" y="0"/>
                  </a:lnTo>
                  <a:lnTo>
                    <a:pt x="2463572" y="0"/>
                  </a:lnTo>
                  <a:lnTo>
                    <a:pt x="2471081" y="0"/>
                  </a:lnTo>
                  <a:lnTo>
                    <a:pt x="2472573" y="0"/>
                  </a:lnTo>
                  <a:lnTo>
                    <a:pt x="2474537" y="0"/>
                  </a:lnTo>
                  <a:lnTo>
                    <a:pt x="2475596" y="0"/>
                  </a:lnTo>
                  <a:lnTo>
                    <a:pt x="2477252" y="0"/>
                  </a:lnTo>
                  <a:lnTo>
                    <a:pt x="2478712" y="0"/>
                  </a:lnTo>
                  <a:lnTo>
                    <a:pt x="2478743" y="0"/>
                  </a:lnTo>
                  <a:lnTo>
                    <a:pt x="2480043" y="0"/>
                  </a:lnTo>
                  <a:lnTo>
                    <a:pt x="2499655" y="0"/>
                  </a:lnTo>
                  <a:lnTo>
                    <a:pt x="2501146" y="0"/>
                  </a:lnTo>
                  <a:lnTo>
                    <a:pt x="2505661" y="0"/>
                  </a:lnTo>
                  <a:lnTo>
                    <a:pt x="2508776" y="0"/>
                  </a:lnTo>
                  <a:lnTo>
                    <a:pt x="2510108" y="0"/>
                  </a:lnTo>
                  <a:lnTo>
                    <a:pt x="2524178" y="0"/>
                  </a:lnTo>
                  <a:lnTo>
                    <a:pt x="2525248" y="0"/>
                  </a:lnTo>
                  <a:lnTo>
                    <a:pt x="2525669" y="0"/>
                  </a:lnTo>
                  <a:lnTo>
                    <a:pt x="2552329" y="0"/>
                  </a:lnTo>
                  <a:lnTo>
                    <a:pt x="2552751" y="0"/>
                  </a:lnTo>
                  <a:lnTo>
                    <a:pt x="2554242" y="0"/>
                  </a:lnTo>
                  <a:lnTo>
                    <a:pt x="2574787" y="0"/>
                  </a:lnTo>
                  <a:lnTo>
                    <a:pt x="2576279" y="0"/>
                  </a:lnTo>
                  <a:lnTo>
                    <a:pt x="2576447" y="0"/>
                  </a:lnTo>
                  <a:lnTo>
                    <a:pt x="2577940" y="0"/>
                  </a:lnTo>
                  <a:lnTo>
                    <a:pt x="2603360" y="0"/>
                  </a:lnTo>
                  <a:lnTo>
                    <a:pt x="2604852" y="0"/>
                  </a:lnTo>
                  <a:lnTo>
                    <a:pt x="2605021" y="0"/>
                  </a:lnTo>
                  <a:lnTo>
                    <a:pt x="2605484" y="0"/>
                  </a:lnTo>
                  <a:lnTo>
                    <a:pt x="2606481" y="0"/>
                  </a:lnTo>
                  <a:lnTo>
                    <a:pt x="2606512" y="0"/>
                  </a:lnTo>
                  <a:lnTo>
                    <a:pt x="2606976" y="0"/>
                  </a:lnTo>
                  <a:lnTo>
                    <a:pt x="2618923" y="0"/>
                  </a:lnTo>
                  <a:lnTo>
                    <a:pt x="2621248" y="0"/>
                  </a:lnTo>
                  <a:lnTo>
                    <a:pt x="2622740" y="0"/>
                  </a:lnTo>
                  <a:lnTo>
                    <a:pt x="2627885" y="0"/>
                  </a:lnTo>
                  <a:lnTo>
                    <a:pt x="2629377" y="0"/>
                  </a:lnTo>
                  <a:lnTo>
                    <a:pt x="2634058" y="0"/>
                  </a:lnTo>
                  <a:lnTo>
                    <a:pt x="2635549" y="0"/>
                  </a:lnTo>
                  <a:lnTo>
                    <a:pt x="2636545" y="0"/>
                  </a:lnTo>
                  <a:lnTo>
                    <a:pt x="2648987" y="0"/>
                  </a:lnTo>
                  <a:lnTo>
                    <a:pt x="2649821" y="0"/>
                  </a:lnTo>
                  <a:lnTo>
                    <a:pt x="2651313" y="0"/>
                  </a:lnTo>
                  <a:lnTo>
                    <a:pt x="2651947" y="0"/>
                  </a:lnTo>
                  <a:lnTo>
                    <a:pt x="2653017" y="0"/>
                  </a:lnTo>
                  <a:lnTo>
                    <a:pt x="2653438" y="0"/>
                  </a:lnTo>
                  <a:lnTo>
                    <a:pt x="2656459" y="0"/>
                  </a:lnTo>
                  <a:lnTo>
                    <a:pt x="2657950" y="0"/>
                  </a:lnTo>
                  <a:lnTo>
                    <a:pt x="2665460" y="0"/>
                  </a:lnTo>
                  <a:lnTo>
                    <a:pt x="2680098" y="0"/>
                  </a:lnTo>
                  <a:lnTo>
                    <a:pt x="2680520" y="0"/>
                  </a:lnTo>
                  <a:lnTo>
                    <a:pt x="2682011" y="0"/>
                  </a:lnTo>
                  <a:lnTo>
                    <a:pt x="2692542" y="0"/>
                  </a:lnTo>
                  <a:lnTo>
                    <a:pt x="2702556" y="0"/>
                  </a:lnTo>
                  <a:lnTo>
                    <a:pt x="2704048" y="0"/>
                  </a:lnTo>
                  <a:lnTo>
                    <a:pt x="2724289" y="0"/>
                  </a:lnTo>
                  <a:lnTo>
                    <a:pt x="2731129" y="0"/>
                  </a:lnTo>
                  <a:lnTo>
                    <a:pt x="2732621" y="0"/>
                  </a:lnTo>
                  <a:lnTo>
                    <a:pt x="2733253" y="0"/>
                  </a:lnTo>
                  <a:lnTo>
                    <a:pt x="2734745" y="0"/>
                  </a:lnTo>
                  <a:lnTo>
                    <a:pt x="2746692" y="0"/>
                  </a:lnTo>
                  <a:lnTo>
                    <a:pt x="2749017" y="0"/>
                  </a:lnTo>
                  <a:lnTo>
                    <a:pt x="2750509" y="0"/>
                  </a:lnTo>
                  <a:lnTo>
                    <a:pt x="2754354" y="0"/>
                  </a:lnTo>
                  <a:lnTo>
                    <a:pt x="2755654" y="0"/>
                  </a:lnTo>
                  <a:lnTo>
                    <a:pt x="2757146" y="0"/>
                  </a:lnTo>
                  <a:lnTo>
                    <a:pt x="2761827" y="0"/>
                  </a:lnTo>
                  <a:lnTo>
                    <a:pt x="2763318" y="0"/>
                  </a:lnTo>
                  <a:lnTo>
                    <a:pt x="2776756" y="0"/>
                  </a:lnTo>
                  <a:lnTo>
                    <a:pt x="2777590" y="0"/>
                  </a:lnTo>
                  <a:lnTo>
                    <a:pt x="2779082" y="0"/>
                  </a:lnTo>
                  <a:lnTo>
                    <a:pt x="2783442" y="0"/>
                  </a:lnTo>
                  <a:lnTo>
                    <a:pt x="2784228" y="0"/>
                  </a:lnTo>
                  <a:lnTo>
                    <a:pt x="2785719" y="0"/>
                  </a:lnTo>
                  <a:lnTo>
                    <a:pt x="2786473" y="0"/>
                  </a:lnTo>
                  <a:lnTo>
                    <a:pt x="2793229" y="0"/>
                  </a:lnTo>
                  <a:lnTo>
                    <a:pt x="2799367" y="0"/>
                  </a:lnTo>
                  <a:lnTo>
                    <a:pt x="2813506" y="0"/>
                  </a:lnTo>
                  <a:lnTo>
                    <a:pt x="2820311" y="0"/>
                  </a:lnTo>
                  <a:lnTo>
                    <a:pt x="2827893" y="0"/>
                  </a:lnTo>
                  <a:lnTo>
                    <a:pt x="2827940" y="0"/>
                  </a:lnTo>
                  <a:lnTo>
                    <a:pt x="2829431" y="0"/>
                  </a:lnTo>
                  <a:lnTo>
                    <a:pt x="2829978" y="0"/>
                  </a:lnTo>
                  <a:lnTo>
                    <a:pt x="2852058" y="0"/>
                  </a:lnTo>
                  <a:lnTo>
                    <a:pt x="2857060" y="0"/>
                  </a:lnTo>
                  <a:lnTo>
                    <a:pt x="2857958" y="0"/>
                  </a:lnTo>
                  <a:lnTo>
                    <a:pt x="2871601" y="0"/>
                  </a:lnTo>
                  <a:lnTo>
                    <a:pt x="2882123" y="0"/>
                  </a:lnTo>
                  <a:lnTo>
                    <a:pt x="2894046" y="0"/>
                  </a:lnTo>
                  <a:lnTo>
                    <a:pt x="2903496" y="0"/>
                  </a:lnTo>
                  <a:lnTo>
                    <a:pt x="2911211" y="0"/>
                  </a:lnTo>
                  <a:lnTo>
                    <a:pt x="2914242" y="0"/>
                  </a:lnTo>
                  <a:lnTo>
                    <a:pt x="2914461" y="0"/>
                  </a:lnTo>
                  <a:lnTo>
                    <a:pt x="2924111" y="0"/>
                  </a:lnTo>
                  <a:lnTo>
                    <a:pt x="2927136" y="0"/>
                  </a:lnTo>
                  <a:lnTo>
                    <a:pt x="2933561" y="0"/>
                  </a:lnTo>
                  <a:lnTo>
                    <a:pt x="2939580" y="0"/>
                  </a:lnTo>
                  <a:lnTo>
                    <a:pt x="2941275" y="0"/>
                  </a:lnTo>
                  <a:lnTo>
                    <a:pt x="2941543" y="0"/>
                  </a:lnTo>
                  <a:lnTo>
                    <a:pt x="2945586" y="0"/>
                  </a:lnTo>
                  <a:lnTo>
                    <a:pt x="2950032" y="0"/>
                  </a:lnTo>
                  <a:lnTo>
                    <a:pt x="2955662" y="0"/>
                  </a:lnTo>
                  <a:lnTo>
                    <a:pt x="2955709" y="0"/>
                  </a:lnTo>
                  <a:lnTo>
                    <a:pt x="2957200" y="0"/>
                  </a:lnTo>
                  <a:lnTo>
                    <a:pt x="2957747" y="0"/>
                  </a:lnTo>
                  <a:lnTo>
                    <a:pt x="2968152" y="0"/>
                  </a:lnTo>
                  <a:lnTo>
                    <a:pt x="2969644" y="0"/>
                  </a:lnTo>
                  <a:lnTo>
                    <a:pt x="2972667" y="0"/>
                  </a:lnTo>
                  <a:lnTo>
                    <a:pt x="2977114" y="0"/>
                  </a:lnTo>
                  <a:lnTo>
                    <a:pt x="2984829" y="0"/>
                  </a:lnTo>
                  <a:lnTo>
                    <a:pt x="2985727" y="0"/>
                  </a:lnTo>
                  <a:lnTo>
                    <a:pt x="2999370" y="0"/>
                  </a:lnTo>
                  <a:lnTo>
                    <a:pt x="3021815" y="0"/>
                  </a:lnTo>
                  <a:lnTo>
                    <a:pt x="3031265" y="0"/>
                  </a:lnTo>
                  <a:lnTo>
                    <a:pt x="3042230" y="0"/>
                  </a:lnTo>
                  <a:lnTo>
                    <a:pt x="3044946" y="0"/>
                  </a:lnTo>
                  <a:lnTo>
                    <a:pt x="3051880" y="0"/>
                  </a:lnTo>
                  <a:lnTo>
                    <a:pt x="3061330" y="0"/>
                  </a:lnTo>
                  <a:lnTo>
                    <a:pt x="3067349" y="0"/>
                  </a:lnTo>
                  <a:lnTo>
                    <a:pt x="3069312" y="0"/>
                  </a:lnTo>
                  <a:lnTo>
                    <a:pt x="3073355" y="0"/>
                  </a:lnTo>
                  <a:lnTo>
                    <a:pt x="3073518" y="0"/>
                  </a:lnTo>
                  <a:lnTo>
                    <a:pt x="3075011" y="0"/>
                  </a:lnTo>
                  <a:lnTo>
                    <a:pt x="3077801" y="0"/>
                  </a:lnTo>
                  <a:lnTo>
                    <a:pt x="3095921" y="0"/>
                  </a:lnTo>
                  <a:lnTo>
                    <a:pt x="3097413" y="0"/>
                  </a:lnTo>
                  <a:lnTo>
                    <a:pt x="3100436" y="0"/>
                  </a:lnTo>
                  <a:lnTo>
                    <a:pt x="3103552" y="0"/>
                  </a:lnTo>
                  <a:lnTo>
                    <a:pt x="3104883" y="0"/>
                  </a:lnTo>
                  <a:lnTo>
                    <a:pt x="3120023" y="0"/>
                  </a:lnTo>
                  <a:lnTo>
                    <a:pt x="3120445" y="0"/>
                  </a:lnTo>
                  <a:lnTo>
                    <a:pt x="3149018" y="0"/>
                  </a:lnTo>
                  <a:lnTo>
                    <a:pt x="3150088" y="0"/>
                  </a:lnTo>
                  <a:lnTo>
                    <a:pt x="3150509" y="0"/>
                  </a:lnTo>
                  <a:lnTo>
                    <a:pt x="3171054" y="0"/>
                  </a:lnTo>
                  <a:lnTo>
                    <a:pt x="3172715" y="0"/>
                  </a:lnTo>
                  <a:lnTo>
                    <a:pt x="3199627" y="0"/>
                  </a:lnTo>
                  <a:lnTo>
                    <a:pt x="3201119" y="0"/>
                  </a:lnTo>
                  <a:lnTo>
                    <a:pt x="3201287" y="0"/>
                  </a:lnTo>
                  <a:lnTo>
                    <a:pt x="3201751" y="0"/>
                  </a:lnTo>
                  <a:lnTo>
                    <a:pt x="3202780" y="0"/>
                  </a:lnTo>
                  <a:lnTo>
                    <a:pt x="3217515" y="0"/>
                  </a:lnTo>
                  <a:lnTo>
                    <a:pt x="3224152" y="0"/>
                  </a:lnTo>
                  <a:lnTo>
                    <a:pt x="3230324" y="0"/>
                  </a:lnTo>
                  <a:lnTo>
                    <a:pt x="3231321" y="0"/>
                  </a:lnTo>
                  <a:lnTo>
                    <a:pt x="3231816" y="0"/>
                  </a:lnTo>
                  <a:lnTo>
                    <a:pt x="3243763" y="0"/>
                  </a:lnTo>
                  <a:lnTo>
                    <a:pt x="3246088" y="0"/>
                  </a:lnTo>
                  <a:lnTo>
                    <a:pt x="3247580" y="0"/>
                  </a:lnTo>
                  <a:lnTo>
                    <a:pt x="3247792" y="0"/>
                  </a:lnTo>
                  <a:lnTo>
                    <a:pt x="3248214" y="0"/>
                  </a:lnTo>
                  <a:lnTo>
                    <a:pt x="3252725" y="0"/>
                  </a:lnTo>
                  <a:lnTo>
                    <a:pt x="3254217" y="0"/>
                  </a:lnTo>
                  <a:lnTo>
                    <a:pt x="3260235" y="0"/>
                  </a:lnTo>
                  <a:lnTo>
                    <a:pt x="3276787" y="0"/>
                  </a:lnTo>
                  <a:lnTo>
                    <a:pt x="3277857" y="0"/>
                  </a:lnTo>
                  <a:lnTo>
                    <a:pt x="3278278" y="0"/>
                  </a:lnTo>
                  <a:lnTo>
                    <a:pt x="3290300" y="0"/>
                  </a:lnTo>
                  <a:lnTo>
                    <a:pt x="3298823" y="0"/>
                  </a:lnTo>
                  <a:lnTo>
                    <a:pt x="3327396" y="0"/>
                  </a:lnTo>
                  <a:lnTo>
                    <a:pt x="3328888" y="0"/>
                  </a:lnTo>
                  <a:lnTo>
                    <a:pt x="3329520" y="0"/>
                  </a:lnTo>
                  <a:lnTo>
                    <a:pt x="3345284" y="0"/>
                  </a:lnTo>
                  <a:lnTo>
                    <a:pt x="3349129" y="0"/>
                  </a:lnTo>
                  <a:lnTo>
                    <a:pt x="3351921" y="0"/>
                  </a:lnTo>
                  <a:lnTo>
                    <a:pt x="3358093" y="0"/>
                  </a:lnTo>
                  <a:lnTo>
                    <a:pt x="3359585" y="0"/>
                  </a:lnTo>
                  <a:lnTo>
                    <a:pt x="3371532" y="0"/>
                  </a:lnTo>
                  <a:lnTo>
                    <a:pt x="3373857" y="0"/>
                  </a:lnTo>
                  <a:lnTo>
                    <a:pt x="3375349" y="0"/>
                  </a:lnTo>
                  <a:lnTo>
                    <a:pt x="3380494" y="0"/>
                  </a:lnTo>
                  <a:lnTo>
                    <a:pt x="3381986" y="0"/>
                  </a:lnTo>
                  <a:lnTo>
                    <a:pt x="3388004" y="0"/>
                  </a:lnTo>
                  <a:lnTo>
                    <a:pt x="3408282" y="0"/>
                  </a:lnTo>
                  <a:lnTo>
                    <a:pt x="3418069" y="0"/>
                  </a:lnTo>
                  <a:lnTo>
                    <a:pt x="3424207" y="0"/>
                  </a:lnTo>
                  <a:lnTo>
                    <a:pt x="3424753" y="0"/>
                  </a:lnTo>
                  <a:lnTo>
                    <a:pt x="3452733" y="0"/>
                  </a:lnTo>
                  <a:lnTo>
                    <a:pt x="3454818" y="0"/>
                  </a:lnTo>
                  <a:lnTo>
                    <a:pt x="3476898" y="0"/>
                  </a:lnTo>
                  <a:lnTo>
                    <a:pt x="3496441" y="0"/>
                  </a:lnTo>
                  <a:lnTo>
                    <a:pt x="3509236" y="0"/>
                  </a:lnTo>
                  <a:lnTo>
                    <a:pt x="3518886" y="0"/>
                  </a:lnTo>
                  <a:lnTo>
                    <a:pt x="3528336" y="0"/>
                  </a:lnTo>
                  <a:lnTo>
                    <a:pt x="3536051" y="0"/>
                  </a:lnTo>
                  <a:lnTo>
                    <a:pt x="3539301" y="0"/>
                  </a:lnTo>
                  <a:lnTo>
                    <a:pt x="3540361" y="0"/>
                  </a:lnTo>
                  <a:lnTo>
                    <a:pt x="3544807" y="0"/>
                  </a:lnTo>
                  <a:lnTo>
                    <a:pt x="3551976" y="0"/>
                  </a:lnTo>
                  <a:lnTo>
                    <a:pt x="3552522" y="0"/>
                  </a:lnTo>
                  <a:lnTo>
                    <a:pt x="3564420" y="0"/>
                  </a:lnTo>
                  <a:lnTo>
                    <a:pt x="3570426" y="0"/>
                  </a:lnTo>
                  <a:cubicBezTo>
                    <a:pt x="3574872" y="0"/>
                    <a:pt x="3574872" y="0"/>
                    <a:pt x="3574872" y="0"/>
                  </a:cubicBezTo>
                  <a:lnTo>
                    <a:pt x="3580502" y="0"/>
                  </a:lnTo>
                  <a:lnTo>
                    <a:pt x="3582587" y="0"/>
                  </a:lnTo>
                  <a:lnTo>
                    <a:pt x="3624210" y="0"/>
                  </a:lnTo>
                  <a:lnTo>
                    <a:pt x="3637005" y="0"/>
                  </a:lnTo>
                  <a:lnTo>
                    <a:pt x="3646655" y="0"/>
                  </a:lnTo>
                  <a:lnTo>
                    <a:pt x="3656105" y="0"/>
                  </a:lnTo>
                  <a:lnTo>
                    <a:pt x="3667070" y="0"/>
                  </a:lnTo>
                  <a:lnTo>
                    <a:pt x="3668130" y="0"/>
                  </a:lnTo>
                  <a:lnTo>
                    <a:pt x="3669786" y="0"/>
                  </a:lnTo>
                  <a:lnTo>
                    <a:pt x="3672576" y="0"/>
                  </a:lnTo>
                  <a:lnTo>
                    <a:pt x="3692189" y="0"/>
                  </a:lnTo>
                  <a:lnTo>
                    <a:pt x="3698195" y="0"/>
                  </a:lnTo>
                  <a:lnTo>
                    <a:pt x="3702641" y="0"/>
                  </a:lnTo>
                  <a:lnTo>
                    <a:pt x="3744863" y="0"/>
                  </a:lnTo>
                  <a:lnTo>
                    <a:pt x="3745285" y="0"/>
                  </a:lnTo>
                  <a:lnTo>
                    <a:pt x="3795894" y="0"/>
                  </a:lnTo>
                  <a:lnTo>
                    <a:pt x="3797555" y="0"/>
                  </a:lnTo>
                  <a:lnTo>
                    <a:pt x="3826591" y="0"/>
                  </a:lnTo>
                  <a:lnTo>
                    <a:pt x="3842355" y="0"/>
                  </a:lnTo>
                  <a:lnTo>
                    <a:pt x="3848992" y="0"/>
                  </a:lnTo>
                  <a:lnTo>
                    <a:pt x="3872632" y="0"/>
                  </a:lnTo>
                  <a:lnTo>
                    <a:pt x="3873054" y="0"/>
                  </a:lnTo>
                  <a:lnTo>
                    <a:pt x="3885075" y="0"/>
                  </a:lnTo>
                  <a:lnTo>
                    <a:pt x="3923663" y="0"/>
                  </a:lnTo>
                  <a:lnTo>
                    <a:pt x="3954360" y="0"/>
                  </a:lnTo>
                  <a:lnTo>
                    <a:pt x="3970124" y="0"/>
                  </a:lnTo>
                  <a:lnTo>
                    <a:pt x="3976761" y="0"/>
                  </a:lnTo>
                  <a:lnTo>
                    <a:pt x="4012844" y="0"/>
                  </a:lnTo>
                  <a:lnTo>
                    <a:pt x="4049593" y="0"/>
                  </a:lnTo>
                  <a:cubicBezTo>
                    <a:pt x="4169647" y="0"/>
                    <a:pt x="4169647" y="0"/>
                    <a:pt x="4169647" y="0"/>
                  </a:cubicBezTo>
                  <a:lnTo>
                    <a:pt x="4177362" y="0"/>
                  </a:lnTo>
                  <a:cubicBezTo>
                    <a:pt x="4297416" y="0"/>
                    <a:pt x="4297416" y="0"/>
                    <a:pt x="4297416" y="0"/>
                  </a:cubicBezTo>
                  <a:cubicBezTo>
                    <a:pt x="4327758" y="0"/>
                    <a:pt x="4364168" y="21251"/>
                    <a:pt x="4379339" y="47054"/>
                  </a:cubicBezTo>
                  <a:cubicBezTo>
                    <a:pt x="4591731" y="415146"/>
                    <a:pt x="4591731" y="415146"/>
                    <a:pt x="4591731" y="415146"/>
                  </a:cubicBezTo>
                  <a:cubicBezTo>
                    <a:pt x="4606902" y="440951"/>
                    <a:pt x="4606902" y="483452"/>
                    <a:pt x="4591731" y="509257"/>
                  </a:cubicBezTo>
                  <a:cubicBezTo>
                    <a:pt x="4379339" y="877348"/>
                    <a:pt x="4379339" y="877348"/>
                    <a:pt x="4379339" y="877348"/>
                  </a:cubicBezTo>
                  <a:cubicBezTo>
                    <a:pt x="4364168" y="903151"/>
                    <a:pt x="4327758" y="924402"/>
                    <a:pt x="4297416" y="924402"/>
                  </a:cubicBezTo>
                  <a:lnTo>
                    <a:pt x="4169647" y="924402"/>
                  </a:lnTo>
                  <a:lnTo>
                    <a:pt x="3976761" y="924402"/>
                  </a:lnTo>
                  <a:lnTo>
                    <a:pt x="3872632" y="924402"/>
                  </a:lnTo>
                  <a:lnTo>
                    <a:pt x="3848992" y="924402"/>
                  </a:lnTo>
                  <a:lnTo>
                    <a:pt x="3744863" y="924402"/>
                  </a:lnTo>
                  <a:lnTo>
                    <a:pt x="3702641" y="924402"/>
                  </a:lnTo>
                  <a:lnTo>
                    <a:pt x="3672576" y="924402"/>
                  </a:lnTo>
                  <a:lnTo>
                    <a:pt x="3656105" y="924402"/>
                  </a:lnTo>
                  <a:lnTo>
                    <a:pt x="3574872" y="924402"/>
                  </a:lnTo>
                  <a:lnTo>
                    <a:pt x="3551976" y="924402"/>
                  </a:lnTo>
                  <a:lnTo>
                    <a:pt x="3544807" y="924402"/>
                  </a:lnTo>
                  <a:lnTo>
                    <a:pt x="3528336" y="924402"/>
                  </a:lnTo>
                  <a:lnTo>
                    <a:pt x="3424207" y="924402"/>
                  </a:lnTo>
                  <a:lnTo>
                    <a:pt x="3381986" y="924402"/>
                  </a:lnTo>
                  <a:lnTo>
                    <a:pt x="3380494" y="924402"/>
                  </a:lnTo>
                  <a:lnTo>
                    <a:pt x="3351921" y="924402"/>
                  </a:lnTo>
                  <a:lnTo>
                    <a:pt x="3277857" y="924402"/>
                  </a:lnTo>
                  <a:lnTo>
                    <a:pt x="3254217" y="924402"/>
                  </a:lnTo>
                  <a:lnTo>
                    <a:pt x="3252725" y="924402"/>
                  </a:lnTo>
                  <a:lnTo>
                    <a:pt x="3247792" y="924402"/>
                  </a:lnTo>
                  <a:lnTo>
                    <a:pt x="3231321" y="924402"/>
                  </a:lnTo>
                  <a:lnTo>
                    <a:pt x="3224152" y="924402"/>
                  </a:lnTo>
                  <a:lnTo>
                    <a:pt x="3150088" y="924402"/>
                  </a:lnTo>
                  <a:lnTo>
                    <a:pt x="3120023" y="924402"/>
                  </a:lnTo>
                  <a:lnTo>
                    <a:pt x="3104883" y="924402"/>
                  </a:lnTo>
                  <a:lnTo>
                    <a:pt x="3103552" y="924402"/>
                  </a:lnTo>
                  <a:lnTo>
                    <a:pt x="3077801" y="924402"/>
                  </a:lnTo>
                  <a:lnTo>
                    <a:pt x="3061330" y="924402"/>
                  </a:lnTo>
                  <a:lnTo>
                    <a:pt x="3031265" y="924402"/>
                  </a:lnTo>
                  <a:lnTo>
                    <a:pt x="2977114" y="924402"/>
                  </a:lnTo>
                  <a:lnTo>
                    <a:pt x="2957200" y="924402"/>
                  </a:lnTo>
                  <a:lnTo>
                    <a:pt x="2955709" y="924402"/>
                  </a:lnTo>
                  <a:lnTo>
                    <a:pt x="2950032" y="924402"/>
                  </a:lnTo>
                  <a:lnTo>
                    <a:pt x="2933561" y="924402"/>
                  </a:lnTo>
                  <a:lnTo>
                    <a:pt x="2927136" y="924402"/>
                  </a:lnTo>
                  <a:lnTo>
                    <a:pt x="2903496" y="924402"/>
                  </a:lnTo>
                  <a:lnTo>
                    <a:pt x="2829431" y="924402"/>
                  </a:lnTo>
                  <a:lnTo>
                    <a:pt x="2827940" y="924402"/>
                  </a:lnTo>
                  <a:lnTo>
                    <a:pt x="2799367" y="924402"/>
                  </a:lnTo>
                  <a:lnTo>
                    <a:pt x="2785719" y="924402"/>
                  </a:lnTo>
                  <a:lnTo>
                    <a:pt x="2784228" y="924402"/>
                  </a:lnTo>
                  <a:lnTo>
                    <a:pt x="2757146" y="924402"/>
                  </a:lnTo>
                  <a:lnTo>
                    <a:pt x="2755654" y="924402"/>
                  </a:lnTo>
                  <a:lnTo>
                    <a:pt x="2680098" y="924402"/>
                  </a:lnTo>
                  <a:lnTo>
                    <a:pt x="2657950" y="924402"/>
                  </a:lnTo>
                  <a:lnTo>
                    <a:pt x="2656459" y="924402"/>
                  </a:lnTo>
                  <a:lnTo>
                    <a:pt x="2653017" y="924402"/>
                  </a:lnTo>
                  <a:lnTo>
                    <a:pt x="2636545" y="924402"/>
                  </a:lnTo>
                  <a:lnTo>
                    <a:pt x="2629377" y="924402"/>
                  </a:lnTo>
                  <a:lnTo>
                    <a:pt x="2627885" y="924402"/>
                  </a:lnTo>
                  <a:lnTo>
                    <a:pt x="2606481" y="924402"/>
                  </a:lnTo>
                  <a:lnTo>
                    <a:pt x="2552329" y="924402"/>
                  </a:lnTo>
                  <a:lnTo>
                    <a:pt x="2525248" y="924402"/>
                  </a:lnTo>
                  <a:lnTo>
                    <a:pt x="2510108" y="924402"/>
                  </a:lnTo>
                  <a:lnTo>
                    <a:pt x="2508776" y="924402"/>
                  </a:lnTo>
                  <a:lnTo>
                    <a:pt x="2480043" y="924402"/>
                  </a:lnTo>
                  <a:lnTo>
                    <a:pt x="2478712" y="924402"/>
                  </a:lnTo>
                  <a:lnTo>
                    <a:pt x="2463572" y="924402"/>
                  </a:lnTo>
                  <a:lnTo>
                    <a:pt x="2436490" y="924402"/>
                  </a:lnTo>
                  <a:lnTo>
                    <a:pt x="2382339" y="924402"/>
                  </a:lnTo>
                  <a:lnTo>
                    <a:pt x="2360934" y="924402"/>
                  </a:lnTo>
                  <a:lnTo>
                    <a:pt x="2359443" y="924402"/>
                  </a:lnTo>
                  <a:lnTo>
                    <a:pt x="2352274" y="924402"/>
                  </a:lnTo>
                  <a:lnTo>
                    <a:pt x="2335803" y="924402"/>
                  </a:lnTo>
                  <a:lnTo>
                    <a:pt x="2332360" y="924402"/>
                  </a:lnTo>
                  <a:lnTo>
                    <a:pt x="2332328" y="924402"/>
                  </a:lnTo>
                  <a:lnTo>
                    <a:pt x="2330869" y="924402"/>
                  </a:lnTo>
                  <a:lnTo>
                    <a:pt x="2308721" y="924402"/>
                  </a:lnTo>
                  <a:lnTo>
                    <a:pt x="2233165" y="924402"/>
                  </a:lnTo>
                  <a:lnTo>
                    <a:pt x="2231674" y="924402"/>
                  </a:lnTo>
                  <a:lnTo>
                    <a:pt x="2204591" y="924402"/>
                  </a:lnTo>
                  <a:lnTo>
                    <a:pt x="2204559" y="924402"/>
                  </a:lnTo>
                  <a:lnTo>
                    <a:pt x="2203100" y="924402"/>
                  </a:lnTo>
                  <a:lnTo>
                    <a:pt x="2189452" y="924402"/>
                  </a:lnTo>
                  <a:lnTo>
                    <a:pt x="2160879" y="924402"/>
                  </a:lnTo>
                  <a:lnTo>
                    <a:pt x="2159388" y="924402"/>
                  </a:lnTo>
                  <a:lnTo>
                    <a:pt x="2085323" y="924402"/>
                  </a:lnTo>
                  <a:lnTo>
                    <a:pt x="2077294" y="924402"/>
                  </a:lnTo>
                  <a:lnTo>
                    <a:pt x="2061683" y="924402"/>
                  </a:lnTo>
                  <a:lnTo>
                    <a:pt x="2055258" y="924402"/>
                  </a:lnTo>
                  <a:lnTo>
                    <a:pt x="2038787" y="924402"/>
                  </a:lnTo>
                  <a:lnTo>
                    <a:pt x="2033110" y="924402"/>
                  </a:lnTo>
                  <a:lnTo>
                    <a:pt x="2031619" y="924402"/>
                  </a:lnTo>
                  <a:lnTo>
                    <a:pt x="2011705" y="924402"/>
                  </a:lnTo>
                  <a:lnTo>
                    <a:pt x="1957554" y="924402"/>
                  </a:lnTo>
                  <a:lnTo>
                    <a:pt x="1949525" y="924402"/>
                  </a:lnTo>
                  <a:lnTo>
                    <a:pt x="1927489" y="924402"/>
                  </a:lnTo>
                  <a:lnTo>
                    <a:pt x="1911018" y="924402"/>
                  </a:lnTo>
                  <a:lnTo>
                    <a:pt x="1907543" y="924402"/>
                  </a:lnTo>
                  <a:lnTo>
                    <a:pt x="1885268" y="924402"/>
                  </a:lnTo>
                  <a:lnTo>
                    <a:pt x="1883936" y="924402"/>
                  </a:lnTo>
                  <a:lnTo>
                    <a:pt x="1868796" y="924402"/>
                  </a:lnTo>
                  <a:lnTo>
                    <a:pt x="1838732" y="924402"/>
                  </a:lnTo>
                  <a:lnTo>
                    <a:pt x="1779774" y="924402"/>
                  </a:lnTo>
                  <a:lnTo>
                    <a:pt x="1764668" y="924402"/>
                  </a:lnTo>
                  <a:lnTo>
                    <a:pt x="1757499" y="924402"/>
                  </a:lnTo>
                  <a:lnTo>
                    <a:pt x="1741027" y="924402"/>
                  </a:lnTo>
                  <a:lnTo>
                    <a:pt x="1737552" y="924402"/>
                  </a:lnTo>
                  <a:lnTo>
                    <a:pt x="1736094" y="924402"/>
                  </a:lnTo>
                  <a:lnTo>
                    <a:pt x="1734603" y="924402"/>
                  </a:lnTo>
                  <a:lnTo>
                    <a:pt x="1710963" y="924402"/>
                  </a:lnTo>
                  <a:lnTo>
                    <a:pt x="1707488" y="924402"/>
                  </a:lnTo>
                  <a:lnTo>
                    <a:pt x="1652509" y="924402"/>
                  </a:lnTo>
                  <a:lnTo>
                    <a:pt x="1636899" y="924402"/>
                  </a:lnTo>
                  <a:lnTo>
                    <a:pt x="1609783" y="924402"/>
                  </a:lnTo>
                  <a:lnTo>
                    <a:pt x="1608325" y="924402"/>
                  </a:lnTo>
                  <a:lnTo>
                    <a:pt x="1606834" y="924402"/>
                  </a:lnTo>
                  <a:lnTo>
                    <a:pt x="1579719" y="924402"/>
                  </a:lnTo>
                  <a:lnTo>
                    <a:pt x="1564612" y="924402"/>
                  </a:lnTo>
                  <a:lnTo>
                    <a:pt x="1524740" y="924402"/>
                  </a:lnTo>
                  <a:lnTo>
                    <a:pt x="1482518" y="924402"/>
                  </a:lnTo>
                  <a:lnTo>
                    <a:pt x="1460483" y="924402"/>
                  </a:lnTo>
                  <a:lnTo>
                    <a:pt x="1452454" y="924402"/>
                  </a:lnTo>
                  <a:lnTo>
                    <a:pt x="1444011" y="924402"/>
                  </a:lnTo>
                  <a:lnTo>
                    <a:pt x="1436843" y="924402"/>
                  </a:lnTo>
                  <a:lnTo>
                    <a:pt x="1413947" y="924402"/>
                  </a:lnTo>
                  <a:lnTo>
                    <a:pt x="1354749" y="924402"/>
                  </a:lnTo>
                  <a:lnTo>
                    <a:pt x="1332714" y="924402"/>
                  </a:lnTo>
                  <a:lnTo>
                    <a:pt x="1324685" y="924402"/>
                  </a:lnTo>
                  <a:lnTo>
                    <a:pt x="1316242" y="924402"/>
                  </a:lnTo>
                  <a:lnTo>
                    <a:pt x="1312767" y="924402"/>
                  </a:lnTo>
                  <a:lnTo>
                    <a:pt x="1286178" y="924402"/>
                  </a:lnTo>
                  <a:lnTo>
                    <a:pt x="1282703" y="924402"/>
                  </a:lnTo>
                  <a:lnTo>
                    <a:pt x="1243956" y="924402"/>
                  </a:lnTo>
                  <a:lnTo>
                    <a:pt x="1184998" y="924402"/>
                  </a:lnTo>
                  <a:lnTo>
                    <a:pt x="1154934" y="924402"/>
                  </a:lnTo>
                  <a:lnTo>
                    <a:pt x="1139828" y="924402"/>
                  </a:lnTo>
                  <a:lnTo>
                    <a:pt x="1116187" y="924402"/>
                  </a:lnTo>
                  <a:lnTo>
                    <a:pt x="1112712" y="924402"/>
                  </a:lnTo>
                  <a:lnTo>
                    <a:pt x="1057734" y="924402"/>
                  </a:lnTo>
                  <a:lnTo>
                    <a:pt x="1027669" y="924402"/>
                  </a:lnTo>
                  <a:lnTo>
                    <a:pt x="1012059" y="924402"/>
                  </a:lnTo>
                  <a:lnTo>
                    <a:pt x="984943" y="924402"/>
                  </a:lnTo>
                  <a:lnTo>
                    <a:pt x="929965" y="924402"/>
                  </a:lnTo>
                  <a:lnTo>
                    <a:pt x="899900" y="924402"/>
                  </a:lnTo>
                  <a:lnTo>
                    <a:pt x="857678" y="924402"/>
                  </a:lnTo>
                  <a:lnTo>
                    <a:pt x="819171" y="924402"/>
                  </a:lnTo>
                  <a:lnTo>
                    <a:pt x="729909" y="924402"/>
                  </a:lnTo>
                  <a:lnTo>
                    <a:pt x="691402" y="924402"/>
                  </a:lnTo>
                  <a:lnTo>
                    <a:pt x="687927" y="924402"/>
                  </a:lnTo>
                  <a:lnTo>
                    <a:pt x="560158" y="924402"/>
                  </a:lnTo>
                  <a:lnTo>
                    <a:pt x="432894" y="924402"/>
                  </a:lnTo>
                  <a:lnTo>
                    <a:pt x="305125" y="924402"/>
                  </a:lnTo>
                  <a:cubicBezTo>
                    <a:pt x="275541" y="924402"/>
                    <a:pt x="238373" y="903151"/>
                    <a:pt x="223202" y="877348"/>
                  </a:cubicBezTo>
                  <a:cubicBezTo>
                    <a:pt x="10809" y="509257"/>
                    <a:pt x="10809" y="509257"/>
                    <a:pt x="10809" y="509257"/>
                  </a:cubicBezTo>
                  <a:cubicBezTo>
                    <a:pt x="-3603" y="483452"/>
                    <a:pt x="-3603" y="440951"/>
                    <a:pt x="10809" y="415146"/>
                  </a:cubicBezTo>
                  <a:cubicBezTo>
                    <a:pt x="223202" y="47054"/>
                    <a:pt x="223202" y="47054"/>
                    <a:pt x="223202" y="47054"/>
                  </a:cubicBezTo>
                  <a:cubicBezTo>
                    <a:pt x="238373" y="21251"/>
                    <a:pt x="275541" y="0"/>
                    <a:pt x="30512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37" name="标题 1"/>
          <p:cNvSpPr txBox="1">
            <a:spLocks/>
          </p:cNvSpPr>
          <p:nvPr/>
        </p:nvSpPr>
        <p:spPr>
          <a:xfrm>
            <a:off x="2003094" y="300024"/>
            <a:ext cx="7095588" cy="795095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行业概述要点</a:t>
            </a:r>
            <a:endParaRPr lang="zh-CN" altLang="en-US" sz="2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356071" y="284685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32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74352688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5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000"/>
                            </p:stCondLst>
                            <p:childTnLst>
                              <p:par>
                                <p:cTn id="8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000"/>
                            </p:stCondLst>
                            <p:childTnLst>
                              <p:par>
                                <p:cTn id="9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95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 animBg="1"/>
      <p:bldP spid="13" grpId="0"/>
      <p:bldP spid="15" grpId="0"/>
      <p:bldP spid="16" grpId="0"/>
      <p:bldP spid="17" grpId="0" animBg="1"/>
      <p:bldP spid="19" grpId="0"/>
      <p:bldP spid="21" grpId="0"/>
      <p:bldP spid="22" grpId="0"/>
      <p:bldP spid="23" grpId="0" animBg="1"/>
      <p:bldP spid="24" grpId="0"/>
      <p:bldP spid="26" grpId="0"/>
      <p:bldP spid="27" grpId="0"/>
      <p:bldP spid="28" grpId="0" animBg="1"/>
      <p:bldP spid="29" grpId="0"/>
      <p:bldP spid="30" grpId="0" animBg="1"/>
      <p:bldP spid="31" grpId="0" animBg="1"/>
      <p:bldP spid="32" grpId="0" animBg="1"/>
      <p:bldP spid="33" grpId="0" animBg="1"/>
      <p:bldP spid="37" grpId="0"/>
      <p:bldP spid="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梯形 6"/>
          <p:cNvSpPr/>
          <p:nvPr/>
        </p:nvSpPr>
        <p:spPr>
          <a:xfrm flipV="1">
            <a:off x="2656642" y="3725271"/>
            <a:ext cx="765041" cy="680652"/>
          </a:xfrm>
          <a:custGeom>
            <a:avLst/>
            <a:gdLst/>
            <a:ahLst/>
            <a:cxnLst/>
            <a:rect l="l" t="t" r="r" b="b"/>
            <a:pathLst>
              <a:path w="664036" h="590540">
                <a:moveTo>
                  <a:pt x="0" y="590540"/>
                </a:moveTo>
                <a:lnTo>
                  <a:pt x="664036" y="590540"/>
                </a:lnTo>
                <a:lnTo>
                  <a:pt x="664036" y="0"/>
                </a:lnTo>
                <a:lnTo>
                  <a:pt x="234846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3320708" y="3723037"/>
            <a:ext cx="1193951" cy="1027579"/>
          </a:xfrm>
          <a:custGeom>
            <a:avLst/>
            <a:gdLst>
              <a:gd name="connsiteX0" fmla="*/ 0 w 1036320"/>
              <a:gd name="connsiteY0" fmla="*/ 0 h 891540"/>
              <a:gd name="connsiteX1" fmla="*/ 0 w 1036320"/>
              <a:gd name="connsiteY1" fmla="*/ 594360 h 891540"/>
              <a:gd name="connsiteX2" fmla="*/ 1036320 w 1036320"/>
              <a:gd name="connsiteY2" fmla="*/ 891540 h 891540"/>
              <a:gd name="connsiteX3" fmla="*/ 1036320 w 1036320"/>
              <a:gd name="connsiteY3" fmla="*/ 289560 h 891540"/>
              <a:gd name="connsiteX4" fmla="*/ 0 w 1036320"/>
              <a:gd name="connsiteY4" fmla="*/ 0 h 891540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18 h 891558"/>
              <a:gd name="connsiteX1" fmla="*/ 0 w 1036320"/>
              <a:gd name="connsiteY1" fmla="*/ 594378 h 891558"/>
              <a:gd name="connsiteX2" fmla="*/ 1036320 w 1036320"/>
              <a:gd name="connsiteY2" fmla="*/ 891558 h 891558"/>
              <a:gd name="connsiteX3" fmla="*/ 1036320 w 1036320"/>
              <a:gd name="connsiteY3" fmla="*/ 289578 h 891558"/>
              <a:gd name="connsiteX4" fmla="*/ 0 w 1036320"/>
              <a:gd name="connsiteY4" fmla="*/ 18 h 891558"/>
              <a:gd name="connsiteX0" fmla="*/ 0 w 1036320"/>
              <a:gd name="connsiteY0" fmla="*/ 0 h 891540"/>
              <a:gd name="connsiteX1" fmla="*/ 0 w 1036320"/>
              <a:gd name="connsiteY1" fmla="*/ 594360 h 891540"/>
              <a:gd name="connsiteX2" fmla="*/ 1036320 w 1036320"/>
              <a:gd name="connsiteY2" fmla="*/ 891540 h 891540"/>
              <a:gd name="connsiteX3" fmla="*/ 1036320 w 1036320"/>
              <a:gd name="connsiteY3" fmla="*/ 289560 h 891540"/>
              <a:gd name="connsiteX4" fmla="*/ 0 w 1036320"/>
              <a:gd name="connsiteY4" fmla="*/ 0 h 891540"/>
              <a:gd name="connsiteX0" fmla="*/ 0 w 1036320"/>
              <a:gd name="connsiteY0" fmla="*/ 0 h 891540"/>
              <a:gd name="connsiteX1" fmla="*/ 0 w 1036320"/>
              <a:gd name="connsiteY1" fmla="*/ 594360 h 891540"/>
              <a:gd name="connsiteX2" fmla="*/ 1036320 w 1036320"/>
              <a:gd name="connsiteY2" fmla="*/ 891540 h 891540"/>
              <a:gd name="connsiteX3" fmla="*/ 1036320 w 1036320"/>
              <a:gd name="connsiteY3" fmla="*/ 289560 h 891540"/>
              <a:gd name="connsiteX4" fmla="*/ 0 w 1036320"/>
              <a:gd name="connsiteY4" fmla="*/ 0 h 891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6320" h="891540">
                <a:moveTo>
                  <a:pt x="0" y="0"/>
                </a:moveTo>
                <a:lnTo>
                  <a:pt x="0" y="594360"/>
                </a:lnTo>
                <a:cubicBezTo>
                  <a:pt x="947420" y="609600"/>
                  <a:pt x="5080" y="891540"/>
                  <a:pt x="1036320" y="891540"/>
                </a:cubicBezTo>
                <a:lnTo>
                  <a:pt x="1036320" y="289560"/>
                </a:lnTo>
                <a:cubicBezTo>
                  <a:pt x="20320" y="269240"/>
                  <a:pt x="947420" y="5080"/>
                  <a:pt x="0" y="0"/>
                </a:cubicBezTo>
                <a:close/>
              </a:path>
            </a:pathLst>
          </a:custGeom>
          <a:solidFill>
            <a:srgbClr val="C0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11" name="五边形 10"/>
          <p:cNvSpPr/>
          <p:nvPr/>
        </p:nvSpPr>
        <p:spPr>
          <a:xfrm>
            <a:off x="4357075" y="4056756"/>
            <a:ext cx="6088214" cy="693859"/>
          </a:xfrm>
          <a:prstGeom prst="homePlate">
            <a:avLst/>
          </a:prstGeom>
          <a:solidFill>
            <a:srgbClr val="C00000"/>
          </a:solidFill>
          <a:ln>
            <a:noFill/>
          </a:ln>
          <a:effectLst>
            <a:outerShdw blurRad="152400" dist="63500" dir="2700000" sx="90000" sy="9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3064347" y="3852900"/>
            <a:ext cx="691756" cy="461768"/>
          </a:xfrm>
          <a:prstGeom prst="rect">
            <a:avLst/>
          </a:prstGeom>
          <a:noFill/>
        </p:spPr>
        <p:txBody>
          <a:bodyPr wrap="square" lIns="91401" tIns="45700" rIns="91401" bIns="45700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zh-CN" altLang="en-US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42"/>
          <p:cNvSpPr/>
          <p:nvPr/>
        </p:nvSpPr>
        <p:spPr>
          <a:xfrm flipH="1">
            <a:off x="4429082" y="4425913"/>
            <a:ext cx="4677879" cy="324706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加入你的文字描述，加入你的文字描述，加入你的文字。</a:t>
            </a:r>
            <a:endParaRPr lang="en-US" altLang="zh-CN" sz="14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4" name="Rectangle 42"/>
          <p:cNvSpPr/>
          <p:nvPr/>
        </p:nvSpPr>
        <p:spPr>
          <a:xfrm flipH="1">
            <a:off x="4429084" y="4137288"/>
            <a:ext cx="2371413" cy="291862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sp>
        <p:nvSpPr>
          <p:cNvPr id="15" name="任意多边形 14"/>
          <p:cNvSpPr/>
          <p:nvPr/>
        </p:nvSpPr>
        <p:spPr>
          <a:xfrm>
            <a:off x="3320708" y="2837190"/>
            <a:ext cx="1193951" cy="1027579"/>
          </a:xfrm>
          <a:custGeom>
            <a:avLst/>
            <a:gdLst>
              <a:gd name="connsiteX0" fmla="*/ 0 w 1036320"/>
              <a:gd name="connsiteY0" fmla="*/ 0 h 891540"/>
              <a:gd name="connsiteX1" fmla="*/ 0 w 1036320"/>
              <a:gd name="connsiteY1" fmla="*/ 594360 h 891540"/>
              <a:gd name="connsiteX2" fmla="*/ 1036320 w 1036320"/>
              <a:gd name="connsiteY2" fmla="*/ 891540 h 891540"/>
              <a:gd name="connsiteX3" fmla="*/ 1036320 w 1036320"/>
              <a:gd name="connsiteY3" fmla="*/ 289560 h 891540"/>
              <a:gd name="connsiteX4" fmla="*/ 0 w 1036320"/>
              <a:gd name="connsiteY4" fmla="*/ 0 h 891540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18 h 891558"/>
              <a:gd name="connsiteX1" fmla="*/ 0 w 1036320"/>
              <a:gd name="connsiteY1" fmla="*/ 594378 h 891558"/>
              <a:gd name="connsiteX2" fmla="*/ 1036320 w 1036320"/>
              <a:gd name="connsiteY2" fmla="*/ 891558 h 891558"/>
              <a:gd name="connsiteX3" fmla="*/ 1036320 w 1036320"/>
              <a:gd name="connsiteY3" fmla="*/ 289578 h 891558"/>
              <a:gd name="connsiteX4" fmla="*/ 0 w 1036320"/>
              <a:gd name="connsiteY4" fmla="*/ 18 h 891558"/>
              <a:gd name="connsiteX0" fmla="*/ 0 w 1036320"/>
              <a:gd name="connsiteY0" fmla="*/ 0 h 891540"/>
              <a:gd name="connsiteX1" fmla="*/ 0 w 1036320"/>
              <a:gd name="connsiteY1" fmla="*/ 594360 h 891540"/>
              <a:gd name="connsiteX2" fmla="*/ 1036320 w 1036320"/>
              <a:gd name="connsiteY2" fmla="*/ 891540 h 891540"/>
              <a:gd name="connsiteX3" fmla="*/ 1036320 w 1036320"/>
              <a:gd name="connsiteY3" fmla="*/ 289560 h 891540"/>
              <a:gd name="connsiteX4" fmla="*/ 0 w 1036320"/>
              <a:gd name="connsiteY4" fmla="*/ 0 h 891540"/>
              <a:gd name="connsiteX0" fmla="*/ 0 w 1036320"/>
              <a:gd name="connsiteY0" fmla="*/ 0 h 891540"/>
              <a:gd name="connsiteX1" fmla="*/ 0 w 1036320"/>
              <a:gd name="connsiteY1" fmla="*/ 594360 h 891540"/>
              <a:gd name="connsiteX2" fmla="*/ 1036320 w 1036320"/>
              <a:gd name="connsiteY2" fmla="*/ 891540 h 891540"/>
              <a:gd name="connsiteX3" fmla="*/ 1036320 w 1036320"/>
              <a:gd name="connsiteY3" fmla="*/ 289560 h 891540"/>
              <a:gd name="connsiteX4" fmla="*/ 0 w 1036320"/>
              <a:gd name="connsiteY4" fmla="*/ 0 h 891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6320" h="891540">
                <a:moveTo>
                  <a:pt x="0" y="0"/>
                </a:moveTo>
                <a:lnTo>
                  <a:pt x="0" y="594360"/>
                </a:lnTo>
                <a:cubicBezTo>
                  <a:pt x="947420" y="609600"/>
                  <a:pt x="5080" y="891540"/>
                  <a:pt x="1036320" y="891540"/>
                </a:cubicBezTo>
                <a:lnTo>
                  <a:pt x="1036320" y="289560"/>
                </a:lnTo>
                <a:cubicBezTo>
                  <a:pt x="20320" y="269240"/>
                  <a:pt x="947420" y="5080"/>
                  <a:pt x="0" y="0"/>
                </a:cubicBezTo>
                <a:close/>
              </a:path>
            </a:pathLst>
          </a:custGeom>
          <a:solidFill>
            <a:srgbClr val="202A36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16" name="五边形 15"/>
          <p:cNvSpPr/>
          <p:nvPr/>
        </p:nvSpPr>
        <p:spPr>
          <a:xfrm>
            <a:off x="4357075" y="3170909"/>
            <a:ext cx="6088214" cy="693859"/>
          </a:xfrm>
          <a:prstGeom prst="homePlate">
            <a:avLst/>
          </a:prstGeom>
          <a:solidFill>
            <a:srgbClr val="202A36"/>
          </a:solidFill>
          <a:ln>
            <a:noFill/>
          </a:ln>
          <a:effectLst>
            <a:outerShdw blurRad="152400" dist="63500" dir="2700000" sx="90000" sy="9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17" name="矩形 79"/>
          <p:cNvSpPr/>
          <p:nvPr/>
        </p:nvSpPr>
        <p:spPr>
          <a:xfrm>
            <a:off x="2324494" y="2839426"/>
            <a:ext cx="1212265" cy="680652"/>
          </a:xfrm>
          <a:custGeom>
            <a:avLst/>
            <a:gdLst/>
            <a:ahLst/>
            <a:cxnLst/>
            <a:rect l="l" t="t" r="r" b="b"/>
            <a:pathLst>
              <a:path w="1052216" h="590541">
                <a:moveTo>
                  <a:pt x="528119" y="0"/>
                </a:moveTo>
                <a:lnTo>
                  <a:pt x="1052216" y="0"/>
                </a:lnTo>
                <a:lnTo>
                  <a:pt x="1052216" y="590540"/>
                </a:lnTo>
                <a:lnTo>
                  <a:pt x="664036" y="590540"/>
                </a:lnTo>
                <a:lnTo>
                  <a:pt x="664036" y="590541"/>
                </a:lnTo>
                <a:lnTo>
                  <a:pt x="234846" y="590541"/>
                </a:lnTo>
                <a:lnTo>
                  <a:pt x="0" y="1"/>
                </a:lnTo>
                <a:lnTo>
                  <a:pt x="528119" y="1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3064347" y="2967053"/>
            <a:ext cx="691756" cy="461768"/>
          </a:xfrm>
          <a:prstGeom prst="rect">
            <a:avLst/>
          </a:prstGeom>
          <a:noFill/>
        </p:spPr>
        <p:txBody>
          <a:bodyPr wrap="square" lIns="91401" tIns="45700" rIns="91401" bIns="45700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zh-CN" altLang="en-US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42"/>
          <p:cNvSpPr/>
          <p:nvPr/>
        </p:nvSpPr>
        <p:spPr>
          <a:xfrm flipH="1">
            <a:off x="4429082" y="3540065"/>
            <a:ext cx="4677879" cy="324706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加入你的文字描述，加入你的文字描述，加入你的文字。</a:t>
            </a:r>
            <a:endParaRPr lang="en-US" altLang="zh-CN" sz="14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1" name="Rectangle 42"/>
          <p:cNvSpPr/>
          <p:nvPr/>
        </p:nvSpPr>
        <p:spPr>
          <a:xfrm flipH="1">
            <a:off x="4429084" y="3251439"/>
            <a:ext cx="2371413" cy="291862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sp>
        <p:nvSpPr>
          <p:cNvPr id="22" name="任意多边形 21"/>
          <p:cNvSpPr/>
          <p:nvPr/>
        </p:nvSpPr>
        <p:spPr>
          <a:xfrm>
            <a:off x="3320708" y="1966584"/>
            <a:ext cx="1193951" cy="1027579"/>
          </a:xfrm>
          <a:custGeom>
            <a:avLst/>
            <a:gdLst>
              <a:gd name="connsiteX0" fmla="*/ 0 w 1036320"/>
              <a:gd name="connsiteY0" fmla="*/ 0 h 891540"/>
              <a:gd name="connsiteX1" fmla="*/ 0 w 1036320"/>
              <a:gd name="connsiteY1" fmla="*/ 594360 h 891540"/>
              <a:gd name="connsiteX2" fmla="*/ 1036320 w 1036320"/>
              <a:gd name="connsiteY2" fmla="*/ 891540 h 891540"/>
              <a:gd name="connsiteX3" fmla="*/ 1036320 w 1036320"/>
              <a:gd name="connsiteY3" fmla="*/ 289560 h 891540"/>
              <a:gd name="connsiteX4" fmla="*/ 0 w 1036320"/>
              <a:gd name="connsiteY4" fmla="*/ 0 h 891540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18 h 891558"/>
              <a:gd name="connsiteX1" fmla="*/ 0 w 1036320"/>
              <a:gd name="connsiteY1" fmla="*/ 594378 h 891558"/>
              <a:gd name="connsiteX2" fmla="*/ 1036320 w 1036320"/>
              <a:gd name="connsiteY2" fmla="*/ 891558 h 891558"/>
              <a:gd name="connsiteX3" fmla="*/ 1036320 w 1036320"/>
              <a:gd name="connsiteY3" fmla="*/ 289578 h 891558"/>
              <a:gd name="connsiteX4" fmla="*/ 0 w 1036320"/>
              <a:gd name="connsiteY4" fmla="*/ 18 h 891558"/>
              <a:gd name="connsiteX0" fmla="*/ 0 w 1036320"/>
              <a:gd name="connsiteY0" fmla="*/ 0 h 891540"/>
              <a:gd name="connsiteX1" fmla="*/ 0 w 1036320"/>
              <a:gd name="connsiteY1" fmla="*/ 594360 h 891540"/>
              <a:gd name="connsiteX2" fmla="*/ 1036320 w 1036320"/>
              <a:gd name="connsiteY2" fmla="*/ 891540 h 891540"/>
              <a:gd name="connsiteX3" fmla="*/ 1036320 w 1036320"/>
              <a:gd name="connsiteY3" fmla="*/ 289560 h 891540"/>
              <a:gd name="connsiteX4" fmla="*/ 0 w 1036320"/>
              <a:gd name="connsiteY4" fmla="*/ 0 h 891540"/>
              <a:gd name="connsiteX0" fmla="*/ 0 w 1036320"/>
              <a:gd name="connsiteY0" fmla="*/ 0 h 891540"/>
              <a:gd name="connsiteX1" fmla="*/ 0 w 1036320"/>
              <a:gd name="connsiteY1" fmla="*/ 594360 h 891540"/>
              <a:gd name="connsiteX2" fmla="*/ 1036320 w 1036320"/>
              <a:gd name="connsiteY2" fmla="*/ 891540 h 891540"/>
              <a:gd name="connsiteX3" fmla="*/ 1036320 w 1036320"/>
              <a:gd name="connsiteY3" fmla="*/ 289560 h 891540"/>
              <a:gd name="connsiteX4" fmla="*/ 0 w 1036320"/>
              <a:gd name="connsiteY4" fmla="*/ 0 h 891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6320" h="891540">
                <a:moveTo>
                  <a:pt x="0" y="0"/>
                </a:moveTo>
                <a:lnTo>
                  <a:pt x="0" y="594360"/>
                </a:lnTo>
                <a:cubicBezTo>
                  <a:pt x="947420" y="609600"/>
                  <a:pt x="5080" y="891540"/>
                  <a:pt x="1036320" y="891540"/>
                </a:cubicBezTo>
                <a:lnTo>
                  <a:pt x="1036320" y="289560"/>
                </a:lnTo>
                <a:cubicBezTo>
                  <a:pt x="20320" y="269240"/>
                  <a:pt x="947420" y="5080"/>
                  <a:pt x="0" y="0"/>
                </a:cubicBezTo>
                <a:close/>
              </a:path>
            </a:pathLst>
          </a:custGeom>
          <a:solidFill>
            <a:srgbClr val="C0000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23" name="五边形 22"/>
          <p:cNvSpPr/>
          <p:nvPr/>
        </p:nvSpPr>
        <p:spPr>
          <a:xfrm>
            <a:off x="4357075" y="2300304"/>
            <a:ext cx="6088214" cy="693859"/>
          </a:xfrm>
          <a:prstGeom prst="homePlate">
            <a:avLst/>
          </a:prstGeom>
          <a:solidFill>
            <a:srgbClr val="C00000"/>
          </a:solidFill>
          <a:ln>
            <a:noFill/>
          </a:ln>
          <a:effectLst>
            <a:outerShdw blurRad="152400" dist="63500" dir="2700000" sx="90000" sy="9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24" name="矩形 10"/>
          <p:cNvSpPr/>
          <p:nvPr/>
        </p:nvSpPr>
        <p:spPr>
          <a:xfrm>
            <a:off x="1988969" y="1968823"/>
            <a:ext cx="1598806" cy="680651"/>
          </a:xfrm>
          <a:custGeom>
            <a:avLst/>
            <a:gdLst/>
            <a:ahLst/>
            <a:cxnLst/>
            <a:rect l="l" t="t" r="r" b="b"/>
            <a:pathLst>
              <a:path w="1387724" h="590540">
                <a:moveTo>
                  <a:pt x="0" y="0"/>
                </a:moveTo>
                <a:lnTo>
                  <a:pt x="451620" y="0"/>
                </a:lnTo>
                <a:lnTo>
                  <a:pt x="664036" y="0"/>
                </a:lnTo>
                <a:lnTo>
                  <a:pt x="1387724" y="0"/>
                </a:lnTo>
                <a:lnTo>
                  <a:pt x="1387724" y="590540"/>
                </a:lnTo>
                <a:lnTo>
                  <a:pt x="664036" y="590540"/>
                </a:lnTo>
                <a:lnTo>
                  <a:pt x="451620" y="590540"/>
                </a:lnTo>
                <a:lnTo>
                  <a:pt x="234846" y="59054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3064347" y="2096450"/>
            <a:ext cx="691756" cy="461768"/>
          </a:xfrm>
          <a:prstGeom prst="rect">
            <a:avLst/>
          </a:prstGeom>
          <a:noFill/>
        </p:spPr>
        <p:txBody>
          <a:bodyPr wrap="square" lIns="91401" tIns="45700" rIns="91401" bIns="45700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zh-CN" altLang="en-US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42"/>
          <p:cNvSpPr/>
          <p:nvPr/>
        </p:nvSpPr>
        <p:spPr>
          <a:xfrm flipH="1">
            <a:off x="4429082" y="2669462"/>
            <a:ext cx="4677879" cy="324706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加入你的文字描述，加入你的文字描述，加入你的文字。</a:t>
            </a:r>
            <a:endParaRPr lang="en-US" altLang="zh-CN" sz="14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7" name="Rectangle 42"/>
          <p:cNvSpPr/>
          <p:nvPr/>
        </p:nvSpPr>
        <p:spPr>
          <a:xfrm flipH="1">
            <a:off x="4429084" y="2380836"/>
            <a:ext cx="2371413" cy="291862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sp>
        <p:nvSpPr>
          <p:cNvPr id="28" name="梯形 6"/>
          <p:cNvSpPr/>
          <p:nvPr/>
        </p:nvSpPr>
        <p:spPr>
          <a:xfrm flipV="1">
            <a:off x="3000735" y="4690153"/>
            <a:ext cx="765041" cy="680652"/>
          </a:xfrm>
          <a:custGeom>
            <a:avLst/>
            <a:gdLst/>
            <a:ahLst/>
            <a:cxnLst/>
            <a:rect l="l" t="t" r="r" b="b"/>
            <a:pathLst>
              <a:path w="664036" h="590540">
                <a:moveTo>
                  <a:pt x="0" y="590540"/>
                </a:moveTo>
                <a:lnTo>
                  <a:pt x="664036" y="590540"/>
                </a:lnTo>
                <a:lnTo>
                  <a:pt x="664036" y="0"/>
                </a:lnTo>
                <a:lnTo>
                  <a:pt x="234846" y="0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>
            <a:off x="3556194" y="4683381"/>
            <a:ext cx="1193951" cy="1027579"/>
          </a:xfrm>
          <a:custGeom>
            <a:avLst/>
            <a:gdLst>
              <a:gd name="connsiteX0" fmla="*/ 0 w 1036320"/>
              <a:gd name="connsiteY0" fmla="*/ 0 h 891540"/>
              <a:gd name="connsiteX1" fmla="*/ 0 w 1036320"/>
              <a:gd name="connsiteY1" fmla="*/ 594360 h 891540"/>
              <a:gd name="connsiteX2" fmla="*/ 1036320 w 1036320"/>
              <a:gd name="connsiteY2" fmla="*/ 891540 h 891540"/>
              <a:gd name="connsiteX3" fmla="*/ 1036320 w 1036320"/>
              <a:gd name="connsiteY3" fmla="*/ 289560 h 891540"/>
              <a:gd name="connsiteX4" fmla="*/ 0 w 1036320"/>
              <a:gd name="connsiteY4" fmla="*/ 0 h 891540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24 h 891564"/>
              <a:gd name="connsiteX1" fmla="*/ 0 w 1036320"/>
              <a:gd name="connsiteY1" fmla="*/ 594384 h 891564"/>
              <a:gd name="connsiteX2" fmla="*/ 1036320 w 1036320"/>
              <a:gd name="connsiteY2" fmla="*/ 891564 h 891564"/>
              <a:gd name="connsiteX3" fmla="*/ 1036320 w 1036320"/>
              <a:gd name="connsiteY3" fmla="*/ 289584 h 891564"/>
              <a:gd name="connsiteX4" fmla="*/ 0 w 1036320"/>
              <a:gd name="connsiteY4" fmla="*/ 24 h 891564"/>
              <a:gd name="connsiteX0" fmla="*/ 0 w 1036320"/>
              <a:gd name="connsiteY0" fmla="*/ 18 h 891558"/>
              <a:gd name="connsiteX1" fmla="*/ 0 w 1036320"/>
              <a:gd name="connsiteY1" fmla="*/ 594378 h 891558"/>
              <a:gd name="connsiteX2" fmla="*/ 1036320 w 1036320"/>
              <a:gd name="connsiteY2" fmla="*/ 891558 h 891558"/>
              <a:gd name="connsiteX3" fmla="*/ 1036320 w 1036320"/>
              <a:gd name="connsiteY3" fmla="*/ 289578 h 891558"/>
              <a:gd name="connsiteX4" fmla="*/ 0 w 1036320"/>
              <a:gd name="connsiteY4" fmla="*/ 18 h 891558"/>
              <a:gd name="connsiteX0" fmla="*/ 0 w 1036320"/>
              <a:gd name="connsiteY0" fmla="*/ 0 h 891540"/>
              <a:gd name="connsiteX1" fmla="*/ 0 w 1036320"/>
              <a:gd name="connsiteY1" fmla="*/ 594360 h 891540"/>
              <a:gd name="connsiteX2" fmla="*/ 1036320 w 1036320"/>
              <a:gd name="connsiteY2" fmla="*/ 891540 h 891540"/>
              <a:gd name="connsiteX3" fmla="*/ 1036320 w 1036320"/>
              <a:gd name="connsiteY3" fmla="*/ 289560 h 891540"/>
              <a:gd name="connsiteX4" fmla="*/ 0 w 1036320"/>
              <a:gd name="connsiteY4" fmla="*/ 0 h 891540"/>
              <a:gd name="connsiteX0" fmla="*/ 0 w 1036320"/>
              <a:gd name="connsiteY0" fmla="*/ 0 h 891540"/>
              <a:gd name="connsiteX1" fmla="*/ 0 w 1036320"/>
              <a:gd name="connsiteY1" fmla="*/ 594360 h 891540"/>
              <a:gd name="connsiteX2" fmla="*/ 1036320 w 1036320"/>
              <a:gd name="connsiteY2" fmla="*/ 891540 h 891540"/>
              <a:gd name="connsiteX3" fmla="*/ 1036320 w 1036320"/>
              <a:gd name="connsiteY3" fmla="*/ 289560 h 891540"/>
              <a:gd name="connsiteX4" fmla="*/ 0 w 1036320"/>
              <a:gd name="connsiteY4" fmla="*/ 0 h 891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6320" h="891540">
                <a:moveTo>
                  <a:pt x="0" y="0"/>
                </a:moveTo>
                <a:lnTo>
                  <a:pt x="0" y="594360"/>
                </a:lnTo>
                <a:cubicBezTo>
                  <a:pt x="947420" y="609600"/>
                  <a:pt x="5080" y="891540"/>
                  <a:pt x="1036320" y="891540"/>
                </a:cubicBezTo>
                <a:lnTo>
                  <a:pt x="1036320" y="289560"/>
                </a:lnTo>
                <a:cubicBezTo>
                  <a:pt x="20320" y="269240"/>
                  <a:pt x="947420" y="5080"/>
                  <a:pt x="0" y="0"/>
                </a:cubicBezTo>
                <a:close/>
              </a:path>
            </a:pathLst>
          </a:custGeom>
          <a:solidFill>
            <a:srgbClr val="202A36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30" name="五边形 29"/>
          <p:cNvSpPr/>
          <p:nvPr/>
        </p:nvSpPr>
        <p:spPr>
          <a:xfrm>
            <a:off x="4357075" y="5012111"/>
            <a:ext cx="6088214" cy="693859"/>
          </a:xfrm>
          <a:prstGeom prst="homePlate">
            <a:avLst/>
          </a:prstGeom>
          <a:solidFill>
            <a:srgbClr val="202A36"/>
          </a:solidFill>
          <a:ln>
            <a:noFill/>
          </a:ln>
          <a:effectLst>
            <a:outerShdw blurRad="152400" dist="63500" dir="2700000" sx="90000" sy="9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31" name="TextBox 30"/>
          <p:cNvSpPr txBox="1"/>
          <p:nvPr/>
        </p:nvSpPr>
        <p:spPr>
          <a:xfrm>
            <a:off x="3064347" y="4808256"/>
            <a:ext cx="691756" cy="461768"/>
          </a:xfrm>
          <a:prstGeom prst="rect">
            <a:avLst/>
          </a:prstGeom>
          <a:noFill/>
        </p:spPr>
        <p:txBody>
          <a:bodyPr wrap="square" lIns="91401" tIns="45700" rIns="91401" bIns="45700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zh-CN" altLang="en-US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ctangle 42"/>
          <p:cNvSpPr/>
          <p:nvPr/>
        </p:nvSpPr>
        <p:spPr>
          <a:xfrm flipH="1">
            <a:off x="4429082" y="5381267"/>
            <a:ext cx="4677879" cy="324706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加入你的文字描述，加入你的文字描述，加入你的文字。</a:t>
            </a:r>
            <a:endParaRPr lang="en-US" altLang="zh-CN" sz="14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3" name="Rectangle 42"/>
          <p:cNvSpPr/>
          <p:nvPr/>
        </p:nvSpPr>
        <p:spPr>
          <a:xfrm flipH="1">
            <a:off x="4429084" y="5092642"/>
            <a:ext cx="2371413" cy="291862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sp>
        <p:nvSpPr>
          <p:cNvPr id="34" name="矩形 6"/>
          <p:cNvSpPr>
            <a:spLocks noChangeArrowheads="1"/>
          </p:cNvSpPr>
          <p:nvPr/>
        </p:nvSpPr>
        <p:spPr bwMode="auto">
          <a:xfrm>
            <a:off x="-9087" y="478708"/>
            <a:ext cx="3256885" cy="21886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5" name="矩形 7"/>
          <p:cNvSpPr>
            <a:spLocks noChangeArrowheads="1"/>
          </p:cNvSpPr>
          <p:nvPr/>
        </p:nvSpPr>
        <p:spPr bwMode="auto">
          <a:xfrm>
            <a:off x="2970322" y="478708"/>
            <a:ext cx="4590232" cy="21886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6" name="矩形 8"/>
          <p:cNvSpPr>
            <a:spLocks noChangeArrowheads="1"/>
          </p:cNvSpPr>
          <p:nvPr/>
        </p:nvSpPr>
        <p:spPr bwMode="auto">
          <a:xfrm>
            <a:off x="6352253" y="477280"/>
            <a:ext cx="3299888" cy="22013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7" name="矩形 9"/>
          <p:cNvSpPr>
            <a:spLocks noChangeArrowheads="1"/>
          </p:cNvSpPr>
          <p:nvPr/>
        </p:nvSpPr>
        <p:spPr bwMode="auto">
          <a:xfrm>
            <a:off x="9582587" y="477280"/>
            <a:ext cx="2623927" cy="22013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895445" y="142664"/>
            <a:ext cx="3840912" cy="808757"/>
            <a:chOff x="903371" y="249943"/>
            <a:chExt cx="2831223" cy="679699"/>
          </a:xfrm>
        </p:grpSpPr>
        <p:sp>
          <p:nvSpPr>
            <p:cNvPr id="39" name="任意多边形 38"/>
            <p:cNvSpPr>
              <a:spLocks/>
            </p:cNvSpPr>
            <p:nvPr/>
          </p:nvSpPr>
          <p:spPr bwMode="auto">
            <a:xfrm>
              <a:off x="903371" y="249943"/>
              <a:ext cx="2831223" cy="679699"/>
            </a:xfrm>
            <a:custGeom>
              <a:avLst/>
              <a:gdLst>
                <a:gd name="connsiteX0" fmla="*/ 352810 w 4452260"/>
                <a:gd name="connsiteY0" fmla="*/ 0 h 1068867"/>
                <a:gd name="connsiteX1" fmla="*/ 636768 w 4452260"/>
                <a:gd name="connsiteY1" fmla="*/ 0 h 1068867"/>
                <a:gd name="connsiteX2" fmla="*/ 647700 w 4452260"/>
                <a:gd name="connsiteY2" fmla="*/ 0 h 1068867"/>
                <a:gd name="connsiteX3" fmla="*/ 724065 w 4452260"/>
                <a:gd name="connsiteY3" fmla="*/ 0 h 1068867"/>
                <a:gd name="connsiteX4" fmla="*/ 782584 w 4452260"/>
                <a:gd name="connsiteY4" fmla="*/ 0 h 1068867"/>
                <a:gd name="connsiteX5" fmla="*/ 799455 w 4452260"/>
                <a:gd name="connsiteY5" fmla="*/ 0 h 1068867"/>
                <a:gd name="connsiteX6" fmla="*/ 809825 w 4452260"/>
                <a:gd name="connsiteY6" fmla="*/ 0 h 1068867"/>
                <a:gd name="connsiteX7" fmla="*/ 818078 w 4452260"/>
                <a:gd name="connsiteY7" fmla="*/ 0 h 1068867"/>
                <a:gd name="connsiteX8" fmla="*/ 843980 w 4452260"/>
                <a:gd name="connsiteY8" fmla="*/ 0 h 1068867"/>
                <a:gd name="connsiteX9" fmla="*/ 931658 w 4452260"/>
                <a:gd name="connsiteY9" fmla="*/ 0 h 1068867"/>
                <a:gd name="connsiteX10" fmla="*/ 961580 w 4452260"/>
                <a:gd name="connsiteY10" fmla="*/ 0 h 1068867"/>
                <a:gd name="connsiteX11" fmla="*/ 1000055 w 4452260"/>
                <a:gd name="connsiteY11" fmla="*/ 0 h 1068867"/>
                <a:gd name="connsiteX12" fmla="*/ 1040537 w 4452260"/>
                <a:gd name="connsiteY12" fmla="*/ 0 h 1068867"/>
                <a:gd name="connsiteX13" fmla="*/ 1051453 w 4452260"/>
                <a:gd name="connsiteY13" fmla="*/ 0 h 1068867"/>
                <a:gd name="connsiteX14" fmla="*/ 1083414 w 4452260"/>
                <a:gd name="connsiteY14" fmla="*/ 0 h 1068867"/>
                <a:gd name="connsiteX15" fmla="*/ 1112969 w 4452260"/>
                <a:gd name="connsiteY15" fmla="*/ 0 h 1068867"/>
                <a:gd name="connsiteX16" fmla="*/ 1138871 w 4452260"/>
                <a:gd name="connsiteY16" fmla="*/ 0 h 1068867"/>
                <a:gd name="connsiteX17" fmla="*/ 1170224 w 4452260"/>
                <a:gd name="connsiteY17" fmla="*/ 0 h 1068867"/>
                <a:gd name="connsiteX18" fmla="*/ 1170711 w 4452260"/>
                <a:gd name="connsiteY18" fmla="*/ 0 h 1068867"/>
                <a:gd name="connsiteX19" fmla="*/ 1202662 w 4452260"/>
                <a:gd name="connsiteY19" fmla="*/ 0 h 1068867"/>
                <a:gd name="connsiteX20" fmla="*/ 1240037 w 4452260"/>
                <a:gd name="connsiteY20" fmla="*/ 0 h 1068867"/>
                <a:gd name="connsiteX21" fmla="*/ 1290626 w 4452260"/>
                <a:gd name="connsiteY21" fmla="*/ 0 h 1068867"/>
                <a:gd name="connsiteX22" fmla="*/ 1324496 w 4452260"/>
                <a:gd name="connsiteY22" fmla="*/ 0 h 1068867"/>
                <a:gd name="connsiteX23" fmla="*/ 1332348 w 4452260"/>
                <a:gd name="connsiteY23" fmla="*/ 0 h 1068867"/>
                <a:gd name="connsiteX24" fmla="*/ 1335428 w 4452260"/>
                <a:gd name="connsiteY24" fmla="*/ 0 h 1068867"/>
                <a:gd name="connsiteX25" fmla="*/ 1411793 w 4452260"/>
                <a:gd name="connsiteY25" fmla="*/ 0 h 1068867"/>
                <a:gd name="connsiteX26" fmla="*/ 1454182 w 4452260"/>
                <a:gd name="connsiteY26" fmla="*/ 0 h 1068867"/>
                <a:gd name="connsiteX27" fmla="*/ 1470312 w 4452260"/>
                <a:gd name="connsiteY27" fmla="*/ 0 h 1068867"/>
                <a:gd name="connsiteX28" fmla="*/ 1487183 w 4452260"/>
                <a:gd name="connsiteY28" fmla="*/ 0 h 1068867"/>
                <a:gd name="connsiteX29" fmla="*/ 1497552 w 4452260"/>
                <a:gd name="connsiteY29" fmla="*/ 0 h 1068867"/>
                <a:gd name="connsiteX30" fmla="*/ 1505806 w 4452260"/>
                <a:gd name="connsiteY30" fmla="*/ 0 h 1068867"/>
                <a:gd name="connsiteX31" fmla="*/ 1528471 w 4452260"/>
                <a:gd name="connsiteY31" fmla="*/ 0 h 1068867"/>
                <a:gd name="connsiteX32" fmla="*/ 1531708 w 4452260"/>
                <a:gd name="connsiteY32" fmla="*/ 0 h 1068867"/>
                <a:gd name="connsiteX33" fmla="*/ 1540992 w 4452260"/>
                <a:gd name="connsiteY33" fmla="*/ 0 h 1068867"/>
                <a:gd name="connsiteX34" fmla="*/ 1541479 w 4452260"/>
                <a:gd name="connsiteY34" fmla="*/ 0 h 1068867"/>
                <a:gd name="connsiteX35" fmla="*/ 1599998 w 4452260"/>
                <a:gd name="connsiteY35" fmla="*/ 0 h 1068867"/>
                <a:gd name="connsiteX36" fmla="*/ 1619386 w 4452260"/>
                <a:gd name="connsiteY36" fmla="*/ 0 h 1068867"/>
                <a:gd name="connsiteX37" fmla="*/ 1635492 w 4452260"/>
                <a:gd name="connsiteY37" fmla="*/ 0 h 1068867"/>
                <a:gd name="connsiteX38" fmla="*/ 1649308 w 4452260"/>
                <a:gd name="connsiteY38" fmla="*/ 0 h 1068867"/>
                <a:gd name="connsiteX39" fmla="*/ 1653720 w 4452260"/>
                <a:gd name="connsiteY39" fmla="*/ 0 h 1068867"/>
                <a:gd name="connsiteX40" fmla="*/ 1661394 w 4452260"/>
                <a:gd name="connsiteY40" fmla="*/ 0 h 1068867"/>
                <a:gd name="connsiteX41" fmla="*/ 1687782 w 4452260"/>
                <a:gd name="connsiteY41" fmla="*/ 0 h 1068867"/>
                <a:gd name="connsiteX42" fmla="*/ 1703116 w 4452260"/>
                <a:gd name="connsiteY42" fmla="*/ 0 h 1068867"/>
                <a:gd name="connsiteX43" fmla="*/ 1739181 w 4452260"/>
                <a:gd name="connsiteY43" fmla="*/ 0 h 1068867"/>
                <a:gd name="connsiteX44" fmla="*/ 1771141 w 4452260"/>
                <a:gd name="connsiteY44" fmla="*/ 0 h 1068867"/>
                <a:gd name="connsiteX45" fmla="*/ 1800697 w 4452260"/>
                <a:gd name="connsiteY45" fmla="*/ 0 h 1068867"/>
                <a:gd name="connsiteX46" fmla="*/ 1811727 w 4452260"/>
                <a:gd name="connsiteY46" fmla="*/ 0 h 1068867"/>
                <a:gd name="connsiteX47" fmla="*/ 1823361 w 4452260"/>
                <a:gd name="connsiteY47" fmla="*/ 0 h 1068867"/>
                <a:gd name="connsiteX48" fmla="*/ 1826599 w 4452260"/>
                <a:gd name="connsiteY48" fmla="*/ 0 h 1068867"/>
                <a:gd name="connsiteX49" fmla="*/ 1857951 w 4452260"/>
                <a:gd name="connsiteY49" fmla="*/ 0 h 1068867"/>
                <a:gd name="connsiteX50" fmla="*/ 1858439 w 4452260"/>
                <a:gd name="connsiteY50" fmla="*/ 0 h 1068867"/>
                <a:gd name="connsiteX51" fmla="*/ 1859676 w 4452260"/>
                <a:gd name="connsiteY51" fmla="*/ 0 h 1068867"/>
                <a:gd name="connsiteX52" fmla="*/ 1893346 w 4452260"/>
                <a:gd name="connsiteY52" fmla="*/ 0 h 1068867"/>
                <a:gd name="connsiteX53" fmla="*/ 1927765 w 4452260"/>
                <a:gd name="connsiteY53" fmla="*/ 0 h 1068867"/>
                <a:gd name="connsiteX54" fmla="*/ 1963365 w 4452260"/>
                <a:gd name="connsiteY54" fmla="*/ 0 h 1068867"/>
                <a:gd name="connsiteX55" fmla="*/ 1978354 w 4452260"/>
                <a:gd name="connsiteY55" fmla="*/ 0 h 1068867"/>
                <a:gd name="connsiteX56" fmla="*/ 1991032 w 4452260"/>
                <a:gd name="connsiteY56" fmla="*/ 0 h 1068867"/>
                <a:gd name="connsiteX57" fmla="*/ 2020076 w 4452260"/>
                <a:gd name="connsiteY57" fmla="*/ 0 h 1068867"/>
                <a:gd name="connsiteX58" fmla="*/ 2021800 w 4452260"/>
                <a:gd name="connsiteY58" fmla="*/ 0 h 1068867"/>
                <a:gd name="connsiteX59" fmla="*/ 2027021 w 4452260"/>
                <a:gd name="connsiteY59" fmla="*/ 0 h 1068867"/>
                <a:gd name="connsiteX60" fmla="*/ 2032162 w 4452260"/>
                <a:gd name="connsiteY60" fmla="*/ 0 h 1068867"/>
                <a:gd name="connsiteX61" fmla="*/ 2141909 w 4452260"/>
                <a:gd name="connsiteY61" fmla="*/ 0 h 1068867"/>
                <a:gd name="connsiteX62" fmla="*/ 2143633 w 4452260"/>
                <a:gd name="connsiteY62" fmla="*/ 0 h 1068867"/>
                <a:gd name="connsiteX63" fmla="*/ 2178359 w 4452260"/>
                <a:gd name="connsiteY63" fmla="*/ 0 h 1068867"/>
                <a:gd name="connsiteX64" fmla="*/ 2228719 w 4452260"/>
                <a:gd name="connsiteY64" fmla="*/ 0 h 1068867"/>
                <a:gd name="connsiteX65" fmla="*/ 2229207 w 4452260"/>
                <a:gd name="connsiteY65" fmla="*/ 0 h 1068867"/>
                <a:gd name="connsiteX66" fmla="*/ 2230931 w 4452260"/>
                <a:gd name="connsiteY66" fmla="*/ 0 h 1068867"/>
                <a:gd name="connsiteX67" fmla="*/ 2287725 w 4452260"/>
                <a:gd name="connsiteY67" fmla="*/ 0 h 1068867"/>
                <a:gd name="connsiteX68" fmla="*/ 2289450 w 4452260"/>
                <a:gd name="connsiteY68" fmla="*/ 0 h 1068867"/>
                <a:gd name="connsiteX69" fmla="*/ 2323220 w 4452260"/>
                <a:gd name="connsiteY69" fmla="*/ 0 h 1068867"/>
                <a:gd name="connsiteX70" fmla="*/ 2324944 w 4452260"/>
                <a:gd name="connsiteY70" fmla="*/ 0 h 1068867"/>
                <a:gd name="connsiteX71" fmla="*/ 2340483 w 4452260"/>
                <a:gd name="connsiteY71" fmla="*/ 0 h 1068867"/>
                <a:gd name="connsiteX72" fmla="*/ 2341447 w 4452260"/>
                <a:gd name="connsiteY72" fmla="*/ 0 h 1068867"/>
                <a:gd name="connsiteX73" fmla="*/ 2343172 w 4452260"/>
                <a:gd name="connsiteY73" fmla="*/ 0 h 1068867"/>
                <a:gd name="connsiteX74" fmla="*/ 2349122 w 4452260"/>
                <a:gd name="connsiteY74" fmla="*/ 0 h 1068867"/>
                <a:gd name="connsiteX75" fmla="*/ 2350846 w 4452260"/>
                <a:gd name="connsiteY75" fmla="*/ 0 h 1068867"/>
                <a:gd name="connsiteX76" fmla="*/ 2390844 w 4452260"/>
                <a:gd name="connsiteY76" fmla="*/ 0 h 1068867"/>
                <a:gd name="connsiteX77" fmla="*/ 2462317 w 4452260"/>
                <a:gd name="connsiteY77" fmla="*/ 0 h 1068867"/>
                <a:gd name="connsiteX78" fmla="*/ 2499455 w 4452260"/>
                <a:gd name="connsiteY78" fmla="*/ 0 h 1068867"/>
                <a:gd name="connsiteX79" fmla="*/ 2530713 w 4452260"/>
                <a:gd name="connsiteY79" fmla="*/ 0 h 1068867"/>
                <a:gd name="connsiteX80" fmla="*/ 2547403 w 4452260"/>
                <a:gd name="connsiteY80" fmla="*/ 0 h 1068867"/>
                <a:gd name="connsiteX81" fmla="*/ 2549127 w 4452260"/>
                <a:gd name="connsiteY81" fmla="*/ 0 h 1068867"/>
                <a:gd name="connsiteX82" fmla="*/ 2581074 w 4452260"/>
                <a:gd name="connsiteY82" fmla="*/ 0 h 1068867"/>
                <a:gd name="connsiteX83" fmla="*/ 2582112 w 4452260"/>
                <a:gd name="connsiteY83" fmla="*/ 0 h 1068867"/>
                <a:gd name="connsiteX84" fmla="*/ 2669530 w 4452260"/>
                <a:gd name="connsiteY84" fmla="*/ 0 h 1068867"/>
                <a:gd name="connsiteX85" fmla="*/ 2678759 w 4452260"/>
                <a:gd name="connsiteY85" fmla="*/ 0 h 1068867"/>
                <a:gd name="connsiteX86" fmla="*/ 2709527 w 4452260"/>
                <a:gd name="connsiteY86" fmla="*/ 0 h 1068867"/>
                <a:gd name="connsiteX87" fmla="*/ 2711252 w 4452260"/>
                <a:gd name="connsiteY87" fmla="*/ 0 h 1068867"/>
                <a:gd name="connsiteX88" fmla="*/ 2714748 w 4452260"/>
                <a:gd name="connsiteY88" fmla="*/ 0 h 1068867"/>
                <a:gd name="connsiteX89" fmla="*/ 2719890 w 4452260"/>
                <a:gd name="connsiteY89" fmla="*/ 0 h 1068867"/>
                <a:gd name="connsiteX90" fmla="*/ 2831360 w 4452260"/>
                <a:gd name="connsiteY90" fmla="*/ 0 h 1068867"/>
                <a:gd name="connsiteX91" fmla="*/ 2833086 w 4452260"/>
                <a:gd name="connsiteY91" fmla="*/ 0 h 1068867"/>
                <a:gd name="connsiteX92" fmla="*/ 2866087 w 4452260"/>
                <a:gd name="connsiteY92" fmla="*/ 0 h 1068867"/>
                <a:gd name="connsiteX93" fmla="*/ 2918659 w 4452260"/>
                <a:gd name="connsiteY93" fmla="*/ 0 h 1068867"/>
                <a:gd name="connsiteX94" fmla="*/ 2919896 w 4452260"/>
                <a:gd name="connsiteY94" fmla="*/ 0 h 1068867"/>
                <a:gd name="connsiteX95" fmla="*/ 2920383 w 4452260"/>
                <a:gd name="connsiteY95" fmla="*/ 0 h 1068867"/>
                <a:gd name="connsiteX96" fmla="*/ 2977177 w 4452260"/>
                <a:gd name="connsiteY96" fmla="*/ 0 h 1068867"/>
                <a:gd name="connsiteX97" fmla="*/ 2978902 w 4452260"/>
                <a:gd name="connsiteY97" fmla="*/ 0 h 1068867"/>
                <a:gd name="connsiteX98" fmla="*/ 3012671 w 4452260"/>
                <a:gd name="connsiteY98" fmla="*/ 0 h 1068867"/>
                <a:gd name="connsiteX99" fmla="*/ 3014397 w 4452260"/>
                <a:gd name="connsiteY99" fmla="*/ 0 h 1068867"/>
                <a:gd name="connsiteX100" fmla="*/ 3028211 w 4452260"/>
                <a:gd name="connsiteY100" fmla="*/ 0 h 1068867"/>
                <a:gd name="connsiteX101" fmla="*/ 3030899 w 4452260"/>
                <a:gd name="connsiteY101" fmla="*/ 0 h 1068867"/>
                <a:gd name="connsiteX102" fmla="*/ 3032624 w 4452260"/>
                <a:gd name="connsiteY102" fmla="*/ 0 h 1068867"/>
                <a:gd name="connsiteX103" fmla="*/ 3038573 w 4452260"/>
                <a:gd name="connsiteY103" fmla="*/ 0 h 1068867"/>
                <a:gd name="connsiteX104" fmla="*/ 3040298 w 4452260"/>
                <a:gd name="connsiteY104" fmla="*/ 0 h 1068867"/>
                <a:gd name="connsiteX105" fmla="*/ 3082021 w 4452260"/>
                <a:gd name="connsiteY105" fmla="*/ 0 h 1068867"/>
                <a:gd name="connsiteX106" fmla="*/ 3150044 w 4452260"/>
                <a:gd name="connsiteY106" fmla="*/ 0 h 1068867"/>
                <a:gd name="connsiteX107" fmla="*/ 3218441 w 4452260"/>
                <a:gd name="connsiteY107" fmla="*/ 0 h 1068867"/>
                <a:gd name="connsiteX108" fmla="*/ 3236855 w 4452260"/>
                <a:gd name="connsiteY108" fmla="*/ 0 h 1068867"/>
                <a:gd name="connsiteX109" fmla="*/ 3269839 w 4452260"/>
                <a:gd name="connsiteY109" fmla="*/ 0 h 1068867"/>
                <a:gd name="connsiteX110" fmla="*/ 3272250 w 4452260"/>
                <a:gd name="connsiteY110" fmla="*/ 0 h 1068867"/>
                <a:gd name="connsiteX111" fmla="*/ 3320378 w 4452260"/>
                <a:gd name="connsiteY111" fmla="*/ 0 h 1068867"/>
                <a:gd name="connsiteX112" fmla="*/ 3346330 w 4452260"/>
                <a:gd name="connsiteY112" fmla="*/ 0 h 1068867"/>
                <a:gd name="connsiteX113" fmla="*/ 3357257 w 4452260"/>
                <a:gd name="connsiteY113" fmla="*/ 0 h 1068867"/>
                <a:gd name="connsiteX114" fmla="*/ 3369936 w 4452260"/>
                <a:gd name="connsiteY114" fmla="*/ 0 h 1068867"/>
                <a:gd name="connsiteX115" fmla="*/ 3398980 w 4452260"/>
                <a:gd name="connsiteY115" fmla="*/ 0 h 1068867"/>
                <a:gd name="connsiteX116" fmla="*/ 3405925 w 4452260"/>
                <a:gd name="connsiteY116" fmla="*/ 0 h 1068867"/>
                <a:gd name="connsiteX117" fmla="*/ 3411066 w 4452260"/>
                <a:gd name="connsiteY117" fmla="*/ 0 h 1068867"/>
                <a:gd name="connsiteX118" fmla="*/ 3520813 w 4452260"/>
                <a:gd name="connsiteY118" fmla="*/ 0 h 1068867"/>
                <a:gd name="connsiteX119" fmla="*/ 3607623 w 4452260"/>
                <a:gd name="connsiteY119" fmla="*/ 0 h 1068867"/>
                <a:gd name="connsiteX120" fmla="*/ 3608111 w 4452260"/>
                <a:gd name="connsiteY120" fmla="*/ 0 h 1068867"/>
                <a:gd name="connsiteX121" fmla="*/ 3666629 w 4452260"/>
                <a:gd name="connsiteY121" fmla="*/ 0 h 1068867"/>
                <a:gd name="connsiteX122" fmla="*/ 3702124 w 4452260"/>
                <a:gd name="connsiteY122" fmla="*/ 0 h 1068867"/>
                <a:gd name="connsiteX123" fmla="*/ 3720351 w 4452260"/>
                <a:gd name="connsiteY123" fmla="*/ 0 h 1068867"/>
                <a:gd name="connsiteX124" fmla="*/ 3728025 w 4452260"/>
                <a:gd name="connsiteY124" fmla="*/ 0 h 1068867"/>
                <a:gd name="connsiteX125" fmla="*/ 3769748 w 4452260"/>
                <a:gd name="connsiteY125" fmla="*/ 0 h 1068867"/>
                <a:gd name="connsiteX126" fmla="*/ 4098793 w 4452260"/>
                <a:gd name="connsiteY126" fmla="*/ 0 h 1068867"/>
                <a:gd name="connsiteX127" fmla="*/ 4193519 w 4452260"/>
                <a:gd name="connsiteY127" fmla="*/ 54408 h 1068867"/>
                <a:gd name="connsiteX128" fmla="*/ 4439104 w 4452260"/>
                <a:gd name="connsiteY128" fmla="*/ 480025 h 1068867"/>
                <a:gd name="connsiteX129" fmla="*/ 4439104 w 4452260"/>
                <a:gd name="connsiteY129" fmla="*/ 588843 h 1068867"/>
                <a:gd name="connsiteX130" fmla="*/ 4193519 w 4452260"/>
                <a:gd name="connsiteY130" fmla="*/ 1014459 h 1068867"/>
                <a:gd name="connsiteX131" fmla="*/ 4098793 w 4452260"/>
                <a:gd name="connsiteY131" fmla="*/ 1068867 h 1068867"/>
                <a:gd name="connsiteX132" fmla="*/ 3728025 w 4452260"/>
                <a:gd name="connsiteY132" fmla="*/ 1068867 h 1068867"/>
                <a:gd name="connsiteX133" fmla="*/ 3607623 w 4452260"/>
                <a:gd name="connsiteY133" fmla="*/ 1068867 h 1068867"/>
                <a:gd name="connsiteX134" fmla="*/ 3411066 w 4452260"/>
                <a:gd name="connsiteY134" fmla="*/ 1068867 h 1068867"/>
                <a:gd name="connsiteX135" fmla="*/ 3357257 w 4452260"/>
                <a:gd name="connsiteY135" fmla="*/ 1068867 h 1068867"/>
                <a:gd name="connsiteX136" fmla="*/ 3236855 w 4452260"/>
                <a:gd name="connsiteY136" fmla="*/ 1068867 h 1068867"/>
                <a:gd name="connsiteX137" fmla="*/ 3040298 w 4452260"/>
                <a:gd name="connsiteY137" fmla="*/ 1068867 h 1068867"/>
                <a:gd name="connsiteX138" fmla="*/ 3038573 w 4452260"/>
                <a:gd name="connsiteY138" fmla="*/ 1068867 h 1068867"/>
                <a:gd name="connsiteX139" fmla="*/ 2919896 w 4452260"/>
                <a:gd name="connsiteY139" fmla="*/ 1068867 h 1068867"/>
                <a:gd name="connsiteX140" fmla="*/ 2866087 w 4452260"/>
                <a:gd name="connsiteY140" fmla="*/ 1068867 h 1068867"/>
                <a:gd name="connsiteX141" fmla="*/ 2719890 w 4452260"/>
                <a:gd name="connsiteY141" fmla="*/ 1068867 h 1068867"/>
                <a:gd name="connsiteX142" fmla="*/ 2669530 w 4452260"/>
                <a:gd name="connsiteY142" fmla="*/ 1068867 h 1068867"/>
                <a:gd name="connsiteX143" fmla="*/ 2549127 w 4452260"/>
                <a:gd name="connsiteY143" fmla="*/ 1068867 h 1068867"/>
                <a:gd name="connsiteX144" fmla="*/ 2547403 w 4452260"/>
                <a:gd name="connsiteY144" fmla="*/ 1068867 h 1068867"/>
                <a:gd name="connsiteX145" fmla="*/ 2350846 w 4452260"/>
                <a:gd name="connsiteY145" fmla="*/ 1068867 h 1068867"/>
                <a:gd name="connsiteX146" fmla="*/ 2349122 w 4452260"/>
                <a:gd name="connsiteY146" fmla="*/ 1068867 h 1068867"/>
                <a:gd name="connsiteX147" fmla="*/ 2228719 w 4452260"/>
                <a:gd name="connsiteY147" fmla="*/ 1068867 h 1068867"/>
                <a:gd name="connsiteX148" fmla="*/ 2178359 w 4452260"/>
                <a:gd name="connsiteY148" fmla="*/ 1068867 h 1068867"/>
                <a:gd name="connsiteX149" fmla="*/ 2032162 w 4452260"/>
                <a:gd name="connsiteY149" fmla="*/ 1068867 h 1068867"/>
                <a:gd name="connsiteX150" fmla="*/ 1978354 w 4452260"/>
                <a:gd name="connsiteY150" fmla="*/ 1068867 h 1068867"/>
                <a:gd name="connsiteX151" fmla="*/ 1859676 w 4452260"/>
                <a:gd name="connsiteY151" fmla="*/ 1068867 h 1068867"/>
                <a:gd name="connsiteX152" fmla="*/ 1857951 w 4452260"/>
                <a:gd name="connsiteY152" fmla="*/ 1068867 h 1068867"/>
                <a:gd name="connsiteX153" fmla="*/ 1826599 w 4452260"/>
                <a:gd name="connsiteY153" fmla="*/ 1068867 h 1068867"/>
                <a:gd name="connsiteX154" fmla="*/ 1661394 w 4452260"/>
                <a:gd name="connsiteY154" fmla="*/ 1068867 h 1068867"/>
                <a:gd name="connsiteX155" fmla="*/ 1540992 w 4452260"/>
                <a:gd name="connsiteY155" fmla="*/ 1068867 h 1068867"/>
                <a:gd name="connsiteX156" fmla="*/ 1531708 w 4452260"/>
                <a:gd name="connsiteY156" fmla="*/ 1068867 h 1068867"/>
                <a:gd name="connsiteX157" fmla="*/ 1487183 w 4452260"/>
                <a:gd name="connsiteY157" fmla="*/ 1068867 h 1068867"/>
                <a:gd name="connsiteX158" fmla="*/ 1335428 w 4452260"/>
                <a:gd name="connsiteY158" fmla="*/ 1068867 h 1068867"/>
                <a:gd name="connsiteX159" fmla="*/ 1290626 w 4452260"/>
                <a:gd name="connsiteY159" fmla="*/ 1068867 h 1068867"/>
                <a:gd name="connsiteX160" fmla="*/ 1170224 w 4452260"/>
                <a:gd name="connsiteY160" fmla="*/ 1068867 h 1068867"/>
                <a:gd name="connsiteX161" fmla="*/ 1138871 w 4452260"/>
                <a:gd name="connsiteY161" fmla="*/ 1068867 h 1068867"/>
                <a:gd name="connsiteX162" fmla="*/ 1040537 w 4452260"/>
                <a:gd name="connsiteY162" fmla="*/ 1068867 h 1068867"/>
                <a:gd name="connsiteX163" fmla="*/ 843980 w 4452260"/>
                <a:gd name="connsiteY163" fmla="*/ 1068867 h 1068867"/>
                <a:gd name="connsiteX164" fmla="*/ 799455 w 4452260"/>
                <a:gd name="connsiteY164" fmla="*/ 1068867 h 1068867"/>
                <a:gd name="connsiteX165" fmla="*/ 647700 w 4452260"/>
                <a:gd name="connsiteY165" fmla="*/ 1068867 h 1068867"/>
                <a:gd name="connsiteX166" fmla="*/ 352810 w 4452260"/>
                <a:gd name="connsiteY166" fmla="*/ 1068867 h 1068867"/>
                <a:gd name="connsiteX167" fmla="*/ 258084 w 4452260"/>
                <a:gd name="connsiteY167" fmla="*/ 1014459 h 1068867"/>
                <a:gd name="connsiteX168" fmla="*/ 12498 w 4452260"/>
                <a:gd name="connsiteY168" fmla="*/ 588843 h 1068867"/>
                <a:gd name="connsiteX169" fmla="*/ 12498 w 4452260"/>
                <a:gd name="connsiteY169" fmla="*/ 480025 h 1068867"/>
                <a:gd name="connsiteX170" fmla="*/ 258084 w 4452260"/>
                <a:gd name="connsiteY170" fmla="*/ 54408 h 1068867"/>
                <a:gd name="connsiteX171" fmla="*/ 352810 w 4452260"/>
                <a:gd name="connsiteY171" fmla="*/ 0 h 1068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</a:cxnLst>
              <a:rect l="l" t="t" r="r" b="b"/>
              <a:pathLst>
                <a:path w="4452260" h="1068867">
                  <a:moveTo>
                    <a:pt x="352810" y="0"/>
                  </a:moveTo>
                  <a:cubicBezTo>
                    <a:pt x="475602" y="0"/>
                    <a:pt x="567696" y="0"/>
                    <a:pt x="636768" y="0"/>
                  </a:cubicBezTo>
                  <a:lnTo>
                    <a:pt x="647700" y="0"/>
                  </a:lnTo>
                  <a:lnTo>
                    <a:pt x="724065" y="0"/>
                  </a:lnTo>
                  <a:cubicBezTo>
                    <a:pt x="748048" y="0"/>
                    <a:pt x="767235" y="0"/>
                    <a:pt x="782584" y="0"/>
                  </a:cubicBezTo>
                  <a:lnTo>
                    <a:pt x="799455" y="0"/>
                  </a:lnTo>
                  <a:lnTo>
                    <a:pt x="809825" y="0"/>
                  </a:lnTo>
                  <a:lnTo>
                    <a:pt x="818078" y="0"/>
                  </a:lnTo>
                  <a:cubicBezTo>
                    <a:pt x="843980" y="0"/>
                    <a:pt x="843980" y="0"/>
                    <a:pt x="843980" y="0"/>
                  </a:cubicBezTo>
                  <a:lnTo>
                    <a:pt x="931658" y="0"/>
                  </a:lnTo>
                  <a:lnTo>
                    <a:pt x="961580" y="0"/>
                  </a:lnTo>
                  <a:lnTo>
                    <a:pt x="1000055" y="0"/>
                  </a:lnTo>
                  <a:lnTo>
                    <a:pt x="1040537" y="0"/>
                  </a:lnTo>
                  <a:lnTo>
                    <a:pt x="1051453" y="0"/>
                  </a:lnTo>
                  <a:lnTo>
                    <a:pt x="1083414" y="0"/>
                  </a:lnTo>
                  <a:lnTo>
                    <a:pt x="1112969" y="0"/>
                  </a:lnTo>
                  <a:cubicBezTo>
                    <a:pt x="1138871" y="0"/>
                    <a:pt x="1138871" y="0"/>
                    <a:pt x="1138871" y="0"/>
                  </a:cubicBezTo>
                  <a:lnTo>
                    <a:pt x="1170224" y="0"/>
                  </a:lnTo>
                  <a:lnTo>
                    <a:pt x="1170711" y="0"/>
                  </a:lnTo>
                  <a:lnTo>
                    <a:pt x="1202662" y="0"/>
                  </a:lnTo>
                  <a:lnTo>
                    <a:pt x="1240037" y="0"/>
                  </a:lnTo>
                  <a:cubicBezTo>
                    <a:pt x="1290626" y="0"/>
                    <a:pt x="1290626" y="0"/>
                    <a:pt x="1290626" y="0"/>
                  </a:cubicBezTo>
                  <a:lnTo>
                    <a:pt x="1324496" y="0"/>
                  </a:lnTo>
                  <a:lnTo>
                    <a:pt x="1332348" y="0"/>
                  </a:lnTo>
                  <a:lnTo>
                    <a:pt x="1335428" y="0"/>
                  </a:lnTo>
                  <a:lnTo>
                    <a:pt x="1411793" y="0"/>
                  </a:lnTo>
                  <a:lnTo>
                    <a:pt x="1454182" y="0"/>
                  </a:lnTo>
                  <a:lnTo>
                    <a:pt x="1470312" y="0"/>
                  </a:lnTo>
                  <a:lnTo>
                    <a:pt x="1487183" y="0"/>
                  </a:lnTo>
                  <a:lnTo>
                    <a:pt x="1497552" y="0"/>
                  </a:lnTo>
                  <a:lnTo>
                    <a:pt x="1505806" y="0"/>
                  </a:lnTo>
                  <a:lnTo>
                    <a:pt x="1528471" y="0"/>
                  </a:lnTo>
                  <a:lnTo>
                    <a:pt x="1531708" y="0"/>
                  </a:lnTo>
                  <a:lnTo>
                    <a:pt x="1540992" y="0"/>
                  </a:lnTo>
                  <a:lnTo>
                    <a:pt x="1541479" y="0"/>
                  </a:lnTo>
                  <a:lnTo>
                    <a:pt x="1599998" y="0"/>
                  </a:lnTo>
                  <a:lnTo>
                    <a:pt x="1619386" y="0"/>
                  </a:lnTo>
                  <a:lnTo>
                    <a:pt x="1635492" y="0"/>
                  </a:lnTo>
                  <a:lnTo>
                    <a:pt x="1649308" y="0"/>
                  </a:lnTo>
                  <a:lnTo>
                    <a:pt x="1653720" y="0"/>
                  </a:lnTo>
                  <a:lnTo>
                    <a:pt x="1661394" y="0"/>
                  </a:lnTo>
                  <a:lnTo>
                    <a:pt x="1687782" y="0"/>
                  </a:lnTo>
                  <a:lnTo>
                    <a:pt x="1703116" y="0"/>
                  </a:lnTo>
                  <a:lnTo>
                    <a:pt x="1739181" y="0"/>
                  </a:lnTo>
                  <a:lnTo>
                    <a:pt x="1771141" y="0"/>
                  </a:lnTo>
                  <a:lnTo>
                    <a:pt x="1800697" y="0"/>
                  </a:lnTo>
                  <a:lnTo>
                    <a:pt x="1811727" y="0"/>
                  </a:lnTo>
                  <a:lnTo>
                    <a:pt x="1823361" y="0"/>
                  </a:lnTo>
                  <a:lnTo>
                    <a:pt x="1826599" y="0"/>
                  </a:lnTo>
                  <a:lnTo>
                    <a:pt x="1857951" y="0"/>
                  </a:lnTo>
                  <a:lnTo>
                    <a:pt x="1858439" y="0"/>
                  </a:lnTo>
                  <a:lnTo>
                    <a:pt x="1859676" y="0"/>
                  </a:lnTo>
                  <a:lnTo>
                    <a:pt x="1893346" y="0"/>
                  </a:lnTo>
                  <a:lnTo>
                    <a:pt x="1927765" y="0"/>
                  </a:lnTo>
                  <a:lnTo>
                    <a:pt x="1963365" y="0"/>
                  </a:lnTo>
                  <a:lnTo>
                    <a:pt x="1978354" y="0"/>
                  </a:lnTo>
                  <a:lnTo>
                    <a:pt x="1991032" y="0"/>
                  </a:lnTo>
                  <a:lnTo>
                    <a:pt x="2020076" y="0"/>
                  </a:lnTo>
                  <a:lnTo>
                    <a:pt x="2021800" y="0"/>
                  </a:lnTo>
                  <a:lnTo>
                    <a:pt x="2027021" y="0"/>
                  </a:lnTo>
                  <a:cubicBezTo>
                    <a:pt x="2032162" y="0"/>
                    <a:pt x="2032162" y="0"/>
                    <a:pt x="2032162" y="0"/>
                  </a:cubicBezTo>
                  <a:lnTo>
                    <a:pt x="2141909" y="0"/>
                  </a:lnTo>
                  <a:lnTo>
                    <a:pt x="2143633" y="0"/>
                  </a:lnTo>
                  <a:lnTo>
                    <a:pt x="2178359" y="0"/>
                  </a:lnTo>
                  <a:lnTo>
                    <a:pt x="2228719" y="0"/>
                  </a:lnTo>
                  <a:lnTo>
                    <a:pt x="2229207" y="0"/>
                  </a:lnTo>
                  <a:lnTo>
                    <a:pt x="2230931" y="0"/>
                  </a:lnTo>
                  <a:lnTo>
                    <a:pt x="2287725" y="0"/>
                  </a:lnTo>
                  <a:lnTo>
                    <a:pt x="2289450" y="0"/>
                  </a:lnTo>
                  <a:lnTo>
                    <a:pt x="2323220" y="0"/>
                  </a:lnTo>
                  <a:lnTo>
                    <a:pt x="2324944" y="0"/>
                  </a:lnTo>
                  <a:lnTo>
                    <a:pt x="2340483" y="0"/>
                  </a:lnTo>
                  <a:lnTo>
                    <a:pt x="2341447" y="0"/>
                  </a:lnTo>
                  <a:lnTo>
                    <a:pt x="2343172" y="0"/>
                  </a:lnTo>
                  <a:lnTo>
                    <a:pt x="2349122" y="0"/>
                  </a:lnTo>
                  <a:lnTo>
                    <a:pt x="2350846" y="0"/>
                  </a:lnTo>
                  <a:lnTo>
                    <a:pt x="2390844" y="0"/>
                  </a:lnTo>
                  <a:lnTo>
                    <a:pt x="2462317" y="0"/>
                  </a:lnTo>
                  <a:lnTo>
                    <a:pt x="2499455" y="0"/>
                  </a:lnTo>
                  <a:lnTo>
                    <a:pt x="2530713" y="0"/>
                  </a:lnTo>
                  <a:lnTo>
                    <a:pt x="2547403" y="0"/>
                  </a:lnTo>
                  <a:lnTo>
                    <a:pt x="2549127" y="0"/>
                  </a:lnTo>
                  <a:lnTo>
                    <a:pt x="2581074" y="0"/>
                  </a:lnTo>
                  <a:lnTo>
                    <a:pt x="2582112" y="0"/>
                  </a:lnTo>
                  <a:cubicBezTo>
                    <a:pt x="2669530" y="0"/>
                    <a:pt x="2669530" y="0"/>
                    <a:pt x="2669530" y="0"/>
                  </a:cubicBezTo>
                  <a:lnTo>
                    <a:pt x="2678759" y="0"/>
                  </a:lnTo>
                  <a:lnTo>
                    <a:pt x="2709527" y="0"/>
                  </a:lnTo>
                  <a:lnTo>
                    <a:pt x="2711252" y="0"/>
                  </a:lnTo>
                  <a:lnTo>
                    <a:pt x="2714748" y="0"/>
                  </a:lnTo>
                  <a:lnTo>
                    <a:pt x="2719890" y="0"/>
                  </a:lnTo>
                  <a:lnTo>
                    <a:pt x="2831360" y="0"/>
                  </a:lnTo>
                  <a:lnTo>
                    <a:pt x="2833086" y="0"/>
                  </a:lnTo>
                  <a:lnTo>
                    <a:pt x="2866087" y="0"/>
                  </a:lnTo>
                  <a:lnTo>
                    <a:pt x="2918659" y="0"/>
                  </a:lnTo>
                  <a:lnTo>
                    <a:pt x="2919896" y="0"/>
                  </a:lnTo>
                  <a:lnTo>
                    <a:pt x="2920383" y="0"/>
                  </a:lnTo>
                  <a:lnTo>
                    <a:pt x="2977177" y="0"/>
                  </a:lnTo>
                  <a:lnTo>
                    <a:pt x="2978902" y="0"/>
                  </a:lnTo>
                  <a:lnTo>
                    <a:pt x="3012671" y="0"/>
                  </a:lnTo>
                  <a:lnTo>
                    <a:pt x="3014397" y="0"/>
                  </a:lnTo>
                  <a:lnTo>
                    <a:pt x="3028211" y="0"/>
                  </a:lnTo>
                  <a:lnTo>
                    <a:pt x="3030899" y="0"/>
                  </a:lnTo>
                  <a:lnTo>
                    <a:pt x="3032624" y="0"/>
                  </a:lnTo>
                  <a:lnTo>
                    <a:pt x="3038573" y="0"/>
                  </a:lnTo>
                  <a:lnTo>
                    <a:pt x="3040298" y="0"/>
                  </a:lnTo>
                  <a:lnTo>
                    <a:pt x="3082021" y="0"/>
                  </a:lnTo>
                  <a:lnTo>
                    <a:pt x="3150044" y="0"/>
                  </a:lnTo>
                  <a:lnTo>
                    <a:pt x="3218441" y="0"/>
                  </a:lnTo>
                  <a:lnTo>
                    <a:pt x="3236855" y="0"/>
                  </a:lnTo>
                  <a:lnTo>
                    <a:pt x="3269839" y="0"/>
                  </a:lnTo>
                  <a:lnTo>
                    <a:pt x="3272250" y="0"/>
                  </a:lnTo>
                  <a:lnTo>
                    <a:pt x="3320378" y="0"/>
                  </a:lnTo>
                  <a:lnTo>
                    <a:pt x="3346330" y="0"/>
                  </a:lnTo>
                  <a:lnTo>
                    <a:pt x="3357257" y="0"/>
                  </a:lnTo>
                  <a:lnTo>
                    <a:pt x="3369936" y="0"/>
                  </a:lnTo>
                  <a:lnTo>
                    <a:pt x="3398980" y="0"/>
                  </a:lnTo>
                  <a:lnTo>
                    <a:pt x="3405925" y="0"/>
                  </a:lnTo>
                  <a:cubicBezTo>
                    <a:pt x="3411066" y="0"/>
                    <a:pt x="3411066" y="0"/>
                    <a:pt x="3411066" y="0"/>
                  </a:cubicBezTo>
                  <a:lnTo>
                    <a:pt x="3520813" y="0"/>
                  </a:lnTo>
                  <a:lnTo>
                    <a:pt x="3607623" y="0"/>
                  </a:lnTo>
                  <a:lnTo>
                    <a:pt x="3608111" y="0"/>
                  </a:lnTo>
                  <a:lnTo>
                    <a:pt x="3666629" y="0"/>
                  </a:lnTo>
                  <a:lnTo>
                    <a:pt x="3702124" y="0"/>
                  </a:lnTo>
                  <a:lnTo>
                    <a:pt x="3720351" y="0"/>
                  </a:lnTo>
                  <a:lnTo>
                    <a:pt x="3728025" y="0"/>
                  </a:lnTo>
                  <a:lnTo>
                    <a:pt x="3769748" y="0"/>
                  </a:lnTo>
                  <a:cubicBezTo>
                    <a:pt x="4098793" y="0"/>
                    <a:pt x="4098793" y="0"/>
                    <a:pt x="4098793" y="0"/>
                  </a:cubicBezTo>
                  <a:cubicBezTo>
                    <a:pt x="4133877" y="0"/>
                    <a:pt x="4175977" y="24572"/>
                    <a:pt x="4193519" y="54408"/>
                  </a:cubicBezTo>
                  <a:cubicBezTo>
                    <a:pt x="4439104" y="480025"/>
                    <a:pt x="4439104" y="480025"/>
                    <a:pt x="4439104" y="480025"/>
                  </a:cubicBezTo>
                  <a:cubicBezTo>
                    <a:pt x="4456646" y="509862"/>
                    <a:pt x="4456646" y="559005"/>
                    <a:pt x="4439104" y="588843"/>
                  </a:cubicBezTo>
                  <a:cubicBezTo>
                    <a:pt x="4193519" y="1014459"/>
                    <a:pt x="4193519" y="1014459"/>
                    <a:pt x="4193519" y="1014459"/>
                  </a:cubicBezTo>
                  <a:cubicBezTo>
                    <a:pt x="4175977" y="1044295"/>
                    <a:pt x="4133877" y="1068867"/>
                    <a:pt x="4098793" y="1068867"/>
                  </a:cubicBezTo>
                  <a:lnTo>
                    <a:pt x="3728025" y="1068867"/>
                  </a:lnTo>
                  <a:lnTo>
                    <a:pt x="3607623" y="1068867"/>
                  </a:lnTo>
                  <a:lnTo>
                    <a:pt x="3411066" y="1068867"/>
                  </a:lnTo>
                  <a:lnTo>
                    <a:pt x="3357257" y="1068867"/>
                  </a:lnTo>
                  <a:lnTo>
                    <a:pt x="3236855" y="1068867"/>
                  </a:lnTo>
                  <a:lnTo>
                    <a:pt x="3040298" y="1068867"/>
                  </a:lnTo>
                  <a:lnTo>
                    <a:pt x="3038573" y="1068867"/>
                  </a:lnTo>
                  <a:lnTo>
                    <a:pt x="2919896" y="1068867"/>
                  </a:lnTo>
                  <a:lnTo>
                    <a:pt x="2866087" y="1068867"/>
                  </a:lnTo>
                  <a:lnTo>
                    <a:pt x="2719890" y="1068867"/>
                  </a:lnTo>
                  <a:lnTo>
                    <a:pt x="2669530" y="1068867"/>
                  </a:lnTo>
                  <a:lnTo>
                    <a:pt x="2549127" y="1068867"/>
                  </a:lnTo>
                  <a:lnTo>
                    <a:pt x="2547403" y="1068867"/>
                  </a:lnTo>
                  <a:lnTo>
                    <a:pt x="2350846" y="1068867"/>
                  </a:lnTo>
                  <a:lnTo>
                    <a:pt x="2349122" y="1068867"/>
                  </a:lnTo>
                  <a:lnTo>
                    <a:pt x="2228719" y="1068867"/>
                  </a:lnTo>
                  <a:lnTo>
                    <a:pt x="2178359" y="1068867"/>
                  </a:lnTo>
                  <a:lnTo>
                    <a:pt x="2032162" y="1068867"/>
                  </a:lnTo>
                  <a:lnTo>
                    <a:pt x="1978354" y="1068867"/>
                  </a:lnTo>
                  <a:lnTo>
                    <a:pt x="1859676" y="1068867"/>
                  </a:lnTo>
                  <a:lnTo>
                    <a:pt x="1857951" y="1068867"/>
                  </a:lnTo>
                  <a:lnTo>
                    <a:pt x="1826599" y="1068867"/>
                  </a:lnTo>
                  <a:lnTo>
                    <a:pt x="1661394" y="1068867"/>
                  </a:lnTo>
                  <a:lnTo>
                    <a:pt x="1540992" y="1068867"/>
                  </a:lnTo>
                  <a:lnTo>
                    <a:pt x="1531708" y="1068867"/>
                  </a:lnTo>
                  <a:lnTo>
                    <a:pt x="1487183" y="1068867"/>
                  </a:lnTo>
                  <a:lnTo>
                    <a:pt x="1335428" y="1068867"/>
                  </a:lnTo>
                  <a:lnTo>
                    <a:pt x="1290626" y="1068867"/>
                  </a:lnTo>
                  <a:lnTo>
                    <a:pt x="1170224" y="1068867"/>
                  </a:lnTo>
                  <a:lnTo>
                    <a:pt x="1138871" y="1068867"/>
                  </a:lnTo>
                  <a:lnTo>
                    <a:pt x="1040537" y="1068867"/>
                  </a:lnTo>
                  <a:lnTo>
                    <a:pt x="843980" y="1068867"/>
                  </a:lnTo>
                  <a:lnTo>
                    <a:pt x="799455" y="1068867"/>
                  </a:lnTo>
                  <a:lnTo>
                    <a:pt x="647700" y="1068867"/>
                  </a:lnTo>
                  <a:lnTo>
                    <a:pt x="352810" y="1068867"/>
                  </a:lnTo>
                  <a:cubicBezTo>
                    <a:pt x="318603" y="1068867"/>
                    <a:pt x="275626" y="1044295"/>
                    <a:pt x="258084" y="1014459"/>
                  </a:cubicBezTo>
                  <a:cubicBezTo>
                    <a:pt x="12498" y="588843"/>
                    <a:pt x="12498" y="588843"/>
                    <a:pt x="12498" y="588843"/>
                  </a:cubicBezTo>
                  <a:cubicBezTo>
                    <a:pt x="-4166" y="559005"/>
                    <a:pt x="-4166" y="509862"/>
                    <a:pt x="12498" y="480025"/>
                  </a:cubicBezTo>
                  <a:cubicBezTo>
                    <a:pt x="258084" y="54408"/>
                    <a:pt x="258084" y="54408"/>
                    <a:pt x="258084" y="54408"/>
                  </a:cubicBezTo>
                  <a:cubicBezTo>
                    <a:pt x="275626" y="24572"/>
                    <a:pt x="318603" y="0"/>
                    <a:pt x="352810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95000"/>
                  </a:schemeClr>
                </a:gs>
                <a:gs pos="0">
                  <a:srgbClr val="D3D3D3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40" name="任意多边形 39"/>
            <p:cNvSpPr>
              <a:spLocks/>
            </p:cNvSpPr>
            <p:nvPr/>
          </p:nvSpPr>
          <p:spPr bwMode="auto">
            <a:xfrm>
              <a:off x="1010779" y="325868"/>
              <a:ext cx="2628449" cy="527848"/>
            </a:xfrm>
            <a:custGeom>
              <a:avLst/>
              <a:gdLst>
                <a:gd name="connsiteX0" fmla="*/ 305125 w 4603109"/>
                <a:gd name="connsiteY0" fmla="*/ 0 h 924402"/>
                <a:gd name="connsiteX1" fmla="*/ 432894 w 4603109"/>
                <a:gd name="connsiteY1" fmla="*/ 0 h 924402"/>
                <a:gd name="connsiteX2" fmla="*/ 445336 w 4603109"/>
                <a:gd name="connsiteY2" fmla="*/ 0 h 924402"/>
                <a:gd name="connsiteX3" fmla="*/ 550703 w 4603109"/>
                <a:gd name="connsiteY3" fmla="*/ 0 h 924402"/>
                <a:gd name="connsiteX4" fmla="*/ 560158 w 4603109"/>
                <a:gd name="connsiteY4" fmla="*/ 0 h 924402"/>
                <a:gd name="connsiteX5" fmla="*/ 573105 w 4603109"/>
                <a:gd name="connsiteY5" fmla="*/ 0 h 924402"/>
                <a:gd name="connsiteX6" fmla="*/ 626202 w 4603109"/>
                <a:gd name="connsiteY6" fmla="*/ 0 h 924402"/>
                <a:gd name="connsiteX7" fmla="*/ 676811 w 4603109"/>
                <a:gd name="connsiteY7" fmla="*/ 0 h 924402"/>
                <a:gd name="connsiteX8" fmla="*/ 678472 w 4603109"/>
                <a:gd name="connsiteY8" fmla="*/ 0 h 924402"/>
                <a:gd name="connsiteX9" fmla="*/ 687927 w 4603109"/>
                <a:gd name="connsiteY9" fmla="*/ 0 h 924402"/>
                <a:gd name="connsiteX10" fmla="*/ 691402 w 4603109"/>
                <a:gd name="connsiteY10" fmla="*/ 0 h 924402"/>
                <a:gd name="connsiteX11" fmla="*/ 700371 w 4603109"/>
                <a:gd name="connsiteY11" fmla="*/ 0 h 924402"/>
                <a:gd name="connsiteX12" fmla="*/ 707508 w 4603109"/>
                <a:gd name="connsiteY12" fmla="*/ 0 h 924402"/>
                <a:gd name="connsiteX13" fmla="*/ 729909 w 4603109"/>
                <a:gd name="connsiteY13" fmla="*/ 0 h 924402"/>
                <a:gd name="connsiteX14" fmla="*/ 753971 w 4603109"/>
                <a:gd name="connsiteY14" fmla="*/ 0 h 924402"/>
                <a:gd name="connsiteX15" fmla="*/ 804580 w 4603109"/>
                <a:gd name="connsiteY15" fmla="*/ 0 h 924402"/>
                <a:gd name="connsiteX16" fmla="*/ 805737 w 4603109"/>
                <a:gd name="connsiteY16" fmla="*/ 0 h 924402"/>
                <a:gd name="connsiteX17" fmla="*/ 819171 w 4603109"/>
                <a:gd name="connsiteY17" fmla="*/ 0 h 924402"/>
                <a:gd name="connsiteX18" fmla="*/ 828140 w 4603109"/>
                <a:gd name="connsiteY18" fmla="*/ 0 h 924402"/>
                <a:gd name="connsiteX19" fmla="*/ 831615 w 4603109"/>
                <a:gd name="connsiteY19" fmla="*/ 0 h 924402"/>
                <a:gd name="connsiteX20" fmla="*/ 835277 w 4603109"/>
                <a:gd name="connsiteY20" fmla="*/ 0 h 924402"/>
                <a:gd name="connsiteX21" fmla="*/ 857678 w 4603109"/>
                <a:gd name="connsiteY21" fmla="*/ 0 h 924402"/>
                <a:gd name="connsiteX22" fmla="*/ 864889 w 4603109"/>
                <a:gd name="connsiteY22" fmla="*/ 0 h 924402"/>
                <a:gd name="connsiteX23" fmla="*/ 899900 w 4603109"/>
                <a:gd name="connsiteY23" fmla="*/ 0 h 924402"/>
                <a:gd name="connsiteX24" fmla="*/ 909341 w 4603109"/>
                <a:gd name="connsiteY24" fmla="*/ 0 h 924402"/>
                <a:gd name="connsiteX25" fmla="*/ 929965 w 4603109"/>
                <a:gd name="connsiteY25" fmla="*/ 0 h 924402"/>
                <a:gd name="connsiteX26" fmla="*/ 933506 w 4603109"/>
                <a:gd name="connsiteY26" fmla="*/ 0 h 924402"/>
                <a:gd name="connsiteX27" fmla="*/ 936982 w 4603109"/>
                <a:gd name="connsiteY27" fmla="*/ 0 h 924402"/>
                <a:gd name="connsiteX28" fmla="*/ 959384 w 4603109"/>
                <a:gd name="connsiteY28" fmla="*/ 0 h 924402"/>
                <a:gd name="connsiteX29" fmla="*/ 962542 w 4603109"/>
                <a:gd name="connsiteY29" fmla="*/ 0 h 924402"/>
                <a:gd name="connsiteX30" fmla="*/ 984943 w 4603109"/>
                <a:gd name="connsiteY30" fmla="*/ 0 h 924402"/>
                <a:gd name="connsiteX31" fmla="*/ 992658 w 4603109"/>
                <a:gd name="connsiteY31" fmla="*/ 0 h 924402"/>
                <a:gd name="connsiteX32" fmla="*/ 1012059 w 4603109"/>
                <a:gd name="connsiteY32" fmla="*/ 0 h 924402"/>
                <a:gd name="connsiteX33" fmla="*/ 1012480 w 4603109"/>
                <a:gd name="connsiteY33" fmla="*/ 0 h 924402"/>
                <a:gd name="connsiteX34" fmla="*/ 1027669 w 4603109"/>
                <a:gd name="connsiteY34" fmla="*/ 0 h 924402"/>
                <a:gd name="connsiteX35" fmla="*/ 1037110 w 4603109"/>
                <a:gd name="connsiteY35" fmla="*/ 0 h 924402"/>
                <a:gd name="connsiteX36" fmla="*/ 1040112 w 4603109"/>
                <a:gd name="connsiteY36" fmla="*/ 0 h 924402"/>
                <a:gd name="connsiteX37" fmla="*/ 1057734 w 4603109"/>
                <a:gd name="connsiteY37" fmla="*/ 0 h 924402"/>
                <a:gd name="connsiteX38" fmla="*/ 1064751 w 4603109"/>
                <a:gd name="connsiteY38" fmla="*/ 0 h 924402"/>
                <a:gd name="connsiteX39" fmla="*/ 1070177 w 4603109"/>
                <a:gd name="connsiteY39" fmla="*/ 0 h 924402"/>
                <a:gd name="connsiteX40" fmla="*/ 1072436 w 4603109"/>
                <a:gd name="connsiteY40" fmla="*/ 0 h 924402"/>
                <a:gd name="connsiteX41" fmla="*/ 1090311 w 4603109"/>
                <a:gd name="connsiteY41" fmla="*/ 0 h 924402"/>
                <a:gd name="connsiteX42" fmla="*/ 1110718 w 4603109"/>
                <a:gd name="connsiteY42" fmla="*/ 0 h 924402"/>
                <a:gd name="connsiteX43" fmla="*/ 1112712 w 4603109"/>
                <a:gd name="connsiteY43" fmla="*/ 0 h 924402"/>
                <a:gd name="connsiteX44" fmla="*/ 1116187 w 4603109"/>
                <a:gd name="connsiteY44" fmla="*/ 0 h 924402"/>
                <a:gd name="connsiteX45" fmla="*/ 1139828 w 4603109"/>
                <a:gd name="connsiteY45" fmla="*/ 0 h 924402"/>
                <a:gd name="connsiteX46" fmla="*/ 1140249 w 4603109"/>
                <a:gd name="connsiteY46" fmla="*/ 0 h 924402"/>
                <a:gd name="connsiteX47" fmla="*/ 1145480 w 4603109"/>
                <a:gd name="connsiteY47" fmla="*/ 0 h 924402"/>
                <a:gd name="connsiteX48" fmla="*/ 1152270 w 4603109"/>
                <a:gd name="connsiteY48" fmla="*/ 0 h 924402"/>
                <a:gd name="connsiteX49" fmla="*/ 1154934 w 4603109"/>
                <a:gd name="connsiteY49" fmla="*/ 0 h 924402"/>
                <a:gd name="connsiteX50" fmla="*/ 1167881 w 4603109"/>
                <a:gd name="connsiteY50" fmla="*/ 0 h 924402"/>
                <a:gd name="connsiteX51" fmla="*/ 1175544 w 4603109"/>
                <a:gd name="connsiteY51" fmla="*/ 0 h 924402"/>
                <a:gd name="connsiteX52" fmla="*/ 1184998 w 4603109"/>
                <a:gd name="connsiteY52" fmla="*/ 0 h 924402"/>
                <a:gd name="connsiteX53" fmla="*/ 1197946 w 4603109"/>
                <a:gd name="connsiteY53" fmla="*/ 0 h 924402"/>
                <a:gd name="connsiteX54" fmla="*/ 1200205 w 4603109"/>
                <a:gd name="connsiteY54" fmla="*/ 0 h 924402"/>
                <a:gd name="connsiteX55" fmla="*/ 1220978 w 4603109"/>
                <a:gd name="connsiteY55" fmla="*/ 0 h 924402"/>
                <a:gd name="connsiteX56" fmla="*/ 1238487 w 4603109"/>
                <a:gd name="connsiteY56" fmla="*/ 0 h 924402"/>
                <a:gd name="connsiteX57" fmla="*/ 1243956 w 4603109"/>
                <a:gd name="connsiteY57" fmla="*/ 0 h 924402"/>
                <a:gd name="connsiteX58" fmla="*/ 1251042 w 4603109"/>
                <a:gd name="connsiteY58" fmla="*/ 0 h 924402"/>
                <a:gd name="connsiteX59" fmla="*/ 1257637 w 4603109"/>
                <a:gd name="connsiteY59" fmla="*/ 0 h 924402"/>
                <a:gd name="connsiteX60" fmla="*/ 1271587 w 4603109"/>
                <a:gd name="connsiteY60" fmla="*/ 0 h 924402"/>
                <a:gd name="connsiteX61" fmla="*/ 1273249 w 4603109"/>
                <a:gd name="connsiteY61" fmla="*/ 0 h 924402"/>
                <a:gd name="connsiteX62" fmla="*/ 1280039 w 4603109"/>
                <a:gd name="connsiteY62" fmla="*/ 0 h 924402"/>
                <a:gd name="connsiteX63" fmla="*/ 1282703 w 4603109"/>
                <a:gd name="connsiteY63" fmla="*/ 0 h 924402"/>
                <a:gd name="connsiteX64" fmla="*/ 1286178 w 4603109"/>
                <a:gd name="connsiteY64" fmla="*/ 0 h 924402"/>
                <a:gd name="connsiteX65" fmla="*/ 1295146 w 4603109"/>
                <a:gd name="connsiteY65" fmla="*/ 0 h 924402"/>
                <a:gd name="connsiteX66" fmla="*/ 1301651 w 4603109"/>
                <a:gd name="connsiteY66" fmla="*/ 0 h 924402"/>
                <a:gd name="connsiteX67" fmla="*/ 1302284 w 4603109"/>
                <a:gd name="connsiteY67" fmla="*/ 0 h 924402"/>
                <a:gd name="connsiteX68" fmla="*/ 1303313 w 4603109"/>
                <a:gd name="connsiteY68" fmla="*/ 0 h 924402"/>
                <a:gd name="connsiteX69" fmla="*/ 1312767 w 4603109"/>
                <a:gd name="connsiteY69" fmla="*/ 0 h 924402"/>
                <a:gd name="connsiteX70" fmla="*/ 1316242 w 4603109"/>
                <a:gd name="connsiteY70" fmla="*/ 0 h 924402"/>
                <a:gd name="connsiteX71" fmla="*/ 1321886 w 4603109"/>
                <a:gd name="connsiteY71" fmla="*/ 0 h 924402"/>
                <a:gd name="connsiteX72" fmla="*/ 1324685 w 4603109"/>
                <a:gd name="connsiteY72" fmla="*/ 0 h 924402"/>
                <a:gd name="connsiteX73" fmla="*/ 1325211 w 4603109"/>
                <a:gd name="connsiteY73" fmla="*/ 0 h 924402"/>
                <a:gd name="connsiteX74" fmla="*/ 1332348 w 4603109"/>
                <a:gd name="connsiteY74" fmla="*/ 0 h 924402"/>
                <a:gd name="connsiteX75" fmla="*/ 1332714 w 4603109"/>
                <a:gd name="connsiteY75" fmla="*/ 0 h 924402"/>
                <a:gd name="connsiteX76" fmla="*/ 1333135 w 4603109"/>
                <a:gd name="connsiteY76" fmla="*/ 0 h 924402"/>
                <a:gd name="connsiteX77" fmla="*/ 1348747 w 4603109"/>
                <a:gd name="connsiteY77" fmla="*/ 0 h 924402"/>
                <a:gd name="connsiteX78" fmla="*/ 1354749 w 4603109"/>
                <a:gd name="connsiteY78" fmla="*/ 0 h 924402"/>
                <a:gd name="connsiteX79" fmla="*/ 1378811 w 4603109"/>
                <a:gd name="connsiteY79" fmla="*/ 0 h 924402"/>
                <a:gd name="connsiteX80" fmla="*/ 1383745 w 4603109"/>
                <a:gd name="connsiteY80" fmla="*/ 0 h 924402"/>
                <a:gd name="connsiteX81" fmla="*/ 1385406 w 4603109"/>
                <a:gd name="connsiteY81" fmla="*/ 0 h 924402"/>
                <a:gd name="connsiteX82" fmla="*/ 1399356 w 4603109"/>
                <a:gd name="connsiteY82" fmla="*/ 0 h 924402"/>
                <a:gd name="connsiteX83" fmla="*/ 1400513 w 4603109"/>
                <a:gd name="connsiteY83" fmla="*/ 0 h 924402"/>
                <a:gd name="connsiteX84" fmla="*/ 1413947 w 4603109"/>
                <a:gd name="connsiteY84" fmla="*/ 0 h 924402"/>
                <a:gd name="connsiteX85" fmla="*/ 1414442 w 4603109"/>
                <a:gd name="connsiteY85" fmla="*/ 0 h 924402"/>
                <a:gd name="connsiteX86" fmla="*/ 1422915 w 4603109"/>
                <a:gd name="connsiteY86" fmla="*/ 0 h 924402"/>
                <a:gd name="connsiteX87" fmla="*/ 1426390 w 4603109"/>
                <a:gd name="connsiteY87" fmla="*/ 0 h 924402"/>
                <a:gd name="connsiteX88" fmla="*/ 1429420 w 4603109"/>
                <a:gd name="connsiteY88" fmla="*/ 0 h 924402"/>
                <a:gd name="connsiteX89" fmla="*/ 1430053 w 4603109"/>
                <a:gd name="connsiteY89" fmla="*/ 0 h 924402"/>
                <a:gd name="connsiteX90" fmla="*/ 1430206 w 4603109"/>
                <a:gd name="connsiteY90" fmla="*/ 0 h 924402"/>
                <a:gd name="connsiteX91" fmla="*/ 1430577 w 4603109"/>
                <a:gd name="connsiteY91" fmla="*/ 0 h 924402"/>
                <a:gd name="connsiteX92" fmla="*/ 1436843 w 4603109"/>
                <a:gd name="connsiteY92" fmla="*/ 0 h 924402"/>
                <a:gd name="connsiteX93" fmla="*/ 1444011 w 4603109"/>
                <a:gd name="connsiteY93" fmla="*/ 0 h 924402"/>
                <a:gd name="connsiteX94" fmla="*/ 1449655 w 4603109"/>
                <a:gd name="connsiteY94" fmla="*/ 0 h 924402"/>
                <a:gd name="connsiteX95" fmla="*/ 1452454 w 4603109"/>
                <a:gd name="connsiteY95" fmla="*/ 0 h 924402"/>
                <a:gd name="connsiteX96" fmla="*/ 1452980 w 4603109"/>
                <a:gd name="connsiteY96" fmla="*/ 0 h 924402"/>
                <a:gd name="connsiteX97" fmla="*/ 1456455 w 4603109"/>
                <a:gd name="connsiteY97" fmla="*/ 0 h 924402"/>
                <a:gd name="connsiteX98" fmla="*/ 1459664 w 4603109"/>
                <a:gd name="connsiteY98" fmla="*/ 0 h 924402"/>
                <a:gd name="connsiteX99" fmla="*/ 1460117 w 4603109"/>
                <a:gd name="connsiteY99" fmla="*/ 0 h 924402"/>
                <a:gd name="connsiteX100" fmla="*/ 1460483 w 4603109"/>
                <a:gd name="connsiteY100" fmla="*/ 0 h 924402"/>
                <a:gd name="connsiteX101" fmla="*/ 1460904 w 4603109"/>
                <a:gd name="connsiteY101" fmla="*/ 0 h 924402"/>
                <a:gd name="connsiteX102" fmla="*/ 1472926 w 4603109"/>
                <a:gd name="connsiteY102" fmla="*/ 0 h 924402"/>
                <a:gd name="connsiteX103" fmla="*/ 1482518 w 4603109"/>
                <a:gd name="connsiteY103" fmla="*/ 0 h 924402"/>
                <a:gd name="connsiteX104" fmla="*/ 1489729 w 4603109"/>
                <a:gd name="connsiteY104" fmla="*/ 0 h 924402"/>
                <a:gd name="connsiteX105" fmla="*/ 1504116 w 4603109"/>
                <a:gd name="connsiteY105" fmla="*/ 0 h 924402"/>
                <a:gd name="connsiteX106" fmla="*/ 1511514 w 4603109"/>
                <a:gd name="connsiteY106" fmla="*/ 0 h 924402"/>
                <a:gd name="connsiteX107" fmla="*/ 1524740 w 4603109"/>
                <a:gd name="connsiteY107" fmla="*/ 0 h 924402"/>
                <a:gd name="connsiteX108" fmla="*/ 1528282 w 4603109"/>
                <a:gd name="connsiteY108" fmla="*/ 0 h 924402"/>
                <a:gd name="connsiteX109" fmla="*/ 1531757 w 4603109"/>
                <a:gd name="connsiteY109" fmla="*/ 0 h 924402"/>
                <a:gd name="connsiteX110" fmla="*/ 1534181 w 4603109"/>
                <a:gd name="connsiteY110" fmla="*/ 0 h 924402"/>
                <a:gd name="connsiteX111" fmla="*/ 1542211 w 4603109"/>
                <a:gd name="connsiteY111" fmla="*/ 0 h 924402"/>
                <a:gd name="connsiteX112" fmla="*/ 1554159 w 4603109"/>
                <a:gd name="connsiteY112" fmla="*/ 0 h 924402"/>
                <a:gd name="connsiteX113" fmla="*/ 1557318 w 4603109"/>
                <a:gd name="connsiteY113" fmla="*/ 0 h 924402"/>
                <a:gd name="connsiteX114" fmla="*/ 1557975 w 4603109"/>
                <a:gd name="connsiteY114" fmla="*/ 0 h 924402"/>
                <a:gd name="connsiteX115" fmla="*/ 1558346 w 4603109"/>
                <a:gd name="connsiteY115" fmla="*/ 0 h 924402"/>
                <a:gd name="connsiteX116" fmla="*/ 1561822 w 4603109"/>
                <a:gd name="connsiteY116" fmla="*/ 0 h 924402"/>
                <a:gd name="connsiteX117" fmla="*/ 1564612 w 4603109"/>
                <a:gd name="connsiteY117" fmla="*/ 0 h 924402"/>
                <a:gd name="connsiteX118" fmla="*/ 1566857 w 4603109"/>
                <a:gd name="connsiteY118" fmla="*/ 0 h 924402"/>
                <a:gd name="connsiteX119" fmla="*/ 1576919 w 4603109"/>
                <a:gd name="connsiteY119" fmla="*/ 0 h 924402"/>
                <a:gd name="connsiteX120" fmla="*/ 1579719 w 4603109"/>
                <a:gd name="connsiteY120" fmla="*/ 0 h 924402"/>
                <a:gd name="connsiteX121" fmla="*/ 1584224 w 4603109"/>
                <a:gd name="connsiteY121" fmla="*/ 0 h 924402"/>
                <a:gd name="connsiteX122" fmla="*/ 1587382 w 4603109"/>
                <a:gd name="connsiteY122" fmla="*/ 0 h 924402"/>
                <a:gd name="connsiteX123" fmla="*/ 1587433 w 4603109"/>
                <a:gd name="connsiteY123" fmla="*/ 0 h 924402"/>
                <a:gd name="connsiteX124" fmla="*/ 1600695 w 4603109"/>
                <a:gd name="connsiteY124" fmla="*/ 0 h 924402"/>
                <a:gd name="connsiteX125" fmla="*/ 1606834 w 4603109"/>
                <a:gd name="connsiteY125" fmla="*/ 0 h 924402"/>
                <a:gd name="connsiteX126" fmla="*/ 1607256 w 4603109"/>
                <a:gd name="connsiteY126" fmla="*/ 0 h 924402"/>
                <a:gd name="connsiteX127" fmla="*/ 1608325 w 4603109"/>
                <a:gd name="connsiteY127" fmla="*/ 0 h 924402"/>
                <a:gd name="connsiteX128" fmla="*/ 1609783 w 4603109"/>
                <a:gd name="connsiteY128" fmla="*/ 0 h 924402"/>
                <a:gd name="connsiteX129" fmla="*/ 1617498 w 4603109"/>
                <a:gd name="connsiteY129" fmla="*/ 0 h 924402"/>
                <a:gd name="connsiteX130" fmla="*/ 1631885 w 4603109"/>
                <a:gd name="connsiteY130" fmla="*/ 0 h 924402"/>
                <a:gd name="connsiteX131" fmla="*/ 1636899 w 4603109"/>
                <a:gd name="connsiteY131" fmla="*/ 0 h 924402"/>
                <a:gd name="connsiteX132" fmla="*/ 1637320 w 4603109"/>
                <a:gd name="connsiteY132" fmla="*/ 0 h 924402"/>
                <a:gd name="connsiteX133" fmla="*/ 1637445 w 4603109"/>
                <a:gd name="connsiteY133" fmla="*/ 0 h 924402"/>
                <a:gd name="connsiteX134" fmla="*/ 1652509 w 4603109"/>
                <a:gd name="connsiteY134" fmla="*/ 0 h 924402"/>
                <a:gd name="connsiteX135" fmla="*/ 1659526 w 4603109"/>
                <a:gd name="connsiteY135" fmla="*/ 0 h 924402"/>
                <a:gd name="connsiteX136" fmla="*/ 1661950 w 4603109"/>
                <a:gd name="connsiteY136" fmla="*/ 0 h 924402"/>
                <a:gd name="connsiteX137" fmla="*/ 1664952 w 4603109"/>
                <a:gd name="connsiteY137" fmla="*/ 0 h 924402"/>
                <a:gd name="connsiteX138" fmla="*/ 1667212 w 4603109"/>
                <a:gd name="connsiteY138" fmla="*/ 0 h 924402"/>
                <a:gd name="connsiteX139" fmla="*/ 1685087 w 4603109"/>
                <a:gd name="connsiteY139" fmla="*/ 0 h 924402"/>
                <a:gd name="connsiteX140" fmla="*/ 1689591 w 4603109"/>
                <a:gd name="connsiteY140" fmla="*/ 0 h 924402"/>
                <a:gd name="connsiteX141" fmla="*/ 1694626 w 4603109"/>
                <a:gd name="connsiteY141" fmla="*/ 0 h 924402"/>
                <a:gd name="connsiteX142" fmla="*/ 1697276 w 4603109"/>
                <a:gd name="connsiteY142" fmla="*/ 0 h 924402"/>
                <a:gd name="connsiteX143" fmla="*/ 1698000 w 4603109"/>
                <a:gd name="connsiteY143" fmla="*/ 0 h 924402"/>
                <a:gd name="connsiteX144" fmla="*/ 1704688 w 4603109"/>
                <a:gd name="connsiteY144" fmla="*/ 0 h 924402"/>
                <a:gd name="connsiteX145" fmla="*/ 1707488 w 4603109"/>
                <a:gd name="connsiteY145" fmla="*/ 0 h 924402"/>
                <a:gd name="connsiteX146" fmla="*/ 1710963 w 4603109"/>
                <a:gd name="connsiteY146" fmla="*/ 0 h 924402"/>
                <a:gd name="connsiteX147" fmla="*/ 1715151 w 4603109"/>
                <a:gd name="connsiteY147" fmla="*/ 0 h 924402"/>
                <a:gd name="connsiteX148" fmla="*/ 1721928 w 4603109"/>
                <a:gd name="connsiteY148" fmla="*/ 0 h 924402"/>
                <a:gd name="connsiteX149" fmla="*/ 1734603 w 4603109"/>
                <a:gd name="connsiteY149" fmla="*/ 0 h 924402"/>
                <a:gd name="connsiteX150" fmla="*/ 1735025 w 4603109"/>
                <a:gd name="connsiteY150" fmla="*/ 0 h 924402"/>
                <a:gd name="connsiteX151" fmla="*/ 1735558 w 4603109"/>
                <a:gd name="connsiteY151" fmla="*/ 0 h 924402"/>
                <a:gd name="connsiteX152" fmla="*/ 1736094 w 4603109"/>
                <a:gd name="connsiteY152" fmla="*/ 0 h 924402"/>
                <a:gd name="connsiteX153" fmla="*/ 1737552 w 4603109"/>
                <a:gd name="connsiteY153" fmla="*/ 0 h 924402"/>
                <a:gd name="connsiteX154" fmla="*/ 1741027 w 4603109"/>
                <a:gd name="connsiteY154" fmla="*/ 0 h 924402"/>
                <a:gd name="connsiteX155" fmla="*/ 1747046 w 4603109"/>
                <a:gd name="connsiteY155" fmla="*/ 0 h 924402"/>
                <a:gd name="connsiteX156" fmla="*/ 1748537 w 4603109"/>
                <a:gd name="connsiteY156" fmla="*/ 0 h 924402"/>
                <a:gd name="connsiteX157" fmla="*/ 1753052 w 4603109"/>
                <a:gd name="connsiteY157" fmla="*/ 0 h 924402"/>
                <a:gd name="connsiteX158" fmla="*/ 1757499 w 4603109"/>
                <a:gd name="connsiteY158" fmla="*/ 0 h 924402"/>
                <a:gd name="connsiteX159" fmla="*/ 1764668 w 4603109"/>
                <a:gd name="connsiteY159" fmla="*/ 0 h 924402"/>
                <a:gd name="connsiteX160" fmla="*/ 1765089 w 4603109"/>
                <a:gd name="connsiteY160" fmla="*/ 0 h 924402"/>
                <a:gd name="connsiteX161" fmla="*/ 1765214 w 4603109"/>
                <a:gd name="connsiteY161" fmla="*/ 0 h 924402"/>
                <a:gd name="connsiteX162" fmla="*/ 1770320 w 4603109"/>
                <a:gd name="connsiteY162" fmla="*/ 0 h 924402"/>
                <a:gd name="connsiteX163" fmla="*/ 1777110 w 4603109"/>
                <a:gd name="connsiteY163" fmla="*/ 0 h 924402"/>
                <a:gd name="connsiteX164" fmla="*/ 1779774 w 4603109"/>
                <a:gd name="connsiteY164" fmla="*/ 0 h 924402"/>
                <a:gd name="connsiteX165" fmla="*/ 1792721 w 4603109"/>
                <a:gd name="connsiteY165" fmla="*/ 0 h 924402"/>
                <a:gd name="connsiteX166" fmla="*/ 1794981 w 4603109"/>
                <a:gd name="connsiteY166" fmla="*/ 0 h 924402"/>
                <a:gd name="connsiteX167" fmla="*/ 1825045 w 4603109"/>
                <a:gd name="connsiteY167" fmla="*/ 0 h 924402"/>
                <a:gd name="connsiteX168" fmla="*/ 1825769 w 4603109"/>
                <a:gd name="connsiteY168" fmla="*/ 0 h 924402"/>
                <a:gd name="connsiteX169" fmla="*/ 1838732 w 4603109"/>
                <a:gd name="connsiteY169" fmla="*/ 0 h 924402"/>
                <a:gd name="connsiteX170" fmla="*/ 1845818 w 4603109"/>
                <a:gd name="connsiteY170" fmla="*/ 0 h 924402"/>
                <a:gd name="connsiteX171" fmla="*/ 1849697 w 4603109"/>
                <a:gd name="connsiteY171" fmla="*/ 0 h 924402"/>
                <a:gd name="connsiteX172" fmla="*/ 1852412 w 4603109"/>
                <a:gd name="connsiteY172" fmla="*/ 0 h 924402"/>
                <a:gd name="connsiteX173" fmla="*/ 1853903 w 4603109"/>
                <a:gd name="connsiteY173" fmla="*/ 0 h 924402"/>
                <a:gd name="connsiteX174" fmla="*/ 1863327 w 4603109"/>
                <a:gd name="connsiteY174" fmla="*/ 0 h 924402"/>
                <a:gd name="connsiteX175" fmla="*/ 1868796 w 4603109"/>
                <a:gd name="connsiteY175" fmla="*/ 0 h 924402"/>
                <a:gd name="connsiteX176" fmla="*/ 1874815 w 4603109"/>
                <a:gd name="connsiteY176" fmla="*/ 0 h 924402"/>
                <a:gd name="connsiteX177" fmla="*/ 1876306 w 4603109"/>
                <a:gd name="connsiteY177" fmla="*/ 0 h 924402"/>
                <a:gd name="connsiteX178" fmla="*/ 1880821 w 4603109"/>
                <a:gd name="connsiteY178" fmla="*/ 0 h 924402"/>
                <a:gd name="connsiteX179" fmla="*/ 1882477 w 4603109"/>
                <a:gd name="connsiteY179" fmla="*/ 0 h 924402"/>
                <a:gd name="connsiteX180" fmla="*/ 1883936 w 4603109"/>
                <a:gd name="connsiteY180" fmla="*/ 0 h 924402"/>
                <a:gd name="connsiteX181" fmla="*/ 1885268 w 4603109"/>
                <a:gd name="connsiteY181" fmla="*/ 0 h 924402"/>
                <a:gd name="connsiteX182" fmla="*/ 1896427 w 4603109"/>
                <a:gd name="connsiteY182" fmla="*/ 0 h 924402"/>
                <a:gd name="connsiteX183" fmla="*/ 1898089 w 4603109"/>
                <a:gd name="connsiteY183" fmla="*/ 0 h 924402"/>
                <a:gd name="connsiteX184" fmla="*/ 1904879 w 4603109"/>
                <a:gd name="connsiteY184" fmla="*/ 0 h 924402"/>
                <a:gd name="connsiteX185" fmla="*/ 1907543 w 4603109"/>
                <a:gd name="connsiteY185" fmla="*/ 0 h 924402"/>
                <a:gd name="connsiteX186" fmla="*/ 1911018 w 4603109"/>
                <a:gd name="connsiteY186" fmla="*/ 0 h 924402"/>
                <a:gd name="connsiteX187" fmla="*/ 1919986 w 4603109"/>
                <a:gd name="connsiteY187" fmla="*/ 0 h 924402"/>
                <a:gd name="connsiteX188" fmla="*/ 1927124 w 4603109"/>
                <a:gd name="connsiteY188" fmla="*/ 0 h 924402"/>
                <a:gd name="connsiteX189" fmla="*/ 1927489 w 4603109"/>
                <a:gd name="connsiteY189" fmla="*/ 0 h 924402"/>
                <a:gd name="connsiteX190" fmla="*/ 1927911 w 4603109"/>
                <a:gd name="connsiteY190" fmla="*/ 0 h 924402"/>
                <a:gd name="connsiteX191" fmla="*/ 1929402 w 4603109"/>
                <a:gd name="connsiteY191" fmla="*/ 0 h 924402"/>
                <a:gd name="connsiteX192" fmla="*/ 1946726 w 4603109"/>
                <a:gd name="connsiteY192" fmla="*/ 0 h 924402"/>
                <a:gd name="connsiteX193" fmla="*/ 1949525 w 4603109"/>
                <a:gd name="connsiteY193" fmla="*/ 0 h 924402"/>
                <a:gd name="connsiteX194" fmla="*/ 1957554 w 4603109"/>
                <a:gd name="connsiteY194" fmla="*/ 0 h 924402"/>
                <a:gd name="connsiteX195" fmla="*/ 1957975 w 4603109"/>
                <a:gd name="connsiteY195" fmla="*/ 0 h 924402"/>
                <a:gd name="connsiteX196" fmla="*/ 1973587 w 4603109"/>
                <a:gd name="connsiteY196" fmla="*/ 0 h 924402"/>
                <a:gd name="connsiteX197" fmla="*/ 1978520 w 4603109"/>
                <a:gd name="connsiteY197" fmla="*/ 0 h 924402"/>
                <a:gd name="connsiteX198" fmla="*/ 1980012 w 4603109"/>
                <a:gd name="connsiteY198" fmla="*/ 0 h 924402"/>
                <a:gd name="connsiteX199" fmla="*/ 1980181 w 4603109"/>
                <a:gd name="connsiteY199" fmla="*/ 0 h 924402"/>
                <a:gd name="connsiteX200" fmla="*/ 1981672 w 4603109"/>
                <a:gd name="connsiteY200" fmla="*/ 0 h 924402"/>
                <a:gd name="connsiteX201" fmla="*/ 2008585 w 4603109"/>
                <a:gd name="connsiteY201" fmla="*/ 0 h 924402"/>
                <a:gd name="connsiteX202" fmla="*/ 2009218 w 4603109"/>
                <a:gd name="connsiteY202" fmla="*/ 0 h 924402"/>
                <a:gd name="connsiteX203" fmla="*/ 2010246 w 4603109"/>
                <a:gd name="connsiteY203" fmla="*/ 0 h 924402"/>
                <a:gd name="connsiteX204" fmla="*/ 2010709 w 4603109"/>
                <a:gd name="connsiteY204" fmla="*/ 0 h 924402"/>
                <a:gd name="connsiteX205" fmla="*/ 2011705 w 4603109"/>
                <a:gd name="connsiteY205" fmla="*/ 0 h 924402"/>
                <a:gd name="connsiteX206" fmla="*/ 2024147 w 4603109"/>
                <a:gd name="connsiteY206" fmla="*/ 0 h 924402"/>
                <a:gd name="connsiteX207" fmla="*/ 2024196 w 4603109"/>
                <a:gd name="connsiteY207" fmla="*/ 0 h 924402"/>
                <a:gd name="connsiteX208" fmla="*/ 2024981 w 4603109"/>
                <a:gd name="connsiteY208" fmla="*/ 0 h 924402"/>
                <a:gd name="connsiteX209" fmla="*/ 2025353 w 4603109"/>
                <a:gd name="connsiteY209" fmla="*/ 0 h 924402"/>
                <a:gd name="connsiteX210" fmla="*/ 2026473 w 4603109"/>
                <a:gd name="connsiteY210" fmla="*/ 0 h 924402"/>
                <a:gd name="connsiteX211" fmla="*/ 2031619 w 4603109"/>
                <a:gd name="connsiteY211" fmla="*/ 0 h 924402"/>
                <a:gd name="connsiteX212" fmla="*/ 2033110 w 4603109"/>
                <a:gd name="connsiteY212" fmla="*/ 0 h 924402"/>
                <a:gd name="connsiteX213" fmla="*/ 2038787 w 4603109"/>
                <a:gd name="connsiteY213" fmla="*/ 0 h 924402"/>
                <a:gd name="connsiteX214" fmla="*/ 2039282 w 4603109"/>
                <a:gd name="connsiteY214" fmla="*/ 0 h 924402"/>
                <a:gd name="connsiteX215" fmla="*/ 2047755 w 4603109"/>
                <a:gd name="connsiteY215" fmla="*/ 0 h 924402"/>
                <a:gd name="connsiteX216" fmla="*/ 2051230 w 4603109"/>
                <a:gd name="connsiteY216" fmla="*/ 0 h 924402"/>
                <a:gd name="connsiteX217" fmla="*/ 2054893 w 4603109"/>
                <a:gd name="connsiteY217" fmla="*/ 0 h 924402"/>
                <a:gd name="connsiteX218" fmla="*/ 2055046 w 4603109"/>
                <a:gd name="connsiteY218" fmla="*/ 0 h 924402"/>
                <a:gd name="connsiteX219" fmla="*/ 2055258 w 4603109"/>
                <a:gd name="connsiteY219" fmla="*/ 0 h 924402"/>
                <a:gd name="connsiteX220" fmla="*/ 2055680 w 4603109"/>
                <a:gd name="connsiteY220" fmla="*/ 0 h 924402"/>
                <a:gd name="connsiteX221" fmla="*/ 2057171 w 4603109"/>
                <a:gd name="connsiteY221" fmla="*/ 0 h 924402"/>
                <a:gd name="connsiteX222" fmla="*/ 2061683 w 4603109"/>
                <a:gd name="connsiteY222" fmla="*/ 0 h 924402"/>
                <a:gd name="connsiteX223" fmla="*/ 2067702 w 4603109"/>
                <a:gd name="connsiteY223" fmla="*/ 0 h 924402"/>
                <a:gd name="connsiteX224" fmla="*/ 2074495 w 4603109"/>
                <a:gd name="connsiteY224" fmla="*/ 0 h 924402"/>
                <a:gd name="connsiteX225" fmla="*/ 2077294 w 4603109"/>
                <a:gd name="connsiteY225" fmla="*/ 0 h 924402"/>
                <a:gd name="connsiteX226" fmla="*/ 2084504 w 4603109"/>
                <a:gd name="connsiteY226" fmla="*/ 0 h 924402"/>
                <a:gd name="connsiteX227" fmla="*/ 2085323 w 4603109"/>
                <a:gd name="connsiteY227" fmla="*/ 0 h 924402"/>
                <a:gd name="connsiteX228" fmla="*/ 2085744 w 4603109"/>
                <a:gd name="connsiteY228" fmla="*/ 0 h 924402"/>
                <a:gd name="connsiteX229" fmla="*/ 2097766 w 4603109"/>
                <a:gd name="connsiteY229" fmla="*/ 0 h 924402"/>
                <a:gd name="connsiteX230" fmla="*/ 2106289 w 4603109"/>
                <a:gd name="connsiteY230" fmla="*/ 0 h 924402"/>
                <a:gd name="connsiteX231" fmla="*/ 2107781 w 4603109"/>
                <a:gd name="connsiteY231" fmla="*/ 0 h 924402"/>
                <a:gd name="connsiteX232" fmla="*/ 2128956 w 4603109"/>
                <a:gd name="connsiteY232" fmla="*/ 0 h 924402"/>
                <a:gd name="connsiteX233" fmla="*/ 2129514 w 4603109"/>
                <a:gd name="connsiteY233" fmla="*/ 0 h 924402"/>
                <a:gd name="connsiteX234" fmla="*/ 2136354 w 4603109"/>
                <a:gd name="connsiteY234" fmla="*/ 0 h 924402"/>
                <a:gd name="connsiteX235" fmla="*/ 2136987 w 4603109"/>
                <a:gd name="connsiteY235" fmla="*/ 0 h 924402"/>
                <a:gd name="connsiteX236" fmla="*/ 2138478 w 4603109"/>
                <a:gd name="connsiteY236" fmla="*/ 0 h 924402"/>
                <a:gd name="connsiteX237" fmla="*/ 2151916 w 4603109"/>
                <a:gd name="connsiteY237" fmla="*/ 0 h 924402"/>
                <a:gd name="connsiteX238" fmla="*/ 2152750 w 4603109"/>
                <a:gd name="connsiteY238" fmla="*/ 0 h 924402"/>
                <a:gd name="connsiteX239" fmla="*/ 2153122 w 4603109"/>
                <a:gd name="connsiteY239" fmla="*/ 0 h 924402"/>
                <a:gd name="connsiteX240" fmla="*/ 2154242 w 4603109"/>
                <a:gd name="connsiteY240" fmla="*/ 0 h 924402"/>
                <a:gd name="connsiteX241" fmla="*/ 2156597 w 4603109"/>
                <a:gd name="connsiteY241" fmla="*/ 0 h 924402"/>
                <a:gd name="connsiteX242" fmla="*/ 2159388 w 4603109"/>
                <a:gd name="connsiteY242" fmla="*/ 0 h 924402"/>
                <a:gd name="connsiteX243" fmla="*/ 2160879 w 4603109"/>
                <a:gd name="connsiteY243" fmla="*/ 0 h 924402"/>
                <a:gd name="connsiteX244" fmla="*/ 2161633 w 4603109"/>
                <a:gd name="connsiteY244" fmla="*/ 0 h 924402"/>
                <a:gd name="connsiteX245" fmla="*/ 2167051 w 4603109"/>
                <a:gd name="connsiteY245" fmla="*/ 0 h 924402"/>
                <a:gd name="connsiteX246" fmla="*/ 2178999 w 4603109"/>
                <a:gd name="connsiteY246" fmla="*/ 0 h 924402"/>
                <a:gd name="connsiteX247" fmla="*/ 2182158 w 4603109"/>
                <a:gd name="connsiteY247" fmla="*/ 0 h 924402"/>
                <a:gd name="connsiteX248" fmla="*/ 2182815 w 4603109"/>
                <a:gd name="connsiteY248" fmla="*/ 0 h 924402"/>
                <a:gd name="connsiteX249" fmla="*/ 2188666 w 4603109"/>
                <a:gd name="connsiteY249" fmla="*/ 0 h 924402"/>
                <a:gd name="connsiteX250" fmla="*/ 2189452 w 4603109"/>
                <a:gd name="connsiteY250" fmla="*/ 0 h 924402"/>
                <a:gd name="connsiteX251" fmla="*/ 2191697 w 4603109"/>
                <a:gd name="connsiteY251" fmla="*/ 0 h 924402"/>
                <a:gd name="connsiteX252" fmla="*/ 2195471 w 4603109"/>
                <a:gd name="connsiteY252" fmla="*/ 0 h 924402"/>
                <a:gd name="connsiteX253" fmla="*/ 2201759 w 4603109"/>
                <a:gd name="connsiteY253" fmla="*/ 0 h 924402"/>
                <a:gd name="connsiteX254" fmla="*/ 2203100 w 4603109"/>
                <a:gd name="connsiteY254" fmla="*/ 0 h 924402"/>
                <a:gd name="connsiteX255" fmla="*/ 2204559 w 4603109"/>
                <a:gd name="connsiteY255" fmla="*/ 0 h 924402"/>
                <a:gd name="connsiteX256" fmla="*/ 2204591 w 4603109"/>
                <a:gd name="connsiteY256" fmla="*/ 0 h 924402"/>
                <a:gd name="connsiteX257" fmla="*/ 2212273 w 4603109"/>
                <a:gd name="connsiteY257" fmla="*/ 0 h 924402"/>
                <a:gd name="connsiteX258" fmla="*/ 2225535 w 4603109"/>
                <a:gd name="connsiteY258" fmla="*/ 0 h 924402"/>
                <a:gd name="connsiteX259" fmla="*/ 2231674 w 4603109"/>
                <a:gd name="connsiteY259" fmla="*/ 0 h 924402"/>
                <a:gd name="connsiteX260" fmla="*/ 2232096 w 4603109"/>
                <a:gd name="connsiteY260" fmla="*/ 0 h 924402"/>
                <a:gd name="connsiteX261" fmla="*/ 2232220 w 4603109"/>
                <a:gd name="connsiteY261" fmla="*/ 0 h 924402"/>
                <a:gd name="connsiteX262" fmla="*/ 2233118 w 4603109"/>
                <a:gd name="connsiteY262" fmla="*/ 0 h 924402"/>
                <a:gd name="connsiteX263" fmla="*/ 2233165 w 4603109"/>
                <a:gd name="connsiteY263" fmla="*/ 0 h 924402"/>
                <a:gd name="connsiteX264" fmla="*/ 2256725 w 4603109"/>
                <a:gd name="connsiteY264" fmla="*/ 0 h 924402"/>
                <a:gd name="connsiteX265" fmla="*/ 2257283 w 4603109"/>
                <a:gd name="connsiteY265" fmla="*/ 0 h 924402"/>
                <a:gd name="connsiteX266" fmla="*/ 2262285 w 4603109"/>
                <a:gd name="connsiteY266" fmla="*/ 0 h 924402"/>
                <a:gd name="connsiteX267" fmla="*/ 2284366 w 4603109"/>
                <a:gd name="connsiteY267" fmla="*/ 0 h 924402"/>
                <a:gd name="connsiteX268" fmla="*/ 2289402 w 4603109"/>
                <a:gd name="connsiteY268" fmla="*/ 0 h 924402"/>
                <a:gd name="connsiteX269" fmla="*/ 2292052 w 4603109"/>
                <a:gd name="connsiteY269" fmla="*/ 0 h 924402"/>
                <a:gd name="connsiteX270" fmla="*/ 2299271 w 4603109"/>
                <a:gd name="connsiteY270" fmla="*/ 0 h 924402"/>
                <a:gd name="connsiteX271" fmla="*/ 2308721 w 4603109"/>
                <a:gd name="connsiteY271" fmla="*/ 0 h 924402"/>
                <a:gd name="connsiteX272" fmla="*/ 2309927 w 4603109"/>
                <a:gd name="connsiteY272" fmla="*/ 0 h 924402"/>
                <a:gd name="connsiteX273" fmla="*/ 2316435 w 4603109"/>
                <a:gd name="connsiteY273" fmla="*/ 0 h 924402"/>
                <a:gd name="connsiteX274" fmla="*/ 2316703 w 4603109"/>
                <a:gd name="connsiteY274" fmla="*/ 0 h 924402"/>
                <a:gd name="connsiteX275" fmla="*/ 2319466 w 4603109"/>
                <a:gd name="connsiteY275" fmla="*/ 0 h 924402"/>
                <a:gd name="connsiteX276" fmla="*/ 2322840 w 4603109"/>
                <a:gd name="connsiteY276" fmla="*/ 0 h 924402"/>
                <a:gd name="connsiteX277" fmla="*/ 2329528 w 4603109"/>
                <a:gd name="connsiteY277" fmla="*/ 0 h 924402"/>
                <a:gd name="connsiteX278" fmla="*/ 2330869 w 4603109"/>
                <a:gd name="connsiteY278" fmla="*/ 0 h 924402"/>
                <a:gd name="connsiteX279" fmla="*/ 2332328 w 4603109"/>
                <a:gd name="connsiteY279" fmla="*/ 0 h 924402"/>
                <a:gd name="connsiteX280" fmla="*/ 2332360 w 4603109"/>
                <a:gd name="connsiteY280" fmla="*/ 0 h 924402"/>
                <a:gd name="connsiteX281" fmla="*/ 2335803 w 4603109"/>
                <a:gd name="connsiteY281" fmla="*/ 0 h 924402"/>
                <a:gd name="connsiteX282" fmla="*/ 2343312 w 4603109"/>
                <a:gd name="connsiteY282" fmla="*/ 0 h 924402"/>
                <a:gd name="connsiteX283" fmla="*/ 2344804 w 4603109"/>
                <a:gd name="connsiteY283" fmla="*/ 0 h 924402"/>
                <a:gd name="connsiteX284" fmla="*/ 2346768 w 4603109"/>
                <a:gd name="connsiteY284" fmla="*/ 0 h 924402"/>
                <a:gd name="connsiteX285" fmla="*/ 2347827 w 4603109"/>
                <a:gd name="connsiteY285" fmla="*/ 0 h 924402"/>
                <a:gd name="connsiteX286" fmla="*/ 2352274 w 4603109"/>
                <a:gd name="connsiteY286" fmla="*/ 0 h 924402"/>
                <a:gd name="connsiteX287" fmla="*/ 2359443 w 4603109"/>
                <a:gd name="connsiteY287" fmla="*/ 0 h 924402"/>
                <a:gd name="connsiteX288" fmla="*/ 2359865 w 4603109"/>
                <a:gd name="connsiteY288" fmla="*/ 0 h 924402"/>
                <a:gd name="connsiteX289" fmla="*/ 2359989 w 4603109"/>
                <a:gd name="connsiteY289" fmla="*/ 0 h 924402"/>
                <a:gd name="connsiteX290" fmla="*/ 2360887 w 4603109"/>
                <a:gd name="connsiteY290" fmla="*/ 0 h 924402"/>
                <a:gd name="connsiteX291" fmla="*/ 2360934 w 4603109"/>
                <a:gd name="connsiteY291" fmla="*/ 0 h 924402"/>
                <a:gd name="connsiteX292" fmla="*/ 2371886 w 4603109"/>
                <a:gd name="connsiteY292" fmla="*/ 0 h 924402"/>
                <a:gd name="connsiteX293" fmla="*/ 2373377 w 4603109"/>
                <a:gd name="connsiteY293" fmla="*/ 0 h 924402"/>
                <a:gd name="connsiteX294" fmla="*/ 2377892 w 4603109"/>
                <a:gd name="connsiteY294" fmla="*/ 0 h 924402"/>
                <a:gd name="connsiteX295" fmla="*/ 2382339 w 4603109"/>
                <a:gd name="connsiteY295" fmla="*/ 0 h 924402"/>
                <a:gd name="connsiteX296" fmla="*/ 2390054 w 4603109"/>
                <a:gd name="connsiteY296" fmla="*/ 0 h 924402"/>
                <a:gd name="connsiteX297" fmla="*/ 2419821 w 4603109"/>
                <a:gd name="connsiteY297" fmla="*/ 0 h 924402"/>
                <a:gd name="connsiteX298" fmla="*/ 2427040 w 4603109"/>
                <a:gd name="connsiteY298" fmla="*/ 0 h 924402"/>
                <a:gd name="connsiteX299" fmla="*/ 2436490 w 4603109"/>
                <a:gd name="connsiteY299" fmla="*/ 0 h 924402"/>
                <a:gd name="connsiteX300" fmla="*/ 2444472 w 4603109"/>
                <a:gd name="connsiteY300" fmla="*/ 0 h 924402"/>
                <a:gd name="connsiteX301" fmla="*/ 2448678 w 4603109"/>
                <a:gd name="connsiteY301" fmla="*/ 0 h 924402"/>
                <a:gd name="connsiteX302" fmla="*/ 2450171 w 4603109"/>
                <a:gd name="connsiteY302" fmla="*/ 0 h 924402"/>
                <a:gd name="connsiteX303" fmla="*/ 2450609 w 4603109"/>
                <a:gd name="connsiteY303" fmla="*/ 0 h 924402"/>
                <a:gd name="connsiteX304" fmla="*/ 2463572 w 4603109"/>
                <a:gd name="connsiteY304" fmla="*/ 0 h 924402"/>
                <a:gd name="connsiteX305" fmla="*/ 2471081 w 4603109"/>
                <a:gd name="connsiteY305" fmla="*/ 0 h 924402"/>
                <a:gd name="connsiteX306" fmla="*/ 2472573 w 4603109"/>
                <a:gd name="connsiteY306" fmla="*/ 0 h 924402"/>
                <a:gd name="connsiteX307" fmla="*/ 2474537 w 4603109"/>
                <a:gd name="connsiteY307" fmla="*/ 0 h 924402"/>
                <a:gd name="connsiteX308" fmla="*/ 2475596 w 4603109"/>
                <a:gd name="connsiteY308" fmla="*/ 0 h 924402"/>
                <a:gd name="connsiteX309" fmla="*/ 2477252 w 4603109"/>
                <a:gd name="connsiteY309" fmla="*/ 0 h 924402"/>
                <a:gd name="connsiteX310" fmla="*/ 2478712 w 4603109"/>
                <a:gd name="connsiteY310" fmla="*/ 0 h 924402"/>
                <a:gd name="connsiteX311" fmla="*/ 2478743 w 4603109"/>
                <a:gd name="connsiteY311" fmla="*/ 0 h 924402"/>
                <a:gd name="connsiteX312" fmla="*/ 2480043 w 4603109"/>
                <a:gd name="connsiteY312" fmla="*/ 0 h 924402"/>
                <a:gd name="connsiteX313" fmla="*/ 2499655 w 4603109"/>
                <a:gd name="connsiteY313" fmla="*/ 0 h 924402"/>
                <a:gd name="connsiteX314" fmla="*/ 2501146 w 4603109"/>
                <a:gd name="connsiteY314" fmla="*/ 0 h 924402"/>
                <a:gd name="connsiteX315" fmla="*/ 2505661 w 4603109"/>
                <a:gd name="connsiteY315" fmla="*/ 0 h 924402"/>
                <a:gd name="connsiteX316" fmla="*/ 2508776 w 4603109"/>
                <a:gd name="connsiteY316" fmla="*/ 0 h 924402"/>
                <a:gd name="connsiteX317" fmla="*/ 2510108 w 4603109"/>
                <a:gd name="connsiteY317" fmla="*/ 0 h 924402"/>
                <a:gd name="connsiteX318" fmla="*/ 2524178 w 4603109"/>
                <a:gd name="connsiteY318" fmla="*/ 0 h 924402"/>
                <a:gd name="connsiteX319" fmla="*/ 2525248 w 4603109"/>
                <a:gd name="connsiteY319" fmla="*/ 0 h 924402"/>
                <a:gd name="connsiteX320" fmla="*/ 2525669 w 4603109"/>
                <a:gd name="connsiteY320" fmla="*/ 0 h 924402"/>
                <a:gd name="connsiteX321" fmla="*/ 2552329 w 4603109"/>
                <a:gd name="connsiteY321" fmla="*/ 0 h 924402"/>
                <a:gd name="connsiteX322" fmla="*/ 2552751 w 4603109"/>
                <a:gd name="connsiteY322" fmla="*/ 0 h 924402"/>
                <a:gd name="connsiteX323" fmla="*/ 2554242 w 4603109"/>
                <a:gd name="connsiteY323" fmla="*/ 0 h 924402"/>
                <a:gd name="connsiteX324" fmla="*/ 2574787 w 4603109"/>
                <a:gd name="connsiteY324" fmla="*/ 0 h 924402"/>
                <a:gd name="connsiteX325" fmla="*/ 2576279 w 4603109"/>
                <a:gd name="connsiteY325" fmla="*/ 0 h 924402"/>
                <a:gd name="connsiteX326" fmla="*/ 2576447 w 4603109"/>
                <a:gd name="connsiteY326" fmla="*/ 0 h 924402"/>
                <a:gd name="connsiteX327" fmla="*/ 2577940 w 4603109"/>
                <a:gd name="connsiteY327" fmla="*/ 0 h 924402"/>
                <a:gd name="connsiteX328" fmla="*/ 2603360 w 4603109"/>
                <a:gd name="connsiteY328" fmla="*/ 0 h 924402"/>
                <a:gd name="connsiteX329" fmla="*/ 2604852 w 4603109"/>
                <a:gd name="connsiteY329" fmla="*/ 0 h 924402"/>
                <a:gd name="connsiteX330" fmla="*/ 2605021 w 4603109"/>
                <a:gd name="connsiteY330" fmla="*/ 0 h 924402"/>
                <a:gd name="connsiteX331" fmla="*/ 2605484 w 4603109"/>
                <a:gd name="connsiteY331" fmla="*/ 0 h 924402"/>
                <a:gd name="connsiteX332" fmla="*/ 2606481 w 4603109"/>
                <a:gd name="connsiteY332" fmla="*/ 0 h 924402"/>
                <a:gd name="connsiteX333" fmla="*/ 2606512 w 4603109"/>
                <a:gd name="connsiteY333" fmla="*/ 0 h 924402"/>
                <a:gd name="connsiteX334" fmla="*/ 2606976 w 4603109"/>
                <a:gd name="connsiteY334" fmla="*/ 0 h 924402"/>
                <a:gd name="connsiteX335" fmla="*/ 2618923 w 4603109"/>
                <a:gd name="connsiteY335" fmla="*/ 0 h 924402"/>
                <a:gd name="connsiteX336" fmla="*/ 2621248 w 4603109"/>
                <a:gd name="connsiteY336" fmla="*/ 0 h 924402"/>
                <a:gd name="connsiteX337" fmla="*/ 2622740 w 4603109"/>
                <a:gd name="connsiteY337" fmla="*/ 0 h 924402"/>
                <a:gd name="connsiteX338" fmla="*/ 2627885 w 4603109"/>
                <a:gd name="connsiteY338" fmla="*/ 0 h 924402"/>
                <a:gd name="connsiteX339" fmla="*/ 2629377 w 4603109"/>
                <a:gd name="connsiteY339" fmla="*/ 0 h 924402"/>
                <a:gd name="connsiteX340" fmla="*/ 2634058 w 4603109"/>
                <a:gd name="connsiteY340" fmla="*/ 0 h 924402"/>
                <a:gd name="connsiteX341" fmla="*/ 2635549 w 4603109"/>
                <a:gd name="connsiteY341" fmla="*/ 0 h 924402"/>
                <a:gd name="connsiteX342" fmla="*/ 2636545 w 4603109"/>
                <a:gd name="connsiteY342" fmla="*/ 0 h 924402"/>
                <a:gd name="connsiteX343" fmla="*/ 2648987 w 4603109"/>
                <a:gd name="connsiteY343" fmla="*/ 0 h 924402"/>
                <a:gd name="connsiteX344" fmla="*/ 2649821 w 4603109"/>
                <a:gd name="connsiteY344" fmla="*/ 0 h 924402"/>
                <a:gd name="connsiteX345" fmla="*/ 2651313 w 4603109"/>
                <a:gd name="connsiteY345" fmla="*/ 0 h 924402"/>
                <a:gd name="connsiteX346" fmla="*/ 2651947 w 4603109"/>
                <a:gd name="connsiteY346" fmla="*/ 0 h 924402"/>
                <a:gd name="connsiteX347" fmla="*/ 2653017 w 4603109"/>
                <a:gd name="connsiteY347" fmla="*/ 0 h 924402"/>
                <a:gd name="connsiteX348" fmla="*/ 2653438 w 4603109"/>
                <a:gd name="connsiteY348" fmla="*/ 0 h 924402"/>
                <a:gd name="connsiteX349" fmla="*/ 2656459 w 4603109"/>
                <a:gd name="connsiteY349" fmla="*/ 0 h 924402"/>
                <a:gd name="connsiteX350" fmla="*/ 2657950 w 4603109"/>
                <a:gd name="connsiteY350" fmla="*/ 0 h 924402"/>
                <a:gd name="connsiteX351" fmla="*/ 2665460 w 4603109"/>
                <a:gd name="connsiteY351" fmla="*/ 0 h 924402"/>
                <a:gd name="connsiteX352" fmla="*/ 2680098 w 4603109"/>
                <a:gd name="connsiteY352" fmla="*/ 0 h 924402"/>
                <a:gd name="connsiteX353" fmla="*/ 2680520 w 4603109"/>
                <a:gd name="connsiteY353" fmla="*/ 0 h 924402"/>
                <a:gd name="connsiteX354" fmla="*/ 2682011 w 4603109"/>
                <a:gd name="connsiteY354" fmla="*/ 0 h 924402"/>
                <a:gd name="connsiteX355" fmla="*/ 2692542 w 4603109"/>
                <a:gd name="connsiteY355" fmla="*/ 0 h 924402"/>
                <a:gd name="connsiteX356" fmla="*/ 2702556 w 4603109"/>
                <a:gd name="connsiteY356" fmla="*/ 0 h 924402"/>
                <a:gd name="connsiteX357" fmla="*/ 2704048 w 4603109"/>
                <a:gd name="connsiteY357" fmla="*/ 0 h 924402"/>
                <a:gd name="connsiteX358" fmla="*/ 2724289 w 4603109"/>
                <a:gd name="connsiteY358" fmla="*/ 0 h 924402"/>
                <a:gd name="connsiteX359" fmla="*/ 2731129 w 4603109"/>
                <a:gd name="connsiteY359" fmla="*/ 0 h 924402"/>
                <a:gd name="connsiteX360" fmla="*/ 2732621 w 4603109"/>
                <a:gd name="connsiteY360" fmla="*/ 0 h 924402"/>
                <a:gd name="connsiteX361" fmla="*/ 2733253 w 4603109"/>
                <a:gd name="connsiteY361" fmla="*/ 0 h 924402"/>
                <a:gd name="connsiteX362" fmla="*/ 2734745 w 4603109"/>
                <a:gd name="connsiteY362" fmla="*/ 0 h 924402"/>
                <a:gd name="connsiteX363" fmla="*/ 2746692 w 4603109"/>
                <a:gd name="connsiteY363" fmla="*/ 0 h 924402"/>
                <a:gd name="connsiteX364" fmla="*/ 2749017 w 4603109"/>
                <a:gd name="connsiteY364" fmla="*/ 0 h 924402"/>
                <a:gd name="connsiteX365" fmla="*/ 2750509 w 4603109"/>
                <a:gd name="connsiteY365" fmla="*/ 0 h 924402"/>
                <a:gd name="connsiteX366" fmla="*/ 2754354 w 4603109"/>
                <a:gd name="connsiteY366" fmla="*/ 0 h 924402"/>
                <a:gd name="connsiteX367" fmla="*/ 2755654 w 4603109"/>
                <a:gd name="connsiteY367" fmla="*/ 0 h 924402"/>
                <a:gd name="connsiteX368" fmla="*/ 2757146 w 4603109"/>
                <a:gd name="connsiteY368" fmla="*/ 0 h 924402"/>
                <a:gd name="connsiteX369" fmla="*/ 2761827 w 4603109"/>
                <a:gd name="connsiteY369" fmla="*/ 0 h 924402"/>
                <a:gd name="connsiteX370" fmla="*/ 2763318 w 4603109"/>
                <a:gd name="connsiteY370" fmla="*/ 0 h 924402"/>
                <a:gd name="connsiteX371" fmla="*/ 2776756 w 4603109"/>
                <a:gd name="connsiteY371" fmla="*/ 0 h 924402"/>
                <a:gd name="connsiteX372" fmla="*/ 2777590 w 4603109"/>
                <a:gd name="connsiteY372" fmla="*/ 0 h 924402"/>
                <a:gd name="connsiteX373" fmla="*/ 2779082 w 4603109"/>
                <a:gd name="connsiteY373" fmla="*/ 0 h 924402"/>
                <a:gd name="connsiteX374" fmla="*/ 2783442 w 4603109"/>
                <a:gd name="connsiteY374" fmla="*/ 0 h 924402"/>
                <a:gd name="connsiteX375" fmla="*/ 2784228 w 4603109"/>
                <a:gd name="connsiteY375" fmla="*/ 0 h 924402"/>
                <a:gd name="connsiteX376" fmla="*/ 2785719 w 4603109"/>
                <a:gd name="connsiteY376" fmla="*/ 0 h 924402"/>
                <a:gd name="connsiteX377" fmla="*/ 2786473 w 4603109"/>
                <a:gd name="connsiteY377" fmla="*/ 0 h 924402"/>
                <a:gd name="connsiteX378" fmla="*/ 2793229 w 4603109"/>
                <a:gd name="connsiteY378" fmla="*/ 0 h 924402"/>
                <a:gd name="connsiteX379" fmla="*/ 2799367 w 4603109"/>
                <a:gd name="connsiteY379" fmla="*/ 0 h 924402"/>
                <a:gd name="connsiteX380" fmla="*/ 2813506 w 4603109"/>
                <a:gd name="connsiteY380" fmla="*/ 0 h 924402"/>
                <a:gd name="connsiteX381" fmla="*/ 2820311 w 4603109"/>
                <a:gd name="connsiteY381" fmla="*/ 0 h 924402"/>
                <a:gd name="connsiteX382" fmla="*/ 2827893 w 4603109"/>
                <a:gd name="connsiteY382" fmla="*/ 0 h 924402"/>
                <a:gd name="connsiteX383" fmla="*/ 2827940 w 4603109"/>
                <a:gd name="connsiteY383" fmla="*/ 0 h 924402"/>
                <a:gd name="connsiteX384" fmla="*/ 2829431 w 4603109"/>
                <a:gd name="connsiteY384" fmla="*/ 0 h 924402"/>
                <a:gd name="connsiteX385" fmla="*/ 2829978 w 4603109"/>
                <a:gd name="connsiteY385" fmla="*/ 0 h 924402"/>
                <a:gd name="connsiteX386" fmla="*/ 2852058 w 4603109"/>
                <a:gd name="connsiteY386" fmla="*/ 0 h 924402"/>
                <a:gd name="connsiteX387" fmla="*/ 2857060 w 4603109"/>
                <a:gd name="connsiteY387" fmla="*/ 0 h 924402"/>
                <a:gd name="connsiteX388" fmla="*/ 2857958 w 4603109"/>
                <a:gd name="connsiteY388" fmla="*/ 0 h 924402"/>
                <a:gd name="connsiteX389" fmla="*/ 2871601 w 4603109"/>
                <a:gd name="connsiteY389" fmla="*/ 0 h 924402"/>
                <a:gd name="connsiteX390" fmla="*/ 2882123 w 4603109"/>
                <a:gd name="connsiteY390" fmla="*/ 0 h 924402"/>
                <a:gd name="connsiteX391" fmla="*/ 2894046 w 4603109"/>
                <a:gd name="connsiteY391" fmla="*/ 0 h 924402"/>
                <a:gd name="connsiteX392" fmla="*/ 2903496 w 4603109"/>
                <a:gd name="connsiteY392" fmla="*/ 0 h 924402"/>
                <a:gd name="connsiteX393" fmla="*/ 2911211 w 4603109"/>
                <a:gd name="connsiteY393" fmla="*/ 0 h 924402"/>
                <a:gd name="connsiteX394" fmla="*/ 2914242 w 4603109"/>
                <a:gd name="connsiteY394" fmla="*/ 0 h 924402"/>
                <a:gd name="connsiteX395" fmla="*/ 2914461 w 4603109"/>
                <a:gd name="connsiteY395" fmla="*/ 0 h 924402"/>
                <a:gd name="connsiteX396" fmla="*/ 2924111 w 4603109"/>
                <a:gd name="connsiteY396" fmla="*/ 0 h 924402"/>
                <a:gd name="connsiteX397" fmla="*/ 2927136 w 4603109"/>
                <a:gd name="connsiteY397" fmla="*/ 0 h 924402"/>
                <a:gd name="connsiteX398" fmla="*/ 2933561 w 4603109"/>
                <a:gd name="connsiteY398" fmla="*/ 0 h 924402"/>
                <a:gd name="connsiteX399" fmla="*/ 2939580 w 4603109"/>
                <a:gd name="connsiteY399" fmla="*/ 0 h 924402"/>
                <a:gd name="connsiteX400" fmla="*/ 2941275 w 4603109"/>
                <a:gd name="connsiteY400" fmla="*/ 0 h 924402"/>
                <a:gd name="connsiteX401" fmla="*/ 2941543 w 4603109"/>
                <a:gd name="connsiteY401" fmla="*/ 0 h 924402"/>
                <a:gd name="connsiteX402" fmla="*/ 2945586 w 4603109"/>
                <a:gd name="connsiteY402" fmla="*/ 0 h 924402"/>
                <a:gd name="connsiteX403" fmla="*/ 2950032 w 4603109"/>
                <a:gd name="connsiteY403" fmla="*/ 0 h 924402"/>
                <a:gd name="connsiteX404" fmla="*/ 2955662 w 4603109"/>
                <a:gd name="connsiteY404" fmla="*/ 0 h 924402"/>
                <a:gd name="connsiteX405" fmla="*/ 2955709 w 4603109"/>
                <a:gd name="connsiteY405" fmla="*/ 0 h 924402"/>
                <a:gd name="connsiteX406" fmla="*/ 2957200 w 4603109"/>
                <a:gd name="connsiteY406" fmla="*/ 0 h 924402"/>
                <a:gd name="connsiteX407" fmla="*/ 2957747 w 4603109"/>
                <a:gd name="connsiteY407" fmla="*/ 0 h 924402"/>
                <a:gd name="connsiteX408" fmla="*/ 2968152 w 4603109"/>
                <a:gd name="connsiteY408" fmla="*/ 0 h 924402"/>
                <a:gd name="connsiteX409" fmla="*/ 2969644 w 4603109"/>
                <a:gd name="connsiteY409" fmla="*/ 0 h 924402"/>
                <a:gd name="connsiteX410" fmla="*/ 2972667 w 4603109"/>
                <a:gd name="connsiteY410" fmla="*/ 0 h 924402"/>
                <a:gd name="connsiteX411" fmla="*/ 2977114 w 4603109"/>
                <a:gd name="connsiteY411" fmla="*/ 0 h 924402"/>
                <a:gd name="connsiteX412" fmla="*/ 2984829 w 4603109"/>
                <a:gd name="connsiteY412" fmla="*/ 0 h 924402"/>
                <a:gd name="connsiteX413" fmla="*/ 2985727 w 4603109"/>
                <a:gd name="connsiteY413" fmla="*/ 0 h 924402"/>
                <a:gd name="connsiteX414" fmla="*/ 2999370 w 4603109"/>
                <a:gd name="connsiteY414" fmla="*/ 0 h 924402"/>
                <a:gd name="connsiteX415" fmla="*/ 3021815 w 4603109"/>
                <a:gd name="connsiteY415" fmla="*/ 0 h 924402"/>
                <a:gd name="connsiteX416" fmla="*/ 3031265 w 4603109"/>
                <a:gd name="connsiteY416" fmla="*/ 0 h 924402"/>
                <a:gd name="connsiteX417" fmla="*/ 3042230 w 4603109"/>
                <a:gd name="connsiteY417" fmla="*/ 0 h 924402"/>
                <a:gd name="connsiteX418" fmla="*/ 3044946 w 4603109"/>
                <a:gd name="connsiteY418" fmla="*/ 0 h 924402"/>
                <a:gd name="connsiteX419" fmla="*/ 3051880 w 4603109"/>
                <a:gd name="connsiteY419" fmla="*/ 0 h 924402"/>
                <a:gd name="connsiteX420" fmla="*/ 3061330 w 4603109"/>
                <a:gd name="connsiteY420" fmla="*/ 0 h 924402"/>
                <a:gd name="connsiteX421" fmla="*/ 3067349 w 4603109"/>
                <a:gd name="connsiteY421" fmla="*/ 0 h 924402"/>
                <a:gd name="connsiteX422" fmla="*/ 3069312 w 4603109"/>
                <a:gd name="connsiteY422" fmla="*/ 0 h 924402"/>
                <a:gd name="connsiteX423" fmla="*/ 3073355 w 4603109"/>
                <a:gd name="connsiteY423" fmla="*/ 0 h 924402"/>
                <a:gd name="connsiteX424" fmla="*/ 3073518 w 4603109"/>
                <a:gd name="connsiteY424" fmla="*/ 0 h 924402"/>
                <a:gd name="connsiteX425" fmla="*/ 3075011 w 4603109"/>
                <a:gd name="connsiteY425" fmla="*/ 0 h 924402"/>
                <a:gd name="connsiteX426" fmla="*/ 3077801 w 4603109"/>
                <a:gd name="connsiteY426" fmla="*/ 0 h 924402"/>
                <a:gd name="connsiteX427" fmla="*/ 3095921 w 4603109"/>
                <a:gd name="connsiteY427" fmla="*/ 0 h 924402"/>
                <a:gd name="connsiteX428" fmla="*/ 3097413 w 4603109"/>
                <a:gd name="connsiteY428" fmla="*/ 0 h 924402"/>
                <a:gd name="connsiteX429" fmla="*/ 3100436 w 4603109"/>
                <a:gd name="connsiteY429" fmla="*/ 0 h 924402"/>
                <a:gd name="connsiteX430" fmla="*/ 3103552 w 4603109"/>
                <a:gd name="connsiteY430" fmla="*/ 0 h 924402"/>
                <a:gd name="connsiteX431" fmla="*/ 3104883 w 4603109"/>
                <a:gd name="connsiteY431" fmla="*/ 0 h 924402"/>
                <a:gd name="connsiteX432" fmla="*/ 3120023 w 4603109"/>
                <a:gd name="connsiteY432" fmla="*/ 0 h 924402"/>
                <a:gd name="connsiteX433" fmla="*/ 3120445 w 4603109"/>
                <a:gd name="connsiteY433" fmla="*/ 0 h 924402"/>
                <a:gd name="connsiteX434" fmla="*/ 3149018 w 4603109"/>
                <a:gd name="connsiteY434" fmla="*/ 0 h 924402"/>
                <a:gd name="connsiteX435" fmla="*/ 3150088 w 4603109"/>
                <a:gd name="connsiteY435" fmla="*/ 0 h 924402"/>
                <a:gd name="connsiteX436" fmla="*/ 3150509 w 4603109"/>
                <a:gd name="connsiteY436" fmla="*/ 0 h 924402"/>
                <a:gd name="connsiteX437" fmla="*/ 3171054 w 4603109"/>
                <a:gd name="connsiteY437" fmla="*/ 0 h 924402"/>
                <a:gd name="connsiteX438" fmla="*/ 3172715 w 4603109"/>
                <a:gd name="connsiteY438" fmla="*/ 0 h 924402"/>
                <a:gd name="connsiteX439" fmla="*/ 3199627 w 4603109"/>
                <a:gd name="connsiteY439" fmla="*/ 0 h 924402"/>
                <a:gd name="connsiteX440" fmla="*/ 3201119 w 4603109"/>
                <a:gd name="connsiteY440" fmla="*/ 0 h 924402"/>
                <a:gd name="connsiteX441" fmla="*/ 3201287 w 4603109"/>
                <a:gd name="connsiteY441" fmla="*/ 0 h 924402"/>
                <a:gd name="connsiteX442" fmla="*/ 3201751 w 4603109"/>
                <a:gd name="connsiteY442" fmla="*/ 0 h 924402"/>
                <a:gd name="connsiteX443" fmla="*/ 3202780 w 4603109"/>
                <a:gd name="connsiteY443" fmla="*/ 0 h 924402"/>
                <a:gd name="connsiteX444" fmla="*/ 3217515 w 4603109"/>
                <a:gd name="connsiteY444" fmla="*/ 0 h 924402"/>
                <a:gd name="connsiteX445" fmla="*/ 3224152 w 4603109"/>
                <a:gd name="connsiteY445" fmla="*/ 0 h 924402"/>
                <a:gd name="connsiteX446" fmla="*/ 3230324 w 4603109"/>
                <a:gd name="connsiteY446" fmla="*/ 0 h 924402"/>
                <a:gd name="connsiteX447" fmla="*/ 3231321 w 4603109"/>
                <a:gd name="connsiteY447" fmla="*/ 0 h 924402"/>
                <a:gd name="connsiteX448" fmla="*/ 3231816 w 4603109"/>
                <a:gd name="connsiteY448" fmla="*/ 0 h 924402"/>
                <a:gd name="connsiteX449" fmla="*/ 3243763 w 4603109"/>
                <a:gd name="connsiteY449" fmla="*/ 0 h 924402"/>
                <a:gd name="connsiteX450" fmla="*/ 3246088 w 4603109"/>
                <a:gd name="connsiteY450" fmla="*/ 0 h 924402"/>
                <a:gd name="connsiteX451" fmla="*/ 3247580 w 4603109"/>
                <a:gd name="connsiteY451" fmla="*/ 0 h 924402"/>
                <a:gd name="connsiteX452" fmla="*/ 3247792 w 4603109"/>
                <a:gd name="connsiteY452" fmla="*/ 0 h 924402"/>
                <a:gd name="connsiteX453" fmla="*/ 3248214 w 4603109"/>
                <a:gd name="connsiteY453" fmla="*/ 0 h 924402"/>
                <a:gd name="connsiteX454" fmla="*/ 3252725 w 4603109"/>
                <a:gd name="connsiteY454" fmla="*/ 0 h 924402"/>
                <a:gd name="connsiteX455" fmla="*/ 3254217 w 4603109"/>
                <a:gd name="connsiteY455" fmla="*/ 0 h 924402"/>
                <a:gd name="connsiteX456" fmla="*/ 3260235 w 4603109"/>
                <a:gd name="connsiteY456" fmla="*/ 0 h 924402"/>
                <a:gd name="connsiteX457" fmla="*/ 3276787 w 4603109"/>
                <a:gd name="connsiteY457" fmla="*/ 0 h 924402"/>
                <a:gd name="connsiteX458" fmla="*/ 3277857 w 4603109"/>
                <a:gd name="connsiteY458" fmla="*/ 0 h 924402"/>
                <a:gd name="connsiteX459" fmla="*/ 3278278 w 4603109"/>
                <a:gd name="connsiteY459" fmla="*/ 0 h 924402"/>
                <a:gd name="connsiteX460" fmla="*/ 3290300 w 4603109"/>
                <a:gd name="connsiteY460" fmla="*/ 0 h 924402"/>
                <a:gd name="connsiteX461" fmla="*/ 3298823 w 4603109"/>
                <a:gd name="connsiteY461" fmla="*/ 0 h 924402"/>
                <a:gd name="connsiteX462" fmla="*/ 3327396 w 4603109"/>
                <a:gd name="connsiteY462" fmla="*/ 0 h 924402"/>
                <a:gd name="connsiteX463" fmla="*/ 3328888 w 4603109"/>
                <a:gd name="connsiteY463" fmla="*/ 0 h 924402"/>
                <a:gd name="connsiteX464" fmla="*/ 3329520 w 4603109"/>
                <a:gd name="connsiteY464" fmla="*/ 0 h 924402"/>
                <a:gd name="connsiteX465" fmla="*/ 3345284 w 4603109"/>
                <a:gd name="connsiteY465" fmla="*/ 0 h 924402"/>
                <a:gd name="connsiteX466" fmla="*/ 3349129 w 4603109"/>
                <a:gd name="connsiteY466" fmla="*/ 0 h 924402"/>
                <a:gd name="connsiteX467" fmla="*/ 3351921 w 4603109"/>
                <a:gd name="connsiteY467" fmla="*/ 0 h 924402"/>
                <a:gd name="connsiteX468" fmla="*/ 3358093 w 4603109"/>
                <a:gd name="connsiteY468" fmla="*/ 0 h 924402"/>
                <a:gd name="connsiteX469" fmla="*/ 3359585 w 4603109"/>
                <a:gd name="connsiteY469" fmla="*/ 0 h 924402"/>
                <a:gd name="connsiteX470" fmla="*/ 3371532 w 4603109"/>
                <a:gd name="connsiteY470" fmla="*/ 0 h 924402"/>
                <a:gd name="connsiteX471" fmla="*/ 3373857 w 4603109"/>
                <a:gd name="connsiteY471" fmla="*/ 0 h 924402"/>
                <a:gd name="connsiteX472" fmla="*/ 3375349 w 4603109"/>
                <a:gd name="connsiteY472" fmla="*/ 0 h 924402"/>
                <a:gd name="connsiteX473" fmla="*/ 3380494 w 4603109"/>
                <a:gd name="connsiteY473" fmla="*/ 0 h 924402"/>
                <a:gd name="connsiteX474" fmla="*/ 3381986 w 4603109"/>
                <a:gd name="connsiteY474" fmla="*/ 0 h 924402"/>
                <a:gd name="connsiteX475" fmla="*/ 3388004 w 4603109"/>
                <a:gd name="connsiteY475" fmla="*/ 0 h 924402"/>
                <a:gd name="connsiteX476" fmla="*/ 3408282 w 4603109"/>
                <a:gd name="connsiteY476" fmla="*/ 0 h 924402"/>
                <a:gd name="connsiteX477" fmla="*/ 3418069 w 4603109"/>
                <a:gd name="connsiteY477" fmla="*/ 0 h 924402"/>
                <a:gd name="connsiteX478" fmla="*/ 3424207 w 4603109"/>
                <a:gd name="connsiteY478" fmla="*/ 0 h 924402"/>
                <a:gd name="connsiteX479" fmla="*/ 3424753 w 4603109"/>
                <a:gd name="connsiteY479" fmla="*/ 0 h 924402"/>
                <a:gd name="connsiteX480" fmla="*/ 3452733 w 4603109"/>
                <a:gd name="connsiteY480" fmla="*/ 0 h 924402"/>
                <a:gd name="connsiteX481" fmla="*/ 3454818 w 4603109"/>
                <a:gd name="connsiteY481" fmla="*/ 0 h 924402"/>
                <a:gd name="connsiteX482" fmla="*/ 3476898 w 4603109"/>
                <a:gd name="connsiteY482" fmla="*/ 0 h 924402"/>
                <a:gd name="connsiteX483" fmla="*/ 3496441 w 4603109"/>
                <a:gd name="connsiteY483" fmla="*/ 0 h 924402"/>
                <a:gd name="connsiteX484" fmla="*/ 3509236 w 4603109"/>
                <a:gd name="connsiteY484" fmla="*/ 0 h 924402"/>
                <a:gd name="connsiteX485" fmla="*/ 3518886 w 4603109"/>
                <a:gd name="connsiteY485" fmla="*/ 0 h 924402"/>
                <a:gd name="connsiteX486" fmla="*/ 3528336 w 4603109"/>
                <a:gd name="connsiteY486" fmla="*/ 0 h 924402"/>
                <a:gd name="connsiteX487" fmla="*/ 3536051 w 4603109"/>
                <a:gd name="connsiteY487" fmla="*/ 0 h 924402"/>
                <a:gd name="connsiteX488" fmla="*/ 3539301 w 4603109"/>
                <a:gd name="connsiteY488" fmla="*/ 0 h 924402"/>
                <a:gd name="connsiteX489" fmla="*/ 3540361 w 4603109"/>
                <a:gd name="connsiteY489" fmla="*/ 0 h 924402"/>
                <a:gd name="connsiteX490" fmla="*/ 3544807 w 4603109"/>
                <a:gd name="connsiteY490" fmla="*/ 0 h 924402"/>
                <a:gd name="connsiteX491" fmla="*/ 3551976 w 4603109"/>
                <a:gd name="connsiteY491" fmla="*/ 0 h 924402"/>
                <a:gd name="connsiteX492" fmla="*/ 3552522 w 4603109"/>
                <a:gd name="connsiteY492" fmla="*/ 0 h 924402"/>
                <a:gd name="connsiteX493" fmla="*/ 3564420 w 4603109"/>
                <a:gd name="connsiteY493" fmla="*/ 0 h 924402"/>
                <a:gd name="connsiteX494" fmla="*/ 3570426 w 4603109"/>
                <a:gd name="connsiteY494" fmla="*/ 0 h 924402"/>
                <a:gd name="connsiteX495" fmla="*/ 3574872 w 4603109"/>
                <a:gd name="connsiteY495" fmla="*/ 0 h 924402"/>
                <a:gd name="connsiteX496" fmla="*/ 3580502 w 4603109"/>
                <a:gd name="connsiteY496" fmla="*/ 0 h 924402"/>
                <a:gd name="connsiteX497" fmla="*/ 3582587 w 4603109"/>
                <a:gd name="connsiteY497" fmla="*/ 0 h 924402"/>
                <a:gd name="connsiteX498" fmla="*/ 3624210 w 4603109"/>
                <a:gd name="connsiteY498" fmla="*/ 0 h 924402"/>
                <a:gd name="connsiteX499" fmla="*/ 3637005 w 4603109"/>
                <a:gd name="connsiteY499" fmla="*/ 0 h 924402"/>
                <a:gd name="connsiteX500" fmla="*/ 3646655 w 4603109"/>
                <a:gd name="connsiteY500" fmla="*/ 0 h 924402"/>
                <a:gd name="connsiteX501" fmla="*/ 3656105 w 4603109"/>
                <a:gd name="connsiteY501" fmla="*/ 0 h 924402"/>
                <a:gd name="connsiteX502" fmla="*/ 3667070 w 4603109"/>
                <a:gd name="connsiteY502" fmla="*/ 0 h 924402"/>
                <a:gd name="connsiteX503" fmla="*/ 3668130 w 4603109"/>
                <a:gd name="connsiteY503" fmla="*/ 0 h 924402"/>
                <a:gd name="connsiteX504" fmla="*/ 3669786 w 4603109"/>
                <a:gd name="connsiteY504" fmla="*/ 0 h 924402"/>
                <a:gd name="connsiteX505" fmla="*/ 3672576 w 4603109"/>
                <a:gd name="connsiteY505" fmla="*/ 0 h 924402"/>
                <a:gd name="connsiteX506" fmla="*/ 3692189 w 4603109"/>
                <a:gd name="connsiteY506" fmla="*/ 0 h 924402"/>
                <a:gd name="connsiteX507" fmla="*/ 3698195 w 4603109"/>
                <a:gd name="connsiteY507" fmla="*/ 0 h 924402"/>
                <a:gd name="connsiteX508" fmla="*/ 3702641 w 4603109"/>
                <a:gd name="connsiteY508" fmla="*/ 0 h 924402"/>
                <a:gd name="connsiteX509" fmla="*/ 3744863 w 4603109"/>
                <a:gd name="connsiteY509" fmla="*/ 0 h 924402"/>
                <a:gd name="connsiteX510" fmla="*/ 3745285 w 4603109"/>
                <a:gd name="connsiteY510" fmla="*/ 0 h 924402"/>
                <a:gd name="connsiteX511" fmla="*/ 3795894 w 4603109"/>
                <a:gd name="connsiteY511" fmla="*/ 0 h 924402"/>
                <a:gd name="connsiteX512" fmla="*/ 3797555 w 4603109"/>
                <a:gd name="connsiteY512" fmla="*/ 0 h 924402"/>
                <a:gd name="connsiteX513" fmla="*/ 3826591 w 4603109"/>
                <a:gd name="connsiteY513" fmla="*/ 0 h 924402"/>
                <a:gd name="connsiteX514" fmla="*/ 3842355 w 4603109"/>
                <a:gd name="connsiteY514" fmla="*/ 0 h 924402"/>
                <a:gd name="connsiteX515" fmla="*/ 3848992 w 4603109"/>
                <a:gd name="connsiteY515" fmla="*/ 0 h 924402"/>
                <a:gd name="connsiteX516" fmla="*/ 3872632 w 4603109"/>
                <a:gd name="connsiteY516" fmla="*/ 0 h 924402"/>
                <a:gd name="connsiteX517" fmla="*/ 3873054 w 4603109"/>
                <a:gd name="connsiteY517" fmla="*/ 0 h 924402"/>
                <a:gd name="connsiteX518" fmla="*/ 3885075 w 4603109"/>
                <a:gd name="connsiteY518" fmla="*/ 0 h 924402"/>
                <a:gd name="connsiteX519" fmla="*/ 3923663 w 4603109"/>
                <a:gd name="connsiteY519" fmla="*/ 0 h 924402"/>
                <a:gd name="connsiteX520" fmla="*/ 3954360 w 4603109"/>
                <a:gd name="connsiteY520" fmla="*/ 0 h 924402"/>
                <a:gd name="connsiteX521" fmla="*/ 3970124 w 4603109"/>
                <a:gd name="connsiteY521" fmla="*/ 0 h 924402"/>
                <a:gd name="connsiteX522" fmla="*/ 3976761 w 4603109"/>
                <a:gd name="connsiteY522" fmla="*/ 0 h 924402"/>
                <a:gd name="connsiteX523" fmla="*/ 4012844 w 4603109"/>
                <a:gd name="connsiteY523" fmla="*/ 0 h 924402"/>
                <a:gd name="connsiteX524" fmla="*/ 4049593 w 4603109"/>
                <a:gd name="connsiteY524" fmla="*/ 0 h 924402"/>
                <a:gd name="connsiteX525" fmla="*/ 4169647 w 4603109"/>
                <a:gd name="connsiteY525" fmla="*/ 0 h 924402"/>
                <a:gd name="connsiteX526" fmla="*/ 4177362 w 4603109"/>
                <a:gd name="connsiteY526" fmla="*/ 0 h 924402"/>
                <a:gd name="connsiteX527" fmla="*/ 4297416 w 4603109"/>
                <a:gd name="connsiteY527" fmla="*/ 0 h 924402"/>
                <a:gd name="connsiteX528" fmla="*/ 4379339 w 4603109"/>
                <a:gd name="connsiteY528" fmla="*/ 47054 h 924402"/>
                <a:gd name="connsiteX529" fmla="*/ 4591731 w 4603109"/>
                <a:gd name="connsiteY529" fmla="*/ 415146 h 924402"/>
                <a:gd name="connsiteX530" fmla="*/ 4591731 w 4603109"/>
                <a:gd name="connsiteY530" fmla="*/ 509257 h 924402"/>
                <a:gd name="connsiteX531" fmla="*/ 4379339 w 4603109"/>
                <a:gd name="connsiteY531" fmla="*/ 877348 h 924402"/>
                <a:gd name="connsiteX532" fmla="*/ 4297416 w 4603109"/>
                <a:gd name="connsiteY532" fmla="*/ 924402 h 924402"/>
                <a:gd name="connsiteX533" fmla="*/ 4169647 w 4603109"/>
                <a:gd name="connsiteY533" fmla="*/ 924402 h 924402"/>
                <a:gd name="connsiteX534" fmla="*/ 3976761 w 4603109"/>
                <a:gd name="connsiteY534" fmla="*/ 924402 h 924402"/>
                <a:gd name="connsiteX535" fmla="*/ 3872632 w 4603109"/>
                <a:gd name="connsiteY535" fmla="*/ 924402 h 924402"/>
                <a:gd name="connsiteX536" fmla="*/ 3848992 w 4603109"/>
                <a:gd name="connsiteY536" fmla="*/ 924402 h 924402"/>
                <a:gd name="connsiteX537" fmla="*/ 3744863 w 4603109"/>
                <a:gd name="connsiteY537" fmla="*/ 924402 h 924402"/>
                <a:gd name="connsiteX538" fmla="*/ 3702641 w 4603109"/>
                <a:gd name="connsiteY538" fmla="*/ 924402 h 924402"/>
                <a:gd name="connsiteX539" fmla="*/ 3672576 w 4603109"/>
                <a:gd name="connsiteY539" fmla="*/ 924402 h 924402"/>
                <a:gd name="connsiteX540" fmla="*/ 3656105 w 4603109"/>
                <a:gd name="connsiteY540" fmla="*/ 924402 h 924402"/>
                <a:gd name="connsiteX541" fmla="*/ 3574872 w 4603109"/>
                <a:gd name="connsiteY541" fmla="*/ 924402 h 924402"/>
                <a:gd name="connsiteX542" fmla="*/ 3551976 w 4603109"/>
                <a:gd name="connsiteY542" fmla="*/ 924402 h 924402"/>
                <a:gd name="connsiteX543" fmla="*/ 3544807 w 4603109"/>
                <a:gd name="connsiteY543" fmla="*/ 924402 h 924402"/>
                <a:gd name="connsiteX544" fmla="*/ 3528336 w 4603109"/>
                <a:gd name="connsiteY544" fmla="*/ 924402 h 924402"/>
                <a:gd name="connsiteX545" fmla="*/ 3424207 w 4603109"/>
                <a:gd name="connsiteY545" fmla="*/ 924402 h 924402"/>
                <a:gd name="connsiteX546" fmla="*/ 3381986 w 4603109"/>
                <a:gd name="connsiteY546" fmla="*/ 924402 h 924402"/>
                <a:gd name="connsiteX547" fmla="*/ 3380494 w 4603109"/>
                <a:gd name="connsiteY547" fmla="*/ 924402 h 924402"/>
                <a:gd name="connsiteX548" fmla="*/ 3351921 w 4603109"/>
                <a:gd name="connsiteY548" fmla="*/ 924402 h 924402"/>
                <a:gd name="connsiteX549" fmla="*/ 3277857 w 4603109"/>
                <a:gd name="connsiteY549" fmla="*/ 924402 h 924402"/>
                <a:gd name="connsiteX550" fmla="*/ 3254217 w 4603109"/>
                <a:gd name="connsiteY550" fmla="*/ 924402 h 924402"/>
                <a:gd name="connsiteX551" fmla="*/ 3252725 w 4603109"/>
                <a:gd name="connsiteY551" fmla="*/ 924402 h 924402"/>
                <a:gd name="connsiteX552" fmla="*/ 3247792 w 4603109"/>
                <a:gd name="connsiteY552" fmla="*/ 924402 h 924402"/>
                <a:gd name="connsiteX553" fmla="*/ 3231321 w 4603109"/>
                <a:gd name="connsiteY553" fmla="*/ 924402 h 924402"/>
                <a:gd name="connsiteX554" fmla="*/ 3224152 w 4603109"/>
                <a:gd name="connsiteY554" fmla="*/ 924402 h 924402"/>
                <a:gd name="connsiteX555" fmla="*/ 3150088 w 4603109"/>
                <a:gd name="connsiteY555" fmla="*/ 924402 h 924402"/>
                <a:gd name="connsiteX556" fmla="*/ 3120023 w 4603109"/>
                <a:gd name="connsiteY556" fmla="*/ 924402 h 924402"/>
                <a:gd name="connsiteX557" fmla="*/ 3104883 w 4603109"/>
                <a:gd name="connsiteY557" fmla="*/ 924402 h 924402"/>
                <a:gd name="connsiteX558" fmla="*/ 3103552 w 4603109"/>
                <a:gd name="connsiteY558" fmla="*/ 924402 h 924402"/>
                <a:gd name="connsiteX559" fmla="*/ 3077801 w 4603109"/>
                <a:gd name="connsiteY559" fmla="*/ 924402 h 924402"/>
                <a:gd name="connsiteX560" fmla="*/ 3061330 w 4603109"/>
                <a:gd name="connsiteY560" fmla="*/ 924402 h 924402"/>
                <a:gd name="connsiteX561" fmla="*/ 3031265 w 4603109"/>
                <a:gd name="connsiteY561" fmla="*/ 924402 h 924402"/>
                <a:gd name="connsiteX562" fmla="*/ 2977114 w 4603109"/>
                <a:gd name="connsiteY562" fmla="*/ 924402 h 924402"/>
                <a:gd name="connsiteX563" fmla="*/ 2957200 w 4603109"/>
                <a:gd name="connsiteY563" fmla="*/ 924402 h 924402"/>
                <a:gd name="connsiteX564" fmla="*/ 2955709 w 4603109"/>
                <a:gd name="connsiteY564" fmla="*/ 924402 h 924402"/>
                <a:gd name="connsiteX565" fmla="*/ 2950032 w 4603109"/>
                <a:gd name="connsiteY565" fmla="*/ 924402 h 924402"/>
                <a:gd name="connsiteX566" fmla="*/ 2933561 w 4603109"/>
                <a:gd name="connsiteY566" fmla="*/ 924402 h 924402"/>
                <a:gd name="connsiteX567" fmla="*/ 2927136 w 4603109"/>
                <a:gd name="connsiteY567" fmla="*/ 924402 h 924402"/>
                <a:gd name="connsiteX568" fmla="*/ 2903496 w 4603109"/>
                <a:gd name="connsiteY568" fmla="*/ 924402 h 924402"/>
                <a:gd name="connsiteX569" fmla="*/ 2829431 w 4603109"/>
                <a:gd name="connsiteY569" fmla="*/ 924402 h 924402"/>
                <a:gd name="connsiteX570" fmla="*/ 2827940 w 4603109"/>
                <a:gd name="connsiteY570" fmla="*/ 924402 h 924402"/>
                <a:gd name="connsiteX571" fmla="*/ 2799367 w 4603109"/>
                <a:gd name="connsiteY571" fmla="*/ 924402 h 924402"/>
                <a:gd name="connsiteX572" fmla="*/ 2785719 w 4603109"/>
                <a:gd name="connsiteY572" fmla="*/ 924402 h 924402"/>
                <a:gd name="connsiteX573" fmla="*/ 2784228 w 4603109"/>
                <a:gd name="connsiteY573" fmla="*/ 924402 h 924402"/>
                <a:gd name="connsiteX574" fmla="*/ 2757146 w 4603109"/>
                <a:gd name="connsiteY574" fmla="*/ 924402 h 924402"/>
                <a:gd name="connsiteX575" fmla="*/ 2755654 w 4603109"/>
                <a:gd name="connsiteY575" fmla="*/ 924402 h 924402"/>
                <a:gd name="connsiteX576" fmla="*/ 2680098 w 4603109"/>
                <a:gd name="connsiteY576" fmla="*/ 924402 h 924402"/>
                <a:gd name="connsiteX577" fmla="*/ 2657950 w 4603109"/>
                <a:gd name="connsiteY577" fmla="*/ 924402 h 924402"/>
                <a:gd name="connsiteX578" fmla="*/ 2656459 w 4603109"/>
                <a:gd name="connsiteY578" fmla="*/ 924402 h 924402"/>
                <a:gd name="connsiteX579" fmla="*/ 2653017 w 4603109"/>
                <a:gd name="connsiteY579" fmla="*/ 924402 h 924402"/>
                <a:gd name="connsiteX580" fmla="*/ 2636545 w 4603109"/>
                <a:gd name="connsiteY580" fmla="*/ 924402 h 924402"/>
                <a:gd name="connsiteX581" fmla="*/ 2629377 w 4603109"/>
                <a:gd name="connsiteY581" fmla="*/ 924402 h 924402"/>
                <a:gd name="connsiteX582" fmla="*/ 2627885 w 4603109"/>
                <a:gd name="connsiteY582" fmla="*/ 924402 h 924402"/>
                <a:gd name="connsiteX583" fmla="*/ 2606481 w 4603109"/>
                <a:gd name="connsiteY583" fmla="*/ 924402 h 924402"/>
                <a:gd name="connsiteX584" fmla="*/ 2552329 w 4603109"/>
                <a:gd name="connsiteY584" fmla="*/ 924402 h 924402"/>
                <a:gd name="connsiteX585" fmla="*/ 2525248 w 4603109"/>
                <a:gd name="connsiteY585" fmla="*/ 924402 h 924402"/>
                <a:gd name="connsiteX586" fmla="*/ 2510108 w 4603109"/>
                <a:gd name="connsiteY586" fmla="*/ 924402 h 924402"/>
                <a:gd name="connsiteX587" fmla="*/ 2508776 w 4603109"/>
                <a:gd name="connsiteY587" fmla="*/ 924402 h 924402"/>
                <a:gd name="connsiteX588" fmla="*/ 2480043 w 4603109"/>
                <a:gd name="connsiteY588" fmla="*/ 924402 h 924402"/>
                <a:gd name="connsiteX589" fmla="*/ 2478712 w 4603109"/>
                <a:gd name="connsiteY589" fmla="*/ 924402 h 924402"/>
                <a:gd name="connsiteX590" fmla="*/ 2463572 w 4603109"/>
                <a:gd name="connsiteY590" fmla="*/ 924402 h 924402"/>
                <a:gd name="connsiteX591" fmla="*/ 2436490 w 4603109"/>
                <a:gd name="connsiteY591" fmla="*/ 924402 h 924402"/>
                <a:gd name="connsiteX592" fmla="*/ 2382339 w 4603109"/>
                <a:gd name="connsiteY592" fmla="*/ 924402 h 924402"/>
                <a:gd name="connsiteX593" fmla="*/ 2360934 w 4603109"/>
                <a:gd name="connsiteY593" fmla="*/ 924402 h 924402"/>
                <a:gd name="connsiteX594" fmla="*/ 2359443 w 4603109"/>
                <a:gd name="connsiteY594" fmla="*/ 924402 h 924402"/>
                <a:gd name="connsiteX595" fmla="*/ 2352274 w 4603109"/>
                <a:gd name="connsiteY595" fmla="*/ 924402 h 924402"/>
                <a:gd name="connsiteX596" fmla="*/ 2335803 w 4603109"/>
                <a:gd name="connsiteY596" fmla="*/ 924402 h 924402"/>
                <a:gd name="connsiteX597" fmla="*/ 2332360 w 4603109"/>
                <a:gd name="connsiteY597" fmla="*/ 924402 h 924402"/>
                <a:gd name="connsiteX598" fmla="*/ 2332328 w 4603109"/>
                <a:gd name="connsiteY598" fmla="*/ 924402 h 924402"/>
                <a:gd name="connsiteX599" fmla="*/ 2330869 w 4603109"/>
                <a:gd name="connsiteY599" fmla="*/ 924402 h 924402"/>
                <a:gd name="connsiteX600" fmla="*/ 2308721 w 4603109"/>
                <a:gd name="connsiteY600" fmla="*/ 924402 h 924402"/>
                <a:gd name="connsiteX601" fmla="*/ 2233165 w 4603109"/>
                <a:gd name="connsiteY601" fmla="*/ 924402 h 924402"/>
                <a:gd name="connsiteX602" fmla="*/ 2231674 w 4603109"/>
                <a:gd name="connsiteY602" fmla="*/ 924402 h 924402"/>
                <a:gd name="connsiteX603" fmla="*/ 2204591 w 4603109"/>
                <a:gd name="connsiteY603" fmla="*/ 924402 h 924402"/>
                <a:gd name="connsiteX604" fmla="*/ 2204559 w 4603109"/>
                <a:gd name="connsiteY604" fmla="*/ 924402 h 924402"/>
                <a:gd name="connsiteX605" fmla="*/ 2203100 w 4603109"/>
                <a:gd name="connsiteY605" fmla="*/ 924402 h 924402"/>
                <a:gd name="connsiteX606" fmla="*/ 2189452 w 4603109"/>
                <a:gd name="connsiteY606" fmla="*/ 924402 h 924402"/>
                <a:gd name="connsiteX607" fmla="*/ 2160879 w 4603109"/>
                <a:gd name="connsiteY607" fmla="*/ 924402 h 924402"/>
                <a:gd name="connsiteX608" fmla="*/ 2159388 w 4603109"/>
                <a:gd name="connsiteY608" fmla="*/ 924402 h 924402"/>
                <a:gd name="connsiteX609" fmla="*/ 2085323 w 4603109"/>
                <a:gd name="connsiteY609" fmla="*/ 924402 h 924402"/>
                <a:gd name="connsiteX610" fmla="*/ 2077294 w 4603109"/>
                <a:gd name="connsiteY610" fmla="*/ 924402 h 924402"/>
                <a:gd name="connsiteX611" fmla="*/ 2061683 w 4603109"/>
                <a:gd name="connsiteY611" fmla="*/ 924402 h 924402"/>
                <a:gd name="connsiteX612" fmla="*/ 2055258 w 4603109"/>
                <a:gd name="connsiteY612" fmla="*/ 924402 h 924402"/>
                <a:gd name="connsiteX613" fmla="*/ 2038787 w 4603109"/>
                <a:gd name="connsiteY613" fmla="*/ 924402 h 924402"/>
                <a:gd name="connsiteX614" fmla="*/ 2033110 w 4603109"/>
                <a:gd name="connsiteY614" fmla="*/ 924402 h 924402"/>
                <a:gd name="connsiteX615" fmla="*/ 2031619 w 4603109"/>
                <a:gd name="connsiteY615" fmla="*/ 924402 h 924402"/>
                <a:gd name="connsiteX616" fmla="*/ 2011705 w 4603109"/>
                <a:gd name="connsiteY616" fmla="*/ 924402 h 924402"/>
                <a:gd name="connsiteX617" fmla="*/ 1957554 w 4603109"/>
                <a:gd name="connsiteY617" fmla="*/ 924402 h 924402"/>
                <a:gd name="connsiteX618" fmla="*/ 1949525 w 4603109"/>
                <a:gd name="connsiteY618" fmla="*/ 924402 h 924402"/>
                <a:gd name="connsiteX619" fmla="*/ 1927489 w 4603109"/>
                <a:gd name="connsiteY619" fmla="*/ 924402 h 924402"/>
                <a:gd name="connsiteX620" fmla="*/ 1911018 w 4603109"/>
                <a:gd name="connsiteY620" fmla="*/ 924402 h 924402"/>
                <a:gd name="connsiteX621" fmla="*/ 1907543 w 4603109"/>
                <a:gd name="connsiteY621" fmla="*/ 924402 h 924402"/>
                <a:gd name="connsiteX622" fmla="*/ 1885268 w 4603109"/>
                <a:gd name="connsiteY622" fmla="*/ 924402 h 924402"/>
                <a:gd name="connsiteX623" fmla="*/ 1883936 w 4603109"/>
                <a:gd name="connsiteY623" fmla="*/ 924402 h 924402"/>
                <a:gd name="connsiteX624" fmla="*/ 1868796 w 4603109"/>
                <a:gd name="connsiteY624" fmla="*/ 924402 h 924402"/>
                <a:gd name="connsiteX625" fmla="*/ 1838732 w 4603109"/>
                <a:gd name="connsiteY625" fmla="*/ 924402 h 924402"/>
                <a:gd name="connsiteX626" fmla="*/ 1779774 w 4603109"/>
                <a:gd name="connsiteY626" fmla="*/ 924402 h 924402"/>
                <a:gd name="connsiteX627" fmla="*/ 1764668 w 4603109"/>
                <a:gd name="connsiteY627" fmla="*/ 924402 h 924402"/>
                <a:gd name="connsiteX628" fmla="*/ 1757499 w 4603109"/>
                <a:gd name="connsiteY628" fmla="*/ 924402 h 924402"/>
                <a:gd name="connsiteX629" fmla="*/ 1741027 w 4603109"/>
                <a:gd name="connsiteY629" fmla="*/ 924402 h 924402"/>
                <a:gd name="connsiteX630" fmla="*/ 1737552 w 4603109"/>
                <a:gd name="connsiteY630" fmla="*/ 924402 h 924402"/>
                <a:gd name="connsiteX631" fmla="*/ 1736094 w 4603109"/>
                <a:gd name="connsiteY631" fmla="*/ 924402 h 924402"/>
                <a:gd name="connsiteX632" fmla="*/ 1734603 w 4603109"/>
                <a:gd name="connsiteY632" fmla="*/ 924402 h 924402"/>
                <a:gd name="connsiteX633" fmla="*/ 1710963 w 4603109"/>
                <a:gd name="connsiteY633" fmla="*/ 924402 h 924402"/>
                <a:gd name="connsiteX634" fmla="*/ 1707488 w 4603109"/>
                <a:gd name="connsiteY634" fmla="*/ 924402 h 924402"/>
                <a:gd name="connsiteX635" fmla="*/ 1652509 w 4603109"/>
                <a:gd name="connsiteY635" fmla="*/ 924402 h 924402"/>
                <a:gd name="connsiteX636" fmla="*/ 1636899 w 4603109"/>
                <a:gd name="connsiteY636" fmla="*/ 924402 h 924402"/>
                <a:gd name="connsiteX637" fmla="*/ 1609783 w 4603109"/>
                <a:gd name="connsiteY637" fmla="*/ 924402 h 924402"/>
                <a:gd name="connsiteX638" fmla="*/ 1608325 w 4603109"/>
                <a:gd name="connsiteY638" fmla="*/ 924402 h 924402"/>
                <a:gd name="connsiteX639" fmla="*/ 1606834 w 4603109"/>
                <a:gd name="connsiteY639" fmla="*/ 924402 h 924402"/>
                <a:gd name="connsiteX640" fmla="*/ 1579719 w 4603109"/>
                <a:gd name="connsiteY640" fmla="*/ 924402 h 924402"/>
                <a:gd name="connsiteX641" fmla="*/ 1564612 w 4603109"/>
                <a:gd name="connsiteY641" fmla="*/ 924402 h 924402"/>
                <a:gd name="connsiteX642" fmla="*/ 1524740 w 4603109"/>
                <a:gd name="connsiteY642" fmla="*/ 924402 h 924402"/>
                <a:gd name="connsiteX643" fmla="*/ 1482518 w 4603109"/>
                <a:gd name="connsiteY643" fmla="*/ 924402 h 924402"/>
                <a:gd name="connsiteX644" fmla="*/ 1460483 w 4603109"/>
                <a:gd name="connsiteY644" fmla="*/ 924402 h 924402"/>
                <a:gd name="connsiteX645" fmla="*/ 1452454 w 4603109"/>
                <a:gd name="connsiteY645" fmla="*/ 924402 h 924402"/>
                <a:gd name="connsiteX646" fmla="*/ 1444011 w 4603109"/>
                <a:gd name="connsiteY646" fmla="*/ 924402 h 924402"/>
                <a:gd name="connsiteX647" fmla="*/ 1436843 w 4603109"/>
                <a:gd name="connsiteY647" fmla="*/ 924402 h 924402"/>
                <a:gd name="connsiteX648" fmla="*/ 1413947 w 4603109"/>
                <a:gd name="connsiteY648" fmla="*/ 924402 h 924402"/>
                <a:gd name="connsiteX649" fmla="*/ 1354749 w 4603109"/>
                <a:gd name="connsiteY649" fmla="*/ 924402 h 924402"/>
                <a:gd name="connsiteX650" fmla="*/ 1332714 w 4603109"/>
                <a:gd name="connsiteY650" fmla="*/ 924402 h 924402"/>
                <a:gd name="connsiteX651" fmla="*/ 1324685 w 4603109"/>
                <a:gd name="connsiteY651" fmla="*/ 924402 h 924402"/>
                <a:gd name="connsiteX652" fmla="*/ 1316242 w 4603109"/>
                <a:gd name="connsiteY652" fmla="*/ 924402 h 924402"/>
                <a:gd name="connsiteX653" fmla="*/ 1312767 w 4603109"/>
                <a:gd name="connsiteY653" fmla="*/ 924402 h 924402"/>
                <a:gd name="connsiteX654" fmla="*/ 1286178 w 4603109"/>
                <a:gd name="connsiteY654" fmla="*/ 924402 h 924402"/>
                <a:gd name="connsiteX655" fmla="*/ 1282703 w 4603109"/>
                <a:gd name="connsiteY655" fmla="*/ 924402 h 924402"/>
                <a:gd name="connsiteX656" fmla="*/ 1243956 w 4603109"/>
                <a:gd name="connsiteY656" fmla="*/ 924402 h 924402"/>
                <a:gd name="connsiteX657" fmla="*/ 1184998 w 4603109"/>
                <a:gd name="connsiteY657" fmla="*/ 924402 h 924402"/>
                <a:gd name="connsiteX658" fmla="*/ 1154934 w 4603109"/>
                <a:gd name="connsiteY658" fmla="*/ 924402 h 924402"/>
                <a:gd name="connsiteX659" fmla="*/ 1139828 w 4603109"/>
                <a:gd name="connsiteY659" fmla="*/ 924402 h 924402"/>
                <a:gd name="connsiteX660" fmla="*/ 1116187 w 4603109"/>
                <a:gd name="connsiteY660" fmla="*/ 924402 h 924402"/>
                <a:gd name="connsiteX661" fmla="*/ 1112712 w 4603109"/>
                <a:gd name="connsiteY661" fmla="*/ 924402 h 924402"/>
                <a:gd name="connsiteX662" fmla="*/ 1057734 w 4603109"/>
                <a:gd name="connsiteY662" fmla="*/ 924402 h 924402"/>
                <a:gd name="connsiteX663" fmla="*/ 1027669 w 4603109"/>
                <a:gd name="connsiteY663" fmla="*/ 924402 h 924402"/>
                <a:gd name="connsiteX664" fmla="*/ 1012059 w 4603109"/>
                <a:gd name="connsiteY664" fmla="*/ 924402 h 924402"/>
                <a:gd name="connsiteX665" fmla="*/ 984943 w 4603109"/>
                <a:gd name="connsiteY665" fmla="*/ 924402 h 924402"/>
                <a:gd name="connsiteX666" fmla="*/ 929965 w 4603109"/>
                <a:gd name="connsiteY666" fmla="*/ 924402 h 924402"/>
                <a:gd name="connsiteX667" fmla="*/ 899900 w 4603109"/>
                <a:gd name="connsiteY667" fmla="*/ 924402 h 924402"/>
                <a:gd name="connsiteX668" fmla="*/ 857678 w 4603109"/>
                <a:gd name="connsiteY668" fmla="*/ 924402 h 924402"/>
                <a:gd name="connsiteX669" fmla="*/ 819171 w 4603109"/>
                <a:gd name="connsiteY669" fmla="*/ 924402 h 924402"/>
                <a:gd name="connsiteX670" fmla="*/ 729909 w 4603109"/>
                <a:gd name="connsiteY670" fmla="*/ 924402 h 924402"/>
                <a:gd name="connsiteX671" fmla="*/ 691402 w 4603109"/>
                <a:gd name="connsiteY671" fmla="*/ 924402 h 924402"/>
                <a:gd name="connsiteX672" fmla="*/ 687927 w 4603109"/>
                <a:gd name="connsiteY672" fmla="*/ 924402 h 924402"/>
                <a:gd name="connsiteX673" fmla="*/ 560158 w 4603109"/>
                <a:gd name="connsiteY673" fmla="*/ 924402 h 924402"/>
                <a:gd name="connsiteX674" fmla="*/ 432894 w 4603109"/>
                <a:gd name="connsiteY674" fmla="*/ 924402 h 924402"/>
                <a:gd name="connsiteX675" fmla="*/ 305125 w 4603109"/>
                <a:gd name="connsiteY675" fmla="*/ 924402 h 924402"/>
                <a:gd name="connsiteX676" fmla="*/ 223202 w 4603109"/>
                <a:gd name="connsiteY676" fmla="*/ 877348 h 924402"/>
                <a:gd name="connsiteX677" fmla="*/ 10809 w 4603109"/>
                <a:gd name="connsiteY677" fmla="*/ 509257 h 924402"/>
                <a:gd name="connsiteX678" fmla="*/ 10809 w 4603109"/>
                <a:gd name="connsiteY678" fmla="*/ 415146 h 924402"/>
                <a:gd name="connsiteX679" fmla="*/ 223202 w 4603109"/>
                <a:gd name="connsiteY679" fmla="*/ 47054 h 924402"/>
                <a:gd name="connsiteX680" fmla="*/ 305125 w 4603109"/>
                <a:gd name="connsiteY680" fmla="*/ 0 h 92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</a:cxnLst>
              <a:rect l="l" t="t" r="r" b="b"/>
              <a:pathLst>
                <a:path w="4603109" h="924402">
                  <a:moveTo>
                    <a:pt x="305125" y="0"/>
                  </a:moveTo>
                  <a:lnTo>
                    <a:pt x="432894" y="0"/>
                  </a:lnTo>
                  <a:lnTo>
                    <a:pt x="445336" y="0"/>
                  </a:lnTo>
                  <a:cubicBezTo>
                    <a:pt x="485989" y="0"/>
                    <a:pt x="520835" y="0"/>
                    <a:pt x="550703" y="0"/>
                  </a:cubicBezTo>
                  <a:lnTo>
                    <a:pt x="560158" y="0"/>
                  </a:lnTo>
                  <a:lnTo>
                    <a:pt x="573105" y="0"/>
                  </a:lnTo>
                  <a:lnTo>
                    <a:pt x="626202" y="0"/>
                  </a:lnTo>
                  <a:cubicBezTo>
                    <a:pt x="646943" y="0"/>
                    <a:pt x="663537" y="0"/>
                    <a:pt x="676811" y="0"/>
                  </a:cubicBezTo>
                  <a:lnTo>
                    <a:pt x="678472" y="0"/>
                  </a:lnTo>
                  <a:lnTo>
                    <a:pt x="687927" y="0"/>
                  </a:lnTo>
                  <a:lnTo>
                    <a:pt x="691402" y="0"/>
                  </a:lnTo>
                  <a:lnTo>
                    <a:pt x="700371" y="0"/>
                  </a:lnTo>
                  <a:lnTo>
                    <a:pt x="707508" y="0"/>
                  </a:lnTo>
                  <a:cubicBezTo>
                    <a:pt x="729909" y="0"/>
                    <a:pt x="729909" y="0"/>
                    <a:pt x="729909" y="0"/>
                  </a:cubicBezTo>
                  <a:lnTo>
                    <a:pt x="753971" y="0"/>
                  </a:lnTo>
                  <a:lnTo>
                    <a:pt x="804580" y="0"/>
                  </a:lnTo>
                  <a:lnTo>
                    <a:pt x="805737" y="0"/>
                  </a:lnTo>
                  <a:lnTo>
                    <a:pt x="819171" y="0"/>
                  </a:lnTo>
                  <a:lnTo>
                    <a:pt x="828140" y="0"/>
                  </a:lnTo>
                  <a:lnTo>
                    <a:pt x="831615" y="0"/>
                  </a:lnTo>
                  <a:lnTo>
                    <a:pt x="835277" y="0"/>
                  </a:lnTo>
                  <a:lnTo>
                    <a:pt x="857678" y="0"/>
                  </a:lnTo>
                  <a:lnTo>
                    <a:pt x="864889" y="0"/>
                  </a:lnTo>
                  <a:lnTo>
                    <a:pt x="899900" y="0"/>
                  </a:lnTo>
                  <a:lnTo>
                    <a:pt x="909341" y="0"/>
                  </a:lnTo>
                  <a:lnTo>
                    <a:pt x="929965" y="0"/>
                  </a:lnTo>
                  <a:lnTo>
                    <a:pt x="933506" y="0"/>
                  </a:lnTo>
                  <a:lnTo>
                    <a:pt x="936982" y="0"/>
                  </a:lnTo>
                  <a:lnTo>
                    <a:pt x="959384" y="0"/>
                  </a:lnTo>
                  <a:lnTo>
                    <a:pt x="962542" y="0"/>
                  </a:lnTo>
                  <a:lnTo>
                    <a:pt x="984943" y="0"/>
                  </a:lnTo>
                  <a:lnTo>
                    <a:pt x="992658" y="0"/>
                  </a:lnTo>
                  <a:lnTo>
                    <a:pt x="1012059" y="0"/>
                  </a:lnTo>
                  <a:lnTo>
                    <a:pt x="1012480" y="0"/>
                  </a:lnTo>
                  <a:lnTo>
                    <a:pt x="1027669" y="0"/>
                  </a:lnTo>
                  <a:lnTo>
                    <a:pt x="1037110" y="0"/>
                  </a:lnTo>
                  <a:lnTo>
                    <a:pt x="1040112" y="0"/>
                  </a:lnTo>
                  <a:lnTo>
                    <a:pt x="1057734" y="0"/>
                  </a:lnTo>
                  <a:lnTo>
                    <a:pt x="1064751" y="0"/>
                  </a:lnTo>
                  <a:lnTo>
                    <a:pt x="1070177" y="0"/>
                  </a:lnTo>
                  <a:lnTo>
                    <a:pt x="1072436" y="0"/>
                  </a:lnTo>
                  <a:lnTo>
                    <a:pt x="1090311" y="0"/>
                  </a:lnTo>
                  <a:lnTo>
                    <a:pt x="1110718" y="0"/>
                  </a:lnTo>
                  <a:lnTo>
                    <a:pt x="1112712" y="0"/>
                  </a:lnTo>
                  <a:lnTo>
                    <a:pt x="1116187" y="0"/>
                  </a:lnTo>
                  <a:lnTo>
                    <a:pt x="1139828" y="0"/>
                  </a:lnTo>
                  <a:lnTo>
                    <a:pt x="1140249" y="0"/>
                  </a:lnTo>
                  <a:lnTo>
                    <a:pt x="1145480" y="0"/>
                  </a:lnTo>
                  <a:lnTo>
                    <a:pt x="1152270" y="0"/>
                  </a:lnTo>
                  <a:lnTo>
                    <a:pt x="1154934" y="0"/>
                  </a:lnTo>
                  <a:lnTo>
                    <a:pt x="1167881" y="0"/>
                  </a:lnTo>
                  <a:lnTo>
                    <a:pt x="1175544" y="0"/>
                  </a:lnTo>
                  <a:lnTo>
                    <a:pt x="1184998" y="0"/>
                  </a:lnTo>
                  <a:lnTo>
                    <a:pt x="1197946" y="0"/>
                  </a:lnTo>
                  <a:lnTo>
                    <a:pt x="1200205" y="0"/>
                  </a:lnTo>
                  <a:lnTo>
                    <a:pt x="1220978" y="0"/>
                  </a:lnTo>
                  <a:lnTo>
                    <a:pt x="1238487" y="0"/>
                  </a:lnTo>
                  <a:lnTo>
                    <a:pt x="1243956" y="0"/>
                  </a:lnTo>
                  <a:lnTo>
                    <a:pt x="1251042" y="0"/>
                  </a:lnTo>
                  <a:lnTo>
                    <a:pt x="1257637" y="0"/>
                  </a:lnTo>
                  <a:lnTo>
                    <a:pt x="1271587" y="0"/>
                  </a:lnTo>
                  <a:lnTo>
                    <a:pt x="1273249" y="0"/>
                  </a:lnTo>
                  <a:lnTo>
                    <a:pt x="1280039" y="0"/>
                  </a:lnTo>
                  <a:lnTo>
                    <a:pt x="1282703" y="0"/>
                  </a:lnTo>
                  <a:lnTo>
                    <a:pt x="1286178" y="0"/>
                  </a:lnTo>
                  <a:lnTo>
                    <a:pt x="1295146" y="0"/>
                  </a:lnTo>
                  <a:lnTo>
                    <a:pt x="1301651" y="0"/>
                  </a:lnTo>
                  <a:lnTo>
                    <a:pt x="1302284" y="0"/>
                  </a:lnTo>
                  <a:lnTo>
                    <a:pt x="1303313" y="0"/>
                  </a:lnTo>
                  <a:lnTo>
                    <a:pt x="1312767" y="0"/>
                  </a:lnTo>
                  <a:lnTo>
                    <a:pt x="1316242" y="0"/>
                  </a:lnTo>
                  <a:lnTo>
                    <a:pt x="1321886" y="0"/>
                  </a:lnTo>
                  <a:lnTo>
                    <a:pt x="1324685" y="0"/>
                  </a:lnTo>
                  <a:lnTo>
                    <a:pt x="1325211" y="0"/>
                  </a:lnTo>
                  <a:lnTo>
                    <a:pt x="1332348" y="0"/>
                  </a:lnTo>
                  <a:lnTo>
                    <a:pt x="1332714" y="0"/>
                  </a:lnTo>
                  <a:lnTo>
                    <a:pt x="1333135" y="0"/>
                  </a:lnTo>
                  <a:lnTo>
                    <a:pt x="1348747" y="0"/>
                  </a:lnTo>
                  <a:lnTo>
                    <a:pt x="1354749" y="0"/>
                  </a:lnTo>
                  <a:lnTo>
                    <a:pt x="1378811" y="0"/>
                  </a:lnTo>
                  <a:lnTo>
                    <a:pt x="1383745" y="0"/>
                  </a:lnTo>
                  <a:lnTo>
                    <a:pt x="1385406" y="0"/>
                  </a:lnTo>
                  <a:lnTo>
                    <a:pt x="1399356" y="0"/>
                  </a:lnTo>
                  <a:lnTo>
                    <a:pt x="1400513" y="0"/>
                  </a:lnTo>
                  <a:lnTo>
                    <a:pt x="1413947" y="0"/>
                  </a:lnTo>
                  <a:lnTo>
                    <a:pt x="1414442" y="0"/>
                  </a:lnTo>
                  <a:lnTo>
                    <a:pt x="1422915" y="0"/>
                  </a:lnTo>
                  <a:lnTo>
                    <a:pt x="1426390" y="0"/>
                  </a:lnTo>
                  <a:lnTo>
                    <a:pt x="1429420" y="0"/>
                  </a:lnTo>
                  <a:lnTo>
                    <a:pt x="1430053" y="0"/>
                  </a:lnTo>
                  <a:lnTo>
                    <a:pt x="1430206" y="0"/>
                  </a:lnTo>
                  <a:lnTo>
                    <a:pt x="1430577" y="0"/>
                  </a:lnTo>
                  <a:lnTo>
                    <a:pt x="1436843" y="0"/>
                  </a:lnTo>
                  <a:lnTo>
                    <a:pt x="1444011" y="0"/>
                  </a:lnTo>
                  <a:lnTo>
                    <a:pt x="1449655" y="0"/>
                  </a:lnTo>
                  <a:lnTo>
                    <a:pt x="1452454" y="0"/>
                  </a:lnTo>
                  <a:lnTo>
                    <a:pt x="1452980" y="0"/>
                  </a:lnTo>
                  <a:lnTo>
                    <a:pt x="1456455" y="0"/>
                  </a:lnTo>
                  <a:lnTo>
                    <a:pt x="1459664" y="0"/>
                  </a:lnTo>
                  <a:lnTo>
                    <a:pt x="1460117" y="0"/>
                  </a:lnTo>
                  <a:lnTo>
                    <a:pt x="1460483" y="0"/>
                  </a:lnTo>
                  <a:lnTo>
                    <a:pt x="1460904" y="0"/>
                  </a:lnTo>
                  <a:lnTo>
                    <a:pt x="1472926" y="0"/>
                  </a:lnTo>
                  <a:lnTo>
                    <a:pt x="1482518" y="0"/>
                  </a:lnTo>
                  <a:lnTo>
                    <a:pt x="1489729" y="0"/>
                  </a:lnTo>
                  <a:lnTo>
                    <a:pt x="1504116" y="0"/>
                  </a:lnTo>
                  <a:lnTo>
                    <a:pt x="1511514" y="0"/>
                  </a:lnTo>
                  <a:lnTo>
                    <a:pt x="1524740" y="0"/>
                  </a:lnTo>
                  <a:lnTo>
                    <a:pt x="1528282" y="0"/>
                  </a:lnTo>
                  <a:lnTo>
                    <a:pt x="1531757" y="0"/>
                  </a:lnTo>
                  <a:lnTo>
                    <a:pt x="1534181" y="0"/>
                  </a:lnTo>
                  <a:lnTo>
                    <a:pt x="1542211" y="0"/>
                  </a:lnTo>
                  <a:lnTo>
                    <a:pt x="1554159" y="0"/>
                  </a:lnTo>
                  <a:lnTo>
                    <a:pt x="1557318" y="0"/>
                  </a:lnTo>
                  <a:lnTo>
                    <a:pt x="1557975" y="0"/>
                  </a:lnTo>
                  <a:lnTo>
                    <a:pt x="1558346" y="0"/>
                  </a:lnTo>
                  <a:lnTo>
                    <a:pt x="1561822" y="0"/>
                  </a:lnTo>
                  <a:lnTo>
                    <a:pt x="1564612" y="0"/>
                  </a:lnTo>
                  <a:lnTo>
                    <a:pt x="1566857" y="0"/>
                  </a:lnTo>
                  <a:lnTo>
                    <a:pt x="1576919" y="0"/>
                  </a:lnTo>
                  <a:lnTo>
                    <a:pt x="1579719" y="0"/>
                  </a:lnTo>
                  <a:lnTo>
                    <a:pt x="1584224" y="0"/>
                  </a:lnTo>
                  <a:lnTo>
                    <a:pt x="1587382" y="0"/>
                  </a:lnTo>
                  <a:lnTo>
                    <a:pt x="1587433" y="0"/>
                  </a:lnTo>
                  <a:lnTo>
                    <a:pt x="1600695" y="0"/>
                  </a:lnTo>
                  <a:lnTo>
                    <a:pt x="1606834" y="0"/>
                  </a:lnTo>
                  <a:lnTo>
                    <a:pt x="1607256" y="0"/>
                  </a:lnTo>
                  <a:lnTo>
                    <a:pt x="1608325" y="0"/>
                  </a:lnTo>
                  <a:lnTo>
                    <a:pt x="1609783" y="0"/>
                  </a:lnTo>
                  <a:lnTo>
                    <a:pt x="1617498" y="0"/>
                  </a:lnTo>
                  <a:lnTo>
                    <a:pt x="1631885" y="0"/>
                  </a:lnTo>
                  <a:lnTo>
                    <a:pt x="1636899" y="0"/>
                  </a:lnTo>
                  <a:lnTo>
                    <a:pt x="1637320" y="0"/>
                  </a:lnTo>
                  <a:lnTo>
                    <a:pt x="1637445" y="0"/>
                  </a:lnTo>
                  <a:lnTo>
                    <a:pt x="1652509" y="0"/>
                  </a:lnTo>
                  <a:lnTo>
                    <a:pt x="1659526" y="0"/>
                  </a:lnTo>
                  <a:lnTo>
                    <a:pt x="1661950" y="0"/>
                  </a:lnTo>
                  <a:lnTo>
                    <a:pt x="1664952" y="0"/>
                  </a:lnTo>
                  <a:lnTo>
                    <a:pt x="1667212" y="0"/>
                  </a:lnTo>
                  <a:lnTo>
                    <a:pt x="1685087" y="0"/>
                  </a:lnTo>
                  <a:lnTo>
                    <a:pt x="1689591" y="0"/>
                  </a:lnTo>
                  <a:lnTo>
                    <a:pt x="1694626" y="0"/>
                  </a:lnTo>
                  <a:lnTo>
                    <a:pt x="1697276" y="0"/>
                  </a:lnTo>
                  <a:lnTo>
                    <a:pt x="1698000" y="0"/>
                  </a:lnTo>
                  <a:lnTo>
                    <a:pt x="1704688" y="0"/>
                  </a:lnTo>
                  <a:lnTo>
                    <a:pt x="1707488" y="0"/>
                  </a:lnTo>
                  <a:lnTo>
                    <a:pt x="1710963" y="0"/>
                  </a:lnTo>
                  <a:lnTo>
                    <a:pt x="1715151" y="0"/>
                  </a:lnTo>
                  <a:lnTo>
                    <a:pt x="1721928" y="0"/>
                  </a:lnTo>
                  <a:lnTo>
                    <a:pt x="1734603" y="0"/>
                  </a:lnTo>
                  <a:lnTo>
                    <a:pt x="1735025" y="0"/>
                  </a:lnTo>
                  <a:lnTo>
                    <a:pt x="1735558" y="0"/>
                  </a:lnTo>
                  <a:lnTo>
                    <a:pt x="1736094" y="0"/>
                  </a:lnTo>
                  <a:lnTo>
                    <a:pt x="1737552" y="0"/>
                  </a:lnTo>
                  <a:lnTo>
                    <a:pt x="1741027" y="0"/>
                  </a:lnTo>
                  <a:lnTo>
                    <a:pt x="1747046" y="0"/>
                  </a:lnTo>
                  <a:lnTo>
                    <a:pt x="1748537" y="0"/>
                  </a:lnTo>
                  <a:lnTo>
                    <a:pt x="1753052" y="0"/>
                  </a:lnTo>
                  <a:lnTo>
                    <a:pt x="1757499" y="0"/>
                  </a:lnTo>
                  <a:lnTo>
                    <a:pt x="1764668" y="0"/>
                  </a:lnTo>
                  <a:lnTo>
                    <a:pt x="1765089" y="0"/>
                  </a:lnTo>
                  <a:lnTo>
                    <a:pt x="1765214" y="0"/>
                  </a:lnTo>
                  <a:lnTo>
                    <a:pt x="1770320" y="0"/>
                  </a:lnTo>
                  <a:lnTo>
                    <a:pt x="1777110" y="0"/>
                  </a:lnTo>
                  <a:lnTo>
                    <a:pt x="1779774" y="0"/>
                  </a:lnTo>
                  <a:lnTo>
                    <a:pt x="1792721" y="0"/>
                  </a:lnTo>
                  <a:lnTo>
                    <a:pt x="1794981" y="0"/>
                  </a:lnTo>
                  <a:lnTo>
                    <a:pt x="1825045" y="0"/>
                  </a:lnTo>
                  <a:lnTo>
                    <a:pt x="1825769" y="0"/>
                  </a:lnTo>
                  <a:lnTo>
                    <a:pt x="1838732" y="0"/>
                  </a:lnTo>
                  <a:lnTo>
                    <a:pt x="1845818" y="0"/>
                  </a:lnTo>
                  <a:lnTo>
                    <a:pt x="1849697" y="0"/>
                  </a:lnTo>
                  <a:lnTo>
                    <a:pt x="1852412" y="0"/>
                  </a:lnTo>
                  <a:lnTo>
                    <a:pt x="1853903" y="0"/>
                  </a:lnTo>
                  <a:lnTo>
                    <a:pt x="1863327" y="0"/>
                  </a:lnTo>
                  <a:lnTo>
                    <a:pt x="1868796" y="0"/>
                  </a:lnTo>
                  <a:lnTo>
                    <a:pt x="1874815" y="0"/>
                  </a:lnTo>
                  <a:lnTo>
                    <a:pt x="1876306" y="0"/>
                  </a:lnTo>
                  <a:lnTo>
                    <a:pt x="1880821" y="0"/>
                  </a:lnTo>
                  <a:lnTo>
                    <a:pt x="1882477" y="0"/>
                  </a:lnTo>
                  <a:lnTo>
                    <a:pt x="1883936" y="0"/>
                  </a:lnTo>
                  <a:lnTo>
                    <a:pt x="1885268" y="0"/>
                  </a:lnTo>
                  <a:lnTo>
                    <a:pt x="1896427" y="0"/>
                  </a:lnTo>
                  <a:lnTo>
                    <a:pt x="1898089" y="0"/>
                  </a:lnTo>
                  <a:lnTo>
                    <a:pt x="1904879" y="0"/>
                  </a:lnTo>
                  <a:lnTo>
                    <a:pt x="1907543" y="0"/>
                  </a:lnTo>
                  <a:lnTo>
                    <a:pt x="1911018" y="0"/>
                  </a:lnTo>
                  <a:lnTo>
                    <a:pt x="1919986" y="0"/>
                  </a:lnTo>
                  <a:lnTo>
                    <a:pt x="1927124" y="0"/>
                  </a:lnTo>
                  <a:lnTo>
                    <a:pt x="1927489" y="0"/>
                  </a:lnTo>
                  <a:lnTo>
                    <a:pt x="1927911" y="0"/>
                  </a:lnTo>
                  <a:lnTo>
                    <a:pt x="1929402" y="0"/>
                  </a:lnTo>
                  <a:lnTo>
                    <a:pt x="1946726" y="0"/>
                  </a:lnTo>
                  <a:lnTo>
                    <a:pt x="1949525" y="0"/>
                  </a:lnTo>
                  <a:lnTo>
                    <a:pt x="1957554" y="0"/>
                  </a:lnTo>
                  <a:lnTo>
                    <a:pt x="1957975" y="0"/>
                  </a:lnTo>
                  <a:lnTo>
                    <a:pt x="1973587" y="0"/>
                  </a:lnTo>
                  <a:lnTo>
                    <a:pt x="1978520" y="0"/>
                  </a:lnTo>
                  <a:lnTo>
                    <a:pt x="1980012" y="0"/>
                  </a:lnTo>
                  <a:lnTo>
                    <a:pt x="1980181" y="0"/>
                  </a:lnTo>
                  <a:lnTo>
                    <a:pt x="1981672" y="0"/>
                  </a:lnTo>
                  <a:lnTo>
                    <a:pt x="2008585" y="0"/>
                  </a:lnTo>
                  <a:lnTo>
                    <a:pt x="2009218" y="0"/>
                  </a:lnTo>
                  <a:lnTo>
                    <a:pt x="2010246" y="0"/>
                  </a:lnTo>
                  <a:lnTo>
                    <a:pt x="2010709" y="0"/>
                  </a:lnTo>
                  <a:lnTo>
                    <a:pt x="2011705" y="0"/>
                  </a:lnTo>
                  <a:lnTo>
                    <a:pt x="2024147" y="0"/>
                  </a:lnTo>
                  <a:lnTo>
                    <a:pt x="2024196" y="0"/>
                  </a:lnTo>
                  <a:lnTo>
                    <a:pt x="2024981" y="0"/>
                  </a:lnTo>
                  <a:lnTo>
                    <a:pt x="2025353" y="0"/>
                  </a:lnTo>
                  <a:lnTo>
                    <a:pt x="2026473" y="0"/>
                  </a:lnTo>
                  <a:lnTo>
                    <a:pt x="2031619" y="0"/>
                  </a:lnTo>
                  <a:lnTo>
                    <a:pt x="2033110" y="0"/>
                  </a:lnTo>
                  <a:lnTo>
                    <a:pt x="2038787" y="0"/>
                  </a:lnTo>
                  <a:lnTo>
                    <a:pt x="2039282" y="0"/>
                  </a:lnTo>
                  <a:lnTo>
                    <a:pt x="2047755" y="0"/>
                  </a:lnTo>
                  <a:lnTo>
                    <a:pt x="2051230" y="0"/>
                  </a:lnTo>
                  <a:lnTo>
                    <a:pt x="2054893" y="0"/>
                  </a:lnTo>
                  <a:lnTo>
                    <a:pt x="2055046" y="0"/>
                  </a:lnTo>
                  <a:lnTo>
                    <a:pt x="2055258" y="0"/>
                  </a:lnTo>
                  <a:lnTo>
                    <a:pt x="2055680" y="0"/>
                  </a:lnTo>
                  <a:lnTo>
                    <a:pt x="2057171" y="0"/>
                  </a:lnTo>
                  <a:lnTo>
                    <a:pt x="2061683" y="0"/>
                  </a:lnTo>
                  <a:lnTo>
                    <a:pt x="2067702" y="0"/>
                  </a:lnTo>
                  <a:lnTo>
                    <a:pt x="2074495" y="0"/>
                  </a:lnTo>
                  <a:lnTo>
                    <a:pt x="2077294" y="0"/>
                  </a:lnTo>
                  <a:lnTo>
                    <a:pt x="2084504" y="0"/>
                  </a:lnTo>
                  <a:lnTo>
                    <a:pt x="2085323" y="0"/>
                  </a:lnTo>
                  <a:lnTo>
                    <a:pt x="2085744" y="0"/>
                  </a:lnTo>
                  <a:lnTo>
                    <a:pt x="2097766" y="0"/>
                  </a:lnTo>
                  <a:lnTo>
                    <a:pt x="2106289" y="0"/>
                  </a:lnTo>
                  <a:lnTo>
                    <a:pt x="2107781" y="0"/>
                  </a:lnTo>
                  <a:lnTo>
                    <a:pt x="2128956" y="0"/>
                  </a:lnTo>
                  <a:lnTo>
                    <a:pt x="2129514" y="0"/>
                  </a:lnTo>
                  <a:lnTo>
                    <a:pt x="2136354" y="0"/>
                  </a:lnTo>
                  <a:lnTo>
                    <a:pt x="2136987" y="0"/>
                  </a:lnTo>
                  <a:lnTo>
                    <a:pt x="2138478" y="0"/>
                  </a:lnTo>
                  <a:lnTo>
                    <a:pt x="2151916" y="0"/>
                  </a:lnTo>
                  <a:lnTo>
                    <a:pt x="2152750" y="0"/>
                  </a:lnTo>
                  <a:lnTo>
                    <a:pt x="2153122" y="0"/>
                  </a:lnTo>
                  <a:lnTo>
                    <a:pt x="2154242" y="0"/>
                  </a:lnTo>
                  <a:lnTo>
                    <a:pt x="2156597" y="0"/>
                  </a:lnTo>
                  <a:lnTo>
                    <a:pt x="2159388" y="0"/>
                  </a:lnTo>
                  <a:lnTo>
                    <a:pt x="2160879" y="0"/>
                  </a:lnTo>
                  <a:lnTo>
                    <a:pt x="2161633" y="0"/>
                  </a:lnTo>
                  <a:lnTo>
                    <a:pt x="2167051" y="0"/>
                  </a:lnTo>
                  <a:lnTo>
                    <a:pt x="2178999" y="0"/>
                  </a:lnTo>
                  <a:lnTo>
                    <a:pt x="2182158" y="0"/>
                  </a:lnTo>
                  <a:lnTo>
                    <a:pt x="2182815" y="0"/>
                  </a:lnTo>
                  <a:lnTo>
                    <a:pt x="2188666" y="0"/>
                  </a:lnTo>
                  <a:lnTo>
                    <a:pt x="2189452" y="0"/>
                  </a:lnTo>
                  <a:lnTo>
                    <a:pt x="2191697" y="0"/>
                  </a:lnTo>
                  <a:lnTo>
                    <a:pt x="2195471" y="0"/>
                  </a:lnTo>
                  <a:lnTo>
                    <a:pt x="2201759" y="0"/>
                  </a:lnTo>
                  <a:lnTo>
                    <a:pt x="2203100" y="0"/>
                  </a:lnTo>
                  <a:lnTo>
                    <a:pt x="2204559" y="0"/>
                  </a:lnTo>
                  <a:lnTo>
                    <a:pt x="2204591" y="0"/>
                  </a:lnTo>
                  <a:lnTo>
                    <a:pt x="2212273" y="0"/>
                  </a:lnTo>
                  <a:lnTo>
                    <a:pt x="2225535" y="0"/>
                  </a:lnTo>
                  <a:lnTo>
                    <a:pt x="2231674" y="0"/>
                  </a:lnTo>
                  <a:lnTo>
                    <a:pt x="2232096" y="0"/>
                  </a:lnTo>
                  <a:lnTo>
                    <a:pt x="2232220" y="0"/>
                  </a:lnTo>
                  <a:lnTo>
                    <a:pt x="2233118" y="0"/>
                  </a:lnTo>
                  <a:lnTo>
                    <a:pt x="2233165" y="0"/>
                  </a:lnTo>
                  <a:lnTo>
                    <a:pt x="2256725" y="0"/>
                  </a:lnTo>
                  <a:lnTo>
                    <a:pt x="2257283" y="0"/>
                  </a:lnTo>
                  <a:lnTo>
                    <a:pt x="2262285" y="0"/>
                  </a:lnTo>
                  <a:lnTo>
                    <a:pt x="2284366" y="0"/>
                  </a:lnTo>
                  <a:lnTo>
                    <a:pt x="2289402" y="0"/>
                  </a:lnTo>
                  <a:lnTo>
                    <a:pt x="2292052" y="0"/>
                  </a:lnTo>
                  <a:lnTo>
                    <a:pt x="2299271" y="0"/>
                  </a:lnTo>
                  <a:lnTo>
                    <a:pt x="2308721" y="0"/>
                  </a:lnTo>
                  <a:lnTo>
                    <a:pt x="2309927" y="0"/>
                  </a:lnTo>
                  <a:lnTo>
                    <a:pt x="2316435" y="0"/>
                  </a:lnTo>
                  <a:lnTo>
                    <a:pt x="2316703" y="0"/>
                  </a:lnTo>
                  <a:lnTo>
                    <a:pt x="2319466" y="0"/>
                  </a:lnTo>
                  <a:lnTo>
                    <a:pt x="2322840" y="0"/>
                  </a:lnTo>
                  <a:lnTo>
                    <a:pt x="2329528" y="0"/>
                  </a:lnTo>
                  <a:lnTo>
                    <a:pt x="2330869" y="0"/>
                  </a:lnTo>
                  <a:lnTo>
                    <a:pt x="2332328" y="0"/>
                  </a:lnTo>
                  <a:lnTo>
                    <a:pt x="2332360" y="0"/>
                  </a:lnTo>
                  <a:lnTo>
                    <a:pt x="2335803" y="0"/>
                  </a:lnTo>
                  <a:lnTo>
                    <a:pt x="2343312" y="0"/>
                  </a:lnTo>
                  <a:lnTo>
                    <a:pt x="2344804" y="0"/>
                  </a:lnTo>
                  <a:lnTo>
                    <a:pt x="2346768" y="0"/>
                  </a:lnTo>
                  <a:lnTo>
                    <a:pt x="2347827" y="0"/>
                  </a:lnTo>
                  <a:lnTo>
                    <a:pt x="2352274" y="0"/>
                  </a:lnTo>
                  <a:lnTo>
                    <a:pt x="2359443" y="0"/>
                  </a:lnTo>
                  <a:lnTo>
                    <a:pt x="2359865" y="0"/>
                  </a:lnTo>
                  <a:lnTo>
                    <a:pt x="2359989" y="0"/>
                  </a:lnTo>
                  <a:lnTo>
                    <a:pt x="2360887" y="0"/>
                  </a:lnTo>
                  <a:lnTo>
                    <a:pt x="2360934" y="0"/>
                  </a:lnTo>
                  <a:lnTo>
                    <a:pt x="2371886" y="0"/>
                  </a:lnTo>
                  <a:lnTo>
                    <a:pt x="2373377" y="0"/>
                  </a:lnTo>
                  <a:lnTo>
                    <a:pt x="2377892" y="0"/>
                  </a:lnTo>
                  <a:cubicBezTo>
                    <a:pt x="2382339" y="0"/>
                    <a:pt x="2382339" y="0"/>
                    <a:pt x="2382339" y="0"/>
                  </a:cubicBezTo>
                  <a:lnTo>
                    <a:pt x="2390054" y="0"/>
                  </a:lnTo>
                  <a:lnTo>
                    <a:pt x="2419821" y="0"/>
                  </a:lnTo>
                  <a:lnTo>
                    <a:pt x="2427040" y="0"/>
                  </a:lnTo>
                  <a:lnTo>
                    <a:pt x="2436490" y="0"/>
                  </a:lnTo>
                  <a:lnTo>
                    <a:pt x="2444472" y="0"/>
                  </a:lnTo>
                  <a:lnTo>
                    <a:pt x="2448678" y="0"/>
                  </a:lnTo>
                  <a:lnTo>
                    <a:pt x="2450171" y="0"/>
                  </a:lnTo>
                  <a:lnTo>
                    <a:pt x="2450609" y="0"/>
                  </a:lnTo>
                  <a:lnTo>
                    <a:pt x="2463572" y="0"/>
                  </a:lnTo>
                  <a:lnTo>
                    <a:pt x="2471081" y="0"/>
                  </a:lnTo>
                  <a:lnTo>
                    <a:pt x="2472573" y="0"/>
                  </a:lnTo>
                  <a:lnTo>
                    <a:pt x="2474537" y="0"/>
                  </a:lnTo>
                  <a:lnTo>
                    <a:pt x="2475596" y="0"/>
                  </a:lnTo>
                  <a:lnTo>
                    <a:pt x="2477252" y="0"/>
                  </a:lnTo>
                  <a:lnTo>
                    <a:pt x="2478712" y="0"/>
                  </a:lnTo>
                  <a:lnTo>
                    <a:pt x="2478743" y="0"/>
                  </a:lnTo>
                  <a:lnTo>
                    <a:pt x="2480043" y="0"/>
                  </a:lnTo>
                  <a:lnTo>
                    <a:pt x="2499655" y="0"/>
                  </a:lnTo>
                  <a:lnTo>
                    <a:pt x="2501146" y="0"/>
                  </a:lnTo>
                  <a:lnTo>
                    <a:pt x="2505661" y="0"/>
                  </a:lnTo>
                  <a:lnTo>
                    <a:pt x="2508776" y="0"/>
                  </a:lnTo>
                  <a:lnTo>
                    <a:pt x="2510108" y="0"/>
                  </a:lnTo>
                  <a:lnTo>
                    <a:pt x="2524178" y="0"/>
                  </a:lnTo>
                  <a:lnTo>
                    <a:pt x="2525248" y="0"/>
                  </a:lnTo>
                  <a:lnTo>
                    <a:pt x="2525669" y="0"/>
                  </a:lnTo>
                  <a:lnTo>
                    <a:pt x="2552329" y="0"/>
                  </a:lnTo>
                  <a:lnTo>
                    <a:pt x="2552751" y="0"/>
                  </a:lnTo>
                  <a:lnTo>
                    <a:pt x="2554242" y="0"/>
                  </a:lnTo>
                  <a:lnTo>
                    <a:pt x="2574787" y="0"/>
                  </a:lnTo>
                  <a:lnTo>
                    <a:pt x="2576279" y="0"/>
                  </a:lnTo>
                  <a:lnTo>
                    <a:pt x="2576447" y="0"/>
                  </a:lnTo>
                  <a:lnTo>
                    <a:pt x="2577940" y="0"/>
                  </a:lnTo>
                  <a:lnTo>
                    <a:pt x="2603360" y="0"/>
                  </a:lnTo>
                  <a:lnTo>
                    <a:pt x="2604852" y="0"/>
                  </a:lnTo>
                  <a:lnTo>
                    <a:pt x="2605021" y="0"/>
                  </a:lnTo>
                  <a:lnTo>
                    <a:pt x="2605484" y="0"/>
                  </a:lnTo>
                  <a:lnTo>
                    <a:pt x="2606481" y="0"/>
                  </a:lnTo>
                  <a:lnTo>
                    <a:pt x="2606512" y="0"/>
                  </a:lnTo>
                  <a:lnTo>
                    <a:pt x="2606976" y="0"/>
                  </a:lnTo>
                  <a:lnTo>
                    <a:pt x="2618923" y="0"/>
                  </a:lnTo>
                  <a:lnTo>
                    <a:pt x="2621248" y="0"/>
                  </a:lnTo>
                  <a:lnTo>
                    <a:pt x="2622740" y="0"/>
                  </a:lnTo>
                  <a:lnTo>
                    <a:pt x="2627885" y="0"/>
                  </a:lnTo>
                  <a:lnTo>
                    <a:pt x="2629377" y="0"/>
                  </a:lnTo>
                  <a:lnTo>
                    <a:pt x="2634058" y="0"/>
                  </a:lnTo>
                  <a:lnTo>
                    <a:pt x="2635549" y="0"/>
                  </a:lnTo>
                  <a:lnTo>
                    <a:pt x="2636545" y="0"/>
                  </a:lnTo>
                  <a:lnTo>
                    <a:pt x="2648987" y="0"/>
                  </a:lnTo>
                  <a:lnTo>
                    <a:pt x="2649821" y="0"/>
                  </a:lnTo>
                  <a:lnTo>
                    <a:pt x="2651313" y="0"/>
                  </a:lnTo>
                  <a:lnTo>
                    <a:pt x="2651947" y="0"/>
                  </a:lnTo>
                  <a:lnTo>
                    <a:pt x="2653017" y="0"/>
                  </a:lnTo>
                  <a:lnTo>
                    <a:pt x="2653438" y="0"/>
                  </a:lnTo>
                  <a:lnTo>
                    <a:pt x="2656459" y="0"/>
                  </a:lnTo>
                  <a:lnTo>
                    <a:pt x="2657950" y="0"/>
                  </a:lnTo>
                  <a:lnTo>
                    <a:pt x="2665460" y="0"/>
                  </a:lnTo>
                  <a:lnTo>
                    <a:pt x="2680098" y="0"/>
                  </a:lnTo>
                  <a:lnTo>
                    <a:pt x="2680520" y="0"/>
                  </a:lnTo>
                  <a:lnTo>
                    <a:pt x="2682011" y="0"/>
                  </a:lnTo>
                  <a:lnTo>
                    <a:pt x="2692542" y="0"/>
                  </a:lnTo>
                  <a:lnTo>
                    <a:pt x="2702556" y="0"/>
                  </a:lnTo>
                  <a:lnTo>
                    <a:pt x="2704048" y="0"/>
                  </a:lnTo>
                  <a:lnTo>
                    <a:pt x="2724289" y="0"/>
                  </a:lnTo>
                  <a:lnTo>
                    <a:pt x="2731129" y="0"/>
                  </a:lnTo>
                  <a:lnTo>
                    <a:pt x="2732621" y="0"/>
                  </a:lnTo>
                  <a:lnTo>
                    <a:pt x="2733253" y="0"/>
                  </a:lnTo>
                  <a:lnTo>
                    <a:pt x="2734745" y="0"/>
                  </a:lnTo>
                  <a:lnTo>
                    <a:pt x="2746692" y="0"/>
                  </a:lnTo>
                  <a:lnTo>
                    <a:pt x="2749017" y="0"/>
                  </a:lnTo>
                  <a:lnTo>
                    <a:pt x="2750509" y="0"/>
                  </a:lnTo>
                  <a:lnTo>
                    <a:pt x="2754354" y="0"/>
                  </a:lnTo>
                  <a:lnTo>
                    <a:pt x="2755654" y="0"/>
                  </a:lnTo>
                  <a:lnTo>
                    <a:pt x="2757146" y="0"/>
                  </a:lnTo>
                  <a:lnTo>
                    <a:pt x="2761827" y="0"/>
                  </a:lnTo>
                  <a:lnTo>
                    <a:pt x="2763318" y="0"/>
                  </a:lnTo>
                  <a:lnTo>
                    <a:pt x="2776756" y="0"/>
                  </a:lnTo>
                  <a:lnTo>
                    <a:pt x="2777590" y="0"/>
                  </a:lnTo>
                  <a:lnTo>
                    <a:pt x="2779082" y="0"/>
                  </a:lnTo>
                  <a:lnTo>
                    <a:pt x="2783442" y="0"/>
                  </a:lnTo>
                  <a:lnTo>
                    <a:pt x="2784228" y="0"/>
                  </a:lnTo>
                  <a:lnTo>
                    <a:pt x="2785719" y="0"/>
                  </a:lnTo>
                  <a:lnTo>
                    <a:pt x="2786473" y="0"/>
                  </a:lnTo>
                  <a:lnTo>
                    <a:pt x="2793229" y="0"/>
                  </a:lnTo>
                  <a:lnTo>
                    <a:pt x="2799367" y="0"/>
                  </a:lnTo>
                  <a:lnTo>
                    <a:pt x="2813506" y="0"/>
                  </a:lnTo>
                  <a:lnTo>
                    <a:pt x="2820311" y="0"/>
                  </a:lnTo>
                  <a:lnTo>
                    <a:pt x="2827893" y="0"/>
                  </a:lnTo>
                  <a:lnTo>
                    <a:pt x="2827940" y="0"/>
                  </a:lnTo>
                  <a:lnTo>
                    <a:pt x="2829431" y="0"/>
                  </a:lnTo>
                  <a:lnTo>
                    <a:pt x="2829978" y="0"/>
                  </a:lnTo>
                  <a:lnTo>
                    <a:pt x="2852058" y="0"/>
                  </a:lnTo>
                  <a:lnTo>
                    <a:pt x="2857060" y="0"/>
                  </a:lnTo>
                  <a:lnTo>
                    <a:pt x="2857958" y="0"/>
                  </a:lnTo>
                  <a:lnTo>
                    <a:pt x="2871601" y="0"/>
                  </a:lnTo>
                  <a:lnTo>
                    <a:pt x="2882123" y="0"/>
                  </a:lnTo>
                  <a:lnTo>
                    <a:pt x="2894046" y="0"/>
                  </a:lnTo>
                  <a:lnTo>
                    <a:pt x="2903496" y="0"/>
                  </a:lnTo>
                  <a:lnTo>
                    <a:pt x="2911211" y="0"/>
                  </a:lnTo>
                  <a:lnTo>
                    <a:pt x="2914242" y="0"/>
                  </a:lnTo>
                  <a:lnTo>
                    <a:pt x="2914461" y="0"/>
                  </a:lnTo>
                  <a:lnTo>
                    <a:pt x="2924111" y="0"/>
                  </a:lnTo>
                  <a:lnTo>
                    <a:pt x="2927136" y="0"/>
                  </a:lnTo>
                  <a:lnTo>
                    <a:pt x="2933561" y="0"/>
                  </a:lnTo>
                  <a:lnTo>
                    <a:pt x="2939580" y="0"/>
                  </a:lnTo>
                  <a:lnTo>
                    <a:pt x="2941275" y="0"/>
                  </a:lnTo>
                  <a:lnTo>
                    <a:pt x="2941543" y="0"/>
                  </a:lnTo>
                  <a:lnTo>
                    <a:pt x="2945586" y="0"/>
                  </a:lnTo>
                  <a:lnTo>
                    <a:pt x="2950032" y="0"/>
                  </a:lnTo>
                  <a:lnTo>
                    <a:pt x="2955662" y="0"/>
                  </a:lnTo>
                  <a:lnTo>
                    <a:pt x="2955709" y="0"/>
                  </a:lnTo>
                  <a:lnTo>
                    <a:pt x="2957200" y="0"/>
                  </a:lnTo>
                  <a:lnTo>
                    <a:pt x="2957747" y="0"/>
                  </a:lnTo>
                  <a:lnTo>
                    <a:pt x="2968152" y="0"/>
                  </a:lnTo>
                  <a:lnTo>
                    <a:pt x="2969644" y="0"/>
                  </a:lnTo>
                  <a:lnTo>
                    <a:pt x="2972667" y="0"/>
                  </a:lnTo>
                  <a:lnTo>
                    <a:pt x="2977114" y="0"/>
                  </a:lnTo>
                  <a:lnTo>
                    <a:pt x="2984829" y="0"/>
                  </a:lnTo>
                  <a:lnTo>
                    <a:pt x="2985727" y="0"/>
                  </a:lnTo>
                  <a:lnTo>
                    <a:pt x="2999370" y="0"/>
                  </a:lnTo>
                  <a:lnTo>
                    <a:pt x="3021815" y="0"/>
                  </a:lnTo>
                  <a:lnTo>
                    <a:pt x="3031265" y="0"/>
                  </a:lnTo>
                  <a:lnTo>
                    <a:pt x="3042230" y="0"/>
                  </a:lnTo>
                  <a:lnTo>
                    <a:pt x="3044946" y="0"/>
                  </a:lnTo>
                  <a:lnTo>
                    <a:pt x="3051880" y="0"/>
                  </a:lnTo>
                  <a:lnTo>
                    <a:pt x="3061330" y="0"/>
                  </a:lnTo>
                  <a:lnTo>
                    <a:pt x="3067349" y="0"/>
                  </a:lnTo>
                  <a:lnTo>
                    <a:pt x="3069312" y="0"/>
                  </a:lnTo>
                  <a:lnTo>
                    <a:pt x="3073355" y="0"/>
                  </a:lnTo>
                  <a:lnTo>
                    <a:pt x="3073518" y="0"/>
                  </a:lnTo>
                  <a:lnTo>
                    <a:pt x="3075011" y="0"/>
                  </a:lnTo>
                  <a:lnTo>
                    <a:pt x="3077801" y="0"/>
                  </a:lnTo>
                  <a:lnTo>
                    <a:pt x="3095921" y="0"/>
                  </a:lnTo>
                  <a:lnTo>
                    <a:pt x="3097413" y="0"/>
                  </a:lnTo>
                  <a:lnTo>
                    <a:pt x="3100436" y="0"/>
                  </a:lnTo>
                  <a:lnTo>
                    <a:pt x="3103552" y="0"/>
                  </a:lnTo>
                  <a:lnTo>
                    <a:pt x="3104883" y="0"/>
                  </a:lnTo>
                  <a:lnTo>
                    <a:pt x="3120023" y="0"/>
                  </a:lnTo>
                  <a:lnTo>
                    <a:pt x="3120445" y="0"/>
                  </a:lnTo>
                  <a:lnTo>
                    <a:pt x="3149018" y="0"/>
                  </a:lnTo>
                  <a:lnTo>
                    <a:pt x="3150088" y="0"/>
                  </a:lnTo>
                  <a:lnTo>
                    <a:pt x="3150509" y="0"/>
                  </a:lnTo>
                  <a:lnTo>
                    <a:pt x="3171054" y="0"/>
                  </a:lnTo>
                  <a:lnTo>
                    <a:pt x="3172715" y="0"/>
                  </a:lnTo>
                  <a:lnTo>
                    <a:pt x="3199627" y="0"/>
                  </a:lnTo>
                  <a:lnTo>
                    <a:pt x="3201119" y="0"/>
                  </a:lnTo>
                  <a:lnTo>
                    <a:pt x="3201287" y="0"/>
                  </a:lnTo>
                  <a:lnTo>
                    <a:pt x="3201751" y="0"/>
                  </a:lnTo>
                  <a:lnTo>
                    <a:pt x="3202780" y="0"/>
                  </a:lnTo>
                  <a:lnTo>
                    <a:pt x="3217515" y="0"/>
                  </a:lnTo>
                  <a:lnTo>
                    <a:pt x="3224152" y="0"/>
                  </a:lnTo>
                  <a:lnTo>
                    <a:pt x="3230324" y="0"/>
                  </a:lnTo>
                  <a:lnTo>
                    <a:pt x="3231321" y="0"/>
                  </a:lnTo>
                  <a:lnTo>
                    <a:pt x="3231816" y="0"/>
                  </a:lnTo>
                  <a:lnTo>
                    <a:pt x="3243763" y="0"/>
                  </a:lnTo>
                  <a:lnTo>
                    <a:pt x="3246088" y="0"/>
                  </a:lnTo>
                  <a:lnTo>
                    <a:pt x="3247580" y="0"/>
                  </a:lnTo>
                  <a:lnTo>
                    <a:pt x="3247792" y="0"/>
                  </a:lnTo>
                  <a:lnTo>
                    <a:pt x="3248214" y="0"/>
                  </a:lnTo>
                  <a:lnTo>
                    <a:pt x="3252725" y="0"/>
                  </a:lnTo>
                  <a:lnTo>
                    <a:pt x="3254217" y="0"/>
                  </a:lnTo>
                  <a:lnTo>
                    <a:pt x="3260235" y="0"/>
                  </a:lnTo>
                  <a:lnTo>
                    <a:pt x="3276787" y="0"/>
                  </a:lnTo>
                  <a:lnTo>
                    <a:pt x="3277857" y="0"/>
                  </a:lnTo>
                  <a:lnTo>
                    <a:pt x="3278278" y="0"/>
                  </a:lnTo>
                  <a:lnTo>
                    <a:pt x="3290300" y="0"/>
                  </a:lnTo>
                  <a:lnTo>
                    <a:pt x="3298823" y="0"/>
                  </a:lnTo>
                  <a:lnTo>
                    <a:pt x="3327396" y="0"/>
                  </a:lnTo>
                  <a:lnTo>
                    <a:pt x="3328888" y="0"/>
                  </a:lnTo>
                  <a:lnTo>
                    <a:pt x="3329520" y="0"/>
                  </a:lnTo>
                  <a:lnTo>
                    <a:pt x="3345284" y="0"/>
                  </a:lnTo>
                  <a:lnTo>
                    <a:pt x="3349129" y="0"/>
                  </a:lnTo>
                  <a:lnTo>
                    <a:pt x="3351921" y="0"/>
                  </a:lnTo>
                  <a:lnTo>
                    <a:pt x="3358093" y="0"/>
                  </a:lnTo>
                  <a:lnTo>
                    <a:pt x="3359585" y="0"/>
                  </a:lnTo>
                  <a:lnTo>
                    <a:pt x="3371532" y="0"/>
                  </a:lnTo>
                  <a:lnTo>
                    <a:pt x="3373857" y="0"/>
                  </a:lnTo>
                  <a:lnTo>
                    <a:pt x="3375349" y="0"/>
                  </a:lnTo>
                  <a:lnTo>
                    <a:pt x="3380494" y="0"/>
                  </a:lnTo>
                  <a:lnTo>
                    <a:pt x="3381986" y="0"/>
                  </a:lnTo>
                  <a:lnTo>
                    <a:pt x="3388004" y="0"/>
                  </a:lnTo>
                  <a:lnTo>
                    <a:pt x="3408282" y="0"/>
                  </a:lnTo>
                  <a:lnTo>
                    <a:pt x="3418069" y="0"/>
                  </a:lnTo>
                  <a:lnTo>
                    <a:pt x="3424207" y="0"/>
                  </a:lnTo>
                  <a:lnTo>
                    <a:pt x="3424753" y="0"/>
                  </a:lnTo>
                  <a:lnTo>
                    <a:pt x="3452733" y="0"/>
                  </a:lnTo>
                  <a:lnTo>
                    <a:pt x="3454818" y="0"/>
                  </a:lnTo>
                  <a:lnTo>
                    <a:pt x="3476898" y="0"/>
                  </a:lnTo>
                  <a:lnTo>
                    <a:pt x="3496441" y="0"/>
                  </a:lnTo>
                  <a:lnTo>
                    <a:pt x="3509236" y="0"/>
                  </a:lnTo>
                  <a:lnTo>
                    <a:pt x="3518886" y="0"/>
                  </a:lnTo>
                  <a:lnTo>
                    <a:pt x="3528336" y="0"/>
                  </a:lnTo>
                  <a:lnTo>
                    <a:pt x="3536051" y="0"/>
                  </a:lnTo>
                  <a:lnTo>
                    <a:pt x="3539301" y="0"/>
                  </a:lnTo>
                  <a:lnTo>
                    <a:pt x="3540361" y="0"/>
                  </a:lnTo>
                  <a:lnTo>
                    <a:pt x="3544807" y="0"/>
                  </a:lnTo>
                  <a:lnTo>
                    <a:pt x="3551976" y="0"/>
                  </a:lnTo>
                  <a:lnTo>
                    <a:pt x="3552522" y="0"/>
                  </a:lnTo>
                  <a:lnTo>
                    <a:pt x="3564420" y="0"/>
                  </a:lnTo>
                  <a:lnTo>
                    <a:pt x="3570426" y="0"/>
                  </a:lnTo>
                  <a:cubicBezTo>
                    <a:pt x="3574872" y="0"/>
                    <a:pt x="3574872" y="0"/>
                    <a:pt x="3574872" y="0"/>
                  </a:cubicBezTo>
                  <a:lnTo>
                    <a:pt x="3580502" y="0"/>
                  </a:lnTo>
                  <a:lnTo>
                    <a:pt x="3582587" y="0"/>
                  </a:lnTo>
                  <a:lnTo>
                    <a:pt x="3624210" y="0"/>
                  </a:lnTo>
                  <a:lnTo>
                    <a:pt x="3637005" y="0"/>
                  </a:lnTo>
                  <a:lnTo>
                    <a:pt x="3646655" y="0"/>
                  </a:lnTo>
                  <a:lnTo>
                    <a:pt x="3656105" y="0"/>
                  </a:lnTo>
                  <a:lnTo>
                    <a:pt x="3667070" y="0"/>
                  </a:lnTo>
                  <a:lnTo>
                    <a:pt x="3668130" y="0"/>
                  </a:lnTo>
                  <a:lnTo>
                    <a:pt x="3669786" y="0"/>
                  </a:lnTo>
                  <a:lnTo>
                    <a:pt x="3672576" y="0"/>
                  </a:lnTo>
                  <a:lnTo>
                    <a:pt x="3692189" y="0"/>
                  </a:lnTo>
                  <a:lnTo>
                    <a:pt x="3698195" y="0"/>
                  </a:lnTo>
                  <a:lnTo>
                    <a:pt x="3702641" y="0"/>
                  </a:lnTo>
                  <a:lnTo>
                    <a:pt x="3744863" y="0"/>
                  </a:lnTo>
                  <a:lnTo>
                    <a:pt x="3745285" y="0"/>
                  </a:lnTo>
                  <a:lnTo>
                    <a:pt x="3795894" y="0"/>
                  </a:lnTo>
                  <a:lnTo>
                    <a:pt x="3797555" y="0"/>
                  </a:lnTo>
                  <a:lnTo>
                    <a:pt x="3826591" y="0"/>
                  </a:lnTo>
                  <a:lnTo>
                    <a:pt x="3842355" y="0"/>
                  </a:lnTo>
                  <a:lnTo>
                    <a:pt x="3848992" y="0"/>
                  </a:lnTo>
                  <a:lnTo>
                    <a:pt x="3872632" y="0"/>
                  </a:lnTo>
                  <a:lnTo>
                    <a:pt x="3873054" y="0"/>
                  </a:lnTo>
                  <a:lnTo>
                    <a:pt x="3885075" y="0"/>
                  </a:lnTo>
                  <a:lnTo>
                    <a:pt x="3923663" y="0"/>
                  </a:lnTo>
                  <a:lnTo>
                    <a:pt x="3954360" y="0"/>
                  </a:lnTo>
                  <a:lnTo>
                    <a:pt x="3970124" y="0"/>
                  </a:lnTo>
                  <a:lnTo>
                    <a:pt x="3976761" y="0"/>
                  </a:lnTo>
                  <a:lnTo>
                    <a:pt x="4012844" y="0"/>
                  </a:lnTo>
                  <a:lnTo>
                    <a:pt x="4049593" y="0"/>
                  </a:lnTo>
                  <a:cubicBezTo>
                    <a:pt x="4169647" y="0"/>
                    <a:pt x="4169647" y="0"/>
                    <a:pt x="4169647" y="0"/>
                  </a:cubicBezTo>
                  <a:lnTo>
                    <a:pt x="4177362" y="0"/>
                  </a:lnTo>
                  <a:cubicBezTo>
                    <a:pt x="4297416" y="0"/>
                    <a:pt x="4297416" y="0"/>
                    <a:pt x="4297416" y="0"/>
                  </a:cubicBezTo>
                  <a:cubicBezTo>
                    <a:pt x="4327758" y="0"/>
                    <a:pt x="4364168" y="21251"/>
                    <a:pt x="4379339" y="47054"/>
                  </a:cubicBezTo>
                  <a:cubicBezTo>
                    <a:pt x="4591731" y="415146"/>
                    <a:pt x="4591731" y="415146"/>
                    <a:pt x="4591731" y="415146"/>
                  </a:cubicBezTo>
                  <a:cubicBezTo>
                    <a:pt x="4606902" y="440951"/>
                    <a:pt x="4606902" y="483452"/>
                    <a:pt x="4591731" y="509257"/>
                  </a:cubicBezTo>
                  <a:cubicBezTo>
                    <a:pt x="4379339" y="877348"/>
                    <a:pt x="4379339" y="877348"/>
                    <a:pt x="4379339" y="877348"/>
                  </a:cubicBezTo>
                  <a:cubicBezTo>
                    <a:pt x="4364168" y="903151"/>
                    <a:pt x="4327758" y="924402"/>
                    <a:pt x="4297416" y="924402"/>
                  </a:cubicBezTo>
                  <a:lnTo>
                    <a:pt x="4169647" y="924402"/>
                  </a:lnTo>
                  <a:lnTo>
                    <a:pt x="3976761" y="924402"/>
                  </a:lnTo>
                  <a:lnTo>
                    <a:pt x="3872632" y="924402"/>
                  </a:lnTo>
                  <a:lnTo>
                    <a:pt x="3848992" y="924402"/>
                  </a:lnTo>
                  <a:lnTo>
                    <a:pt x="3744863" y="924402"/>
                  </a:lnTo>
                  <a:lnTo>
                    <a:pt x="3702641" y="924402"/>
                  </a:lnTo>
                  <a:lnTo>
                    <a:pt x="3672576" y="924402"/>
                  </a:lnTo>
                  <a:lnTo>
                    <a:pt x="3656105" y="924402"/>
                  </a:lnTo>
                  <a:lnTo>
                    <a:pt x="3574872" y="924402"/>
                  </a:lnTo>
                  <a:lnTo>
                    <a:pt x="3551976" y="924402"/>
                  </a:lnTo>
                  <a:lnTo>
                    <a:pt x="3544807" y="924402"/>
                  </a:lnTo>
                  <a:lnTo>
                    <a:pt x="3528336" y="924402"/>
                  </a:lnTo>
                  <a:lnTo>
                    <a:pt x="3424207" y="924402"/>
                  </a:lnTo>
                  <a:lnTo>
                    <a:pt x="3381986" y="924402"/>
                  </a:lnTo>
                  <a:lnTo>
                    <a:pt x="3380494" y="924402"/>
                  </a:lnTo>
                  <a:lnTo>
                    <a:pt x="3351921" y="924402"/>
                  </a:lnTo>
                  <a:lnTo>
                    <a:pt x="3277857" y="924402"/>
                  </a:lnTo>
                  <a:lnTo>
                    <a:pt x="3254217" y="924402"/>
                  </a:lnTo>
                  <a:lnTo>
                    <a:pt x="3252725" y="924402"/>
                  </a:lnTo>
                  <a:lnTo>
                    <a:pt x="3247792" y="924402"/>
                  </a:lnTo>
                  <a:lnTo>
                    <a:pt x="3231321" y="924402"/>
                  </a:lnTo>
                  <a:lnTo>
                    <a:pt x="3224152" y="924402"/>
                  </a:lnTo>
                  <a:lnTo>
                    <a:pt x="3150088" y="924402"/>
                  </a:lnTo>
                  <a:lnTo>
                    <a:pt x="3120023" y="924402"/>
                  </a:lnTo>
                  <a:lnTo>
                    <a:pt x="3104883" y="924402"/>
                  </a:lnTo>
                  <a:lnTo>
                    <a:pt x="3103552" y="924402"/>
                  </a:lnTo>
                  <a:lnTo>
                    <a:pt x="3077801" y="924402"/>
                  </a:lnTo>
                  <a:lnTo>
                    <a:pt x="3061330" y="924402"/>
                  </a:lnTo>
                  <a:lnTo>
                    <a:pt x="3031265" y="924402"/>
                  </a:lnTo>
                  <a:lnTo>
                    <a:pt x="2977114" y="924402"/>
                  </a:lnTo>
                  <a:lnTo>
                    <a:pt x="2957200" y="924402"/>
                  </a:lnTo>
                  <a:lnTo>
                    <a:pt x="2955709" y="924402"/>
                  </a:lnTo>
                  <a:lnTo>
                    <a:pt x="2950032" y="924402"/>
                  </a:lnTo>
                  <a:lnTo>
                    <a:pt x="2933561" y="924402"/>
                  </a:lnTo>
                  <a:lnTo>
                    <a:pt x="2927136" y="924402"/>
                  </a:lnTo>
                  <a:lnTo>
                    <a:pt x="2903496" y="924402"/>
                  </a:lnTo>
                  <a:lnTo>
                    <a:pt x="2829431" y="924402"/>
                  </a:lnTo>
                  <a:lnTo>
                    <a:pt x="2827940" y="924402"/>
                  </a:lnTo>
                  <a:lnTo>
                    <a:pt x="2799367" y="924402"/>
                  </a:lnTo>
                  <a:lnTo>
                    <a:pt x="2785719" y="924402"/>
                  </a:lnTo>
                  <a:lnTo>
                    <a:pt x="2784228" y="924402"/>
                  </a:lnTo>
                  <a:lnTo>
                    <a:pt x="2757146" y="924402"/>
                  </a:lnTo>
                  <a:lnTo>
                    <a:pt x="2755654" y="924402"/>
                  </a:lnTo>
                  <a:lnTo>
                    <a:pt x="2680098" y="924402"/>
                  </a:lnTo>
                  <a:lnTo>
                    <a:pt x="2657950" y="924402"/>
                  </a:lnTo>
                  <a:lnTo>
                    <a:pt x="2656459" y="924402"/>
                  </a:lnTo>
                  <a:lnTo>
                    <a:pt x="2653017" y="924402"/>
                  </a:lnTo>
                  <a:lnTo>
                    <a:pt x="2636545" y="924402"/>
                  </a:lnTo>
                  <a:lnTo>
                    <a:pt x="2629377" y="924402"/>
                  </a:lnTo>
                  <a:lnTo>
                    <a:pt x="2627885" y="924402"/>
                  </a:lnTo>
                  <a:lnTo>
                    <a:pt x="2606481" y="924402"/>
                  </a:lnTo>
                  <a:lnTo>
                    <a:pt x="2552329" y="924402"/>
                  </a:lnTo>
                  <a:lnTo>
                    <a:pt x="2525248" y="924402"/>
                  </a:lnTo>
                  <a:lnTo>
                    <a:pt x="2510108" y="924402"/>
                  </a:lnTo>
                  <a:lnTo>
                    <a:pt x="2508776" y="924402"/>
                  </a:lnTo>
                  <a:lnTo>
                    <a:pt x="2480043" y="924402"/>
                  </a:lnTo>
                  <a:lnTo>
                    <a:pt x="2478712" y="924402"/>
                  </a:lnTo>
                  <a:lnTo>
                    <a:pt x="2463572" y="924402"/>
                  </a:lnTo>
                  <a:lnTo>
                    <a:pt x="2436490" y="924402"/>
                  </a:lnTo>
                  <a:lnTo>
                    <a:pt x="2382339" y="924402"/>
                  </a:lnTo>
                  <a:lnTo>
                    <a:pt x="2360934" y="924402"/>
                  </a:lnTo>
                  <a:lnTo>
                    <a:pt x="2359443" y="924402"/>
                  </a:lnTo>
                  <a:lnTo>
                    <a:pt x="2352274" y="924402"/>
                  </a:lnTo>
                  <a:lnTo>
                    <a:pt x="2335803" y="924402"/>
                  </a:lnTo>
                  <a:lnTo>
                    <a:pt x="2332360" y="924402"/>
                  </a:lnTo>
                  <a:lnTo>
                    <a:pt x="2332328" y="924402"/>
                  </a:lnTo>
                  <a:lnTo>
                    <a:pt x="2330869" y="924402"/>
                  </a:lnTo>
                  <a:lnTo>
                    <a:pt x="2308721" y="924402"/>
                  </a:lnTo>
                  <a:lnTo>
                    <a:pt x="2233165" y="924402"/>
                  </a:lnTo>
                  <a:lnTo>
                    <a:pt x="2231674" y="924402"/>
                  </a:lnTo>
                  <a:lnTo>
                    <a:pt x="2204591" y="924402"/>
                  </a:lnTo>
                  <a:lnTo>
                    <a:pt x="2204559" y="924402"/>
                  </a:lnTo>
                  <a:lnTo>
                    <a:pt x="2203100" y="924402"/>
                  </a:lnTo>
                  <a:lnTo>
                    <a:pt x="2189452" y="924402"/>
                  </a:lnTo>
                  <a:lnTo>
                    <a:pt x="2160879" y="924402"/>
                  </a:lnTo>
                  <a:lnTo>
                    <a:pt x="2159388" y="924402"/>
                  </a:lnTo>
                  <a:lnTo>
                    <a:pt x="2085323" y="924402"/>
                  </a:lnTo>
                  <a:lnTo>
                    <a:pt x="2077294" y="924402"/>
                  </a:lnTo>
                  <a:lnTo>
                    <a:pt x="2061683" y="924402"/>
                  </a:lnTo>
                  <a:lnTo>
                    <a:pt x="2055258" y="924402"/>
                  </a:lnTo>
                  <a:lnTo>
                    <a:pt x="2038787" y="924402"/>
                  </a:lnTo>
                  <a:lnTo>
                    <a:pt x="2033110" y="924402"/>
                  </a:lnTo>
                  <a:lnTo>
                    <a:pt x="2031619" y="924402"/>
                  </a:lnTo>
                  <a:lnTo>
                    <a:pt x="2011705" y="924402"/>
                  </a:lnTo>
                  <a:lnTo>
                    <a:pt x="1957554" y="924402"/>
                  </a:lnTo>
                  <a:lnTo>
                    <a:pt x="1949525" y="924402"/>
                  </a:lnTo>
                  <a:lnTo>
                    <a:pt x="1927489" y="924402"/>
                  </a:lnTo>
                  <a:lnTo>
                    <a:pt x="1911018" y="924402"/>
                  </a:lnTo>
                  <a:lnTo>
                    <a:pt x="1907543" y="924402"/>
                  </a:lnTo>
                  <a:lnTo>
                    <a:pt x="1885268" y="924402"/>
                  </a:lnTo>
                  <a:lnTo>
                    <a:pt x="1883936" y="924402"/>
                  </a:lnTo>
                  <a:lnTo>
                    <a:pt x="1868796" y="924402"/>
                  </a:lnTo>
                  <a:lnTo>
                    <a:pt x="1838732" y="924402"/>
                  </a:lnTo>
                  <a:lnTo>
                    <a:pt x="1779774" y="924402"/>
                  </a:lnTo>
                  <a:lnTo>
                    <a:pt x="1764668" y="924402"/>
                  </a:lnTo>
                  <a:lnTo>
                    <a:pt x="1757499" y="924402"/>
                  </a:lnTo>
                  <a:lnTo>
                    <a:pt x="1741027" y="924402"/>
                  </a:lnTo>
                  <a:lnTo>
                    <a:pt x="1737552" y="924402"/>
                  </a:lnTo>
                  <a:lnTo>
                    <a:pt x="1736094" y="924402"/>
                  </a:lnTo>
                  <a:lnTo>
                    <a:pt x="1734603" y="924402"/>
                  </a:lnTo>
                  <a:lnTo>
                    <a:pt x="1710963" y="924402"/>
                  </a:lnTo>
                  <a:lnTo>
                    <a:pt x="1707488" y="924402"/>
                  </a:lnTo>
                  <a:lnTo>
                    <a:pt x="1652509" y="924402"/>
                  </a:lnTo>
                  <a:lnTo>
                    <a:pt x="1636899" y="924402"/>
                  </a:lnTo>
                  <a:lnTo>
                    <a:pt x="1609783" y="924402"/>
                  </a:lnTo>
                  <a:lnTo>
                    <a:pt x="1608325" y="924402"/>
                  </a:lnTo>
                  <a:lnTo>
                    <a:pt x="1606834" y="924402"/>
                  </a:lnTo>
                  <a:lnTo>
                    <a:pt x="1579719" y="924402"/>
                  </a:lnTo>
                  <a:lnTo>
                    <a:pt x="1564612" y="924402"/>
                  </a:lnTo>
                  <a:lnTo>
                    <a:pt x="1524740" y="924402"/>
                  </a:lnTo>
                  <a:lnTo>
                    <a:pt x="1482518" y="924402"/>
                  </a:lnTo>
                  <a:lnTo>
                    <a:pt x="1460483" y="924402"/>
                  </a:lnTo>
                  <a:lnTo>
                    <a:pt x="1452454" y="924402"/>
                  </a:lnTo>
                  <a:lnTo>
                    <a:pt x="1444011" y="924402"/>
                  </a:lnTo>
                  <a:lnTo>
                    <a:pt x="1436843" y="924402"/>
                  </a:lnTo>
                  <a:lnTo>
                    <a:pt x="1413947" y="924402"/>
                  </a:lnTo>
                  <a:lnTo>
                    <a:pt x="1354749" y="924402"/>
                  </a:lnTo>
                  <a:lnTo>
                    <a:pt x="1332714" y="924402"/>
                  </a:lnTo>
                  <a:lnTo>
                    <a:pt x="1324685" y="924402"/>
                  </a:lnTo>
                  <a:lnTo>
                    <a:pt x="1316242" y="924402"/>
                  </a:lnTo>
                  <a:lnTo>
                    <a:pt x="1312767" y="924402"/>
                  </a:lnTo>
                  <a:lnTo>
                    <a:pt x="1286178" y="924402"/>
                  </a:lnTo>
                  <a:lnTo>
                    <a:pt x="1282703" y="924402"/>
                  </a:lnTo>
                  <a:lnTo>
                    <a:pt x="1243956" y="924402"/>
                  </a:lnTo>
                  <a:lnTo>
                    <a:pt x="1184998" y="924402"/>
                  </a:lnTo>
                  <a:lnTo>
                    <a:pt x="1154934" y="924402"/>
                  </a:lnTo>
                  <a:lnTo>
                    <a:pt x="1139828" y="924402"/>
                  </a:lnTo>
                  <a:lnTo>
                    <a:pt x="1116187" y="924402"/>
                  </a:lnTo>
                  <a:lnTo>
                    <a:pt x="1112712" y="924402"/>
                  </a:lnTo>
                  <a:lnTo>
                    <a:pt x="1057734" y="924402"/>
                  </a:lnTo>
                  <a:lnTo>
                    <a:pt x="1027669" y="924402"/>
                  </a:lnTo>
                  <a:lnTo>
                    <a:pt x="1012059" y="924402"/>
                  </a:lnTo>
                  <a:lnTo>
                    <a:pt x="984943" y="924402"/>
                  </a:lnTo>
                  <a:lnTo>
                    <a:pt x="929965" y="924402"/>
                  </a:lnTo>
                  <a:lnTo>
                    <a:pt x="899900" y="924402"/>
                  </a:lnTo>
                  <a:lnTo>
                    <a:pt x="857678" y="924402"/>
                  </a:lnTo>
                  <a:lnTo>
                    <a:pt x="819171" y="924402"/>
                  </a:lnTo>
                  <a:lnTo>
                    <a:pt x="729909" y="924402"/>
                  </a:lnTo>
                  <a:lnTo>
                    <a:pt x="691402" y="924402"/>
                  </a:lnTo>
                  <a:lnTo>
                    <a:pt x="687927" y="924402"/>
                  </a:lnTo>
                  <a:lnTo>
                    <a:pt x="560158" y="924402"/>
                  </a:lnTo>
                  <a:lnTo>
                    <a:pt x="432894" y="924402"/>
                  </a:lnTo>
                  <a:lnTo>
                    <a:pt x="305125" y="924402"/>
                  </a:lnTo>
                  <a:cubicBezTo>
                    <a:pt x="275541" y="924402"/>
                    <a:pt x="238373" y="903151"/>
                    <a:pt x="223202" y="877348"/>
                  </a:cubicBezTo>
                  <a:cubicBezTo>
                    <a:pt x="10809" y="509257"/>
                    <a:pt x="10809" y="509257"/>
                    <a:pt x="10809" y="509257"/>
                  </a:cubicBezTo>
                  <a:cubicBezTo>
                    <a:pt x="-3603" y="483452"/>
                    <a:pt x="-3603" y="440951"/>
                    <a:pt x="10809" y="415146"/>
                  </a:cubicBezTo>
                  <a:cubicBezTo>
                    <a:pt x="223202" y="47054"/>
                    <a:pt x="223202" y="47054"/>
                    <a:pt x="223202" y="47054"/>
                  </a:cubicBezTo>
                  <a:cubicBezTo>
                    <a:pt x="238373" y="21251"/>
                    <a:pt x="275541" y="0"/>
                    <a:pt x="30512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41" name="标题 1"/>
          <p:cNvSpPr txBox="1">
            <a:spLocks/>
          </p:cNvSpPr>
          <p:nvPr/>
        </p:nvSpPr>
        <p:spPr>
          <a:xfrm>
            <a:off x="2003094" y="300024"/>
            <a:ext cx="7095588" cy="795095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业态前景分析</a:t>
            </a:r>
            <a:endParaRPr lang="zh-CN" altLang="en-US" sz="2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356071" y="284685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32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02343660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0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1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3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5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7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75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75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750"/>
                            </p:stCondLst>
                            <p:childTnLst>
                              <p:par>
                                <p:cTn id="10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750"/>
                            </p:stCondLst>
                            <p:childTnLst>
                              <p:par>
                                <p:cTn id="10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5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6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8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0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2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1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2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4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6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8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7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8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0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2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4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7000"/>
                            </p:stCondLst>
                            <p:childTnLst>
                              <p:par>
                                <p:cTn id="1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8000"/>
                            </p:stCondLst>
                            <p:childTnLst>
                              <p:par>
                                <p:cTn id="1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9000"/>
                            </p:stCondLst>
                            <p:childTnLst>
                              <p:par>
                                <p:cTn id="16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6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2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3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4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5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6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7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8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9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9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2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8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9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0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1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2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3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4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5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0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8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9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4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5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6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7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8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9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0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1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>
                            <p:stCondLst>
                              <p:cond delay="11250"/>
                            </p:stCondLst>
                            <p:childTnLst>
                              <p:par>
                                <p:cTn id="2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12250"/>
                            </p:stCondLst>
                            <p:childTnLst>
                              <p:par>
                                <p:cTn id="2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13250"/>
                            </p:stCondLst>
                            <p:childTnLst>
                              <p:par>
                                <p:cTn id="2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14250"/>
                            </p:stCondLst>
                            <p:childTnLst>
                              <p:par>
                                <p:cTn id="24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3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4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9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0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1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2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3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4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5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6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9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0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5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6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7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8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9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0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1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2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5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6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1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2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3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4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5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6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7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8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9" fill="hold">
                            <p:stCondLst>
                              <p:cond delay="15500"/>
                            </p:stCondLst>
                            <p:childTnLst>
                              <p:par>
                                <p:cTn id="29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16500"/>
                            </p:stCondLst>
                            <p:childTnLst>
                              <p:par>
                                <p:cTn id="29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17500"/>
                            </p:stCondLst>
                            <p:childTnLst>
                              <p:par>
                                <p:cTn id="30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 animBg="1"/>
      <p:bldP spid="16" grpId="0" animBg="1"/>
      <p:bldP spid="17" grpId="0" animBg="1"/>
      <p:bldP spid="19" grpId="0"/>
      <p:bldP spid="20" grpId="0"/>
      <p:bldP spid="21" grpId="0"/>
      <p:bldP spid="22" grpId="0" animBg="1"/>
      <p:bldP spid="23" grpId="0" animBg="1"/>
      <p:bldP spid="24" grpId="0" animBg="1"/>
      <p:bldP spid="25" grpId="0"/>
      <p:bldP spid="26" grpId="0"/>
      <p:bldP spid="27" grpId="0"/>
      <p:bldP spid="28" grpId="0" animBg="1"/>
      <p:bldP spid="29" grpId="0" animBg="1"/>
      <p:bldP spid="30" grpId="0" animBg="1"/>
      <p:bldP spid="31" grpId="0"/>
      <p:bldP spid="32" grpId="0"/>
      <p:bldP spid="33" grpId="0"/>
      <p:bldP spid="34" grpId="0" animBg="1"/>
      <p:bldP spid="35" grpId="0" animBg="1"/>
      <p:bldP spid="36" grpId="0" animBg="1"/>
      <p:bldP spid="37" grpId="0" animBg="1"/>
      <p:bldP spid="41" grpId="0"/>
      <p:bldP spid="4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-16928" y="4207541"/>
            <a:ext cx="12207341" cy="192355"/>
          </a:xfrm>
          <a:prstGeom prst="rect">
            <a:avLst/>
          </a:prstGeom>
          <a:solidFill>
            <a:schemeClr val="bg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16"/>
          <p:cNvSpPr/>
          <p:nvPr/>
        </p:nvSpPr>
        <p:spPr>
          <a:xfrm rot="10800000">
            <a:off x="2567455" y="2218421"/>
            <a:ext cx="1368212" cy="1755371"/>
          </a:xfrm>
          <a:custGeom>
            <a:avLst/>
            <a:gdLst/>
            <a:ahLst/>
            <a:cxnLst/>
            <a:rect l="l" t="t" r="r" b="b"/>
            <a:pathLst>
              <a:path w="1368152" h="1754559">
                <a:moveTo>
                  <a:pt x="684076" y="1754559"/>
                </a:moveTo>
                <a:cubicBezTo>
                  <a:pt x="306271" y="1754559"/>
                  <a:pt x="0" y="1445288"/>
                  <a:pt x="0" y="1063784"/>
                </a:cubicBezTo>
                <a:cubicBezTo>
                  <a:pt x="0" y="844976"/>
                  <a:pt x="100747" y="649929"/>
                  <a:pt x="259415" y="525868"/>
                </a:cubicBezTo>
                <a:lnTo>
                  <a:pt x="706586" y="11919"/>
                </a:lnTo>
                <a:lnTo>
                  <a:pt x="710664" y="4942"/>
                </a:lnTo>
                <a:lnTo>
                  <a:pt x="711586" y="6173"/>
                </a:lnTo>
                <a:lnTo>
                  <a:pt x="716956" y="0"/>
                </a:lnTo>
                <a:lnTo>
                  <a:pt x="735882" y="38619"/>
                </a:lnTo>
                <a:lnTo>
                  <a:pt x="1088020" y="508871"/>
                </a:lnTo>
                <a:cubicBezTo>
                  <a:pt x="1258413" y="632938"/>
                  <a:pt x="1368152" y="835420"/>
                  <a:pt x="1368152" y="1063784"/>
                </a:cubicBezTo>
                <a:cubicBezTo>
                  <a:pt x="1368152" y="1445288"/>
                  <a:pt x="1061881" y="1754559"/>
                  <a:pt x="684076" y="1754559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innerShdw blurRad="63500" dist="76200" dir="8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椭圆 10"/>
          <p:cNvSpPr/>
          <p:nvPr/>
        </p:nvSpPr>
        <p:spPr>
          <a:xfrm>
            <a:off x="3034863" y="4100589"/>
            <a:ext cx="347354" cy="347494"/>
          </a:xfrm>
          <a:prstGeom prst="ellipse">
            <a:avLst/>
          </a:prstGeom>
          <a:solidFill>
            <a:srgbClr val="C00000"/>
          </a:solidFill>
          <a:ln w="19050">
            <a:solidFill>
              <a:schemeClr val="bg1"/>
            </a:solidFill>
          </a:ln>
          <a:effectLst>
            <a:outerShdw blurRad="254000" dist="50800" dir="7200000" sx="92000" sy="92000" algn="ctr" rotWithShape="0">
              <a:srgbClr val="000000">
                <a:alpha val="5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5" tIns="45697" rIns="91395" bIns="45697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等腰三角形 16"/>
          <p:cNvSpPr/>
          <p:nvPr/>
        </p:nvSpPr>
        <p:spPr>
          <a:xfrm rot="10800000">
            <a:off x="4511756" y="2218419"/>
            <a:ext cx="1368212" cy="1755371"/>
          </a:xfrm>
          <a:custGeom>
            <a:avLst/>
            <a:gdLst/>
            <a:ahLst/>
            <a:cxnLst/>
            <a:rect l="l" t="t" r="r" b="b"/>
            <a:pathLst>
              <a:path w="1368152" h="1754559">
                <a:moveTo>
                  <a:pt x="684076" y="1754559"/>
                </a:moveTo>
                <a:cubicBezTo>
                  <a:pt x="306271" y="1754559"/>
                  <a:pt x="0" y="1445288"/>
                  <a:pt x="0" y="1063784"/>
                </a:cubicBezTo>
                <a:cubicBezTo>
                  <a:pt x="0" y="844976"/>
                  <a:pt x="100747" y="649929"/>
                  <a:pt x="259415" y="525868"/>
                </a:cubicBezTo>
                <a:lnTo>
                  <a:pt x="706586" y="11919"/>
                </a:lnTo>
                <a:lnTo>
                  <a:pt x="710664" y="4942"/>
                </a:lnTo>
                <a:lnTo>
                  <a:pt x="711586" y="6173"/>
                </a:lnTo>
                <a:lnTo>
                  <a:pt x="716956" y="0"/>
                </a:lnTo>
                <a:lnTo>
                  <a:pt x="735882" y="38619"/>
                </a:lnTo>
                <a:lnTo>
                  <a:pt x="1088020" y="508871"/>
                </a:lnTo>
                <a:cubicBezTo>
                  <a:pt x="1258413" y="632938"/>
                  <a:pt x="1368152" y="835420"/>
                  <a:pt x="1368152" y="1063784"/>
                </a:cubicBezTo>
                <a:cubicBezTo>
                  <a:pt x="1368152" y="1445288"/>
                  <a:pt x="1061881" y="1754559"/>
                  <a:pt x="684076" y="1754559"/>
                </a:cubicBezTo>
                <a:close/>
              </a:path>
            </a:pathLst>
          </a:custGeom>
          <a:solidFill>
            <a:srgbClr val="202A36"/>
          </a:solidFill>
          <a:ln>
            <a:noFill/>
          </a:ln>
          <a:effectLst>
            <a:innerShdw blurRad="63500" dist="76200" dir="8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椭圆 12"/>
          <p:cNvSpPr/>
          <p:nvPr/>
        </p:nvSpPr>
        <p:spPr>
          <a:xfrm>
            <a:off x="4979164" y="4100587"/>
            <a:ext cx="347354" cy="347494"/>
          </a:xfrm>
          <a:prstGeom prst="ellipse">
            <a:avLst/>
          </a:prstGeom>
          <a:solidFill>
            <a:srgbClr val="202A36"/>
          </a:solidFill>
          <a:ln w="19050">
            <a:solidFill>
              <a:schemeClr val="bg1"/>
            </a:solidFill>
          </a:ln>
          <a:effectLst>
            <a:outerShdw blurRad="254000" dist="50800" dir="7200000" sx="92000" sy="92000" algn="ctr" rotWithShape="0">
              <a:srgbClr val="000000">
                <a:alpha val="5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5" tIns="45697" rIns="91395" bIns="45697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14" name="等腰三角形 16"/>
          <p:cNvSpPr/>
          <p:nvPr/>
        </p:nvSpPr>
        <p:spPr>
          <a:xfrm rot="10800000">
            <a:off x="6456056" y="2218420"/>
            <a:ext cx="1368212" cy="1755371"/>
          </a:xfrm>
          <a:custGeom>
            <a:avLst/>
            <a:gdLst/>
            <a:ahLst/>
            <a:cxnLst/>
            <a:rect l="l" t="t" r="r" b="b"/>
            <a:pathLst>
              <a:path w="1368152" h="1754559">
                <a:moveTo>
                  <a:pt x="684076" y="1754559"/>
                </a:moveTo>
                <a:cubicBezTo>
                  <a:pt x="306271" y="1754559"/>
                  <a:pt x="0" y="1445288"/>
                  <a:pt x="0" y="1063784"/>
                </a:cubicBezTo>
                <a:cubicBezTo>
                  <a:pt x="0" y="844976"/>
                  <a:pt x="100747" y="649929"/>
                  <a:pt x="259415" y="525868"/>
                </a:cubicBezTo>
                <a:lnTo>
                  <a:pt x="706586" y="11919"/>
                </a:lnTo>
                <a:lnTo>
                  <a:pt x="710664" y="4942"/>
                </a:lnTo>
                <a:lnTo>
                  <a:pt x="711586" y="6173"/>
                </a:lnTo>
                <a:lnTo>
                  <a:pt x="716956" y="0"/>
                </a:lnTo>
                <a:lnTo>
                  <a:pt x="735882" y="38619"/>
                </a:lnTo>
                <a:lnTo>
                  <a:pt x="1088020" y="508871"/>
                </a:lnTo>
                <a:cubicBezTo>
                  <a:pt x="1258413" y="632938"/>
                  <a:pt x="1368152" y="835420"/>
                  <a:pt x="1368152" y="1063784"/>
                </a:cubicBezTo>
                <a:cubicBezTo>
                  <a:pt x="1368152" y="1445288"/>
                  <a:pt x="1061881" y="1754559"/>
                  <a:pt x="684076" y="1754559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innerShdw blurRad="63500" dist="76200" dir="8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椭圆 14"/>
          <p:cNvSpPr/>
          <p:nvPr/>
        </p:nvSpPr>
        <p:spPr>
          <a:xfrm>
            <a:off x="6937451" y="4100589"/>
            <a:ext cx="347354" cy="347494"/>
          </a:xfrm>
          <a:prstGeom prst="ellipse">
            <a:avLst/>
          </a:prstGeom>
          <a:solidFill>
            <a:srgbClr val="C00000"/>
          </a:solidFill>
          <a:ln w="19050">
            <a:solidFill>
              <a:schemeClr val="bg1"/>
            </a:solidFill>
          </a:ln>
          <a:effectLst>
            <a:outerShdw blurRad="254000" dist="50800" dir="7200000" sx="92000" sy="92000" algn="ctr" rotWithShape="0">
              <a:srgbClr val="000000">
                <a:alpha val="5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5" tIns="45697" rIns="91395" bIns="45697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16" name="等腰三角形 16"/>
          <p:cNvSpPr/>
          <p:nvPr/>
        </p:nvSpPr>
        <p:spPr>
          <a:xfrm rot="10800000">
            <a:off x="8400356" y="2218420"/>
            <a:ext cx="1368212" cy="1755371"/>
          </a:xfrm>
          <a:custGeom>
            <a:avLst/>
            <a:gdLst/>
            <a:ahLst/>
            <a:cxnLst/>
            <a:rect l="l" t="t" r="r" b="b"/>
            <a:pathLst>
              <a:path w="1368152" h="1754559">
                <a:moveTo>
                  <a:pt x="684076" y="1754559"/>
                </a:moveTo>
                <a:cubicBezTo>
                  <a:pt x="306271" y="1754559"/>
                  <a:pt x="0" y="1445288"/>
                  <a:pt x="0" y="1063784"/>
                </a:cubicBezTo>
                <a:cubicBezTo>
                  <a:pt x="0" y="844976"/>
                  <a:pt x="100747" y="649929"/>
                  <a:pt x="259415" y="525868"/>
                </a:cubicBezTo>
                <a:lnTo>
                  <a:pt x="706586" y="11919"/>
                </a:lnTo>
                <a:lnTo>
                  <a:pt x="710664" y="4942"/>
                </a:lnTo>
                <a:lnTo>
                  <a:pt x="711586" y="6173"/>
                </a:lnTo>
                <a:lnTo>
                  <a:pt x="716956" y="0"/>
                </a:lnTo>
                <a:lnTo>
                  <a:pt x="735882" y="38619"/>
                </a:lnTo>
                <a:lnTo>
                  <a:pt x="1088020" y="508871"/>
                </a:lnTo>
                <a:cubicBezTo>
                  <a:pt x="1258413" y="632938"/>
                  <a:pt x="1368152" y="835420"/>
                  <a:pt x="1368152" y="1063784"/>
                </a:cubicBezTo>
                <a:cubicBezTo>
                  <a:pt x="1368152" y="1445288"/>
                  <a:pt x="1061881" y="1754559"/>
                  <a:pt x="684076" y="1754559"/>
                </a:cubicBezTo>
                <a:close/>
              </a:path>
            </a:pathLst>
          </a:custGeom>
          <a:solidFill>
            <a:srgbClr val="202A36"/>
          </a:solidFill>
          <a:ln>
            <a:noFill/>
          </a:ln>
          <a:effectLst>
            <a:innerShdw blurRad="63500" dist="76200" dir="8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 dirty="0"/>
          </a:p>
        </p:txBody>
      </p:sp>
      <p:sp>
        <p:nvSpPr>
          <p:cNvPr id="17" name="椭圆 16"/>
          <p:cNvSpPr/>
          <p:nvPr/>
        </p:nvSpPr>
        <p:spPr>
          <a:xfrm>
            <a:off x="8878665" y="4100588"/>
            <a:ext cx="347354" cy="347494"/>
          </a:xfrm>
          <a:prstGeom prst="ellipse">
            <a:avLst/>
          </a:prstGeom>
          <a:solidFill>
            <a:srgbClr val="202A36"/>
          </a:solidFill>
          <a:ln w="19050">
            <a:solidFill>
              <a:schemeClr val="bg1"/>
            </a:solidFill>
          </a:ln>
          <a:effectLst>
            <a:outerShdw blurRad="254000" dist="50800" dir="7200000" sx="92000" sy="92000" algn="ctr" rotWithShape="0">
              <a:srgbClr val="000000">
                <a:alpha val="5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5" tIns="45697" rIns="91395" bIns="45697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19" name="Rectangle 42"/>
          <p:cNvSpPr/>
          <p:nvPr/>
        </p:nvSpPr>
        <p:spPr>
          <a:xfrm flipH="1">
            <a:off x="2567457" y="4739864"/>
            <a:ext cx="1570165" cy="720414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加入你的文字描述，加入你的文字描述，加入</a:t>
            </a:r>
            <a:endParaRPr lang="en-US" altLang="zh-CN" sz="14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r>
              <a:rPr lang="zh-CN" alt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加入文字描述！</a:t>
            </a:r>
            <a:endParaRPr lang="en-US" altLang="zh-CN" sz="14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0" name="Rectangle 42"/>
          <p:cNvSpPr/>
          <p:nvPr/>
        </p:nvSpPr>
        <p:spPr>
          <a:xfrm flipH="1">
            <a:off x="4511756" y="4739864"/>
            <a:ext cx="1570165" cy="720414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加入你的文字描述，加入你的文字描述，加入</a:t>
            </a:r>
            <a:endParaRPr lang="en-US" altLang="zh-CN" sz="14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r>
              <a:rPr lang="zh-CN" alt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加入文字描述！</a:t>
            </a:r>
            <a:endParaRPr lang="en-US" altLang="zh-CN" sz="14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1" name="Rectangle 42"/>
          <p:cNvSpPr/>
          <p:nvPr/>
        </p:nvSpPr>
        <p:spPr>
          <a:xfrm flipH="1">
            <a:off x="6470137" y="4739864"/>
            <a:ext cx="1570165" cy="720414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加入你的文字描述，加入你的文字描述，加入</a:t>
            </a:r>
            <a:endParaRPr lang="en-US" altLang="zh-CN" sz="14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r>
              <a:rPr lang="zh-CN" alt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加入文字描述！</a:t>
            </a:r>
            <a:endParaRPr lang="en-US" altLang="zh-CN" sz="14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2" name="Rectangle 42"/>
          <p:cNvSpPr/>
          <p:nvPr/>
        </p:nvSpPr>
        <p:spPr>
          <a:xfrm flipH="1">
            <a:off x="8414438" y="4739864"/>
            <a:ext cx="1570165" cy="720414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加入你的文字描述，加入你的文字描述，加入</a:t>
            </a:r>
            <a:endParaRPr lang="en-US" altLang="zh-CN" sz="14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r>
              <a:rPr lang="zh-CN" alt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加入文字描述！</a:t>
            </a:r>
            <a:endParaRPr lang="en-US" altLang="zh-CN" sz="14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3" name="标题 1"/>
          <p:cNvSpPr txBox="1">
            <a:spLocks/>
          </p:cNvSpPr>
          <p:nvPr/>
        </p:nvSpPr>
        <p:spPr>
          <a:xfrm>
            <a:off x="2711537" y="2568118"/>
            <a:ext cx="1080047" cy="795278"/>
          </a:xfrm>
          <a:prstGeom prst="rect">
            <a:avLst/>
          </a:prstGeom>
        </p:spPr>
        <p:txBody>
          <a:bodyPr lIns="179922" tIns="45700" rIns="91401" bIns="0">
            <a:normAutofit fontScale="92500" lnSpcReduction="10000"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加入</a:t>
            </a:r>
            <a:endParaRPr lang="en-US" altLang="zh-CN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24" name="标题 1"/>
          <p:cNvSpPr txBox="1">
            <a:spLocks/>
          </p:cNvSpPr>
          <p:nvPr/>
        </p:nvSpPr>
        <p:spPr>
          <a:xfrm>
            <a:off x="4655838" y="2568118"/>
            <a:ext cx="1080047" cy="795278"/>
          </a:xfrm>
          <a:prstGeom prst="rect">
            <a:avLst/>
          </a:prstGeom>
        </p:spPr>
        <p:txBody>
          <a:bodyPr lIns="179922" tIns="45700" rIns="91401" bIns="0">
            <a:normAutofit fontScale="92500" lnSpcReduction="10000"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加入</a:t>
            </a:r>
            <a:endParaRPr lang="en-US" altLang="zh-CN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25" name="标题 1"/>
          <p:cNvSpPr txBox="1">
            <a:spLocks/>
          </p:cNvSpPr>
          <p:nvPr/>
        </p:nvSpPr>
        <p:spPr>
          <a:xfrm>
            <a:off x="6600139" y="2578621"/>
            <a:ext cx="1080047" cy="795278"/>
          </a:xfrm>
          <a:prstGeom prst="rect">
            <a:avLst/>
          </a:prstGeom>
        </p:spPr>
        <p:txBody>
          <a:bodyPr lIns="179922" tIns="45700" rIns="91401" bIns="0">
            <a:normAutofit fontScale="92500" lnSpcReduction="10000"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加入</a:t>
            </a:r>
            <a:endParaRPr lang="en-US" altLang="zh-CN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26" name="标题 1"/>
          <p:cNvSpPr txBox="1">
            <a:spLocks/>
          </p:cNvSpPr>
          <p:nvPr/>
        </p:nvSpPr>
        <p:spPr>
          <a:xfrm>
            <a:off x="8544499" y="2578621"/>
            <a:ext cx="1080047" cy="795278"/>
          </a:xfrm>
          <a:prstGeom prst="rect">
            <a:avLst/>
          </a:prstGeom>
        </p:spPr>
        <p:txBody>
          <a:bodyPr lIns="179922" tIns="45700" rIns="91401" bIns="0">
            <a:normAutofit fontScale="92500" lnSpcReduction="10000"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加入</a:t>
            </a:r>
            <a:endParaRPr lang="en-US" altLang="zh-CN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27" name="矩形 6"/>
          <p:cNvSpPr>
            <a:spLocks noChangeArrowheads="1"/>
          </p:cNvSpPr>
          <p:nvPr/>
        </p:nvSpPr>
        <p:spPr bwMode="auto">
          <a:xfrm>
            <a:off x="-9087" y="478708"/>
            <a:ext cx="3256885" cy="21886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8" name="矩形 7"/>
          <p:cNvSpPr>
            <a:spLocks noChangeArrowheads="1"/>
          </p:cNvSpPr>
          <p:nvPr/>
        </p:nvSpPr>
        <p:spPr bwMode="auto">
          <a:xfrm>
            <a:off x="2970322" y="478708"/>
            <a:ext cx="4590232" cy="21886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9" name="矩形 8"/>
          <p:cNvSpPr>
            <a:spLocks noChangeArrowheads="1"/>
          </p:cNvSpPr>
          <p:nvPr/>
        </p:nvSpPr>
        <p:spPr bwMode="auto">
          <a:xfrm>
            <a:off x="6352253" y="477280"/>
            <a:ext cx="3299888" cy="22013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" name="矩形 9"/>
          <p:cNvSpPr>
            <a:spLocks noChangeArrowheads="1"/>
          </p:cNvSpPr>
          <p:nvPr/>
        </p:nvSpPr>
        <p:spPr bwMode="auto">
          <a:xfrm>
            <a:off x="9582587" y="477280"/>
            <a:ext cx="2623927" cy="22013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895445" y="142664"/>
            <a:ext cx="3840912" cy="808757"/>
            <a:chOff x="903371" y="249943"/>
            <a:chExt cx="2831223" cy="679699"/>
          </a:xfrm>
        </p:grpSpPr>
        <p:sp>
          <p:nvSpPr>
            <p:cNvPr id="32" name="任意多边形 31"/>
            <p:cNvSpPr>
              <a:spLocks/>
            </p:cNvSpPr>
            <p:nvPr/>
          </p:nvSpPr>
          <p:spPr bwMode="auto">
            <a:xfrm>
              <a:off x="903371" y="249943"/>
              <a:ext cx="2831223" cy="679699"/>
            </a:xfrm>
            <a:custGeom>
              <a:avLst/>
              <a:gdLst>
                <a:gd name="connsiteX0" fmla="*/ 352810 w 4452260"/>
                <a:gd name="connsiteY0" fmla="*/ 0 h 1068867"/>
                <a:gd name="connsiteX1" fmla="*/ 636768 w 4452260"/>
                <a:gd name="connsiteY1" fmla="*/ 0 h 1068867"/>
                <a:gd name="connsiteX2" fmla="*/ 647700 w 4452260"/>
                <a:gd name="connsiteY2" fmla="*/ 0 h 1068867"/>
                <a:gd name="connsiteX3" fmla="*/ 724065 w 4452260"/>
                <a:gd name="connsiteY3" fmla="*/ 0 h 1068867"/>
                <a:gd name="connsiteX4" fmla="*/ 782584 w 4452260"/>
                <a:gd name="connsiteY4" fmla="*/ 0 h 1068867"/>
                <a:gd name="connsiteX5" fmla="*/ 799455 w 4452260"/>
                <a:gd name="connsiteY5" fmla="*/ 0 h 1068867"/>
                <a:gd name="connsiteX6" fmla="*/ 809825 w 4452260"/>
                <a:gd name="connsiteY6" fmla="*/ 0 h 1068867"/>
                <a:gd name="connsiteX7" fmla="*/ 818078 w 4452260"/>
                <a:gd name="connsiteY7" fmla="*/ 0 h 1068867"/>
                <a:gd name="connsiteX8" fmla="*/ 843980 w 4452260"/>
                <a:gd name="connsiteY8" fmla="*/ 0 h 1068867"/>
                <a:gd name="connsiteX9" fmla="*/ 931658 w 4452260"/>
                <a:gd name="connsiteY9" fmla="*/ 0 h 1068867"/>
                <a:gd name="connsiteX10" fmla="*/ 961580 w 4452260"/>
                <a:gd name="connsiteY10" fmla="*/ 0 h 1068867"/>
                <a:gd name="connsiteX11" fmla="*/ 1000055 w 4452260"/>
                <a:gd name="connsiteY11" fmla="*/ 0 h 1068867"/>
                <a:gd name="connsiteX12" fmla="*/ 1040537 w 4452260"/>
                <a:gd name="connsiteY12" fmla="*/ 0 h 1068867"/>
                <a:gd name="connsiteX13" fmla="*/ 1051453 w 4452260"/>
                <a:gd name="connsiteY13" fmla="*/ 0 h 1068867"/>
                <a:gd name="connsiteX14" fmla="*/ 1083414 w 4452260"/>
                <a:gd name="connsiteY14" fmla="*/ 0 h 1068867"/>
                <a:gd name="connsiteX15" fmla="*/ 1112969 w 4452260"/>
                <a:gd name="connsiteY15" fmla="*/ 0 h 1068867"/>
                <a:gd name="connsiteX16" fmla="*/ 1138871 w 4452260"/>
                <a:gd name="connsiteY16" fmla="*/ 0 h 1068867"/>
                <a:gd name="connsiteX17" fmla="*/ 1170224 w 4452260"/>
                <a:gd name="connsiteY17" fmla="*/ 0 h 1068867"/>
                <a:gd name="connsiteX18" fmla="*/ 1170711 w 4452260"/>
                <a:gd name="connsiteY18" fmla="*/ 0 h 1068867"/>
                <a:gd name="connsiteX19" fmla="*/ 1202662 w 4452260"/>
                <a:gd name="connsiteY19" fmla="*/ 0 h 1068867"/>
                <a:gd name="connsiteX20" fmla="*/ 1240037 w 4452260"/>
                <a:gd name="connsiteY20" fmla="*/ 0 h 1068867"/>
                <a:gd name="connsiteX21" fmla="*/ 1290626 w 4452260"/>
                <a:gd name="connsiteY21" fmla="*/ 0 h 1068867"/>
                <a:gd name="connsiteX22" fmla="*/ 1324496 w 4452260"/>
                <a:gd name="connsiteY22" fmla="*/ 0 h 1068867"/>
                <a:gd name="connsiteX23" fmla="*/ 1332348 w 4452260"/>
                <a:gd name="connsiteY23" fmla="*/ 0 h 1068867"/>
                <a:gd name="connsiteX24" fmla="*/ 1335428 w 4452260"/>
                <a:gd name="connsiteY24" fmla="*/ 0 h 1068867"/>
                <a:gd name="connsiteX25" fmla="*/ 1411793 w 4452260"/>
                <a:gd name="connsiteY25" fmla="*/ 0 h 1068867"/>
                <a:gd name="connsiteX26" fmla="*/ 1454182 w 4452260"/>
                <a:gd name="connsiteY26" fmla="*/ 0 h 1068867"/>
                <a:gd name="connsiteX27" fmla="*/ 1470312 w 4452260"/>
                <a:gd name="connsiteY27" fmla="*/ 0 h 1068867"/>
                <a:gd name="connsiteX28" fmla="*/ 1487183 w 4452260"/>
                <a:gd name="connsiteY28" fmla="*/ 0 h 1068867"/>
                <a:gd name="connsiteX29" fmla="*/ 1497552 w 4452260"/>
                <a:gd name="connsiteY29" fmla="*/ 0 h 1068867"/>
                <a:gd name="connsiteX30" fmla="*/ 1505806 w 4452260"/>
                <a:gd name="connsiteY30" fmla="*/ 0 h 1068867"/>
                <a:gd name="connsiteX31" fmla="*/ 1528471 w 4452260"/>
                <a:gd name="connsiteY31" fmla="*/ 0 h 1068867"/>
                <a:gd name="connsiteX32" fmla="*/ 1531708 w 4452260"/>
                <a:gd name="connsiteY32" fmla="*/ 0 h 1068867"/>
                <a:gd name="connsiteX33" fmla="*/ 1540992 w 4452260"/>
                <a:gd name="connsiteY33" fmla="*/ 0 h 1068867"/>
                <a:gd name="connsiteX34" fmla="*/ 1541479 w 4452260"/>
                <a:gd name="connsiteY34" fmla="*/ 0 h 1068867"/>
                <a:gd name="connsiteX35" fmla="*/ 1599998 w 4452260"/>
                <a:gd name="connsiteY35" fmla="*/ 0 h 1068867"/>
                <a:gd name="connsiteX36" fmla="*/ 1619386 w 4452260"/>
                <a:gd name="connsiteY36" fmla="*/ 0 h 1068867"/>
                <a:gd name="connsiteX37" fmla="*/ 1635492 w 4452260"/>
                <a:gd name="connsiteY37" fmla="*/ 0 h 1068867"/>
                <a:gd name="connsiteX38" fmla="*/ 1649308 w 4452260"/>
                <a:gd name="connsiteY38" fmla="*/ 0 h 1068867"/>
                <a:gd name="connsiteX39" fmla="*/ 1653720 w 4452260"/>
                <a:gd name="connsiteY39" fmla="*/ 0 h 1068867"/>
                <a:gd name="connsiteX40" fmla="*/ 1661394 w 4452260"/>
                <a:gd name="connsiteY40" fmla="*/ 0 h 1068867"/>
                <a:gd name="connsiteX41" fmla="*/ 1687782 w 4452260"/>
                <a:gd name="connsiteY41" fmla="*/ 0 h 1068867"/>
                <a:gd name="connsiteX42" fmla="*/ 1703116 w 4452260"/>
                <a:gd name="connsiteY42" fmla="*/ 0 h 1068867"/>
                <a:gd name="connsiteX43" fmla="*/ 1739181 w 4452260"/>
                <a:gd name="connsiteY43" fmla="*/ 0 h 1068867"/>
                <a:gd name="connsiteX44" fmla="*/ 1771141 w 4452260"/>
                <a:gd name="connsiteY44" fmla="*/ 0 h 1068867"/>
                <a:gd name="connsiteX45" fmla="*/ 1800697 w 4452260"/>
                <a:gd name="connsiteY45" fmla="*/ 0 h 1068867"/>
                <a:gd name="connsiteX46" fmla="*/ 1811727 w 4452260"/>
                <a:gd name="connsiteY46" fmla="*/ 0 h 1068867"/>
                <a:gd name="connsiteX47" fmla="*/ 1823361 w 4452260"/>
                <a:gd name="connsiteY47" fmla="*/ 0 h 1068867"/>
                <a:gd name="connsiteX48" fmla="*/ 1826599 w 4452260"/>
                <a:gd name="connsiteY48" fmla="*/ 0 h 1068867"/>
                <a:gd name="connsiteX49" fmla="*/ 1857951 w 4452260"/>
                <a:gd name="connsiteY49" fmla="*/ 0 h 1068867"/>
                <a:gd name="connsiteX50" fmla="*/ 1858439 w 4452260"/>
                <a:gd name="connsiteY50" fmla="*/ 0 h 1068867"/>
                <a:gd name="connsiteX51" fmla="*/ 1859676 w 4452260"/>
                <a:gd name="connsiteY51" fmla="*/ 0 h 1068867"/>
                <a:gd name="connsiteX52" fmla="*/ 1893346 w 4452260"/>
                <a:gd name="connsiteY52" fmla="*/ 0 h 1068867"/>
                <a:gd name="connsiteX53" fmla="*/ 1927765 w 4452260"/>
                <a:gd name="connsiteY53" fmla="*/ 0 h 1068867"/>
                <a:gd name="connsiteX54" fmla="*/ 1963365 w 4452260"/>
                <a:gd name="connsiteY54" fmla="*/ 0 h 1068867"/>
                <a:gd name="connsiteX55" fmla="*/ 1978354 w 4452260"/>
                <a:gd name="connsiteY55" fmla="*/ 0 h 1068867"/>
                <a:gd name="connsiteX56" fmla="*/ 1991032 w 4452260"/>
                <a:gd name="connsiteY56" fmla="*/ 0 h 1068867"/>
                <a:gd name="connsiteX57" fmla="*/ 2020076 w 4452260"/>
                <a:gd name="connsiteY57" fmla="*/ 0 h 1068867"/>
                <a:gd name="connsiteX58" fmla="*/ 2021800 w 4452260"/>
                <a:gd name="connsiteY58" fmla="*/ 0 h 1068867"/>
                <a:gd name="connsiteX59" fmla="*/ 2027021 w 4452260"/>
                <a:gd name="connsiteY59" fmla="*/ 0 h 1068867"/>
                <a:gd name="connsiteX60" fmla="*/ 2032162 w 4452260"/>
                <a:gd name="connsiteY60" fmla="*/ 0 h 1068867"/>
                <a:gd name="connsiteX61" fmla="*/ 2141909 w 4452260"/>
                <a:gd name="connsiteY61" fmla="*/ 0 h 1068867"/>
                <a:gd name="connsiteX62" fmla="*/ 2143633 w 4452260"/>
                <a:gd name="connsiteY62" fmla="*/ 0 h 1068867"/>
                <a:gd name="connsiteX63" fmla="*/ 2178359 w 4452260"/>
                <a:gd name="connsiteY63" fmla="*/ 0 h 1068867"/>
                <a:gd name="connsiteX64" fmla="*/ 2228719 w 4452260"/>
                <a:gd name="connsiteY64" fmla="*/ 0 h 1068867"/>
                <a:gd name="connsiteX65" fmla="*/ 2229207 w 4452260"/>
                <a:gd name="connsiteY65" fmla="*/ 0 h 1068867"/>
                <a:gd name="connsiteX66" fmla="*/ 2230931 w 4452260"/>
                <a:gd name="connsiteY66" fmla="*/ 0 h 1068867"/>
                <a:gd name="connsiteX67" fmla="*/ 2287725 w 4452260"/>
                <a:gd name="connsiteY67" fmla="*/ 0 h 1068867"/>
                <a:gd name="connsiteX68" fmla="*/ 2289450 w 4452260"/>
                <a:gd name="connsiteY68" fmla="*/ 0 h 1068867"/>
                <a:gd name="connsiteX69" fmla="*/ 2323220 w 4452260"/>
                <a:gd name="connsiteY69" fmla="*/ 0 h 1068867"/>
                <a:gd name="connsiteX70" fmla="*/ 2324944 w 4452260"/>
                <a:gd name="connsiteY70" fmla="*/ 0 h 1068867"/>
                <a:gd name="connsiteX71" fmla="*/ 2340483 w 4452260"/>
                <a:gd name="connsiteY71" fmla="*/ 0 h 1068867"/>
                <a:gd name="connsiteX72" fmla="*/ 2341447 w 4452260"/>
                <a:gd name="connsiteY72" fmla="*/ 0 h 1068867"/>
                <a:gd name="connsiteX73" fmla="*/ 2343172 w 4452260"/>
                <a:gd name="connsiteY73" fmla="*/ 0 h 1068867"/>
                <a:gd name="connsiteX74" fmla="*/ 2349122 w 4452260"/>
                <a:gd name="connsiteY74" fmla="*/ 0 h 1068867"/>
                <a:gd name="connsiteX75" fmla="*/ 2350846 w 4452260"/>
                <a:gd name="connsiteY75" fmla="*/ 0 h 1068867"/>
                <a:gd name="connsiteX76" fmla="*/ 2390844 w 4452260"/>
                <a:gd name="connsiteY76" fmla="*/ 0 h 1068867"/>
                <a:gd name="connsiteX77" fmla="*/ 2462317 w 4452260"/>
                <a:gd name="connsiteY77" fmla="*/ 0 h 1068867"/>
                <a:gd name="connsiteX78" fmla="*/ 2499455 w 4452260"/>
                <a:gd name="connsiteY78" fmla="*/ 0 h 1068867"/>
                <a:gd name="connsiteX79" fmla="*/ 2530713 w 4452260"/>
                <a:gd name="connsiteY79" fmla="*/ 0 h 1068867"/>
                <a:gd name="connsiteX80" fmla="*/ 2547403 w 4452260"/>
                <a:gd name="connsiteY80" fmla="*/ 0 h 1068867"/>
                <a:gd name="connsiteX81" fmla="*/ 2549127 w 4452260"/>
                <a:gd name="connsiteY81" fmla="*/ 0 h 1068867"/>
                <a:gd name="connsiteX82" fmla="*/ 2581074 w 4452260"/>
                <a:gd name="connsiteY82" fmla="*/ 0 h 1068867"/>
                <a:gd name="connsiteX83" fmla="*/ 2582112 w 4452260"/>
                <a:gd name="connsiteY83" fmla="*/ 0 h 1068867"/>
                <a:gd name="connsiteX84" fmla="*/ 2669530 w 4452260"/>
                <a:gd name="connsiteY84" fmla="*/ 0 h 1068867"/>
                <a:gd name="connsiteX85" fmla="*/ 2678759 w 4452260"/>
                <a:gd name="connsiteY85" fmla="*/ 0 h 1068867"/>
                <a:gd name="connsiteX86" fmla="*/ 2709527 w 4452260"/>
                <a:gd name="connsiteY86" fmla="*/ 0 h 1068867"/>
                <a:gd name="connsiteX87" fmla="*/ 2711252 w 4452260"/>
                <a:gd name="connsiteY87" fmla="*/ 0 h 1068867"/>
                <a:gd name="connsiteX88" fmla="*/ 2714748 w 4452260"/>
                <a:gd name="connsiteY88" fmla="*/ 0 h 1068867"/>
                <a:gd name="connsiteX89" fmla="*/ 2719890 w 4452260"/>
                <a:gd name="connsiteY89" fmla="*/ 0 h 1068867"/>
                <a:gd name="connsiteX90" fmla="*/ 2831360 w 4452260"/>
                <a:gd name="connsiteY90" fmla="*/ 0 h 1068867"/>
                <a:gd name="connsiteX91" fmla="*/ 2833086 w 4452260"/>
                <a:gd name="connsiteY91" fmla="*/ 0 h 1068867"/>
                <a:gd name="connsiteX92" fmla="*/ 2866087 w 4452260"/>
                <a:gd name="connsiteY92" fmla="*/ 0 h 1068867"/>
                <a:gd name="connsiteX93" fmla="*/ 2918659 w 4452260"/>
                <a:gd name="connsiteY93" fmla="*/ 0 h 1068867"/>
                <a:gd name="connsiteX94" fmla="*/ 2919896 w 4452260"/>
                <a:gd name="connsiteY94" fmla="*/ 0 h 1068867"/>
                <a:gd name="connsiteX95" fmla="*/ 2920383 w 4452260"/>
                <a:gd name="connsiteY95" fmla="*/ 0 h 1068867"/>
                <a:gd name="connsiteX96" fmla="*/ 2977177 w 4452260"/>
                <a:gd name="connsiteY96" fmla="*/ 0 h 1068867"/>
                <a:gd name="connsiteX97" fmla="*/ 2978902 w 4452260"/>
                <a:gd name="connsiteY97" fmla="*/ 0 h 1068867"/>
                <a:gd name="connsiteX98" fmla="*/ 3012671 w 4452260"/>
                <a:gd name="connsiteY98" fmla="*/ 0 h 1068867"/>
                <a:gd name="connsiteX99" fmla="*/ 3014397 w 4452260"/>
                <a:gd name="connsiteY99" fmla="*/ 0 h 1068867"/>
                <a:gd name="connsiteX100" fmla="*/ 3028211 w 4452260"/>
                <a:gd name="connsiteY100" fmla="*/ 0 h 1068867"/>
                <a:gd name="connsiteX101" fmla="*/ 3030899 w 4452260"/>
                <a:gd name="connsiteY101" fmla="*/ 0 h 1068867"/>
                <a:gd name="connsiteX102" fmla="*/ 3032624 w 4452260"/>
                <a:gd name="connsiteY102" fmla="*/ 0 h 1068867"/>
                <a:gd name="connsiteX103" fmla="*/ 3038573 w 4452260"/>
                <a:gd name="connsiteY103" fmla="*/ 0 h 1068867"/>
                <a:gd name="connsiteX104" fmla="*/ 3040298 w 4452260"/>
                <a:gd name="connsiteY104" fmla="*/ 0 h 1068867"/>
                <a:gd name="connsiteX105" fmla="*/ 3082021 w 4452260"/>
                <a:gd name="connsiteY105" fmla="*/ 0 h 1068867"/>
                <a:gd name="connsiteX106" fmla="*/ 3150044 w 4452260"/>
                <a:gd name="connsiteY106" fmla="*/ 0 h 1068867"/>
                <a:gd name="connsiteX107" fmla="*/ 3218441 w 4452260"/>
                <a:gd name="connsiteY107" fmla="*/ 0 h 1068867"/>
                <a:gd name="connsiteX108" fmla="*/ 3236855 w 4452260"/>
                <a:gd name="connsiteY108" fmla="*/ 0 h 1068867"/>
                <a:gd name="connsiteX109" fmla="*/ 3269839 w 4452260"/>
                <a:gd name="connsiteY109" fmla="*/ 0 h 1068867"/>
                <a:gd name="connsiteX110" fmla="*/ 3272250 w 4452260"/>
                <a:gd name="connsiteY110" fmla="*/ 0 h 1068867"/>
                <a:gd name="connsiteX111" fmla="*/ 3320378 w 4452260"/>
                <a:gd name="connsiteY111" fmla="*/ 0 h 1068867"/>
                <a:gd name="connsiteX112" fmla="*/ 3346330 w 4452260"/>
                <a:gd name="connsiteY112" fmla="*/ 0 h 1068867"/>
                <a:gd name="connsiteX113" fmla="*/ 3357257 w 4452260"/>
                <a:gd name="connsiteY113" fmla="*/ 0 h 1068867"/>
                <a:gd name="connsiteX114" fmla="*/ 3369936 w 4452260"/>
                <a:gd name="connsiteY114" fmla="*/ 0 h 1068867"/>
                <a:gd name="connsiteX115" fmla="*/ 3398980 w 4452260"/>
                <a:gd name="connsiteY115" fmla="*/ 0 h 1068867"/>
                <a:gd name="connsiteX116" fmla="*/ 3405925 w 4452260"/>
                <a:gd name="connsiteY116" fmla="*/ 0 h 1068867"/>
                <a:gd name="connsiteX117" fmla="*/ 3411066 w 4452260"/>
                <a:gd name="connsiteY117" fmla="*/ 0 h 1068867"/>
                <a:gd name="connsiteX118" fmla="*/ 3520813 w 4452260"/>
                <a:gd name="connsiteY118" fmla="*/ 0 h 1068867"/>
                <a:gd name="connsiteX119" fmla="*/ 3607623 w 4452260"/>
                <a:gd name="connsiteY119" fmla="*/ 0 h 1068867"/>
                <a:gd name="connsiteX120" fmla="*/ 3608111 w 4452260"/>
                <a:gd name="connsiteY120" fmla="*/ 0 h 1068867"/>
                <a:gd name="connsiteX121" fmla="*/ 3666629 w 4452260"/>
                <a:gd name="connsiteY121" fmla="*/ 0 h 1068867"/>
                <a:gd name="connsiteX122" fmla="*/ 3702124 w 4452260"/>
                <a:gd name="connsiteY122" fmla="*/ 0 h 1068867"/>
                <a:gd name="connsiteX123" fmla="*/ 3720351 w 4452260"/>
                <a:gd name="connsiteY123" fmla="*/ 0 h 1068867"/>
                <a:gd name="connsiteX124" fmla="*/ 3728025 w 4452260"/>
                <a:gd name="connsiteY124" fmla="*/ 0 h 1068867"/>
                <a:gd name="connsiteX125" fmla="*/ 3769748 w 4452260"/>
                <a:gd name="connsiteY125" fmla="*/ 0 h 1068867"/>
                <a:gd name="connsiteX126" fmla="*/ 4098793 w 4452260"/>
                <a:gd name="connsiteY126" fmla="*/ 0 h 1068867"/>
                <a:gd name="connsiteX127" fmla="*/ 4193519 w 4452260"/>
                <a:gd name="connsiteY127" fmla="*/ 54408 h 1068867"/>
                <a:gd name="connsiteX128" fmla="*/ 4439104 w 4452260"/>
                <a:gd name="connsiteY128" fmla="*/ 480025 h 1068867"/>
                <a:gd name="connsiteX129" fmla="*/ 4439104 w 4452260"/>
                <a:gd name="connsiteY129" fmla="*/ 588843 h 1068867"/>
                <a:gd name="connsiteX130" fmla="*/ 4193519 w 4452260"/>
                <a:gd name="connsiteY130" fmla="*/ 1014459 h 1068867"/>
                <a:gd name="connsiteX131" fmla="*/ 4098793 w 4452260"/>
                <a:gd name="connsiteY131" fmla="*/ 1068867 h 1068867"/>
                <a:gd name="connsiteX132" fmla="*/ 3728025 w 4452260"/>
                <a:gd name="connsiteY132" fmla="*/ 1068867 h 1068867"/>
                <a:gd name="connsiteX133" fmla="*/ 3607623 w 4452260"/>
                <a:gd name="connsiteY133" fmla="*/ 1068867 h 1068867"/>
                <a:gd name="connsiteX134" fmla="*/ 3411066 w 4452260"/>
                <a:gd name="connsiteY134" fmla="*/ 1068867 h 1068867"/>
                <a:gd name="connsiteX135" fmla="*/ 3357257 w 4452260"/>
                <a:gd name="connsiteY135" fmla="*/ 1068867 h 1068867"/>
                <a:gd name="connsiteX136" fmla="*/ 3236855 w 4452260"/>
                <a:gd name="connsiteY136" fmla="*/ 1068867 h 1068867"/>
                <a:gd name="connsiteX137" fmla="*/ 3040298 w 4452260"/>
                <a:gd name="connsiteY137" fmla="*/ 1068867 h 1068867"/>
                <a:gd name="connsiteX138" fmla="*/ 3038573 w 4452260"/>
                <a:gd name="connsiteY138" fmla="*/ 1068867 h 1068867"/>
                <a:gd name="connsiteX139" fmla="*/ 2919896 w 4452260"/>
                <a:gd name="connsiteY139" fmla="*/ 1068867 h 1068867"/>
                <a:gd name="connsiteX140" fmla="*/ 2866087 w 4452260"/>
                <a:gd name="connsiteY140" fmla="*/ 1068867 h 1068867"/>
                <a:gd name="connsiteX141" fmla="*/ 2719890 w 4452260"/>
                <a:gd name="connsiteY141" fmla="*/ 1068867 h 1068867"/>
                <a:gd name="connsiteX142" fmla="*/ 2669530 w 4452260"/>
                <a:gd name="connsiteY142" fmla="*/ 1068867 h 1068867"/>
                <a:gd name="connsiteX143" fmla="*/ 2549127 w 4452260"/>
                <a:gd name="connsiteY143" fmla="*/ 1068867 h 1068867"/>
                <a:gd name="connsiteX144" fmla="*/ 2547403 w 4452260"/>
                <a:gd name="connsiteY144" fmla="*/ 1068867 h 1068867"/>
                <a:gd name="connsiteX145" fmla="*/ 2350846 w 4452260"/>
                <a:gd name="connsiteY145" fmla="*/ 1068867 h 1068867"/>
                <a:gd name="connsiteX146" fmla="*/ 2349122 w 4452260"/>
                <a:gd name="connsiteY146" fmla="*/ 1068867 h 1068867"/>
                <a:gd name="connsiteX147" fmla="*/ 2228719 w 4452260"/>
                <a:gd name="connsiteY147" fmla="*/ 1068867 h 1068867"/>
                <a:gd name="connsiteX148" fmla="*/ 2178359 w 4452260"/>
                <a:gd name="connsiteY148" fmla="*/ 1068867 h 1068867"/>
                <a:gd name="connsiteX149" fmla="*/ 2032162 w 4452260"/>
                <a:gd name="connsiteY149" fmla="*/ 1068867 h 1068867"/>
                <a:gd name="connsiteX150" fmla="*/ 1978354 w 4452260"/>
                <a:gd name="connsiteY150" fmla="*/ 1068867 h 1068867"/>
                <a:gd name="connsiteX151" fmla="*/ 1859676 w 4452260"/>
                <a:gd name="connsiteY151" fmla="*/ 1068867 h 1068867"/>
                <a:gd name="connsiteX152" fmla="*/ 1857951 w 4452260"/>
                <a:gd name="connsiteY152" fmla="*/ 1068867 h 1068867"/>
                <a:gd name="connsiteX153" fmla="*/ 1826599 w 4452260"/>
                <a:gd name="connsiteY153" fmla="*/ 1068867 h 1068867"/>
                <a:gd name="connsiteX154" fmla="*/ 1661394 w 4452260"/>
                <a:gd name="connsiteY154" fmla="*/ 1068867 h 1068867"/>
                <a:gd name="connsiteX155" fmla="*/ 1540992 w 4452260"/>
                <a:gd name="connsiteY155" fmla="*/ 1068867 h 1068867"/>
                <a:gd name="connsiteX156" fmla="*/ 1531708 w 4452260"/>
                <a:gd name="connsiteY156" fmla="*/ 1068867 h 1068867"/>
                <a:gd name="connsiteX157" fmla="*/ 1487183 w 4452260"/>
                <a:gd name="connsiteY157" fmla="*/ 1068867 h 1068867"/>
                <a:gd name="connsiteX158" fmla="*/ 1335428 w 4452260"/>
                <a:gd name="connsiteY158" fmla="*/ 1068867 h 1068867"/>
                <a:gd name="connsiteX159" fmla="*/ 1290626 w 4452260"/>
                <a:gd name="connsiteY159" fmla="*/ 1068867 h 1068867"/>
                <a:gd name="connsiteX160" fmla="*/ 1170224 w 4452260"/>
                <a:gd name="connsiteY160" fmla="*/ 1068867 h 1068867"/>
                <a:gd name="connsiteX161" fmla="*/ 1138871 w 4452260"/>
                <a:gd name="connsiteY161" fmla="*/ 1068867 h 1068867"/>
                <a:gd name="connsiteX162" fmla="*/ 1040537 w 4452260"/>
                <a:gd name="connsiteY162" fmla="*/ 1068867 h 1068867"/>
                <a:gd name="connsiteX163" fmla="*/ 843980 w 4452260"/>
                <a:gd name="connsiteY163" fmla="*/ 1068867 h 1068867"/>
                <a:gd name="connsiteX164" fmla="*/ 799455 w 4452260"/>
                <a:gd name="connsiteY164" fmla="*/ 1068867 h 1068867"/>
                <a:gd name="connsiteX165" fmla="*/ 647700 w 4452260"/>
                <a:gd name="connsiteY165" fmla="*/ 1068867 h 1068867"/>
                <a:gd name="connsiteX166" fmla="*/ 352810 w 4452260"/>
                <a:gd name="connsiteY166" fmla="*/ 1068867 h 1068867"/>
                <a:gd name="connsiteX167" fmla="*/ 258084 w 4452260"/>
                <a:gd name="connsiteY167" fmla="*/ 1014459 h 1068867"/>
                <a:gd name="connsiteX168" fmla="*/ 12498 w 4452260"/>
                <a:gd name="connsiteY168" fmla="*/ 588843 h 1068867"/>
                <a:gd name="connsiteX169" fmla="*/ 12498 w 4452260"/>
                <a:gd name="connsiteY169" fmla="*/ 480025 h 1068867"/>
                <a:gd name="connsiteX170" fmla="*/ 258084 w 4452260"/>
                <a:gd name="connsiteY170" fmla="*/ 54408 h 1068867"/>
                <a:gd name="connsiteX171" fmla="*/ 352810 w 4452260"/>
                <a:gd name="connsiteY171" fmla="*/ 0 h 1068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</a:cxnLst>
              <a:rect l="l" t="t" r="r" b="b"/>
              <a:pathLst>
                <a:path w="4452260" h="1068867">
                  <a:moveTo>
                    <a:pt x="352810" y="0"/>
                  </a:moveTo>
                  <a:cubicBezTo>
                    <a:pt x="475602" y="0"/>
                    <a:pt x="567696" y="0"/>
                    <a:pt x="636768" y="0"/>
                  </a:cubicBezTo>
                  <a:lnTo>
                    <a:pt x="647700" y="0"/>
                  </a:lnTo>
                  <a:lnTo>
                    <a:pt x="724065" y="0"/>
                  </a:lnTo>
                  <a:cubicBezTo>
                    <a:pt x="748048" y="0"/>
                    <a:pt x="767235" y="0"/>
                    <a:pt x="782584" y="0"/>
                  </a:cubicBezTo>
                  <a:lnTo>
                    <a:pt x="799455" y="0"/>
                  </a:lnTo>
                  <a:lnTo>
                    <a:pt x="809825" y="0"/>
                  </a:lnTo>
                  <a:lnTo>
                    <a:pt x="818078" y="0"/>
                  </a:lnTo>
                  <a:cubicBezTo>
                    <a:pt x="843980" y="0"/>
                    <a:pt x="843980" y="0"/>
                    <a:pt x="843980" y="0"/>
                  </a:cubicBezTo>
                  <a:lnTo>
                    <a:pt x="931658" y="0"/>
                  </a:lnTo>
                  <a:lnTo>
                    <a:pt x="961580" y="0"/>
                  </a:lnTo>
                  <a:lnTo>
                    <a:pt x="1000055" y="0"/>
                  </a:lnTo>
                  <a:lnTo>
                    <a:pt x="1040537" y="0"/>
                  </a:lnTo>
                  <a:lnTo>
                    <a:pt x="1051453" y="0"/>
                  </a:lnTo>
                  <a:lnTo>
                    <a:pt x="1083414" y="0"/>
                  </a:lnTo>
                  <a:lnTo>
                    <a:pt x="1112969" y="0"/>
                  </a:lnTo>
                  <a:cubicBezTo>
                    <a:pt x="1138871" y="0"/>
                    <a:pt x="1138871" y="0"/>
                    <a:pt x="1138871" y="0"/>
                  </a:cubicBezTo>
                  <a:lnTo>
                    <a:pt x="1170224" y="0"/>
                  </a:lnTo>
                  <a:lnTo>
                    <a:pt x="1170711" y="0"/>
                  </a:lnTo>
                  <a:lnTo>
                    <a:pt x="1202662" y="0"/>
                  </a:lnTo>
                  <a:lnTo>
                    <a:pt x="1240037" y="0"/>
                  </a:lnTo>
                  <a:cubicBezTo>
                    <a:pt x="1290626" y="0"/>
                    <a:pt x="1290626" y="0"/>
                    <a:pt x="1290626" y="0"/>
                  </a:cubicBezTo>
                  <a:lnTo>
                    <a:pt x="1324496" y="0"/>
                  </a:lnTo>
                  <a:lnTo>
                    <a:pt x="1332348" y="0"/>
                  </a:lnTo>
                  <a:lnTo>
                    <a:pt x="1335428" y="0"/>
                  </a:lnTo>
                  <a:lnTo>
                    <a:pt x="1411793" y="0"/>
                  </a:lnTo>
                  <a:lnTo>
                    <a:pt x="1454182" y="0"/>
                  </a:lnTo>
                  <a:lnTo>
                    <a:pt x="1470312" y="0"/>
                  </a:lnTo>
                  <a:lnTo>
                    <a:pt x="1487183" y="0"/>
                  </a:lnTo>
                  <a:lnTo>
                    <a:pt x="1497552" y="0"/>
                  </a:lnTo>
                  <a:lnTo>
                    <a:pt x="1505806" y="0"/>
                  </a:lnTo>
                  <a:lnTo>
                    <a:pt x="1528471" y="0"/>
                  </a:lnTo>
                  <a:lnTo>
                    <a:pt x="1531708" y="0"/>
                  </a:lnTo>
                  <a:lnTo>
                    <a:pt x="1540992" y="0"/>
                  </a:lnTo>
                  <a:lnTo>
                    <a:pt x="1541479" y="0"/>
                  </a:lnTo>
                  <a:lnTo>
                    <a:pt x="1599998" y="0"/>
                  </a:lnTo>
                  <a:lnTo>
                    <a:pt x="1619386" y="0"/>
                  </a:lnTo>
                  <a:lnTo>
                    <a:pt x="1635492" y="0"/>
                  </a:lnTo>
                  <a:lnTo>
                    <a:pt x="1649308" y="0"/>
                  </a:lnTo>
                  <a:lnTo>
                    <a:pt x="1653720" y="0"/>
                  </a:lnTo>
                  <a:lnTo>
                    <a:pt x="1661394" y="0"/>
                  </a:lnTo>
                  <a:lnTo>
                    <a:pt x="1687782" y="0"/>
                  </a:lnTo>
                  <a:lnTo>
                    <a:pt x="1703116" y="0"/>
                  </a:lnTo>
                  <a:lnTo>
                    <a:pt x="1739181" y="0"/>
                  </a:lnTo>
                  <a:lnTo>
                    <a:pt x="1771141" y="0"/>
                  </a:lnTo>
                  <a:lnTo>
                    <a:pt x="1800697" y="0"/>
                  </a:lnTo>
                  <a:lnTo>
                    <a:pt x="1811727" y="0"/>
                  </a:lnTo>
                  <a:lnTo>
                    <a:pt x="1823361" y="0"/>
                  </a:lnTo>
                  <a:lnTo>
                    <a:pt x="1826599" y="0"/>
                  </a:lnTo>
                  <a:lnTo>
                    <a:pt x="1857951" y="0"/>
                  </a:lnTo>
                  <a:lnTo>
                    <a:pt x="1858439" y="0"/>
                  </a:lnTo>
                  <a:lnTo>
                    <a:pt x="1859676" y="0"/>
                  </a:lnTo>
                  <a:lnTo>
                    <a:pt x="1893346" y="0"/>
                  </a:lnTo>
                  <a:lnTo>
                    <a:pt x="1927765" y="0"/>
                  </a:lnTo>
                  <a:lnTo>
                    <a:pt x="1963365" y="0"/>
                  </a:lnTo>
                  <a:lnTo>
                    <a:pt x="1978354" y="0"/>
                  </a:lnTo>
                  <a:lnTo>
                    <a:pt x="1991032" y="0"/>
                  </a:lnTo>
                  <a:lnTo>
                    <a:pt x="2020076" y="0"/>
                  </a:lnTo>
                  <a:lnTo>
                    <a:pt x="2021800" y="0"/>
                  </a:lnTo>
                  <a:lnTo>
                    <a:pt x="2027021" y="0"/>
                  </a:lnTo>
                  <a:cubicBezTo>
                    <a:pt x="2032162" y="0"/>
                    <a:pt x="2032162" y="0"/>
                    <a:pt x="2032162" y="0"/>
                  </a:cubicBezTo>
                  <a:lnTo>
                    <a:pt x="2141909" y="0"/>
                  </a:lnTo>
                  <a:lnTo>
                    <a:pt x="2143633" y="0"/>
                  </a:lnTo>
                  <a:lnTo>
                    <a:pt x="2178359" y="0"/>
                  </a:lnTo>
                  <a:lnTo>
                    <a:pt x="2228719" y="0"/>
                  </a:lnTo>
                  <a:lnTo>
                    <a:pt x="2229207" y="0"/>
                  </a:lnTo>
                  <a:lnTo>
                    <a:pt x="2230931" y="0"/>
                  </a:lnTo>
                  <a:lnTo>
                    <a:pt x="2287725" y="0"/>
                  </a:lnTo>
                  <a:lnTo>
                    <a:pt x="2289450" y="0"/>
                  </a:lnTo>
                  <a:lnTo>
                    <a:pt x="2323220" y="0"/>
                  </a:lnTo>
                  <a:lnTo>
                    <a:pt x="2324944" y="0"/>
                  </a:lnTo>
                  <a:lnTo>
                    <a:pt x="2340483" y="0"/>
                  </a:lnTo>
                  <a:lnTo>
                    <a:pt x="2341447" y="0"/>
                  </a:lnTo>
                  <a:lnTo>
                    <a:pt x="2343172" y="0"/>
                  </a:lnTo>
                  <a:lnTo>
                    <a:pt x="2349122" y="0"/>
                  </a:lnTo>
                  <a:lnTo>
                    <a:pt x="2350846" y="0"/>
                  </a:lnTo>
                  <a:lnTo>
                    <a:pt x="2390844" y="0"/>
                  </a:lnTo>
                  <a:lnTo>
                    <a:pt x="2462317" y="0"/>
                  </a:lnTo>
                  <a:lnTo>
                    <a:pt x="2499455" y="0"/>
                  </a:lnTo>
                  <a:lnTo>
                    <a:pt x="2530713" y="0"/>
                  </a:lnTo>
                  <a:lnTo>
                    <a:pt x="2547403" y="0"/>
                  </a:lnTo>
                  <a:lnTo>
                    <a:pt x="2549127" y="0"/>
                  </a:lnTo>
                  <a:lnTo>
                    <a:pt x="2581074" y="0"/>
                  </a:lnTo>
                  <a:lnTo>
                    <a:pt x="2582112" y="0"/>
                  </a:lnTo>
                  <a:cubicBezTo>
                    <a:pt x="2669530" y="0"/>
                    <a:pt x="2669530" y="0"/>
                    <a:pt x="2669530" y="0"/>
                  </a:cubicBezTo>
                  <a:lnTo>
                    <a:pt x="2678759" y="0"/>
                  </a:lnTo>
                  <a:lnTo>
                    <a:pt x="2709527" y="0"/>
                  </a:lnTo>
                  <a:lnTo>
                    <a:pt x="2711252" y="0"/>
                  </a:lnTo>
                  <a:lnTo>
                    <a:pt x="2714748" y="0"/>
                  </a:lnTo>
                  <a:lnTo>
                    <a:pt x="2719890" y="0"/>
                  </a:lnTo>
                  <a:lnTo>
                    <a:pt x="2831360" y="0"/>
                  </a:lnTo>
                  <a:lnTo>
                    <a:pt x="2833086" y="0"/>
                  </a:lnTo>
                  <a:lnTo>
                    <a:pt x="2866087" y="0"/>
                  </a:lnTo>
                  <a:lnTo>
                    <a:pt x="2918659" y="0"/>
                  </a:lnTo>
                  <a:lnTo>
                    <a:pt x="2919896" y="0"/>
                  </a:lnTo>
                  <a:lnTo>
                    <a:pt x="2920383" y="0"/>
                  </a:lnTo>
                  <a:lnTo>
                    <a:pt x="2977177" y="0"/>
                  </a:lnTo>
                  <a:lnTo>
                    <a:pt x="2978902" y="0"/>
                  </a:lnTo>
                  <a:lnTo>
                    <a:pt x="3012671" y="0"/>
                  </a:lnTo>
                  <a:lnTo>
                    <a:pt x="3014397" y="0"/>
                  </a:lnTo>
                  <a:lnTo>
                    <a:pt x="3028211" y="0"/>
                  </a:lnTo>
                  <a:lnTo>
                    <a:pt x="3030899" y="0"/>
                  </a:lnTo>
                  <a:lnTo>
                    <a:pt x="3032624" y="0"/>
                  </a:lnTo>
                  <a:lnTo>
                    <a:pt x="3038573" y="0"/>
                  </a:lnTo>
                  <a:lnTo>
                    <a:pt x="3040298" y="0"/>
                  </a:lnTo>
                  <a:lnTo>
                    <a:pt x="3082021" y="0"/>
                  </a:lnTo>
                  <a:lnTo>
                    <a:pt x="3150044" y="0"/>
                  </a:lnTo>
                  <a:lnTo>
                    <a:pt x="3218441" y="0"/>
                  </a:lnTo>
                  <a:lnTo>
                    <a:pt x="3236855" y="0"/>
                  </a:lnTo>
                  <a:lnTo>
                    <a:pt x="3269839" y="0"/>
                  </a:lnTo>
                  <a:lnTo>
                    <a:pt x="3272250" y="0"/>
                  </a:lnTo>
                  <a:lnTo>
                    <a:pt x="3320378" y="0"/>
                  </a:lnTo>
                  <a:lnTo>
                    <a:pt x="3346330" y="0"/>
                  </a:lnTo>
                  <a:lnTo>
                    <a:pt x="3357257" y="0"/>
                  </a:lnTo>
                  <a:lnTo>
                    <a:pt x="3369936" y="0"/>
                  </a:lnTo>
                  <a:lnTo>
                    <a:pt x="3398980" y="0"/>
                  </a:lnTo>
                  <a:lnTo>
                    <a:pt x="3405925" y="0"/>
                  </a:lnTo>
                  <a:cubicBezTo>
                    <a:pt x="3411066" y="0"/>
                    <a:pt x="3411066" y="0"/>
                    <a:pt x="3411066" y="0"/>
                  </a:cubicBezTo>
                  <a:lnTo>
                    <a:pt x="3520813" y="0"/>
                  </a:lnTo>
                  <a:lnTo>
                    <a:pt x="3607623" y="0"/>
                  </a:lnTo>
                  <a:lnTo>
                    <a:pt x="3608111" y="0"/>
                  </a:lnTo>
                  <a:lnTo>
                    <a:pt x="3666629" y="0"/>
                  </a:lnTo>
                  <a:lnTo>
                    <a:pt x="3702124" y="0"/>
                  </a:lnTo>
                  <a:lnTo>
                    <a:pt x="3720351" y="0"/>
                  </a:lnTo>
                  <a:lnTo>
                    <a:pt x="3728025" y="0"/>
                  </a:lnTo>
                  <a:lnTo>
                    <a:pt x="3769748" y="0"/>
                  </a:lnTo>
                  <a:cubicBezTo>
                    <a:pt x="4098793" y="0"/>
                    <a:pt x="4098793" y="0"/>
                    <a:pt x="4098793" y="0"/>
                  </a:cubicBezTo>
                  <a:cubicBezTo>
                    <a:pt x="4133877" y="0"/>
                    <a:pt x="4175977" y="24572"/>
                    <a:pt x="4193519" y="54408"/>
                  </a:cubicBezTo>
                  <a:cubicBezTo>
                    <a:pt x="4439104" y="480025"/>
                    <a:pt x="4439104" y="480025"/>
                    <a:pt x="4439104" y="480025"/>
                  </a:cubicBezTo>
                  <a:cubicBezTo>
                    <a:pt x="4456646" y="509862"/>
                    <a:pt x="4456646" y="559005"/>
                    <a:pt x="4439104" y="588843"/>
                  </a:cubicBezTo>
                  <a:cubicBezTo>
                    <a:pt x="4193519" y="1014459"/>
                    <a:pt x="4193519" y="1014459"/>
                    <a:pt x="4193519" y="1014459"/>
                  </a:cubicBezTo>
                  <a:cubicBezTo>
                    <a:pt x="4175977" y="1044295"/>
                    <a:pt x="4133877" y="1068867"/>
                    <a:pt x="4098793" y="1068867"/>
                  </a:cubicBezTo>
                  <a:lnTo>
                    <a:pt x="3728025" y="1068867"/>
                  </a:lnTo>
                  <a:lnTo>
                    <a:pt x="3607623" y="1068867"/>
                  </a:lnTo>
                  <a:lnTo>
                    <a:pt x="3411066" y="1068867"/>
                  </a:lnTo>
                  <a:lnTo>
                    <a:pt x="3357257" y="1068867"/>
                  </a:lnTo>
                  <a:lnTo>
                    <a:pt x="3236855" y="1068867"/>
                  </a:lnTo>
                  <a:lnTo>
                    <a:pt x="3040298" y="1068867"/>
                  </a:lnTo>
                  <a:lnTo>
                    <a:pt x="3038573" y="1068867"/>
                  </a:lnTo>
                  <a:lnTo>
                    <a:pt x="2919896" y="1068867"/>
                  </a:lnTo>
                  <a:lnTo>
                    <a:pt x="2866087" y="1068867"/>
                  </a:lnTo>
                  <a:lnTo>
                    <a:pt x="2719890" y="1068867"/>
                  </a:lnTo>
                  <a:lnTo>
                    <a:pt x="2669530" y="1068867"/>
                  </a:lnTo>
                  <a:lnTo>
                    <a:pt x="2549127" y="1068867"/>
                  </a:lnTo>
                  <a:lnTo>
                    <a:pt x="2547403" y="1068867"/>
                  </a:lnTo>
                  <a:lnTo>
                    <a:pt x="2350846" y="1068867"/>
                  </a:lnTo>
                  <a:lnTo>
                    <a:pt x="2349122" y="1068867"/>
                  </a:lnTo>
                  <a:lnTo>
                    <a:pt x="2228719" y="1068867"/>
                  </a:lnTo>
                  <a:lnTo>
                    <a:pt x="2178359" y="1068867"/>
                  </a:lnTo>
                  <a:lnTo>
                    <a:pt x="2032162" y="1068867"/>
                  </a:lnTo>
                  <a:lnTo>
                    <a:pt x="1978354" y="1068867"/>
                  </a:lnTo>
                  <a:lnTo>
                    <a:pt x="1859676" y="1068867"/>
                  </a:lnTo>
                  <a:lnTo>
                    <a:pt x="1857951" y="1068867"/>
                  </a:lnTo>
                  <a:lnTo>
                    <a:pt x="1826599" y="1068867"/>
                  </a:lnTo>
                  <a:lnTo>
                    <a:pt x="1661394" y="1068867"/>
                  </a:lnTo>
                  <a:lnTo>
                    <a:pt x="1540992" y="1068867"/>
                  </a:lnTo>
                  <a:lnTo>
                    <a:pt x="1531708" y="1068867"/>
                  </a:lnTo>
                  <a:lnTo>
                    <a:pt x="1487183" y="1068867"/>
                  </a:lnTo>
                  <a:lnTo>
                    <a:pt x="1335428" y="1068867"/>
                  </a:lnTo>
                  <a:lnTo>
                    <a:pt x="1290626" y="1068867"/>
                  </a:lnTo>
                  <a:lnTo>
                    <a:pt x="1170224" y="1068867"/>
                  </a:lnTo>
                  <a:lnTo>
                    <a:pt x="1138871" y="1068867"/>
                  </a:lnTo>
                  <a:lnTo>
                    <a:pt x="1040537" y="1068867"/>
                  </a:lnTo>
                  <a:lnTo>
                    <a:pt x="843980" y="1068867"/>
                  </a:lnTo>
                  <a:lnTo>
                    <a:pt x="799455" y="1068867"/>
                  </a:lnTo>
                  <a:lnTo>
                    <a:pt x="647700" y="1068867"/>
                  </a:lnTo>
                  <a:lnTo>
                    <a:pt x="352810" y="1068867"/>
                  </a:lnTo>
                  <a:cubicBezTo>
                    <a:pt x="318603" y="1068867"/>
                    <a:pt x="275626" y="1044295"/>
                    <a:pt x="258084" y="1014459"/>
                  </a:cubicBezTo>
                  <a:cubicBezTo>
                    <a:pt x="12498" y="588843"/>
                    <a:pt x="12498" y="588843"/>
                    <a:pt x="12498" y="588843"/>
                  </a:cubicBezTo>
                  <a:cubicBezTo>
                    <a:pt x="-4166" y="559005"/>
                    <a:pt x="-4166" y="509862"/>
                    <a:pt x="12498" y="480025"/>
                  </a:cubicBezTo>
                  <a:cubicBezTo>
                    <a:pt x="258084" y="54408"/>
                    <a:pt x="258084" y="54408"/>
                    <a:pt x="258084" y="54408"/>
                  </a:cubicBezTo>
                  <a:cubicBezTo>
                    <a:pt x="275626" y="24572"/>
                    <a:pt x="318603" y="0"/>
                    <a:pt x="352810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95000"/>
                  </a:schemeClr>
                </a:gs>
                <a:gs pos="0">
                  <a:srgbClr val="D3D3D3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33" name="任意多边形 32"/>
            <p:cNvSpPr>
              <a:spLocks/>
            </p:cNvSpPr>
            <p:nvPr/>
          </p:nvSpPr>
          <p:spPr bwMode="auto">
            <a:xfrm>
              <a:off x="1010779" y="325868"/>
              <a:ext cx="2628449" cy="527848"/>
            </a:xfrm>
            <a:custGeom>
              <a:avLst/>
              <a:gdLst>
                <a:gd name="connsiteX0" fmla="*/ 305125 w 4603109"/>
                <a:gd name="connsiteY0" fmla="*/ 0 h 924402"/>
                <a:gd name="connsiteX1" fmla="*/ 432894 w 4603109"/>
                <a:gd name="connsiteY1" fmla="*/ 0 h 924402"/>
                <a:gd name="connsiteX2" fmla="*/ 445336 w 4603109"/>
                <a:gd name="connsiteY2" fmla="*/ 0 h 924402"/>
                <a:gd name="connsiteX3" fmla="*/ 550703 w 4603109"/>
                <a:gd name="connsiteY3" fmla="*/ 0 h 924402"/>
                <a:gd name="connsiteX4" fmla="*/ 560158 w 4603109"/>
                <a:gd name="connsiteY4" fmla="*/ 0 h 924402"/>
                <a:gd name="connsiteX5" fmla="*/ 573105 w 4603109"/>
                <a:gd name="connsiteY5" fmla="*/ 0 h 924402"/>
                <a:gd name="connsiteX6" fmla="*/ 626202 w 4603109"/>
                <a:gd name="connsiteY6" fmla="*/ 0 h 924402"/>
                <a:gd name="connsiteX7" fmla="*/ 676811 w 4603109"/>
                <a:gd name="connsiteY7" fmla="*/ 0 h 924402"/>
                <a:gd name="connsiteX8" fmla="*/ 678472 w 4603109"/>
                <a:gd name="connsiteY8" fmla="*/ 0 h 924402"/>
                <a:gd name="connsiteX9" fmla="*/ 687927 w 4603109"/>
                <a:gd name="connsiteY9" fmla="*/ 0 h 924402"/>
                <a:gd name="connsiteX10" fmla="*/ 691402 w 4603109"/>
                <a:gd name="connsiteY10" fmla="*/ 0 h 924402"/>
                <a:gd name="connsiteX11" fmla="*/ 700371 w 4603109"/>
                <a:gd name="connsiteY11" fmla="*/ 0 h 924402"/>
                <a:gd name="connsiteX12" fmla="*/ 707508 w 4603109"/>
                <a:gd name="connsiteY12" fmla="*/ 0 h 924402"/>
                <a:gd name="connsiteX13" fmla="*/ 729909 w 4603109"/>
                <a:gd name="connsiteY13" fmla="*/ 0 h 924402"/>
                <a:gd name="connsiteX14" fmla="*/ 753971 w 4603109"/>
                <a:gd name="connsiteY14" fmla="*/ 0 h 924402"/>
                <a:gd name="connsiteX15" fmla="*/ 804580 w 4603109"/>
                <a:gd name="connsiteY15" fmla="*/ 0 h 924402"/>
                <a:gd name="connsiteX16" fmla="*/ 805737 w 4603109"/>
                <a:gd name="connsiteY16" fmla="*/ 0 h 924402"/>
                <a:gd name="connsiteX17" fmla="*/ 819171 w 4603109"/>
                <a:gd name="connsiteY17" fmla="*/ 0 h 924402"/>
                <a:gd name="connsiteX18" fmla="*/ 828140 w 4603109"/>
                <a:gd name="connsiteY18" fmla="*/ 0 h 924402"/>
                <a:gd name="connsiteX19" fmla="*/ 831615 w 4603109"/>
                <a:gd name="connsiteY19" fmla="*/ 0 h 924402"/>
                <a:gd name="connsiteX20" fmla="*/ 835277 w 4603109"/>
                <a:gd name="connsiteY20" fmla="*/ 0 h 924402"/>
                <a:gd name="connsiteX21" fmla="*/ 857678 w 4603109"/>
                <a:gd name="connsiteY21" fmla="*/ 0 h 924402"/>
                <a:gd name="connsiteX22" fmla="*/ 864889 w 4603109"/>
                <a:gd name="connsiteY22" fmla="*/ 0 h 924402"/>
                <a:gd name="connsiteX23" fmla="*/ 899900 w 4603109"/>
                <a:gd name="connsiteY23" fmla="*/ 0 h 924402"/>
                <a:gd name="connsiteX24" fmla="*/ 909341 w 4603109"/>
                <a:gd name="connsiteY24" fmla="*/ 0 h 924402"/>
                <a:gd name="connsiteX25" fmla="*/ 929965 w 4603109"/>
                <a:gd name="connsiteY25" fmla="*/ 0 h 924402"/>
                <a:gd name="connsiteX26" fmla="*/ 933506 w 4603109"/>
                <a:gd name="connsiteY26" fmla="*/ 0 h 924402"/>
                <a:gd name="connsiteX27" fmla="*/ 936982 w 4603109"/>
                <a:gd name="connsiteY27" fmla="*/ 0 h 924402"/>
                <a:gd name="connsiteX28" fmla="*/ 959384 w 4603109"/>
                <a:gd name="connsiteY28" fmla="*/ 0 h 924402"/>
                <a:gd name="connsiteX29" fmla="*/ 962542 w 4603109"/>
                <a:gd name="connsiteY29" fmla="*/ 0 h 924402"/>
                <a:gd name="connsiteX30" fmla="*/ 984943 w 4603109"/>
                <a:gd name="connsiteY30" fmla="*/ 0 h 924402"/>
                <a:gd name="connsiteX31" fmla="*/ 992658 w 4603109"/>
                <a:gd name="connsiteY31" fmla="*/ 0 h 924402"/>
                <a:gd name="connsiteX32" fmla="*/ 1012059 w 4603109"/>
                <a:gd name="connsiteY32" fmla="*/ 0 h 924402"/>
                <a:gd name="connsiteX33" fmla="*/ 1012480 w 4603109"/>
                <a:gd name="connsiteY33" fmla="*/ 0 h 924402"/>
                <a:gd name="connsiteX34" fmla="*/ 1027669 w 4603109"/>
                <a:gd name="connsiteY34" fmla="*/ 0 h 924402"/>
                <a:gd name="connsiteX35" fmla="*/ 1037110 w 4603109"/>
                <a:gd name="connsiteY35" fmla="*/ 0 h 924402"/>
                <a:gd name="connsiteX36" fmla="*/ 1040112 w 4603109"/>
                <a:gd name="connsiteY36" fmla="*/ 0 h 924402"/>
                <a:gd name="connsiteX37" fmla="*/ 1057734 w 4603109"/>
                <a:gd name="connsiteY37" fmla="*/ 0 h 924402"/>
                <a:gd name="connsiteX38" fmla="*/ 1064751 w 4603109"/>
                <a:gd name="connsiteY38" fmla="*/ 0 h 924402"/>
                <a:gd name="connsiteX39" fmla="*/ 1070177 w 4603109"/>
                <a:gd name="connsiteY39" fmla="*/ 0 h 924402"/>
                <a:gd name="connsiteX40" fmla="*/ 1072436 w 4603109"/>
                <a:gd name="connsiteY40" fmla="*/ 0 h 924402"/>
                <a:gd name="connsiteX41" fmla="*/ 1090311 w 4603109"/>
                <a:gd name="connsiteY41" fmla="*/ 0 h 924402"/>
                <a:gd name="connsiteX42" fmla="*/ 1110718 w 4603109"/>
                <a:gd name="connsiteY42" fmla="*/ 0 h 924402"/>
                <a:gd name="connsiteX43" fmla="*/ 1112712 w 4603109"/>
                <a:gd name="connsiteY43" fmla="*/ 0 h 924402"/>
                <a:gd name="connsiteX44" fmla="*/ 1116187 w 4603109"/>
                <a:gd name="connsiteY44" fmla="*/ 0 h 924402"/>
                <a:gd name="connsiteX45" fmla="*/ 1139828 w 4603109"/>
                <a:gd name="connsiteY45" fmla="*/ 0 h 924402"/>
                <a:gd name="connsiteX46" fmla="*/ 1140249 w 4603109"/>
                <a:gd name="connsiteY46" fmla="*/ 0 h 924402"/>
                <a:gd name="connsiteX47" fmla="*/ 1145480 w 4603109"/>
                <a:gd name="connsiteY47" fmla="*/ 0 h 924402"/>
                <a:gd name="connsiteX48" fmla="*/ 1152270 w 4603109"/>
                <a:gd name="connsiteY48" fmla="*/ 0 h 924402"/>
                <a:gd name="connsiteX49" fmla="*/ 1154934 w 4603109"/>
                <a:gd name="connsiteY49" fmla="*/ 0 h 924402"/>
                <a:gd name="connsiteX50" fmla="*/ 1167881 w 4603109"/>
                <a:gd name="connsiteY50" fmla="*/ 0 h 924402"/>
                <a:gd name="connsiteX51" fmla="*/ 1175544 w 4603109"/>
                <a:gd name="connsiteY51" fmla="*/ 0 h 924402"/>
                <a:gd name="connsiteX52" fmla="*/ 1184998 w 4603109"/>
                <a:gd name="connsiteY52" fmla="*/ 0 h 924402"/>
                <a:gd name="connsiteX53" fmla="*/ 1197946 w 4603109"/>
                <a:gd name="connsiteY53" fmla="*/ 0 h 924402"/>
                <a:gd name="connsiteX54" fmla="*/ 1200205 w 4603109"/>
                <a:gd name="connsiteY54" fmla="*/ 0 h 924402"/>
                <a:gd name="connsiteX55" fmla="*/ 1220978 w 4603109"/>
                <a:gd name="connsiteY55" fmla="*/ 0 h 924402"/>
                <a:gd name="connsiteX56" fmla="*/ 1238487 w 4603109"/>
                <a:gd name="connsiteY56" fmla="*/ 0 h 924402"/>
                <a:gd name="connsiteX57" fmla="*/ 1243956 w 4603109"/>
                <a:gd name="connsiteY57" fmla="*/ 0 h 924402"/>
                <a:gd name="connsiteX58" fmla="*/ 1251042 w 4603109"/>
                <a:gd name="connsiteY58" fmla="*/ 0 h 924402"/>
                <a:gd name="connsiteX59" fmla="*/ 1257637 w 4603109"/>
                <a:gd name="connsiteY59" fmla="*/ 0 h 924402"/>
                <a:gd name="connsiteX60" fmla="*/ 1271587 w 4603109"/>
                <a:gd name="connsiteY60" fmla="*/ 0 h 924402"/>
                <a:gd name="connsiteX61" fmla="*/ 1273249 w 4603109"/>
                <a:gd name="connsiteY61" fmla="*/ 0 h 924402"/>
                <a:gd name="connsiteX62" fmla="*/ 1280039 w 4603109"/>
                <a:gd name="connsiteY62" fmla="*/ 0 h 924402"/>
                <a:gd name="connsiteX63" fmla="*/ 1282703 w 4603109"/>
                <a:gd name="connsiteY63" fmla="*/ 0 h 924402"/>
                <a:gd name="connsiteX64" fmla="*/ 1286178 w 4603109"/>
                <a:gd name="connsiteY64" fmla="*/ 0 h 924402"/>
                <a:gd name="connsiteX65" fmla="*/ 1295146 w 4603109"/>
                <a:gd name="connsiteY65" fmla="*/ 0 h 924402"/>
                <a:gd name="connsiteX66" fmla="*/ 1301651 w 4603109"/>
                <a:gd name="connsiteY66" fmla="*/ 0 h 924402"/>
                <a:gd name="connsiteX67" fmla="*/ 1302284 w 4603109"/>
                <a:gd name="connsiteY67" fmla="*/ 0 h 924402"/>
                <a:gd name="connsiteX68" fmla="*/ 1303313 w 4603109"/>
                <a:gd name="connsiteY68" fmla="*/ 0 h 924402"/>
                <a:gd name="connsiteX69" fmla="*/ 1312767 w 4603109"/>
                <a:gd name="connsiteY69" fmla="*/ 0 h 924402"/>
                <a:gd name="connsiteX70" fmla="*/ 1316242 w 4603109"/>
                <a:gd name="connsiteY70" fmla="*/ 0 h 924402"/>
                <a:gd name="connsiteX71" fmla="*/ 1321886 w 4603109"/>
                <a:gd name="connsiteY71" fmla="*/ 0 h 924402"/>
                <a:gd name="connsiteX72" fmla="*/ 1324685 w 4603109"/>
                <a:gd name="connsiteY72" fmla="*/ 0 h 924402"/>
                <a:gd name="connsiteX73" fmla="*/ 1325211 w 4603109"/>
                <a:gd name="connsiteY73" fmla="*/ 0 h 924402"/>
                <a:gd name="connsiteX74" fmla="*/ 1332348 w 4603109"/>
                <a:gd name="connsiteY74" fmla="*/ 0 h 924402"/>
                <a:gd name="connsiteX75" fmla="*/ 1332714 w 4603109"/>
                <a:gd name="connsiteY75" fmla="*/ 0 h 924402"/>
                <a:gd name="connsiteX76" fmla="*/ 1333135 w 4603109"/>
                <a:gd name="connsiteY76" fmla="*/ 0 h 924402"/>
                <a:gd name="connsiteX77" fmla="*/ 1348747 w 4603109"/>
                <a:gd name="connsiteY77" fmla="*/ 0 h 924402"/>
                <a:gd name="connsiteX78" fmla="*/ 1354749 w 4603109"/>
                <a:gd name="connsiteY78" fmla="*/ 0 h 924402"/>
                <a:gd name="connsiteX79" fmla="*/ 1378811 w 4603109"/>
                <a:gd name="connsiteY79" fmla="*/ 0 h 924402"/>
                <a:gd name="connsiteX80" fmla="*/ 1383745 w 4603109"/>
                <a:gd name="connsiteY80" fmla="*/ 0 h 924402"/>
                <a:gd name="connsiteX81" fmla="*/ 1385406 w 4603109"/>
                <a:gd name="connsiteY81" fmla="*/ 0 h 924402"/>
                <a:gd name="connsiteX82" fmla="*/ 1399356 w 4603109"/>
                <a:gd name="connsiteY82" fmla="*/ 0 h 924402"/>
                <a:gd name="connsiteX83" fmla="*/ 1400513 w 4603109"/>
                <a:gd name="connsiteY83" fmla="*/ 0 h 924402"/>
                <a:gd name="connsiteX84" fmla="*/ 1413947 w 4603109"/>
                <a:gd name="connsiteY84" fmla="*/ 0 h 924402"/>
                <a:gd name="connsiteX85" fmla="*/ 1414442 w 4603109"/>
                <a:gd name="connsiteY85" fmla="*/ 0 h 924402"/>
                <a:gd name="connsiteX86" fmla="*/ 1422915 w 4603109"/>
                <a:gd name="connsiteY86" fmla="*/ 0 h 924402"/>
                <a:gd name="connsiteX87" fmla="*/ 1426390 w 4603109"/>
                <a:gd name="connsiteY87" fmla="*/ 0 h 924402"/>
                <a:gd name="connsiteX88" fmla="*/ 1429420 w 4603109"/>
                <a:gd name="connsiteY88" fmla="*/ 0 h 924402"/>
                <a:gd name="connsiteX89" fmla="*/ 1430053 w 4603109"/>
                <a:gd name="connsiteY89" fmla="*/ 0 h 924402"/>
                <a:gd name="connsiteX90" fmla="*/ 1430206 w 4603109"/>
                <a:gd name="connsiteY90" fmla="*/ 0 h 924402"/>
                <a:gd name="connsiteX91" fmla="*/ 1430577 w 4603109"/>
                <a:gd name="connsiteY91" fmla="*/ 0 h 924402"/>
                <a:gd name="connsiteX92" fmla="*/ 1436843 w 4603109"/>
                <a:gd name="connsiteY92" fmla="*/ 0 h 924402"/>
                <a:gd name="connsiteX93" fmla="*/ 1444011 w 4603109"/>
                <a:gd name="connsiteY93" fmla="*/ 0 h 924402"/>
                <a:gd name="connsiteX94" fmla="*/ 1449655 w 4603109"/>
                <a:gd name="connsiteY94" fmla="*/ 0 h 924402"/>
                <a:gd name="connsiteX95" fmla="*/ 1452454 w 4603109"/>
                <a:gd name="connsiteY95" fmla="*/ 0 h 924402"/>
                <a:gd name="connsiteX96" fmla="*/ 1452980 w 4603109"/>
                <a:gd name="connsiteY96" fmla="*/ 0 h 924402"/>
                <a:gd name="connsiteX97" fmla="*/ 1456455 w 4603109"/>
                <a:gd name="connsiteY97" fmla="*/ 0 h 924402"/>
                <a:gd name="connsiteX98" fmla="*/ 1459664 w 4603109"/>
                <a:gd name="connsiteY98" fmla="*/ 0 h 924402"/>
                <a:gd name="connsiteX99" fmla="*/ 1460117 w 4603109"/>
                <a:gd name="connsiteY99" fmla="*/ 0 h 924402"/>
                <a:gd name="connsiteX100" fmla="*/ 1460483 w 4603109"/>
                <a:gd name="connsiteY100" fmla="*/ 0 h 924402"/>
                <a:gd name="connsiteX101" fmla="*/ 1460904 w 4603109"/>
                <a:gd name="connsiteY101" fmla="*/ 0 h 924402"/>
                <a:gd name="connsiteX102" fmla="*/ 1472926 w 4603109"/>
                <a:gd name="connsiteY102" fmla="*/ 0 h 924402"/>
                <a:gd name="connsiteX103" fmla="*/ 1482518 w 4603109"/>
                <a:gd name="connsiteY103" fmla="*/ 0 h 924402"/>
                <a:gd name="connsiteX104" fmla="*/ 1489729 w 4603109"/>
                <a:gd name="connsiteY104" fmla="*/ 0 h 924402"/>
                <a:gd name="connsiteX105" fmla="*/ 1504116 w 4603109"/>
                <a:gd name="connsiteY105" fmla="*/ 0 h 924402"/>
                <a:gd name="connsiteX106" fmla="*/ 1511514 w 4603109"/>
                <a:gd name="connsiteY106" fmla="*/ 0 h 924402"/>
                <a:gd name="connsiteX107" fmla="*/ 1524740 w 4603109"/>
                <a:gd name="connsiteY107" fmla="*/ 0 h 924402"/>
                <a:gd name="connsiteX108" fmla="*/ 1528282 w 4603109"/>
                <a:gd name="connsiteY108" fmla="*/ 0 h 924402"/>
                <a:gd name="connsiteX109" fmla="*/ 1531757 w 4603109"/>
                <a:gd name="connsiteY109" fmla="*/ 0 h 924402"/>
                <a:gd name="connsiteX110" fmla="*/ 1534181 w 4603109"/>
                <a:gd name="connsiteY110" fmla="*/ 0 h 924402"/>
                <a:gd name="connsiteX111" fmla="*/ 1542211 w 4603109"/>
                <a:gd name="connsiteY111" fmla="*/ 0 h 924402"/>
                <a:gd name="connsiteX112" fmla="*/ 1554159 w 4603109"/>
                <a:gd name="connsiteY112" fmla="*/ 0 h 924402"/>
                <a:gd name="connsiteX113" fmla="*/ 1557318 w 4603109"/>
                <a:gd name="connsiteY113" fmla="*/ 0 h 924402"/>
                <a:gd name="connsiteX114" fmla="*/ 1557975 w 4603109"/>
                <a:gd name="connsiteY114" fmla="*/ 0 h 924402"/>
                <a:gd name="connsiteX115" fmla="*/ 1558346 w 4603109"/>
                <a:gd name="connsiteY115" fmla="*/ 0 h 924402"/>
                <a:gd name="connsiteX116" fmla="*/ 1561822 w 4603109"/>
                <a:gd name="connsiteY116" fmla="*/ 0 h 924402"/>
                <a:gd name="connsiteX117" fmla="*/ 1564612 w 4603109"/>
                <a:gd name="connsiteY117" fmla="*/ 0 h 924402"/>
                <a:gd name="connsiteX118" fmla="*/ 1566857 w 4603109"/>
                <a:gd name="connsiteY118" fmla="*/ 0 h 924402"/>
                <a:gd name="connsiteX119" fmla="*/ 1576919 w 4603109"/>
                <a:gd name="connsiteY119" fmla="*/ 0 h 924402"/>
                <a:gd name="connsiteX120" fmla="*/ 1579719 w 4603109"/>
                <a:gd name="connsiteY120" fmla="*/ 0 h 924402"/>
                <a:gd name="connsiteX121" fmla="*/ 1584224 w 4603109"/>
                <a:gd name="connsiteY121" fmla="*/ 0 h 924402"/>
                <a:gd name="connsiteX122" fmla="*/ 1587382 w 4603109"/>
                <a:gd name="connsiteY122" fmla="*/ 0 h 924402"/>
                <a:gd name="connsiteX123" fmla="*/ 1587433 w 4603109"/>
                <a:gd name="connsiteY123" fmla="*/ 0 h 924402"/>
                <a:gd name="connsiteX124" fmla="*/ 1600695 w 4603109"/>
                <a:gd name="connsiteY124" fmla="*/ 0 h 924402"/>
                <a:gd name="connsiteX125" fmla="*/ 1606834 w 4603109"/>
                <a:gd name="connsiteY125" fmla="*/ 0 h 924402"/>
                <a:gd name="connsiteX126" fmla="*/ 1607256 w 4603109"/>
                <a:gd name="connsiteY126" fmla="*/ 0 h 924402"/>
                <a:gd name="connsiteX127" fmla="*/ 1608325 w 4603109"/>
                <a:gd name="connsiteY127" fmla="*/ 0 h 924402"/>
                <a:gd name="connsiteX128" fmla="*/ 1609783 w 4603109"/>
                <a:gd name="connsiteY128" fmla="*/ 0 h 924402"/>
                <a:gd name="connsiteX129" fmla="*/ 1617498 w 4603109"/>
                <a:gd name="connsiteY129" fmla="*/ 0 h 924402"/>
                <a:gd name="connsiteX130" fmla="*/ 1631885 w 4603109"/>
                <a:gd name="connsiteY130" fmla="*/ 0 h 924402"/>
                <a:gd name="connsiteX131" fmla="*/ 1636899 w 4603109"/>
                <a:gd name="connsiteY131" fmla="*/ 0 h 924402"/>
                <a:gd name="connsiteX132" fmla="*/ 1637320 w 4603109"/>
                <a:gd name="connsiteY132" fmla="*/ 0 h 924402"/>
                <a:gd name="connsiteX133" fmla="*/ 1637445 w 4603109"/>
                <a:gd name="connsiteY133" fmla="*/ 0 h 924402"/>
                <a:gd name="connsiteX134" fmla="*/ 1652509 w 4603109"/>
                <a:gd name="connsiteY134" fmla="*/ 0 h 924402"/>
                <a:gd name="connsiteX135" fmla="*/ 1659526 w 4603109"/>
                <a:gd name="connsiteY135" fmla="*/ 0 h 924402"/>
                <a:gd name="connsiteX136" fmla="*/ 1661950 w 4603109"/>
                <a:gd name="connsiteY136" fmla="*/ 0 h 924402"/>
                <a:gd name="connsiteX137" fmla="*/ 1664952 w 4603109"/>
                <a:gd name="connsiteY137" fmla="*/ 0 h 924402"/>
                <a:gd name="connsiteX138" fmla="*/ 1667212 w 4603109"/>
                <a:gd name="connsiteY138" fmla="*/ 0 h 924402"/>
                <a:gd name="connsiteX139" fmla="*/ 1685087 w 4603109"/>
                <a:gd name="connsiteY139" fmla="*/ 0 h 924402"/>
                <a:gd name="connsiteX140" fmla="*/ 1689591 w 4603109"/>
                <a:gd name="connsiteY140" fmla="*/ 0 h 924402"/>
                <a:gd name="connsiteX141" fmla="*/ 1694626 w 4603109"/>
                <a:gd name="connsiteY141" fmla="*/ 0 h 924402"/>
                <a:gd name="connsiteX142" fmla="*/ 1697276 w 4603109"/>
                <a:gd name="connsiteY142" fmla="*/ 0 h 924402"/>
                <a:gd name="connsiteX143" fmla="*/ 1698000 w 4603109"/>
                <a:gd name="connsiteY143" fmla="*/ 0 h 924402"/>
                <a:gd name="connsiteX144" fmla="*/ 1704688 w 4603109"/>
                <a:gd name="connsiteY144" fmla="*/ 0 h 924402"/>
                <a:gd name="connsiteX145" fmla="*/ 1707488 w 4603109"/>
                <a:gd name="connsiteY145" fmla="*/ 0 h 924402"/>
                <a:gd name="connsiteX146" fmla="*/ 1710963 w 4603109"/>
                <a:gd name="connsiteY146" fmla="*/ 0 h 924402"/>
                <a:gd name="connsiteX147" fmla="*/ 1715151 w 4603109"/>
                <a:gd name="connsiteY147" fmla="*/ 0 h 924402"/>
                <a:gd name="connsiteX148" fmla="*/ 1721928 w 4603109"/>
                <a:gd name="connsiteY148" fmla="*/ 0 h 924402"/>
                <a:gd name="connsiteX149" fmla="*/ 1734603 w 4603109"/>
                <a:gd name="connsiteY149" fmla="*/ 0 h 924402"/>
                <a:gd name="connsiteX150" fmla="*/ 1735025 w 4603109"/>
                <a:gd name="connsiteY150" fmla="*/ 0 h 924402"/>
                <a:gd name="connsiteX151" fmla="*/ 1735558 w 4603109"/>
                <a:gd name="connsiteY151" fmla="*/ 0 h 924402"/>
                <a:gd name="connsiteX152" fmla="*/ 1736094 w 4603109"/>
                <a:gd name="connsiteY152" fmla="*/ 0 h 924402"/>
                <a:gd name="connsiteX153" fmla="*/ 1737552 w 4603109"/>
                <a:gd name="connsiteY153" fmla="*/ 0 h 924402"/>
                <a:gd name="connsiteX154" fmla="*/ 1741027 w 4603109"/>
                <a:gd name="connsiteY154" fmla="*/ 0 h 924402"/>
                <a:gd name="connsiteX155" fmla="*/ 1747046 w 4603109"/>
                <a:gd name="connsiteY155" fmla="*/ 0 h 924402"/>
                <a:gd name="connsiteX156" fmla="*/ 1748537 w 4603109"/>
                <a:gd name="connsiteY156" fmla="*/ 0 h 924402"/>
                <a:gd name="connsiteX157" fmla="*/ 1753052 w 4603109"/>
                <a:gd name="connsiteY157" fmla="*/ 0 h 924402"/>
                <a:gd name="connsiteX158" fmla="*/ 1757499 w 4603109"/>
                <a:gd name="connsiteY158" fmla="*/ 0 h 924402"/>
                <a:gd name="connsiteX159" fmla="*/ 1764668 w 4603109"/>
                <a:gd name="connsiteY159" fmla="*/ 0 h 924402"/>
                <a:gd name="connsiteX160" fmla="*/ 1765089 w 4603109"/>
                <a:gd name="connsiteY160" fmla="*/ 0 h 924402"/>
                <a:gd name="connsiteX161" fmla="*/ 1765214 w 4603109"/>
                <a:gd name="connsiteY161" fmla="*/ 0 h 924402"/>
                <a:gd name="connsiteX162" fmla="*/ 1770320 w 4603109"/>
                <a:gd name="connsiteY162" fmla="*/ 0 h 924402"/>
                <a:gd name="connsiteX163" fmla="*/ 1777110 w 4603109"/>
                <a:gd name="connsiteY163" fmla="*/ 0 h 924402"/>
                <a:gd name="connsiteX164" fmla="*/ 1779774 w 4603109"/>
                <a:gd name="connsiteY164" fmla="*/ 0 h 924402"/>
                <a:gd name="connsiteX165" fmla="*/ 1792721 w 4603109"/>
                <a:gd name="connsiteY165" fmla="*/ 0 h 924402"/>
                <a:gd name="connsiteX166" fmla="*/ 1794981 w 4603109"/>
                <a:gd name="connsiteY166" fmla="*/ 0 h 924402"/>
                <a:gd name="connsiteX167" fmla="*/ 1825045 w 4603109"/>
                <a:gd name="connsiteY167" fmla="*/ 0 h 924402"/>
                <a:gd name="connsiteX168" fmla="*/ 1825769 w 4603109"/>
                <a:gd name="connsiteY168" fmla="*/ 0 h 924402"/>
                <a:gd name="connsiteX169" fmla="*/ 1838732 w 4603109"/>
                <a:gd name="connsiteY169" fmla="*/ 0 h 924402"/>
                <a:gd name="connsiteX170" fmla="*/ 1845818 w 4603109"/>
                <a:gd name="connsiteY170" fmla="*/ 0 h 924402"/>
                <a:gd name="connsiteX171" fmla="*/ 1849697 w 4603109"/>
                <a:gd name="connsiteY171" fmla="*/ 0 h 924402"/>
                <a:gd name="connsiteX172" fmla="*/ 1852412 w 4603109"/>
                <a:gd name="connsiteY172" fmla="*/ 0 h 924402"/>
                <a:gd name="connsiteX173" fmla="*/ 1853903 w 4603109"/>
                <a:gd name="connsiteY173" fmla="*/ 0 h 924402"/>
                <a:gd name="connsiteX174" fmla="*/ 1863327 w 4603109"/>
                <a:gd name="connsiteY174" fmla="*/ 0 h 924402"/>
                <a:gd name="connsiteX175" fmla="*/ 1868796 w 4603109"/>
                <a:gd name="connsiteY175" fmla="*/ 0 h 924402"/>
                <a:gd name="connsiteX176" fmla="*/ 1874815 w 4603109"/>
                <a:gd name="connsiteY176" fmla="*/ 0 h 924402"/>
                <a:gd name="connsiteX177" fmla="*/ 1876306 w 4603109"/>
                <a:gd name="connsiteY177" fmla="*/ 0 h 924402"/>
                <a:gd name="connsiteX178" fmla="*/ 1880821 w 4603109"/>
                <a:gd name="connsiteY178" fmla="*/ 0 h 924402"/>
                <a:gd name="connsiteX179" fmla="*/ 1882477 w 4603109"/>
                <a:gd name="connsiteY179" fmla="*/ 0 h 924402"/>
                <a:gd name="connsiteX180" fmla="*/ 1883936 w 4603109"/>
                <a:gd name="connsiteY180" fmla="*/ 0 h 924402"/>
                <a:gd name="connsiteX181" fmla="*/ 1885268 w 4603109"/>
                <a:gd name="connsiteY181" fmla="*/ 0 h 924402"/>
                <a:gd name="connsiteX182" fmla="*/ 1896427 w 4603109"/>
                <a:gd name="connsiteY182" fmla="*/ 0 h 924402"/>
                <a:gd name="connsiteX183" fmla="*/ 1898089 w 4603109"/>
                <a:gd name="connsiteY183" fmla="*/ 0 h 924402"/>
                <a:gd name="connsiteX184" fmla="*/ 1904879 w 4603109"/>
                <a:gd name="connsiteY184" fmla="*/ 0 h 924402"/>
                <a:gd name="connsiteX185" fmla="*/ 1907543 w 4603109"/>
                <a:gd name="connsiteY185" fmla="*/ 0 h 924402"/>
                <a:gd name="connsiteX186" fmla="*/ 1911018 w 4603109"/>
                <a:gd name="connsiteY186" fmla="*/ 0 h 924402"/>
                <a:gd name="connsiteX187" fmla="*/ 1919986 w 4603109"/>
                <a:gd name="connsiteY187" fmla="*/ 0 h 924402"/>
                <a:gd name="connsiteX188" fmla="*/ 1927124 w 4603109"/>
                <a:gd name="connsiteY188" fmla="*/ 0 h 924402"/>
                <a:gd name="connsiteX189" fmla="*/ 1927489 w 4603109"/>
                <a:gd name="connsiteY189" fmla="*/ 0 h 924402"/>
                <a:gd name="connsiteX190" fmla="*/ 1927911 w 4603109"/>
                <a:gd name="connsiteY190" fmla="*/ 0 h 924402"/>
                <a:gd name="connsiteX191" fmla="*/ 1929402 w 4603109"/>
                <a:gd name="connsiteY191" fmla="*/ 0 h 924402"/>
                <a:gd name="connsiteX192" fmla="*/ 1946726 w 4603109"/>
                <a:gd name="connsiteY192" fmla="*/ 0 h 924402"/>
                <a:gd name="connsiteX193" fmla="*/ 1949525 w 4603109"/>
                <a:gd name="connsiteY193" fmla="*/ 0 h 924402"/>
                <a:gd name="connsiteX194" fmla="*/ 1957554 w 4603109"/>
                <a:gd name="connsiteY194" fmla="*/ 0 h 924402"/>
                <a:gd name="connsiteX195" fmla="*/ 1957975 w 4603109"/>
                <a:gd name="connsiteY195" fmla="*/ 0 h 924402"/>
                <a:gd name="connsiteX196" fmla="*/ 1973587 w 4603109"/>
                <a:gd name="connsiteY196" fmla="*/ 0 h 924402"/>
                <a:gd name="connsiteX197" fmla="*/ 1978520 w 4603109"/>
                <a:gd name="connsiteY197" fmla="*/ 0 h 924402"/>
                <a:gd name="connsiteX198" fmla="*/ 1980012 w 4603109"/>
                <a:gd name="connsiteY198" fmla="*/ 0 h 924402"/>
                <a:gd name="connsiteX199" fmla="*/ 1980181 w 4603109"/>
                <a:gd name="connsiteY199" fmla="*/ 0 h 924402"/>
                <a:gd name="connsiteX200" fmla="*/ 1981672 w 4603109"/>
                <a:gd name="connsiteY200" fmla="*/ 0 h 924402"/>
                <a:gd name="connsiteX201" fmla="*/ 2008585 w 4603109"/>
                <a:gd name="connsiteY201" fmla="*/ 0 h 924402"/>
                <a:gd name="connsiteX202" fmla="*/ 2009218 w 4603109"/>
                <a:gd name="connsiteY202" fmla="*/ 0 h 924402"/>
                <a:gd name="connsiteX203" fmla="*/ 2010246 w 4603109"/>
                <a:gd name="connsiteY203" fmla="*/ 0 h 924402"/>
                <a:gd name="connsiteX204" fmla="*/ 2010709 w 4603109"/>
                <a:gd name="connsiteY204" fmla="*/ 0 h 924402"/>
                <a:gd name="connsiteX205" fmla="*/ 2011705 w 4603109"/>
                <a:gd name="connsiteY205" fmla="*/ 0 h 924402"/>
                <a:gd name="connsiteX206" fmla="*/ 2024147 w 4603109"/>
                <a:gd name="connsiteY206" fmla="*/ 0 h 924402"/>
                <a:gd name="connsiteX207" fmla="*/ 2024196 w 4603109"/>
                <a:gd name="connsiteY207" fmla="*/ 0 h 924402"/>
                <a:gd name="connsiteX208" fmla="*/ 2024981 w 4603109"/>
                <a:gd name="connsiteY208" fmla="*/ 0 h 924402"/>
                <a:gd name="connsiteX209" fmla="*/ 2025353 w 4603109"/>
                <a:gd name="connsiteY209" fmla="*/ 0 h 924402"/>
                <a:gd name="connsiteX210" fmla="*/ 2026473 w 4603109"/>
                <a:gd name="connsiteY210" fmla="*/ 0 h 924402"/>
                <a:gd name="connsiteX211" fmla="*/ 2031619 w 4603109"/>
                <a:gd name="connsiteY211" fmla="*/ 0 h 924402"/>
                <a:gd name="connsiteX212" fmla="*/ 2033110 w 4603109"/>
                <a:gd name="connsiteY212" fmla="*/ 0 h 924402"/>
                <a:gd name="connsiteX213" fmla="*/ 2038787 w 4603109"/>
                <a:gd name="connsiteY213" fmla="*/ 0 h 924402"/>
                <a:gd name="connsiteX214" fmla="*/ 2039282 w 4603109"/>
                <a:gd name="connsiteY214" fmla="*/ 0 h 924402"/>
                <a:gd name="connsiteX215" fmla="*/ 2047755 w 4603109"/>
                <a:gd name="connsiteY215" fmla="*/ 0 h 924402"/>
                <a:gd name="connsiteX216" fmla="*/ 2051230 w 4603109"/>
                <a:gd name="connsiteY216" fmla="*/ 0 h 924402"/>
                <a:gd name="connsiteX217" fmla="*/ 2054893 w 4603109"/>
                <a:gd name="connsiteY217" fmla="*/ 0 h 924402"/>
                <a:gd name="connsiteX218" fmla="*/ 2055046 w 4603109"/>
                <a:gd name="connsiteY218" fmla="*/ 0 h 924402"/>
                <a:gd name="connsiteX219" fmla="*/ 2055258 w 4603109"/>
                <a:gd name="connsiteY219" fmla="*/ 0 h 924402"/>
                <a:gd name="connsiteX220" fmla="*/ 2055680 w 4603109"/>
                <a:gd name="connsiteY220" fmla="*/ 0 h 924402"/>
                <a:gd name="connsiteX221" fmla="*/ 2057171 w 4603109"/>
                <a:gd name="connsiteY221" fmla="*/ 0 h 924402"/>
                <a:gd name="connsiteX222" fmla="*/ 2061683 w 4603109"/>
                <a:gd name="connsiteY222" fmla="*/ 0 h 924402"/>
                <a:gd name="connsiteX223" fmla="*/ 2067702 w 4603109"/>
                <a:gd name="connsiteY223" fmla="*/ 0 h 924402"/>
                <a:gd name="connsiteX224" fmla="*/ 2074495 w 4603109"/>
                <a:gd name="connsiteY224" fmla="*/ 0 h 924402"/>
                <a:gd name="connsiteX225" fmla="*/ 2077294 w 4603109"/>
                <a:gd name="connsiteY225" fmla="*/ 0 h 924402"/>
                <a:gd name="connsiteX226" fmla="*/ 2084504 w 4603109"/>
                <a:gd name="connsiteY226" fmla="*/ 0 h 924402"/>
                <a:gd name="connsiteX227" fmla="*/ 2085323 w 4603109"/>
                <a:gd name="connsiteY227" fmla="*/ 0 h 924402"/>
                <a:gd name="connsiteX228" fmla="*/ 2085744 w 4603109"/>
                <a:gd name="connsiteY228" fmla="*/ 0 h 924402"/>
                <a:gd name="connsiteX229" fmla="*/ 2097766 w 4603109"/>
                <a:gd name="connsiteY229" fmla="*/ 0 h 924402"/>
                <a:gd name="connsiteX230" fmla="*/ 2106289 w 4603109"/>
                <a:gd name="connsiteY230" fmla="*/ 0 h 924402"/>
                <a:gd name="connsiteX231" fmla="*/ 2107781 w 4603109"/>
                <a:gd name="connsiteY231" fmla="*/ 0 h 924402"/>
                <a:gd name="connsiteX232" fmla="*/ 2128956 w 4603109"/>
                <a:gd name="connsiteY232" fmla="*/ 0 h 924402"/>
                <a:gd name="connsiteX233" fmla="*/ 2129514 w 4603109"/>
                <a:gd name="connsiteY233" fmla="*/ 0 h 924402"/>
                <a:gd name="connsiteX234" fmla="*/ 2136354 w 4603109"/>
                <a:gd name="connsiteY234" fmla="*/ 0 h 924402"/>
                <a:gd name="connsiteX235" fmla="*/ 2136987 w 4603109"/>
                <a:gd name="connsiteY235" fmla="*/ 0 h 924402"/>
                <a:gd name="connsiteX236" fmla="*/ 2138478 w 4603109"/>
                <a:gd name="connsiteY236" fmla="*/ 0 h 924402"/>
                <a:gd name="connsiteX237" fmla="*/ 2151916 w 4603109"/>
                <a:gd name="connsiteY237" fmla="*/ 0 h 924402"/>
                <a:gd name="connsiteX238" fmla="*/ 2152750 w 4603109"/>
                <a:gd name="connsiteY238" fmla="*/ 0 h 924402"/>
                <a:gd name="connsiteX239" fmla="*/ 2153122 w 4603109"/>
                <a:gd name="connsiteY239" fmla="*/ 0 h 924402"/>
                <a:gd name="connsiteX240" fmla="*/ 2154242 w 4603109"/>
                <a:gd name="connsiteY240" fmla="*/ 0 h 924402"/>
                <a:gd name="connsiteX241" fmla="*/ 2156597 w 4603109"/>
                <a:gd name="connsiteY241" fmla="*/ 0 h 924402"/>
                <a:gd name="connsiteX242" fmla="*/ 2159388 w 4603109"/>
                <a:gd name="connsiteY242" fmla="*/ 0 h 924402"/>
                <a:gd name="connsiteX243" fmla="*/ 2160879 w 4603109"/>
                <a:gd name="connsiteY243" fmla="*/ 0 h 924402"/>
                <a:gd name="connsiteX244" fmla="*/ 2161633 w 4603109"/>
                <a:gd name="connsiteY244" fmla="*/ 0 h 924402"/>
                <a:gd name="connsiteX245" fmla="*/ 2167051 w 4603109"/>
                <a:gd name="connsiteY245" fmla="*/ 0 h 924402"/>
                <a:gd name="connsiteX246" fmla="*/ 2178999 w 4603109"/>
                <a:gd name="connsiteY246" fmla="*/ 0 h 924402"/>
                <a:gd name="connsiteX247" fmla="*/ 2182158 w 4603109"/>
                <a:gd name="connsiteY247" fmla="*/ 0 h 924402"/>
                <a:gd name="connsiteX248" fmla="*/ 2182815 w 4603109"/>
                <a:gd name="connsiteY248" fmla="*/ 0 h 924402"/>
                <a:gd name="connsiteX249" fmla="*/ 2188666 w 4603109"/>
                <a:gd name="connsiteY249" fmla="*/ 0 h 924402"/>
                <a:gd name="connsiteX250" fmla="*/ 2189452 w 4603109"/>
                <a:gd name="connsiteY250" fmla="*/ 0 h 924402"/>
                <a:gd name="connsiteX251" fmla="*/ 2191697 w 4603109"/>
                <a:gd name="connsiteY251" fmla="*/ 0 h 924402"/>
                <a:gd name="connsiteX252" fmla="*/ 2195471 w 4603109"/>
                <a:gd name="connsiteY252" fmla="*/ 0 h 924402"/>
                <a:gd name="connsiteX253" fmla="*/ 2201759 w 4603109"/>
                <a:gd name="connsiteY253" fmla="*/ 0 h 924402"/>
                <a:gd name="connsiteX254" fmla="*/ 2203100 w 4603109"/>
                <a:gd name="connsiteY254" fmla="*/ 0 h 924402"/>
                <a:gd name="connsiteX255" fmla="*/ 2204559 w 4603109"/>
                <a:gd name="connsiteY255" fmla="*/ 0 h 924402"/>
                <a:gd name="connsiteX256" fmla="*/ 2204591 w 4603109"/>
                <a:gd name="connsiteY256" fmla="*/ 0 h 924402"/>
                <a:gd name="connsiteX257" fmla="*/ 2212273 w 4603109"/>
                <a:gd name="connsiteY257" fmla="*/ 0 h 924402"/>
                <a:gd name="connsiteX258" fmla="*/ 2225535 w 4603109"/>
                <a:gd name="connsiteY258" fmla="*/ 0 h 924402"/>
                <a:gd name="connsiteX259" fmla="*/ 2231674 w 4603109"/>
                <a:gd name="connsiteY259" fmla="*/ 0 h 924402"/>
                <a:gd name="connsiteX260" fmla="*/ 2232096 w 4603109"/>
                <a:gd name="connsiteY260" fmla="*/ 0 h 924402"/>
                <a:gd name="connsiteX261" fmla="*/ 2232220 w 4603109"/>
                <a:gd name="connsiteY261" fmla="*/ 0 h 924402"/>
                <a:gd name="connsiteX262" fmla="*/ 2233118 w 4603109"/>
                <a:gd name="connsiteY262" fmla="*/ 0 h 924402"/>
                <a:gd name="connsiteX263" fmla="*/ 2233165 w 4603109"/>
                <a:gd name="connsiteY263" fmla="*/ 0 h 924402"/>
                <a:gd name="connsiteX264" fmla="*/ 2256725 w 4603109"/>
                <a:gd name="connsiteY264" fmla="*/ 0 h 924402"/>
                <a:gd name="connsiteX265" fmla="*/ 2257283 w 4603109"/>
                <a:gd name="connsiteY265" fmla="*/ 0 h 924402"/>
                <a:gd name="connsiteX266" fmla="*/ 2262285 w 4603109"/>
                <a:gd name="connsiteY266" fmla="*/ 0 h 924402"/>
                <a:gd name="connsiteX267" fmla="*/ 2284366 w 4603109"/>
                <a:gd name="connsiteY267" fmla="*/ 0 h 924402"/>
                <a:gd name="connsiteX268" fmla="*/ 2289402 w 4603109"/>
                <a:gd name="connsiteY268" fmla="*/ 0 h 924402"/>
                <a:gd name="connsiteX269" fmla="*/ 2292052 w 4603109"/>
                <a:gd name="connsiteY269" fmla="*/ 0 h 924402"/>
                <a:gd name="connsiteX270" fmla="*/ 2299271 w 4603109"/>
                <a:gd name="connsiteY270" fmla="*/ 0 h 924402"/>
                <a:gd name="connsiteX271" fmla="*/ 2308721 w 4603109"/>
                <a:gd name="connsiteY271" fmla="*/ 0 h 924402"/>
                <a:gd name="connsiteX272" fmla="*/ 2309927 w 4603109"/>
                <a:gd name="connsiteY272" fmla="*/ 0 h 924402"/>
                <a:gd name="connsiteX273" fmla="*/ 2316435 w 4603109"/>
                <a:gd name="connsiteY273" fmla="*/ 0 h 924402"/>
                <a:gd name="connsiteX274" fmla="*/ 2316703 w 4603109"/>
                <a:gd name="connsiteY274" fmla="*/ 0 h 924402"/>
                <a:gd name="connsiteX275" fmla="*/ 2319466 w 4603109"/>
                <a:gd name="connsiteY275" fmla="*/ 0 h 924402"/>
                <a:gd name="connsiteX276" fmla="*/ 2322840 w 4603109"/>
                <a:gd name="connsiteY276" fmla="*/ 0 h 924402"/>
                <a:gd name="connsiteX277" fmla="*/ 2329528 w 4603109"/>
                <a:gd name="connsiteY277" fmla="*/ 0 h 924402"/>
                <a:gd name="connsiteX278" fmla="*/ 2330869 w 4603109"/>
                <a:gd name="connsiteY278" fmla="*/ 0 h 924402"/>
                <a:gd name="connsiteX279" fmla="*/ 2332328 w 4603109"/>
                <a:gd name="connsiteY279" fmla="*/ 0 h 924402"/>
                <a:gd name="connsiteX280" fmla="*/ 2332360 w 4603109"/>
                <a:gd name="connsiteY280" fmla="*/ 0 h 924402"/>
                <a:gd name="connsiteX281" fmla="*/ 2335803 w 4603109"/>
                <a:gd name="connsiteY281" fmla="*/ 0 h 924402"/>
                <a:gd name="connsiteX282" fmla="*/ 2343312 w 4603109"/>
                <a:gd name="connsiteY282" fmla="*/ 0 h 924402"/>
                <a:gd name="connsiteX283" fmla="*/ 2344804 w 4603109"/>
                <a:gd name="connsiteY283" fmla="*/ 0 h 924402"/>
                <a:gd name="connsiteX284" fmla="*/ 2346768 w 4603109"/>
                <a:gd name="connsiteY284" fmla="*/ 0 h 924402"/>
                <a:gd name="connsiteX285" fmla="*/ 2347827 w 4603109"/>
                <a:gd name="connsiteY285" fmla="*/ 0 h 924402"/>
                <a:gd name="connsiteX286" fmla="*/ 2352274 w 4603109"/>
                <a:gd name="connsiteY286" fmla="*/ 0 h 924402"/>
                <a:gd name="connsiteX287" fmla="*/ 2359443 w 4603109"/>
                <a:gd name="connsiteY287" fmla="*/ 0 h 924402"/>
                <a:gd name="connsiteX288" fmla="*/ 2359865 w 4603109"/>
                <a:gd name="connsiteY288" fmla="*/ 0 h 924402"/>
                <a:gd name="connsiteX289" fmla="*/ 2359989 w 4603109"/>
                <a:gd name="connsiteY289" fmla="*/ 0 h 924402"/>
                <a:gd name="connsiteX290" fmla="*/ 2360887 w 4603109"/>
                <a:gd name="connsiteY290" fmla="*/ 0 h 924402"/>
                <a:gd name="connsiteX291" fmla="*/ 2360934 w 4603109"/>
                <a:gd name="connsiteY291" fmla="*/ 0 h 924402"/>
                <a:gd name="connsiteX292" fmla="*/ 2371886 w 4603109"/>
                <a:gd name="connsiteY292" fmla="*/ 0 h 924402"/>
                <a:gd name="connsiteX293" fmla="*/ 2373377 w 4603109"/>
                <a:gd name="connsiteY293" fmla="*/ 0 h 924402"/>
                <a:gd name="connsiteX294" fmla="*/ 2377892 w 4603109"/>
                <a:gd name="connsiteY294" fmla="*/ 0 h 924402"/>
                <a:gd name="connsiteX295" fmla="*/ 2382339 w 4603109"/>
                <a:gd name="connsiteY295" fmla="*/ 0 h 924402"/>
                <a:gd name="connsiteX296" fmla="*/ 2390054 w 4603109"/>
                <a:gd name="connsiteY296" fmla="*/ 0 h 924402"/>
                <a:gd name="connsiteX297" fmla="*/ 2419821 w 4603109"/>
                <a:gd name="connsiteY297" fmla="*/ 0 h 924402"/>
                <a:gd name="connsiteX298" fmla="*/ 2427040 w 4603109"/>
                <a:gd name="connsiteY298" fmla="*/ 0 h 924402"/>
                <a:gd name="connsiteX299" fmla="*/ 2436490 w 4603109"/>
                <a:gd name="connsiteY299" fmla="*/ 0 h 924402"/>
                <a:gd name="connsiteX300" fmla="*/ 2444472 w 4603109"/>
                <a:gd name="connsiteY300" fmla="*/ 0 h 924402"/>
                <a:gd name="connsiteX301" fmla="*/ 2448678 w 4603109"/>
                <a:gd name="connsiteY301" fmla="*/ 0 h 924402"/>
                <a:gd name="connsiteX302" fmla="*/ 2450171 w 4603109"/>
                <a:gd name="connsiteY302" fmla="*/ 0 h 924402"/>
                <a:gd name="connsiteX303" fmla="*/ 2450609 w 4603109"/>
                <a:gd name="connsiteY303" fmla="*/ 0 h 924402"/>
                <a:gd name="connsiteX304" fmla="*/ 2463572 w 4603109"/>
                <a:gd name="connsiteY304" fmla="*/ 0 h 924402"/>
                <a:gd name="connsiteX305" fmla="*/ 2471081 w 4603109"/>
                <a:gd name="connsiteY305" fmla="*/ 0 h 924402"/>
                <a:gd name="connsiteX306" fmla="*/ 2472573 w 4603109"/>
                <a:gd name="connsiteY306" fmla="*/ 0 h 924402"/>
                <a:gd name="connsiteX307" fmla="*/ 2474537 w 4603109"/>
                <a:gd name="connsiteY307" fmla="*/ 0 h 924402"/>
                <a:gd name="connsiteX308" fmla="*/ 2475596 w 4603109"/>
                <a:gd name="connsiteY308" fmla="*/ 0 h 924402"/>
                <a:gd name="connsiteX309" fmla="*/ 2477252 w 4603109"/>
                <a:gd name="connsiteY309" fmla="*/ 0 h 924402"/>
                <a:gd name="connsiteX310" fmla="*/ 2478712 w 4603109"/>
                <a:gd name="connsiteY310" fmla="*/ 0 h 924402"/>
                <a:gd name="connsiteX311" fmla="*/ 2478743 w 4603109"/>
                <a:gd name="connsiteY311" fmla="*/ 0 h 924402"/>
                <a:gd name="connsiteX312" fmla="*/ 2480043 w 4603109"/>
                <a:gd name="connsiteY312" fmla="*/ 0 h 924402"/>
                <a:gd name="connsiteX313" fmla="*/ 2499655 w 4603109"/>
                <a:gd name="connsiteY313" fmla="*/ 0 h 924402"/>
                <a:gd name="connsiteX314" fmla="*/ 2501146 w 4603109"/>
                <a:gd name="connsiteY314" fmla="*/ 0 h 924402"/>
                <a:gd name="connsiteX315" fmla="*/ 2505661 w 4603109"/>
                <a:gd name="connsiteY315" fmla="*/ 0 h 924402"/>
                <a:gd name="connsiteX316" fmla="*/ 2508776 w 4603109"/>
                <a:gd name="connsiteY316" fmla="*/ 0 h 924402"/>
                <a:gd name="connsiteX317" fmla="*/ 2510108 w 4603109"/>
                <a:gd name="connsiteY317" fmla="*/ 0 h 924402"/>
                <a:gd name="connsiteX318" fmla="*/ 2524178 w 4603109"/>
                <a:gd name="connsiteY318" fmla="*/ 0 h 924402"/>
                <a:gd name="connsiteX319" fmla="*/ 2525248 w 4603109"/>
                <a:gd name="connsiteY319" fmla="*/ 0 h 924402"/>
                <a:gd name="connsiteX320" fmla="*/ 2525669 w 4603109"/>
                <a:gd name="connsiteY320" fmla="*/ 0 h 924402"/>
                <a:gd name="connsiteX321" fmla="*/ 2552329 w 4603109"/>
                <a:gd name="connsiteY321" fmla="*/ 0 h 924402"/>
                <a:gd name="connsiteX322" fmla="*/ 2552751 w 4603109"/>
                <a:gd name="connsiteY322" fmla="*/ 0 h 924402"/>
                <a:gd name="connsiteX323" fmla="*/ 2554242 w 4603109"/>
                <a:gd name="connsiteY323" fmla="*/ 0 h 924402"/>
                <a:gd name="connsiteX324" fmla="*/ 2574787 w 4603109"/>
                <a:gd name="connsiteY324" fmla="*/ 0 h 924402"/>
                <a:gd name="connsiteX325" fmla="*/ 2576279 w 4603109"/>
                <a:gd name="connsiteY325" fmla="*/ 0 h 924402"/>
                <a:gd name="connsiteX326" fmla="*/ 2576447 w 4603109"/>
                <a:gd name="connsiteY326" fmla="*/ 0 h 924402"/>
                <a:gd name="connsiteX327" fmla="*/ 2577940 w 4603109"/>
                <a:gd name="connsiteY327" fmla="*/ 0 h 924402"/>
                <a:gd name="connsiteX328" fmla="*/ 2603360 w 4603109"/>
                <a:gd name="connsiteY328" fmla="*/ 0 h 924402"/>
                <a:gd name="connsiteX329" fmla="*/ 2604852 w 4603109"/>
                <a:gd name="connsiteY329" fmla="*/ 0 h 924402"/>
                <a:gd name="connsiteX330" fmla="*/ 2605021 w 4603109"/>
                <a:gd name="connsiteY330" fmla="*/ 0 h 924402"/>
                <a:gd name="connsiteX331" fmla="*/ 2605484 w 4603109"/>
                <a:gd name="connsiteY331" fmla="*/ 0 h 924402"/>
                <a:gd name="connsiteX332" fmla="*/ 2606481 w 4603109"/>
                <a:gd name="connsiteY332" fmla="*/ 0 h 924402"/>
                <a:gd name="connsiteX333" fmla="*/ 2606512 w 4603109"/>
                <a:gd name="connsiteY333" fmla="*/ 0 h 924402"/>
                <a:gd name="connsiteX334" fmla="*/ 2606976 w 4603109"/>
                <a:gd name="connsiteY334" fmla="*/ 0 h 924402"/>
                <a:gd name="connsiteX335" fmla="*/ 2618923 w 4603109"/>
                <a:gd name="connsiteY335" fmla="*/ 0 h 924402"/>
                <a:gd name="connsiteX336" fmla="*/ 2621248 w 4603109"/>
                <a:gd name="connsiteY336" fmla="*/ 0 h 924402"/>
                <a:gd name="connsiteX337" fmla="*/ 2622740 w 4603109"/>
                <a:gd name="connsiteY337" fmla="*/ 0 h 924402"/>
                <a:gd name="connsiteX338" fmla="*/ 2627885 w 4603109"/>
                <a:gd name="connsiteY338" fmla="*/ 0 h 924402"/>
                <a:gd name="connsiteX339" fmla="*/ 2629377 w 4603109"/>
                <a:gd name="connsiteY339" fmla="*/ 0 h 924402"/>
                <a:gd name="connsiteX340" fmla="*/ 2634058 w 4603109"/>
                <a:gd name="connsiteY340" fmla="*/ 0 h 924402"/>
                <a:gd name="connsiteX341" fmla="*/ 2635549 w 4603109"/>
                <a:gd name="connsiteY341" fmla="*/ 0 h 924402"/>
                <a:gd name="connsiteX342" fmla="*/ 2636545 w 4603109"/>
                <a:gd name="connsiteY342" fmla="*/ 0 h 924402"/>
                <a:gd name="connsiteX343" fmla="*/ 2648987 w 4603109"/>
                <a:gd name="connsiteY343" fmla="*/ 0 h 924402"/>
                <a:gd name="connsiteX344" fmla="*/ 2649821 w 4603109"/>
                <a:gd name="connsiteY344" fmla="*/ 0 h 924402"/>
                <a:gd name="connsiteX345" fmla="*/ 2651313 w 4603109"/>
                <a:gd name="connsiteY345" fmla="*/ 0 h 924402"/>
                <a:gd name="connsiteX346" fmla="*/ 2651947 w 4603109"/>
                <a:gd name="connsiteY346" fmla="*/ 0 h 924402"/>
                <a:gd name="connsiteX347" fmla="*/ 2653017 w 4603109"/>
                <a:gd name="connsiteY347" fmla="*/ 0 h 924402"/>
                <a:gd name="connsiteX348" fmla="*/ 2653438 w 4603109"/>
                <a:gd name="connsiteY348" fmla="*/ 0 h 924402"/>
                <a:gd name="connsiteX349" fmla="*/ 2656459 w 4603109"/>
                <a:gd name="connsiteY349" fmla="*/ 0 h 924402"/>
                <a:gd name="connsiteX350" fmla="*/ 2657950 w 4603109"/>
                <a:gd name="connsiteY350" fmla="*/ 0 h 924402"/>
                <a:gd name="connsiteX351" fmla="*/ 2665460 w 4603109"/>
                <a:gd name="connsiteY351" fmla="*/ 0 h 924402"/>
                <a:gd name="connsiteX352" fmla="*/ 2680098 w 4603109"/>
                <a:gd name="connsiteY352" fmla="*/ 0 h 924402"/>
                <a:gd name="connsiteX353" fmla="*/ 2680520 w 4603109"/>
                <a:gd name="connsiteY353" fmla="*/ 0 h 924402"/>
                <a:gd name="connsiteX354" fmla="*/ 2682011 w 4603109"/>
                <a:gd name="connsiteY354" fmla="*/ 0 h 924402"/>
                <a:gd name="connsiteX355" fmla="*/ 2692542 w 4603109"/>
                <a:gd name="connsiteY355" fmla="*/ 0 h 924402"/>
                <a:gd name="connsiteX356" fmla="*/ 2702556 w 4603109"/>
                <a:gd name="connsiteY356" fmla="*/ 0 h 924402"/>
                <a:gd name="connsiteX357" fmla="*/ 2704048 w 4603109"/>
                <a:gd name="connsiteY357" fmla="*/ 0 h 924402"/>
                <a:gd name="connsiteX358" fmla="*/ 2724289 w 4603109"/>
                <a:gd name="connsiteY358" fmla="*/ 0 h 924402"/>
                <a:gd name="connsiteX359" fmla="*/ 2731129 w 4603109"/>
                <a:gd name="connsiteY359" fmla="*/ 0 h 924402"/>
                <a:gd name="connsiteX360" fmla="*/ 2732621 w 4603109"/>
                <a:gd name="connsiteY360" fmla="*/ 0 h 924402"/>
                <a:gd name="connsiteX361" fmla="*/ 2733253 w 4603109"/>
                <a:gd name="connsiteY361" fmla="*/ 0 h 924402"/>
                <a:gd name="connsiteX362" fmla="*/ 2734745 w 4603109"/>
                <a:gd name="connsiteY362" fmla="*/ 0 h 924402"/>
                <a:gd name="connsiteX363" fmla="*/ 2746692 w 4603109"/>
                <a:gd name="connsiteY363" fmla="*/ 0 h 924402"/>
                <a:gd name="connsiteX364" fmla="*/ 2749017 w 4603109"/>
                <a:gd name="connsiteY364" fmla="*/ 0 h 924402"/>
                <a:gd name="connsiteX365" fmla="*/ 2750509 w 4603109"/>
                <a:gd name="connsiteY365" fmla="*/ 0 h 924402"/>
                <a:gd name="connsiteX366" fmla="*/ 2754354 w 4603109"/>
                <a:gd name="connsiteY366" fmla="*/ 0 h 924402"/>
                <a:gd name="connsiteX367" fmla="*/ 2755654 w 4603109"/>
                <a:gd name="connsiteY367" fmla="*/ 0 h 924402"/>
                <a:gd name="connsiteX368" fmla="*/ 2757146 w 4603109"/>
                <a:gd name="connsiteY368" fmla="*/ 0 h 924402"/>
                <a:gd name="connsiteX369" fmla="*/ 2761827 w 4603109"/>
                <a:gd name="connsiteY369" fmla="*/ 0 h 924402"/>
                <a:gd name="connsiteX370" fmla="*/ 2763318 w 4603109"/>
                <a:gd name="connsiteY370" fmla="*/ 0 h 924402"/>
                <a:gd name="connsiteX371" fmla="*/ 2776756 w 4603109"/>
                <a:gd name="connsiteY371" fmla="*/ 0 h 924402"/>
                <a:gd name="connsiteX372" fmla="*/ 2777590 w 4603109"/>
                <a:gd name="connsiteY372" fmla="*/ 0 h 924402"/>
                <a:gd name="connsiteX373" fmla="*/ 2779082 w 4603109"/>
                <a:gd name="connsiteY373" fmla="*/ 0 h 924402"/>
                <a:gd name="connsiteX374" fmla="*/ 2783442 w 4603109"/>
                <a:gd name="connsiteY374" fmla="*/ 0 h 924402"/>
                <a:gd name="connsiteX375" fmla="*/ 2784228 w 4603109"/>
                <a:gd name="connsiteY375" fmla="*/ 0 h 924402"/>
                <a:gd name="connsiteX376" fmla="*/ 2785719 w 4603109"/>
                <a:gd name="connsiteY376" fmla="*/ 0 h 924402"/>
                <a:gd name="connsiteX377" fmla="*/ 2786473 w 4603109"/>
                <a:gd name="connsiteY377" fmla="*/ 0 h 924402"/>
                <a:gd name="connsiteX378" fmla="*/ 2793229 w 4603109"/>
                <a:gd name="connsiteY378" fmla="*/ 0 h 924402"/>
                <a:gd name="connsiteX379" fmla="*/ 2799367 w 4603109"/>
                <a:gd name="connsiteY379" fmla="*/ 0 h 924402"/>
                <a:gd name="connsiteX380" fmla="*/ 2813506 w 4603109"/>
                <a:gd name="connsiteY380" fmla="*/ 0 h 924402"/>
                <a:gd name="connsiteX381" fmla="*/ 2820311 w 4603109"/>
                <a:gd name="connsiteY381" fmla="*/ 0 h 924402"/>
                <a:gd name="connsiteX382" fmla="*/ 2827893 w 4603109"/>
                <a:gd name="connsiteY382" fmla="*/ 0 h 924402"/>
                <a:gd name="connsiteX383" fmla="*/ 2827940 w 4603109"/>
                <a:gd name="connsiteY383" fmla="*/ 0 h 924402"/>
                <a:gd name="connsiteX384" fmla="*/ 2829431 w 4603109"/>
                <a:gd name="connsiteY384" fmla="*/ 0 h 924402"/>
                <a:gd name="connsiteX385" fmla="*/ 2829978 w 4603109"/>
                <a:gd name="connsiteY385" fmla="*/ 0 h 924402"/>
                <a:gd name="connsiteX386" fmla="*/ 2852058 w 4603109"/>
                <a:gd name="connsiteY386" fmla="*/ 0 h 924402"/>
                <a:gd name="connsiteX387" fmla="*/ 2857060 w 4603109"/>
                <a:gd name="connsiteY387" fmla="*/ 0 h 924402"/>
                <a:gd name="connsiteX388" fmla="*/ 2857958 w 4603109"/>
                <a:gd name="connsiteY388" fmla="*/ 0 h 924402"/>
                <a:gd name="connsiteX389" fmla="*/ 2871601 w 4603109"/>
                <a:gd name="connsiteY389" fmla="*/ 0 h 924402"/>
                <a:gd name="connsiteX390" fmla="*/ 2882123 w 4603109"/>
                <a:gd name="connsiteY390" fmla="*/ 0 h 924402"/>
                <a:gd name="connsiteX391" fmla="*/ 2894046 w 4603109"/>
                <a:gd name="connsiteY391" fmla="*/ 0 h 924402"/>
                <a:gd name="connsiteX392" fmla="*/ 2903496 w 4603109"/>
                <a:gd name="connsiteY392" fmla="*/ 0 h 924402"/>
                <a:gd name="connsiteX393" fmla="*/ 2911211 w 4603109"/>
                <a:gd name="connsiteY393" fmla="*/ 0 h 924402"/>
                <a:gd name="connsiteX394" fmla="*/ 2914242 w 4603109"/>
                <a:gd name="connsiteY394" fmla="*/ 0 h 924402"/>
                <a:gd name="connsiteX395" fmla="*/ 2914461 w 4603109"/>
                <a:gd name="connsiteY395" fmla="*/ 0 h 924402"/>
                <a:gd name="connsiteX396" fmla="*/ 2924111 w 4603109"/>
                <a:gd name="connsiteY396" fmla="*/ 0 h 924402"/>
                <a:gd name="connsiteX397" fmla="*/ 2927136 w 4603109"/>
                <a:gd name="connsiteY397" fmla="*/ 0 h 924402"/>
                <a:gd name="connsiteX398" fmla="*/ 2933561 w 4603109"/>
                <a:gd name="connsiteY398" fmla="*/ 0 h 924402"/>
                <a:gd name="connsiteX399" fmla="*/ 2939580 w 4603109"/>
                <a:gd name="connsiteY399" fmla="*/ 0 h 924402"/>
                <a:gd name="connsiteX400" fmla="*/ 2941275 w 4603109"/>
                <a:gd name="connsiteY400" fmla="*/ 0 h 924402"/>
                <a:gd name="connsiteX401" fmla="*/ 2941543 w 4603109"/>
                <a:gd name="connsiteY401" fmla="*/ 0 h 924402"/>
                <a:gd name="connsiteX402" fmla="*/ 2945586 w 4603109"/>
                <a:gd name="connsiteY402" fmla="*/ 0 h 924402"/>
                <a:gd name="connsiteX403" fmla="*/ 2950032 w 4603109"/>
                <a:gd name="connsiteY403" fmla="*/ 0 h 924402"/>
                <a:gd name="connsiteX404" fmla="*/ 2955662 w 4603109"/>
                <a:gd name="connsiteY404" fmla="*/ 0 h 924402"/>
                <a:gd name="connsiteX405" fmla="*/ 2955709 w 4603109"/>
                <a:gd name="connsiteY405" fmla="*/ 0 h 924402"/>
                <a:gd name="connsiteX406" fmla="*/ 2957200 w 4603109"/>
                <a:gd name="connsiteY406" fmla="*/ 0 h 924402"/>
                <a:gd name="connsiteX407" fmla="*/ 2957747 w 4603109"/>
                <a:gd name="connsiteY407" fmla="*/ 0 h 924402"/>
                <a:gd name="connsiteX408" fmla="*/ 2968152 w 4603109"/>
                <a:gd name="connsiteY408" fmla="*/ 0 h 924402"/>
                <a:gd name="connsiteX409" fmla="*/ 2969644 w 4603109"/>
                <a:gd name="connsiteY409" fmla="*/ 0 h 924402"/>
                <a:gd name="connsiteX410" fmla="*/ 2972667 w 4603109"/>
                <a:gd name="connsiteY410" fmla="*/ 0 h 924402"/>
                <a:gd name="connsiteX411" fmla="*/ 2977114 w 4603109"/>
                <a:gd name="connsiteY411" fmla="*/ 0 h 924402"/>
                <a:gd name="connsiteX412" fmla="*/ 2984829 w 4603109"/>
                <a:gd name="connsiteY412" fmla="*/ 0 h 924402"/>
                <a:gd name="connsiteX413" fmla="*/ 2985727 w 4603109"/>
                <a:gd name="connsiteY413" fmla="*/ 0 h 924402"/>
                <a:gd name="connsiteX414" fmla="*/ 2999370 w 4603109"/>
                <a:gd name="connsiteY414" fmla="*/ 0 h 924402"/>
                <a:gd name="connsiteX415" fmla="*/ 3021815 w 4603109"/>
                <a:gd name="connsiteY415" fmla="*/ 0 h 924402"/>
                <a:gd name="connsiteX416" fmla="*/ 3031265 w 4603109"/>
                <a:gd name="connsiteY416" fmla="*/ 0 h 924402"/>
                <a:gd name="connsiteX417" fmla="*/ 3042230 w 4603109"/>
                <a:gd name="connsiteY417" fmla="*/ 0 h 924402"/>
                <a:gd name="connsiteX418" fmla="*/ 3044946 w 4603109"/>
                <a:gd name="connsiteY418" fmla="*/ 0 h 924402"/>
                <a:gd name="connsiteX419" fmla="*/ 3051880 w 4603109"/>
                <a:gd name="connsiteY419" fmla="*/ 0 h 924402"/>
                <a:gd name="connsiteX420" fmla="*/ 3061330 w 4603109"/>
                <a:gd name="connsiteY420" fmla="*/ 0 h 924402"/>
                <a:gd name="connsiteX421" fmla="*/ 3067349 w 4603109"/>
                <a:gd name="connsiteY421" fmla="*/ 0 h 924402"/>
                <a:gd name="connsiteX422" fmla="*/ 3069312 w 4603109"/>
                <a:gd name="connsiteY422" fmla="*/ 0 h 924402"/>
                <a:gd name="connsiteX423" fmla="*/ 3073355 w 4603109"/>
                <a:gd name="connsiteY423" fmla="*/ 0 h 924402"/>
                <a:gd name="connsiteX424" fmla="*/ 3073518 w 4603109"/>
                <a:gd name="connsiteY424" fmla="*/ 0 h 924402"/>
                <a:gd name="connsiteX425" fmla="*/ 3075011 w 4603109"/>
                <a:gd name="connsiteY425" fmla="*/ 0 h 924402"/>
                <a:gd name="connsiteX426" fmla="*/ 3077801 w 4603109"/>
                <a:gd name="connsiteY426" fmla="*/ 0 h 924402"/>
                <a:gd name="connsiteX427" fmla="*/ 3095921 w 4603109"/>
                <a:gd name="connsiteY427" fmla="*/ 0 h 924402"/>
                <a:gd name="connsiteX428" fmla="*/ 3097413 w 4603109"/>
                <a:gd name="connsiteY428" fmla="*/ 0 h 924402"/>
                <a:gd name="connsiteX429" fmla="*/ 3100436 w 4603109"/>
                <a:gd name="connsiteY429" fmla="*/ 0 h 924402"/>
                <a:gd name="connsiteX430" fmla="*/ 3103552 w 4603109"/>
                <a:gd name="connsiteY430" fmla="*/ 0 h 924402"/>
                <a:gd name="connsiteX431" fmla="*/ 3104883 w 4603109"/>
                <a:gd name="connsiteY431" fmla="*/ 0 h 924402"/>
                <a:gd name="connsiteX432" fmla="*/ 3120023 w 4603109"/>
                <a:gd name="connsiteY432" fmla="*/ 0 h 924402"/>
                <a:gd name="connsiteX433" fmla="*/ 3120445 w 4603109"/>
                <a:gd name="connsiteY433" fmla="*/ 0 h 924402"/>
                <a:gd name="connsiteX434" fmla="*/ 3149018 w 4603109"/>
                <a:gd name="connsiteY434" fmla="*/ 0 h 924402"/>
                <a:gd name="connsiteX435" fmla="*/ 3150088 w 4603109"/>
                <a:gd name="connsiteY435" fmla="*/ 0 h 924402"/>
                <a:gd name="connsiteX436" fmla="*/ 3150509 w 4603109"/>
                <a:gd name="connsiteY436" fmla="*/ 0 h 924402"/>
                <a:gd name="connsiteX437" fmla="*/ 3171054 w 4603109"/>
                <a:gd name="connsiteY437" fmla="*/ 0 h 924402"/>
                <a:gd name="connsiteX438" fmla="*/ 3172715 w 4603109"/>
                <a:gd name="connsiteY438" fmla="*/ 0 h 924402"/>
                <a:gd name="connsiteX439" fmla="*/ 3199627 w 4603109"/>
                <a:gd name="connsiteY439" fmla="*/ 0 h 924402"/>
                <a:gd name="connsiteX440" fmla="*/ 3201119 w 4603109"/>
                <a:gd name="connsiteY440" fmla="*/ 0 h 924402"/>
                <a:gd name="connsiteX441" fmla="*/ 3201287 w 4603109"/>
                <a:gd name="connsiteY441" fmla="*/ 0 h 924402"/>
                <a:gd name="connsiteX442" fmla="*/ 3201751 w 4603109"/>
                <a:gd name="connsiteY442" fmla="*/ 0 h 924402"/>
                <a:gd name="connsiteX443" fmla="*/ 3202780 w 4603109"/>
                <a:gd name="connsiteY443" fmla="*/ 0 h 924402"/>
                <a:gd name="connsiteX444" fmla="*/ 3217515 w 4603109"/>
                <a:gd name="connsiteY444" fmla="*/ 0 h 924402"/>
                <a:gd name="connsiteX445" fmla="*/ 3224152 w 4603109"/>
                <a:gd name="connsiteY445" fmla="*/ 0 h 924402"/>
                <a:gd name="connsiteX446" fmla="*/ 3230324 w 4603109"/>
                <a:gd name="connsiteY446" fmla="*/ 0 h 924402"/>
                <a:gd name="connsiteX447" fmla="*/ 3231321 w 4603109"/>
                <a:gd name="connsiteY447" fmla="*/ 0 h 924402"/>
                <a:gd name="connsiteX448" fmla="*/ 3231816 w 4603109"/>
                <a:gd name="connsiteY448" fmla="*/ 0 h 924402"/>
                <a:gd name="connsiteX449" fmla="*/ 3243763 w 4603109"/>
                <a:gd name="connsiteY449" fmla="*/ 0 h 924402"/>
                <a:gd name="connsiteX450" fmla="*/ 3246088 w 4603109"/>
                <a:gd name="connsiteY450" fmla="*/ 0 h 924402"/>
                <a:gd name="connsiteX451" fmla="*/ 3247580 w 4603109"/>
                <a:gd name="connsiteY451" fmla="*/ 0 h 924402"/>
                <a:gd name="connsiteX452" fmla="*/ 3247792 w 4603109"/>
                <a:gd name="connsiteY452" fmla="*/ 0 h 924402"/>
                <a:gd name="connsiteX453" fmla="*/ 3248214 w 4603109"/>
                <a:gd name="connsiteY453" fmla="*/ 0 h 924402"/>
                <a:gd name="connsiteX454" fmla="*/ 3252725 w 4603109"/>
                <a:gd name="connsiteY454" fmla="*/ 0 h 924402"/>
                <a:gd name="connsiteX455" fmla="*/ 3254217 w 4603109"/>
                <a:gd name="connsiteY455" fmla="*/ 0 h 924402"/>
                <a:gd name="connsiteX456" fmla="*/ 3260235 w 4603109"/>
                <a:gd name="connsiteY456" fmla="*/ 0 h 924402"/>
                <a:gd name="connsiteX457" fmla="*/ 3276787 w 4603109"/>
                <a:gd name="connsiteY457" fmla="*/ 0 h 924402"/>
                <a:gd name="connsiteX458" fmla="*/ 3277857 w 4603109"/>
                <a:gd name="connsiteY458" fmla="*/ 0 h 924402"/>
                <a:gd name="connsiteX459" fmla="*/ 3278278 w 4603109"/>
                <a:gd name="connsiteY459" fmla="*/ 0 h 924402"/>
                <a:gd name="connsiteX460" fmla="*/ 3290300 w 4603109"/>
                <a:gd name="connsiteY460" fmla="*/ 0 h 924402"/>
                <a:gd name="connsiteX461" fmla="*/ 3298823 w 4603109"/>
                <a:gd name="connsiteY461" fmla="*/ 0 h 924402"/>
                <a:gd name="connsiteX462" fmla="*/ 3327396 w 4603109"/>
                <a:gd name="connsiteY462" fmla="*/ 0 h 924402"/>
                <a:gd name="connsiteX463" fmla="*/ 3328888 w 4603109"/>
                <a:gd name="connsiteY463" fmla="*/ 0 h 924402"/>
                <a:gd name="connsiteX464" fmla="*/ 3329520 w 4603109"/>
                <a:gd name="connsiteY464" fmla="*/ 0 h 924402"/>
                <a:gd name="connsiteX465" fmla="*/ 3345284 w 4603109"/>
                <a:gd name="connsiteY465" fmla="*/ 0 h 924402"/>
                <a:gd name="connsiteX466" fmla="*/ 3349129 w 4603109"/>
                <a:gd name="connsiteY466" fmla="*/ 0 h 924402"/>
                <a:gd name="connsiteX467" fmla="*/ 3351921 w 4603109"/>
                <a:gd name="connsiteY467" fmla="*/ 0 h 924402"/>
                <a:gd name="connsiteX468" fmla="*/ 3358093 w 4603109"/>
                <a:gd name="connsiteY468" fmla="*/ 0 h 924402"/>
                <a:gd name="connsiteX469" fmla="*/ 3359585 w 4603109"/>
                <a:gd name="connsiteY469" fmla="*/ 0 h 924402"/>
                <a:gd name="connsiteX470" fmla="*/ 3371532 w 4603109"/>
                <a:gd name="connsiteY470" fmla="*/ 0 h 924402"/>
                <a:gd name="connsiteX471" fmla="*/ 3373857 w 4603109"/>
                <a:gd name="connsiteY471" fmla="*/ 0 h 924402"/>
                <a:gd name="connsiteX472" fmla="*/ 3375349 w 4603109"/>
                <a:gd name="connsiteY472" fmla="*/ 0 h 924402"/>
                <a:gd name="connsiteX473" fmla="*/ 3380494 w 4603109"/>
                <a:gd name="connsiteY473" fmla="*/ 0 h 924402"/>
                <a:gd name="connsiteX474" fmla="*/ 3381986 w 4603109"/>
                <a:gd name="connsiteY474" fmla="*/ 0 h 924402"/>
                <a:gd name="connsiteX475" fmla="*/ 3388004 w 4603109"/>
                <a:gd name="connsiteY475" fmla="*/ 0 h 924402"/>
                <a:gd name="connsiteX476" fmla="*/ 3408282 w 4603109"/>
                <a:gd name="connsiteY476" fmla="*/ 0 h 924402"/>
                <a:gd name="connsiteX477" fmla="*/ 3418069 w 4603109"/>
                <a:gd name="connsiteY477" fmla="*/ 0 h 924402"/>
                <a:gd name="connsiteX478" fmla="*/ 3424207 w 4603109"/>
                <a:gd name="connsiteY478" fmla="*/ 0 h 924402"/>
                <a:gd name="connsiteX479" fmla="*/ 3424753 w 4603109"/>
                <a:gd name="connsiteY479" fmla="*/ 0 h 924402"/>
                <a:gd name="connsiteX480" fmla="*/ 3452733 w 4603109"/>
                <a:gd name="connsiteY480" fmla="*/ 0 h 924402"/>
                <a:gd name="connsiteX481" fmla="*/ 3454818 w 4603109"/>
                <a:gd name="connsiteY481" fmla="*/ 0 h 924402"/>
                <a:gd name="connsiteX482" fmla="*/ 3476898 w 4603109"/>
                <a:gd name="connsiteY482" fmla="*/ 0 h 924402"/>
                <a:gd name="connsiteX483" fmla="*/ 3496441 w 4603109"/>
                <a:gd name="connsiteY483" fmla="*/ 0 h 924402"/>
                <a:gd name="connsiteX484" fmla="*/ 3509236 w 4603109"/>
                <a:gd name="connsiteY484" fmla="*/ 0 h 924402"/>
                <a:gd name="connsiteX485" fmla="*/ 3518886 w 4603109"/>
                <a:gd name="connsiteY485" fmla="*/ 0 h 924402"/>
                <a:gd name="connsiteX486" fmla="*/ 3528336 w 4603109"/>
                <a:gd name="connsiteY486" fmla="*/ 0 h 924402"/>
                <a:gd name="connsiteX487" fmla="*/ 3536051 w 4603109"/>
                <a:gd name="connsiteY487" fmla="*/ 0 h 924402"/>
                <a:gd name="connsiteX488" fmla="*/ 3539301 w 4603109"/>
                <a:gd name="connsiteY488" fmla="*/ 0 h 924402"/>
                <a:gd name="connsiteX489" fmla="*/ 3540361 w 4603109"/>
                <a:gd name="connsiteY489" fmla="*/ 0 h 924402"/>
                <a:gd name="connsiteX490" fmla="*/ 3544807 w 4603109"/>
                <a:gd name="connsiteY490" fmla="*/ 0 h 924402"/>
                <a:gd name="connsiteX491" fmla="*/ 3551976 w 4603109"/>
                <a:gd name="connsiteY491" fmla="*/ 0 h 924402"/>
                <a:gd name="connsiteX492" fmla="*/ 3552522 w 4603109"/>
                <a:gd name="connsiteY492" fmla="*/ 0 h 924402"/>
                <a:gd name="connsiteX493" fmla="*/ 3564420 w 4603109"/>
                <a:gd name="connsiteY493" fmla="*/ 0 h 924402"/>
                <a:gd name="connsiteX494" fmla="*/ 3570426 w 4603109"/>
                <a:gd name="connsiteY494" fmla="*/ 0 h 924402"/>
                <a:gd name="connsiteX495" fmla="*/ 3574872 w 4603109"/>
                <a:gd name="connsiteY495" fmla="*/ 0 h 924402"/>
                <a:gd name="connsiteX496" fmla="*/ 3580502 w 4603109"/>
                <a:gd name="connsiteY496" fmla="*/ 0 h 924402"/>
                <a:gd name="connsiteX497" fmla="*/ 3582587 w 4603109"/>
                <a:gd name="connsiteY497" fmla="*/ 0 h 924402"/>
                <a:gd name="connsiteX498" fmla="*/ 3624210 w 4603109"/>
                <a:gd name="connsiteY498" fmla="*/ 0 h 924402"/>
                <a:gd name="connsiteX499" fmla="*/ 3637005 w 4603109"/>
                <a:gd name="connsiteY499" fmla="*/ 0 h 924402"/>
                <a:gd name="connsiteX500" fmla="*/ 3646655 w 4603109"/>
                <a:gd name="connsiteY500" fmla="*/ 0 h 924402"/>
                <a:gd name="connsiteX501" fmla="*/ 3656105 w 4603109"/>
                <a:gd name="connsiteY501" fmla="*/ 0 h 924402"/>
                <a:gd name="connsiteX502" fmla="*/ 3667070 w 4603109"/>
                <a:gd name="connsiteY502" fmla="*/ 0 h 924402"/>
                <a:gd name="connsiteX503" fmla="*/ 3668130 w 4603109"/>
                <a:gd name="connsiteY503" fmla="*/ 0 h 924402"/>
                <a:gd name="connsiteX504" fmla="*/ 3669786 w 4603109"/>
                <a:gd name="connsiteY504" fmla="*/ 0 h 924402"/>
                <a:gd name="connsiteX505" fmla="*/ 3672576 w 4603109"/>
                <a:gd name="connsiteY505" fmla="*/ 0 h 924402"/>
                <a:gd name="connsiteX506" fmla="*/ 3692189 w 4603109"/>
                <a:gd name="connsiteY506" fmla="*/ 0 h 924402"/>
                <a:gd name="connsiteX507" fmla="*/ 3698195 w 4603109"/>
                <a:gd name="connsiteY507" fmla="*/ 0 h 924402"/>
                <a:gd name="connsiteX508" fmla="*/ 3702641 w 4603109"/>
                <a:gd name="connsiteY508" fmla="*/ 0 h 924402"/>
                <a:gd name="connsiteX509" fmla="*/ 3744863 w 4603109"/>
                <a:gd name="connsiteY509" fmla="*/ 0 h 924402"/>
                <a:gd name="connsiteX510" fmla="*/ 3745285 w 4603109"/>
                <a:gd name="connsiteY510" fmla="*/ 0 h 924402"/>
                <a:gd name="connsiteX511" fmla="*/ 3795894 w 4603109"/>
                <a:gd name="connsiteY511" fmla="*/ 0 h 924402"/>
                <a:gd name="connsiteX512" fmla="*/ 3797555 w 4603109"/>
                <a:gd name="connsiteY512" fmla="*/ 0 h 924402"/>
                <a:gd name="connsiteX513" fmla="*/ 3826591 w 4603109"/>
                <a:gd name="connsiteY513" fmla="*/ 0 h 924402"/>
                <a:gd name="connsiteX514" fmla="*/ 3842355 w 4603109"/>
                <a:gd name="connsiteY514" fmla="*/ 0 h 924402"/>
                <a:gd name="connsiteX515" fmla="*/ 3848992 w 4603109"/>
                <a:gd name="connsiteY515" fmla="*/ 0 h 924402"/>
                <a:gd name="connsiteX516" fmla="*/ 3872632 w 4603109"/>
                <a:gd name="connsiteY516" fmla="*/ 0 h 924402"/>
                <a:gd name="connsiteX517" fmla="*/ 3873054 w 4603109"/>
                <a:gd name="connsiteY517" fmla="*/ 0 h 924402"/>
                <a:gd name="connsiteX518" fmla="*/ 3885075 w 4603109"/>
                <a:gd name="connsiteY518" fmla="*/ 0 h 924402"/>
                <a:gd name="connsiteX519" fmla="*/ 3923663 w 4603109"/>
                <a:gd name="connsiteY519" fmla="*/ 0 h 924402"/>
                <a:gd name="connsiteX520" fmla="*/ 3954360 w 4603109"/>
                <a:gd name="connsiteY520" fmla="*/ 0 h 924402"/>
                <a:gd name="connsiteX521" fmla="*/ 3970124 w 4603109"/>
                <a:gd name="connsiteY521" fmla="*/ 0 h 924402"/>
                <a:gd name="connsiteX522" fmla="*/ 3976761 w 4603109"/>
                <a:gd name="connsiteY522" fmla="*/ 0 h 924402"/>
                <a:gd name="connsiteX523" fmla="*/ 4012844 w 4603109"/>
                <a:gd name="connsiteY523" fmla="*/ 0 h 924402"/>
                <a:gd name="connsiteX524" fmla="*/ 4049593 w 4603109"/>
                <a:gd name="connsiteY524" fmla="*/ 0 h 924402"/>
                <a:gd name="connsiteX525" fmla="*/ 4169647 w 4603109"/>
                <a:gd name="connsiteY525" fmla="*/ 0 h 924402"/>
                <a:gd name="connsiteX526" fmla="*/ 4177362 w 4603109"/>
                <a:gd name="connsiteY526" fmla="*/ 0 h 924402"/>
                <a:gd name="connsiteX527" fmla="*/ 4297416 w 4603109"/>
                <a:gd name="connsiteY527" fmla="*/ 0 h 924402"/>
                <a:gd name="connsiteX528" fmla="*/ 4379339 w 4603109"/>
                <a:gd name="connsiteY528" fmla="*/ 47054 h 924402"/>
                <a:gd name="connsiteX529" fmla="*/ 4591731 w 4603109"/>
                <a:gd name="connsiteY529" fmla="*/ 415146 h 924402"/>
                <a:gd name="connsiteX530" fmla="*/ 4591731 w 4603109"/>
                <a:gd name="connsiteY530" fmla="*/ 509257 h 924402"/>
                <a:gd name="connsiteX531" fmla="*/ 4379339 w 4603109"/>
                <a:gd name="connsiteY531" fmla="*/ 877348 h 924402"/>
                <a:gd name="connsiteX532" fmla="*/ 4297416 w 4603109"/>
                <a:gd name="connsiteY532" fmla="*/ 924402 h 924402"/>
                <a:gd name="connsiteX533" fmla="*/ 4169647 w 4603109"/>
                <a:gd name="connsiteY533" fmla="*/ 924402 h 924402"/>
                <a:gd name="connsiteX534" fmla="*/ 3976761 w 4603109"/>
                <a:gd name="connsiteY534" fmla="*/ 924402 h 924402"/>
                <a:gd name="connsiteX535" fmla="*/ 3872632 w 4603109"/>
                <a:gd name="connsiteY535" fmla="*/ 924402 h 924402"/>
                <a:gd name="connsiteX536" fmla="*/ 3848992 w 4603109"/>
                <a:gd name="connsiteY536" fmla="*/ 924402 h 924402"/>
                <a:gd name="connsiteX537" fmla="*/ 3744863 w 4603109"/>
                <a:gd name="connsiteY537" fmla="*/ 924402 h 924402"/>
                <a:gd name="connsiteX538" fmla="*/ 3702641 w 4603109"/>
                <a:gd name="connsiteY538" fmla="*/ 924402 h 924402"/>
                <a:gd name="connsiteX539" fmla="*/ 3672576 w 4603109"/>
                <a:gd name="connsiteY539" fmla="*/ 924402 h 924402"/>
                <a:gd name="connsiteX540" fmla="*/ 3656105 w 4603109"/>
                <a:gd name="connsiteY540" fmla="*/ 924402 h 924402"/>
                <a:gd name="connsiteX541" fmla="*/ 3574872 w 4603109"/>
                <a:gd name="connsiteY541" fmla="*/ 924402 h 924402"/>
                <a:gd name="connsiteX542" fmla="*/ 3551976 w 4603109"/>
                <a:gd name="connsiteY542" fmla="*/ 924402 h 924402"/>
                <a:gd name="connsiteX543" fmla="*/ 3544807 w 4603109"/>
                <a:gd name="connsiteY543" fmla="*/ 924402 h 924402"/>
                <a:gd name="connsiteX544" fmla="*/ 3528336 w 4603109"/>
                <a:gd name="connsiteY544" fmla="*/ 924402 h 924402"/>
                <a:gd name="connsiteX545" fmla="*/ 3424207 w 4603109"/>
                <a:gd name="connsiteY545" fmla="*/ 924402 h 924402"/>
                <a:gd name="connsiteX546" fmla="*/ 3381986 w 4603109"/>
                <a:gd name="connsiteY546" fmla="*/ 924402 h 924402"/>
                <a:gd name="connsiteX547" fmla="*/ 3380494 w 4603109"/>
                <a:gd name="connsiteY547" fmla="*/ 924402 h 924402"/>
                <a:gd name="connsiteX548" fmla="*/ 3351921 w 4603109"/>
                <a:gd name="connsiteY548" fmla="*/ 924402 h 924402"/>
                <a:gd name="connsiteX549" fmla="*/ 3277857 w 4603109"/>
                <a:gd name="connsiteY549" fmla="*/ 924402 h 924402"/>
                <a:gd name="connsiteX550" fmla="*/ 3254217 w 4603109"/>
                <a:gd name="connsiteY550" fmla="*/ 924402 h 924402"/>
                <a:gd name="connsiteX551" fmla="*/ 3252725 w 4603109"/>
                <a:gd name="connsiteY551" fmla="*/ 924402 h 924402"/>
                <a:gd name="connsiteX552" fmla="*/ 3247792 w 4603109"/>
                <a:gd name="connsiteY552" fmla="*/ 924402 h 924402"/>
                <a:gd name="connsiteX553" fmla="*/ 3231321 w 4603109"/>
                <a:gd name="connsiteY553" fmla="*/ 924402 h 924402"/>
                <a:gd name="connsiteX554" fmla="*/ 3224152 w 4603109"/>
                <a:gd name="connsiteY554" fmla="*/ 924402 h 924402"/>
                <a:gd name="connsiteX555" fmla="*/ 3150088 w 4603109"/>
                <a:gd name="connsiteY555" fmla="*/ 924402 h 924402"/>
                <a:gd name="connsiteX556" fmla="*/ 3120023 w 4603109"/>
                <a:gd name="connsiteY556" fmla="*/ 924402 h 924402"/>
                <a:gd name="connsiteX557" fmla="*/ 3104883 w 4603109"/>
                <a:gd name="connsiteY557" fmla="*/ 924402 h 924402"/>
                <a:gd name="connsiteX558" fmla="*/ 3103552 w 4603109"/>
                <a:gd name="connsiteY558" fmla="*/ 924402 h 924402"/>
                <a:gd name="connsiteX559" fmla="*/ 3077801 w 4603109"/>
                <a:gd name="connsiteY559" fmla="*/ 924402 h 924402"/>
                <a:gd name="connsiteX560" fmla="*/ 3061330 w 4603109"/>
                <a:gd name="connsiteY560" fmla="*/ 924402 h 924402"/>
                <a:gd name="connsiteX561" fmla="*/ 3031265 w 4603109"/>
                <a:gd name="connsiteY561" fmla="*/ 924402 h 924402"/>
                <a:gd name="connsiteX562" fmla="*/ 2977114 w 4603109"/>
                <a:gd name="connsiteY562" fmla="*/ 924402 h 924402"/>
                <a:gd name="connsiteX563" fmla="*/ 2957200 w 4603109"/>
                <a:gd name="connsiteY563" fmla="*/ 924402 h 924402"/>
                <a:gd name="connsiteX564" fmla="*/ 2955709 w 4603109"/>
                <a:gd name="connsiteY564" fmla="*/ 924402 h 924402"/>
                <a:gd name="connsiteX565" fmla="*/ 2950032 w 4603109"/>
                <a:gd name="connsiteY565" fmla="*/ 924402 h 924402"/>
                <a:gd name="connsiteX566" fmla="*/ 2933561 w 4603109"/>
                <a:gd name="connsiteY566" fmla="*/ 924402 h 924402"/>
                <a:gd name="connsiteX567" fmla="*/ 2927136 w 4603109"/>
                <a:gd name="connsiteY567" fmla="*/ 924402 h 924402"/>
                <a:gd name="connsiteX568" fmla="*/ 2903496 w 4603109"/>
                <a:gd name="connsiteY568" fmla="*/ 924402 h 924402"/>
                <a:gd name="connsiteX569" fmla="*/ 2829431 w 4603109"/>
                <a:gd name="connsiteY569" fmla="*/ 924402 h 924402"/>
                <a:gd name="connsiteX570" fmla="*/ 2827940 w 4603109"/>
                <a:gd name="connsiteY570" fmla="*/ 924402 h 924402"/>
                <a:gd name="connsiteX571" fmla="*/ 2799367 w 4603109"/>
                <a:gd name="connsiteY571" fmla="*/ 924402 h 924402"/>
                <a:gd name="connsiteX572" fmla="*/ 2785719 w 4603109"/>
                <a:gd name="connsiteY572" fmla="*/ 924402 h 924402"/>
                <a:gd name="connsiteX573" fmla="*/ 2784228 w 4603109"/>
                <a:gd name="connsiteY573" fmla="*/ 924402 h 924402"/>
                <a:gd name="connsiteX574" fmla="*/ 2757146 w 4603109"/>
                <a:gd name="connsiteY574" fmla="*/ 924402 h 924402"/>
                <a:gd name="connsiteX575" fmla="*/ 2755654 w 4603109"/>
                <a:gd name="connsiteY575" fmla="*/ 924402 h 924402"/>
                <a:gd name="connsiteX576" fmla="*/ 2680098 w 4603109"/>
                <a:gd name="connsiteY576" fmla="*/ 924402 h 924402"/>
                <a:gd name="connsiteX577" fmla="*/ 2657950 w 4603109"/>
                <a:gd name="connsiteY577" fmla="*/ 924402 h 924402"/>
                <a:gd name="connsiteX578" fmla="*/ 2656459 w 4603109"/>
                <a:gd name="connsiteY578" fmla="*/ 924402 h 924402"/>
                <a:gd name="connsiteX579" fmla="*/ 2653017 w 4603109"/>
                <a:gd name="connsiteY579" fmla="*/ 924402 h 924402"/>
                <a:gd name="connsiteX580" fmla="*/ 2636545 w 4603109"/>
                <a:gd name="connsiteY580" fmla="*/ 924402 h 924402"/>
                <a:gd name="connsiteX581" fmla="*/ 2629377 w 4603109"/>
                <a:gd name="connsiteY581" fmla="*/ 924402 h 924402"/>
                <a:gd name="connsiteX582" fmla="*/ 2627885 w 4603109"/>
                <a:gd name="connsiteY582" fmla="*/ 924402 h 924402"/>
                <a:gd name="connsiteX583" fmla="*/ 2606481 w 4603109"/>
                <a:gd name="connsiteY583" fmla="*/ 924402 h 924402"/>
                <a:gd name="connsiteX584" fmla="*/ 2552329 w 4603109"/>
                <a:gd name="connsiteY584" fmla="*/ 924402 h 924402"/>
                <a:gd name="connsiteX585" fmla="*/ 2525248 w 4603109"/>
                <a:gd name="connsiteY585" fmla="*/ 924402 h 924402"/>
                <a:gd name="connsiteX586" fmla="*/ 2510108 w 4603109"/>
                <a:gd name="connsiteY586" fmla="*/ 924402 h 924402"/>
                <a:gd name="connsiteX587" fmla="*/ 2508776 w 4603109"/>
                <a:gd name="connsiteY587" fmla="*/ 924402 h 924402"/>
                <a:gd name="connsiteX588" fmla="*/ 2480043 w 4603109"/>
                <a:gd name="connsiteY588" fmla="*/ 924402 h 924402"/>
                <a:gd name="connsiteX589" fmla="*/ 2478712 w 4603109"/>
                <a:gd name="connsiteY589" fmla="*/ 924402 h 924402"/>
                <a:gd name="connsiteX590" fmla="*/ 2463572 w 4603109"/>
                <a:gd name="connsiteY590" fmla="*/ 924402 h 924402"/>
                <a:gd name="connsiteX591" fmla="*/ 2436490 w 4603109"/>
                <a:gd name="connsiteY591" fmla="*/ 924402 h 924402"/>
                <a:gd name="connsiteX592" fmla="*/ 2382339 w 4603109"/>
                <a:gd name="connsiteY592" fmla="*/ 924402 h 924402"/>
                <a:gd name="connsiteX593" fmla="*/ 2360934 w 4603109"/>
                <a:gd name="connsiteY593" fmla="*/ 924402 h 924402"/>
                <a:gd name="connsiteX594" fmla="*/ 2359443 w 4603109"/>
                <a:gd name="connsiteY594" fmla="*/ 924402 h 924402"/>
                <a:gd name="connsiteX595" fmla="*/ 2352274 w 4603109"/>
                <a:gd name="connsiteY595" fmla="*/ 924402 h 924402"/>
                <a:gd name="connsiteX596" fmla="*/ 2335803 w 4603109"/>
                <a:gd name="connsiteY596" fmla="*/ 924402 h 924402"/>
                <a:gd name="connsiteX597" fmla="*/ 2332360 w 4603109"/>
                <a:gd name="connsiteY597" fmla="*/ 924402 h 924402"/>
                <a:gd name="connsiteX598" fmla="*/ 2332328 w 4603109"/>
                <a:gd name="connsiteY598" fmla="*/ 924402 h 924402"/>
                <a:gd name="connsiteX599" fmla="*/ 2330869 w 4603109"/>
                <a:gd name="connsiteY599" fmla="*/ 924402 h 924402"/>
                <a:gd name="connsiteX600" fmla="*/ 2308721 w 4603109"/>
                <a:gd name="connsiteY600" fmla="*/ 924402 h 924402"/>
                <a:gd name="connsiteX601" fmla="*/ 2233165 w 4603109"/>
                <a:gd name="connsiteY601" fmla="*/ 924402 h 924402"/>
                <a:gd name="connsiteX602" fmla="*/ 2231674 w 4603109"/>
                <a:gd name="connsiteY602" fmla="*/ 924402 h 924402"/>
                <a:gd name="connsiteX603" fmla="*/ 2204591 w 4603109"/>
                <a:gd name="connsiteY603" fmla="*/ 924402 h 924402"/>
                <a:gd name="connsiteX604" fmla="*/ 2204559 w 4603109"/>
                <a:gd name="connsiteY604" fmla="*/ 924402 h 924402"/>
                <a:gd name="connsiteX605" fmla="*/ 2203100 w 4603109"/>
                <a:gd name="connsiteY605" fmla="*/ 924402 h 924402"/>
                <a:gd name="connsiteX606" fmla="*/ 2189452 w 4603109"/>
                <a:gd name="connsiteY606" fmla="*/ 924402 h 924402"/>
                <a:gd name="connsiteX607" fmla="*/ 2160879 w 4603109"/>
                <a:gd name="connsiteY607" fmla="*/ 924402 h 924402"/>
                <a:gd name="connsiteX608" fmla="*/ 2159388 w 4603109"/>
                <a:gd name="connsiteY608" fmla="*/ 924402 h 924402"/>
                <a:gd name="connsiteX609" fmla="*/ 2085323 w 4603109"/>
                <a:gd name="connsiteY609" fmla="*/ 924402 h 924402"/>
                <a:gd name="connsiteX610" fmla="*/ 2077294 w 4603109"/>
                <a:gd name="connsiteY610" fmla="*/ 924402 h 924402"/>
                <a:gd name="connsiteX611" fmla="*/ 2061683 w 4603109"/>
                <a:gd name="connsiteY611" fmla="*/ 924402 h 924402"/>
                <a:gd name="connsiteX612" fmla="*/ 2055258 w 4603109"/>
                <a:gd name="connsiteY612" fmla="*/ 924402 h 924402"/>
                <a:gd name="connsiteX613" fmla="*/ 2038787 w 4603109"/>
                <a:gd name="connsiteY613" fmla="*/ 924402 h 924402"/>
                <a:gd name="connsiteX614" fmla="*/ 2033110 w 4603109"/>
                <a:gd name="connsiteY614" fmla="*/ 924402 h 924402"/>
                <a:gd name="connsiteX615" fmla="*/ 2031619 w 4603109"/>
                <a:gd name="connsiteY615" fmla="*/ 924402 h 924402"/>
                <a:gd name="connsiteX616" fmla="*/ 2011705 w 4603109"/>
                <a:gd name="connsiteY616" fmla="*/ 924402 h 924402"/>
                <a:gd name="connsiteX617" fmla="*/ 1957554 w 4603109"/>
                <a:gd name="connsiteY617" fmla="*/ 924402 h 924402"/>
                <a:gd name="connsiteX618" fmla="*/ 1949525 w 4603109"/>
                <a:gd name="connsiteY618" fmla="*/ 924402 h 924402"/>
                <a:gd name="connsiteX619" fmla="*/ 1927489 w 4603109"/>
                <a:gd name="connsiteY619" fmla="*/ 924402 h 924402"/>
                <a:gd name="connsiteX620" fmla="*/ 1911018 w 4603109"/>
                <a:gd name="connsiteY620" fmla="*/ 924402 h 924402"/>
                <a:gd name="connsiteX621" fmla="*/ 1907543 w 4603109"/>
                <a:gd name="connsiteY621" fmla="*/ 924402 h 924402"/>
                <a:gd name="connsiteX622" fmla="*/ 1885268 w 4603109"/>
                <a:gd name="connsiteY622" fmla="*/ 924402 h 924402"/>
                <a:gd name="connsiteX623" fmla="*/ 1883936 w 4603109"/>
                <a:gd name="connsiteY623" fmla="*/ 924402 h 924402"/>
                <a:gd name="connsiteX624" fmla="*/ 1868796 w 4603109"/>
                <a:gd name="connsiteY624" fmla="*/ 924402 h 924402"/>
                <a:gd name="connsiteX625" fmla="*/ 1838732 w 4603109"/>
                <a:gd name="connsiteY625" fmla="*/ 924402 h 924402"/>
                <a:gd name="connsiteX626" fmla="*/ 1779774 w 4603109"/>
                <a:gd name="connsiteY626" fmla="*/ 924402 h 924402"/>
                <a:gd name="connsiteX627" fmla="*/ 1764668 w 4603109"/>
                <a:gd name="connsiteY627" fmla="*/ 924402 h 924402"/>
                <a:gd name="connsiteX628" fmla="*/ 1757499 w 4603109"/>
                <a:gd name="connsiteY628" fmla="*/ 924402 h 924402"/>
                <a:gd name="connsiteX629" fmla="*/ 1741027 w 4603109"/>
                <a:gd name="connsiteY629" fmla="*/ 924402 h 924402"/>
                <a:gd name="connsiteX630" fmla="*/ 1737552 w 4603109"/>
                <a:gd name="connsiteY630" fmla="*/ 924402 h 924402"/>
                <a:gd name="connsiteX631" fmla="*/ 1736094 w 4603109"/>
                <a:gd name="connsiteY631" fmla="*/ 924402 h 924402"/>
                <a:gd name="connsiteX632" fmla="*/ 1734603 w 4603109"/>
                <a:gd name="connsiteY632" fmla="*/ 924402 h 924402"/>
                <a:gd name="connsiteX633" fmla="*/ 1710963 w 4603109"/>
                <a:gd name="connsiteY633" fmla="*/ 924402 h 924402"/>
                <a:gd name="connsiteX634" fmla="*/ 1707488 w 4603109"/>
                <a:gd name="connsiteY634" fmla="*/ 924402 h 924402"/>
                <a:gd name="connsiteX635" fmla="*/ 1652509 w 4603109"/>
                <a:gd name="connsiteY635" fmla="*/ 924402 h 924402"/>
                <a:gd name="connsiteX636" fmla="*/ 1636899 w 4603109"/>
                <a:gd name="connsiteY636" fmla="*/ 924402 h 924402"/>
                <a:gd name="connsiteX637" fmla="*/ 1609783 w 4603109"/>
                <a:gd name="connsiteY637" fmla="*/ 924402 h 924402"/>
                <a:gd name="connsiteX638" fmla="*/ 1608325 w 4603109"/>
                <a:gd name="connsiteY638" fmla="*/ 924402 h 924402"/>
                <a:gd name="connsiteX639" fmla="*/ 1606834 w 4603109"/>
                <a:gd name="connsiteY639" fmla="*/ 924402 h 924402"/>
                <a:gd name="connsiteX640" fmla="*/ 1579719 w 4603109"/>
                <a:gd name="connsiteY640" fmla="*/ 924402 h 924402"/>
                <a:gd name="connsiteX641" fmla="*/ 1564612 w 4603109"/>
                <a:gd name="connsiteY641" fmla="*/ 924402 h 924402"/>
                <a:gd name="connsiteX642" fmla="*/ 1524740 w 4603109"/>
                <a:gd name="connsiteY642" fmla="*/ 924402 h 924402"/>
                <a:gd name="connsiteX643" fmla="*/ 1482518 w 4603109"/>
                <a:gd name="connsiteY643" fmla="*/ 924402 h 924402"/>
                <a:gd name="connsiteX644" fmla="*/ 1460483 w 4603109"/>
                <a:gd name="connsiteY644" fmla="*/ 924402 h 924402"/>
                <a:gd name="connsiteX645" fmla="*/ 1452454 w 4603109"/>
                <a:gd name="connsiteY645" fmla="*/ 924402 h 924402"/>
                <a:gd name="connsiteX646" fmla="*/ 1444011 w 4603109"/>
                <a:gd name="connsiteY646" fmla="*/ 924402 h 924402"/>
                <a:gd name="connsiteX647" fmla="*/ 1436843 w 4603109"/>
                <a:gd name="connsiteY647" fmla="*/ 924402 h 924402"/>
                <a:gd name="connsiteX648" fmla="*/ 1413947 w 4603109"/>
                <a:gd name="connsiteY648" fmla="*/ 924402 h 924402"/>
                <a:gd name="connsiteX649" fmla="*/ 1354749 w 4603109"/>
                <a:gd name="connsiteY649" fmla="*/ 924402 h 924402"/>
                <a:gd name="connsiteX650" fmla="*/ 1332714 w 4603109"/>
                <a:gd name="connsiteY650" fmla="*/ 924402 h 924402"/>
                <a:gd name="connsiteX651" fmla="*/ 1324685 w 4603109"/>
                <a:gd name="connsiteY651" fmla="*/ 924402 h 924402"/>
                <a:gd name="connsiteX652" fmla="*/ 1316242 w 4603109"/>
                <a:gd name="connsiteY652" fmla="*/ 924402 h 924402"/>
                <a:gd name="connsiteX653" fmla="*/ 1312767 w 4603109"/>
                <a:gd name="connsiteY653" fmla="*/ 924402 h 924402"/>
                <a:gd name="connsiteX654" fmla="*/ 1286178 w 4603109"/>
                <a:gd name="connsiteY654" fmla="*/ 924402 h 924402"/>
                <a:gd name="connsiteX655" fmla="*/ 1282703 w 4603109"/>
                <a:gd name="connsiteY655" fmla="*/ 924402 h 924402"/>
                <a:gd name="connsiteX656" fmla="*/ 1243956 w 4603109"/>
                <a:gd name="connsiteY656" fmla="*/ 924402 h 924402"/>
                <a:gd name="connsiteX657" fmla="*/ 1184998 w 4603109"/>
                <a:gd name="connsiteY657" fmla="*/ 924402 h 924402"/>
                <a:gd name="connsiteX658" fmla="*/ 1154934 w 4603109"/>
                <a:gd name="connsiteY658" fmla="*/ 924402 h 924402"/>
                <a:gd name="connsiteX659" fmla="*/ 1139828 w 4603109"/>
                <a:gd name="connsiteY659" fmla="*/ 924402 h 924402"/>
                <a:gd name="connsiteX660" fmla="*/ 1116187 w 4603109"/>
                <a:gd name="connsiteY660" fmla="*/ 924402 h 924402"/>
                <a:gd name="connsiteX661" fmla="*/ 1112712 w 4603109"/>
                <a:gd name="connsiteY661" fmla="*/ 924402 h 924402"/>
                <a:gd name="connsiteX662" fmla="*/ 1057734 w 4603109"/>
                <a:gd name="connsiteY662" fmla="*/ 924402 h 924402"/>
                <a:gd name="connsiteX663" fmla="*/ 1027669 w 4603109"/>
                <a:gd name="connsiteY663" fmla="*/ 924402 h 924402"/>
                <a:gd name="connsiteX664" fmla="*/ 1012059 w 4603109"/>
                <a:gd name="connsiteY664" fmla="*/ 924402 h 924402"/>
                <a:gd name="connsiteX665" fmla="*/ 984943 w 4603109"/>
                <a:gd name="connsiteY665" fmla="*/ 924402 h 924402"/>
                <a:gd name="connsiteX666" fmla="*/ 929965 w 4603109"/>
                <a:gd name="connsiteY666" fmla="*/ 924402 h 924402"/>
                <a:gd name="connsiteX667" fmla="*/ 899900 w 4603109"/>
                <a:gd name="connsiteY667" fmla="*/ 924402 h 924402"/>
                <a:gd name="connsiteX668" fmla="*/ 857678 w 4603109"/>
                <a:gd name="connsiteY668" fmla="*/ 924402 h 924402"/>
                <a:gd name="connsiteX669" fmla="*/ 819171 w 4603109"/>
                <a:gd name="connsiteY669" fmla="*/ 924402 h 924402"/>
                <a:gd name="connsiteX670" fmla="*/ 729909 w 4603109"/>
                <a:gd name="connsiteY670" fmla="*/ 924402 h 924402"/>
                <a:gd name="connsiteX671" fmla="*/ 691402 w 4603109"/>
                <a:gd name="connsiteY671" fmla="*/ 924402 h 924402"/>
                <a:gd name="connsiteX672" fmla="*/ 687927 w 4603109"/>
                <a:gd name="connsiteY672" fmla="*/ 924402 h 924402"/>
                <a:gd name="connsiteX673" fmla="*/ 560158 w 4603109"/>
                <a:gd name="connsiteY673" fmla="*/ 924402 h 924402"/>
                <a:gd name="connsiteX674" fmla="*/ 432894 w 4603109"/>
                <a:gd name="connsiteY674" fmla="*/ 924402 h 924402"/>
                <a:gd name="connsiteX675" fmla="*/ 305125 w 4603109"/>
                <a:gd name="connsiteY675" fmla="*/ 924402 h 924402"/>
                <a:gd name="connsiteX676" fmla="*/ 223202 w 4603109"/>
                <a:gd name="connsiteY676" fmla="*/ 877348 h 924402"/>
                <a:gd name="connsiteX677" fmla="*/ 10809 w 4603109"/>
                <a:gd name="connsiteY677" fmla="*/ 509257 h 924402"/>
                <a:gd name="connsiteX678" fmla="*/ 10809 w 4603109"/>
                <a:gd name="connsiteY678" fmla="*/ 415146 h 924402"/>
                <a:gd name="connsiteX679" fmla="*/ 223202 w 4603109"/>
                <a:gd name="connsiteY679" fmla="*/ 47054 h 924402"/>
                <a:gd name="connsiteX680" fmla="*/ 305125 w 4603109"/>
                <a:gd name="connsiteY680" fmla="*/ 0 h 92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</a:cxnLst>
              <a:rect l="l" t="t" r="r" b="b"/>
              <a:pathLst>
                <a:path w="4603109" h="924402">
                  <a:moveTo>
                    <a:pt x="305125" y="0"/>
                  </a:moveTo>
                  <a:lnTo>
                    <a:pt x="432894" y="0"/>
                  </a:lnTo>
                  <a:lnTo>
                    <a:pt x="445336" y="0"/>
                  </a:lnTo>
                  <a:cubicBezTo>
                    <a:pt x="485989" y="0"/>
                    <a:pt x="520835" y="0"/>
                    <a:pt x="550703" y="0"/>
                  </a:cubicBezTo>
                  <a:lnTo>
                    <a:pt x="560158" y="0"/>
                  </a:lnTo>
                  <a:lnTo>
                    <a:pt x="573105" y="0"/>
                  </a:lnTo>
                  <a:lnTo>
                    <a:pt x="626202" y="0"/>
                  </a:lnTo>
                  <a:cubicBezTo>
                    <a:pt x="646943" y="0"/>
                    <a:pt x="663537" y="0"/>
                    <a:pt x="676811" y="0"/>
                  </a:cubicBezTo>
                  <a:lnTo>
                    <a:pt x="678472" y="0"/>
                  </a:lnTo>
                  <a:lnTo>
                    <a:pt x="687927" y="0"/>
                  </a:lnTo>
                  <a:lnTo>
                    <a:pt x="691402" y="0"/>
                  </a:lnTo>
                  <a:lnTo>
                    <a:pt x="700371" y="0"/>
                  </a:lnTo>
                  <a:lnTo>
                    <a:pt x="707508" y="0"/>
                  </a:lnTo>
                  <a:cubicBezTo>
                    <a:pt x="729909" y="0"/>
                    <a:pt x="729909" y="0"/>
                    <a:pt x="729909" y="0"/>
                  </a:cubicBezTo>
                  <a:lnTo>
                    <a:pt x="753971" y="0"/>
                  </a:lnTo>
                  <a:lnTo>
                    <a:pt x="804580" y="0"/>
                  </a:lnTo>
                  <a:lnTo>
                    <a:pt x="805737" y="0"/>
                  </a:lnTo>
                  <a:lnTo>
                    <a:pt x="819171" y="0"/>
                  </a:lnTo>
                  <a:lnTo>
                    <a:pt x="828140" y="0"/>
                  </a:lnTo>
                  <a:lnTo>
                    <a:pt x="831615" y="0"/>
                  </a:lnTo>
                  <a:lnTo>
                    <a:pt x="835277" y="0"/>
                  </a:lnTo>
                  <a:lnTo>
                    <a:pt x="857678" y="0"/>
                  </a:lnTo>
                  <a:lnTo>
                    <a:pt x="864889" y="0"/>
                  </a:lnTo>
                  <a:lnTo>
                    <a:pt x="899900" y="0"/>
                  </a:lnTo>
                  <a:lnTo>
                    <a:pt x="909341" y="0"/>
                  </a:lnTo>
                  <a:lnTo>
                    <a:pt x="929965" y="0"/>
                  </a:lnTo>
                  <a:lnTo>
                    <a:pt x="933506" y="0"/>
                  </a:lnTo>
                  <a:lnTo>
                    <a:pt x="936982" y="0"/>
                  </a:lnTo>
                  <a:lnTo>
                    <a:pt x="959384" y="0"/>
                  </a:lnTo>
                  <a:lnTo>
                    <a:pt x="962542" y="0"/>
                  </a:lnTo>
                  <a:lnTo>
                    <a:pt x="984943" y="0"/>
                  </a:lnTo>
                  <a:lnTo>
                    <a:pt x="992658" y="0"/>
                  </a:lnTo>
                  <a:lnTo>
                    <a:pt x="1012059" y="0"/>
                  </a:lnTo>
                  <a:lnTo>
                    <a:pt x="1012480" y="0"/>
                  </a:lnTo>
                  <a:lnTo>
                    <a:pt x="1027669" y="0"/>
                  </a:lnTo>
                  <a:lnTo>
                    <a:pt x="1037110" y="0"/>
                  </a:lnTo>
                  <a:lnTo>
                    <a:pt x="1040112" y="0"/>
                  </a:lnTo>
                  <a:lnTo>
                    <a:pt x="1057734" y="0"/>
                  </a:lnTo>
                  <a:lnTo>
                    <a:pt x="1064751" y="0"/>
                  </a:lnTo>
                  <a:lnTo>
                    <a:pt x="1070177" y="0"/>
                  </a:lnTo>
                  <a:lnTo>
                    <a:pt x="1072436" y="0"/>
                  </a:lnTo>
                  <a:lnTo>
                    <a:pt x="1090311" y="0"/>
                  </a:lnTo>
                  <a:lnTo>
                    <a:pt x="1110718" y="0"/>
                  </a:lnTo>
                  <a:lnTo>
                    <a:pt x="1112712" y="0"/>
                  </a:lnTo>
                  <a:lnTo>
                    <a:pt x="1116187" y="0"/>
                  </a:lnTo>
                  <a:lnTo>
                    <a:pt x="1139828" y="0"/>
                  </a:lnTo>
                  <a:lnTo>
                    <a:pt x="1140249" y="0"/>
                  </a:lnTo>
                  <a:lnTo>
                    <a:pt x="1145480" y="0"/>
                  </a:lnTo>
                  <a:lnTo>
                    <a:pt x="1152270" y="0"/>
                  </a:lnTo>
                  <a:lnTo>
                    <a:pt x="1154934" y="0"/>
                  </a:lnTo>
                  <a:lnTo>
                    <a:pt x="1167881" y="0"/>
                  </a:lnTo>
                  <a:lnTo>
                    <a:pt x="1175544" y="0"/>
                  </a:lnTo>
                  <a:lnTo>
                    <a:pt x="1184998" y="0"/>
                  </a:lnTo>
                  <a:lnTo>
                    <a:pt x="1197946" y="0"/>
                  </a:lnTo>
                  <a:lnTo>
                    <a:pt x="1200205" y="0"/>
                  </a:lnTo>
                  <a:lnTo>
                    <a:pt x="1220978" y="0"/>
                  </a:lnTo>
                  <a:lnTo>
                    <a:pt x="1238487" y="0"/>
                  </a:lnTo>
                  <a:lnTo>
                    <a:pt x="1243956" y="0"/>
                  </a:lnTo>
                  <a:lnTo>
                    <a:pt x="1251042" y="0"/>
                  </a:lnTo>
                  <a:lnTo>
                    <a:pt x="1257637" y="0"/>
                  </a:lnTo>
                  <a:lnTo>
                    <a:pt x="1271587" y="0"/>
                  </a:lnTo>
                  <a:lnTo>
                    <a:pt x="1273249" y="0"/>
                  </a:lnTo>
                  <a:lnTo>
                    <a:pt x="1280039" y="0"/>
                  </a:lnTo>
                  <a:lnTo>
                    <a:pt x="1282703" y="0"/>
                  </a:lnTo>
                  <a:lnTo>
                    <a:pt x="1286178" y="0"/>
                  </a:lnTo>
                  <a:lnTo>
                    <a:pt x="1295146" y="0"/>
                  </a:lnTo>
                  <a:lnTo>
                    <a:pt x="1301651" y="0"/>
                  </a:lnTo>
                  <a:lnTo>
                    <a:pt x="1302284" y="0"/>
                  </a:lnTo>
                  <a:lnTo>
                    <a:pt x="1303313" y="0"/>
                  </a:lnTo>
                  <a:lnTo>
                    <a:pt x="1312767" y="0"/>
                  </a:lnTo>
                  <a:lnTo>
                    <a:pt x="1316242" y="0"/>
                  </a:lnTo>
                  <a:lnTo>
                    <a:pt x="1321886" y="0"/>
                  </a:lnTo>
                  <a:lnTo>
                    <a:pt x="1324685" y="0"/>
                  </a:lnTo>
                  <a:lnTo>
                    <a:pt x="1325211" y="0"/>
                  </a:lnTo>
                  <a:lnTo>
                    <a:pt x="1332348" y="0"/>
                  </a:lnTo>
                  <a:lnTo>
                    <a:pt x="1332714" y="0"/>
                  </a:lnTo>
                  <a:lnTo>
                    <a:pt x="1333135" y="0"/>
                  </a:lnTo>
                  <a:lnTo>
                    <a:pt x="1348747" y="0"/>
                  </a:lnTo>
                  <a:lnTo>
                    <a:pt x="1354749" y="0"/>
                  </a:lnTo>
                  <a:lnTo>
                    <a:pt x="1378811" y="0"/>
                  </a:lnTo>
                  <a:lnTo>
                    <a:pt x="1383745" y="0"/>
                  </a:lnTo>
                  <a:lnTo>
                    <a:pt x="1385406" y="0"/>
                  </a:lnTo>
                  <a:lnTo>
                    <a:pt x="1399356" y="0"/>
                  </a:lnTo>
                  <a:lnTo>
                    <a:pt x="1400513" y="0"/>
                  </a:lnTo>
                  <a:lnTo>
                    <a:pt x="1413947" y="0"/>
                  </a:lnTo>
                  <a:lnTo>
                    <a:pt x="1414442" y="0"/>
                  </a:lnTo>
                  <a:lnTo>
                    <a:pt x="1422915" y="0"/>
                  </a:lnTo>
                  <a:lnTo>
                    <a:pt x="1426390" y="0"/>
                  </a:lnTo>
                  <a:lnTo>
                    <a:pt x="1429420" y="0"/>
                  </a:lnTo>
                  <a:lnTo>
                    <a:pt x="1430053" y="0"/>
                  </a:lnTo>
                  <a:lnTo>
                    <a:pt x="1430206" y="0"/>
                  </a:lnTo>
                  <a:lnTo>
                    <a:pt x="1430577" y="0"/>
                  </a:lnTo>
                  <a:lnTo>
                    <a:pt x="1436843" y="0"/>
                  </a:lnTo>
                  <a:lnTo>
                    <a:pt x="1444011" y="0"/>
                  </a:lnTo>
                  <a:lnTo>
                    <a:pt x="1449655" y="0"/>
                  </a:lnTo>
                  <a:lnTo>
                    <a:pt x="1452454" y="0"/>
                  </a:lnTo>
                  <a:lnTo>
                    <a:pt x="1452980" y="0"/>
                  </a:lnTo>
                  <a:lnTo>
                    <a:pt x="1456455" y="0"/>
                  </a:lnTo>
                  <a:lnTo>
                    <a:pt x="1459664" y="0"/>
                  </a:lnTo>
                  <a:lnTo>
                    <a:pt x="1460117" y="0"/>
                  </a:lnTo>
                  <a:lnTo>
                    <a:pt x="1460483" y="0"/>
                  </a:lnTo>
                  <a:lnTo>
                    <a:pt x="1460904" y="0"/>
                  </a:lnTo>
                  <a:lnTo>
                    <a:pt x="1472926" y="0"/>
                  </a:lnTo>
                  <a:lnTo>
                    <a:pt x="1482518" y="0"/>
                  </a:lnTo>
                  <a:lnTo>
                    <a:pt x="1489729" y="0"/>
                  </a:lnTo>
                  <a:lnTo>
                    <a:pt x="1504116" y="0"/>
                  </a:lnTo>
                  <a:lnTo>
                    <a:pt x="1511514" y="0"/>
                  </a:lnTo>
                  <a:lnTo>
                    <a:pt x="1524740" y="0"/>
                  </a:lnTo>
                  <a:lnTo>
                    <a:pt x="1528282" y="0"/>
                  </a:lnTo>
                  <a:lnTo>
                    <a:pt x="1531757" y="0"/>
                  </a:lnTo>
                  <a:lnTo>
                    <a:pt x="1534181" y="0"/>
                  </a:lnTo>
                  <a:lnTo>
                    <a:pt x="1542211" y="0"/>
                  </a:lnTo>
                  <a:lnTo>
                    <a:pt x="1554159" y="0"/>
                  </a:lnTo>
                  <a:lnTo>
                    <a:pt x="1557318" y="0"/>
                  </a:lnTo>
                  <a:lnTo>
                    <a:pt x="1557975" y="0"/>
                  </a:lnTo>
                  <a:lnTo>
                    <a:pt x="1558346" y="0"/>
                  </a:lnTo>
                  <a:lnTo>
                    <a:pt x="1561822" y="0"/>
                  </a:lnTo>
                  <a:lnTo>
                    <a:pt x="1564612" y="0"/>
                  </a:lnTo>
                  <a:lnTo>
                    <a:pt x="1566857" y="0"/>
                  </a:lnTo>
                  <a:lnTo>
                    <a:pt x="1576919" y="0"/>
                  </a:lnTo>
                  <a:lnTo>
                    <a:pt x="1579719" y="0"/>
                  </a:lnTo>
                  <a:lnTo>
                    <a:pt x="1584224" y="0"/>
                  </a:lnTo>
                  <a:lnTo>
                    <a:pt x="1587382" y="0"/>
                  </a:lnTo>
                  <a:lnTo>
                    <a:pt x="1587433" y="0"/>
                  </a:lnTo>
                  <a:lnTo>
                    <a:pt x="1600695" y="0"/>
                  </a:lnTo>
                  <a:lnTo>
                    <a:pt x="1606834" y="0"/>
                  </a:lnTo>
                  <a:lnTo>
                    <a:pt x="1607256" y="0"/>
                  </a:lnTo>
                  <a:lnTo>
                    <a:pt x="1608325" y="0"/>
                  </a:lnTo>
                  <a:lnTo>
                    <a:pt x="1609783" y="0"/>
                  </a:lnTo>
                  <a:lnTo>
                    <a:pt x="1617498" y="0"/>
                  </a:lnTo>
                  <a:lnTo>
                    <a:pt x="1631885" y="0"/>
                  </a:lnTo>
                  <a:lnTo>
                    <a:pt x="1636899" y="0"/>
                  </a:lnTo>
                  <a:lnTo>
                    <a:pt x="1637320" y="0"/>
                  </a:lnTo>
                  <a:lnTo>
                    <a:pt x="1637445" y="0"/>
                  </a:lnTo>
                  <a:lnTo>
                    <a:pt x="1652509" y="0"/>
                  </a:lnTo>
                  <a:lnTo>
                    <a:pt x="1659526" y="0"/>
                  </a:lnTo>
                  <a:lnTo>
                    <a:pt x="1661950" y="0"/>
                  </a:lnTo>
                  <a:lnTo>
                    <a:pt x="1664952" y="0"/>
                  </a:lnTo>
                  <a:lnTo>
                    <a:pt x="1667212" y="0"/>
                  </a:lnTo>
                  <a:lnTo>
                    <a:pt x="1685087" y="0"/>
                  </a:lnTo>
                  <a:lnTo>
                    <a:pt x="1689591" y="0"/>
                  </a:lnTo>
                  <a:lnTo>
                    <a:pt x="1694626" y="0"/>
                  </a:lnTo>
                  <a:lnTo>
                    <a:pt x="1697276" y="0"/>
                  </a:lnTo>
                  <a:lnTo>
                    <a:pt x="1698000" y="0"/>
                  </a:lnTo>
                  <a:lnTo>
                    <a:pt x="1704688" y="0"/>
                  </a:lnTo>
                  <a:lnTo>
                    <a:pt x="1707488" y="0"/>
                  </a:lnTo>
                  <a:lnTo>
                    <a:pt x="1710963" y="0"/>
                  </a:lnTo>
                  <a:lnTo>
                    <a:pt x="1715151" y="0"/>
                  </a:lnTo>
                  <a:lnTo>
                    <a:pt x="1721928" y="0"/>
                  </a:lnTo>
                  <a:lnTo>
                    <a:pt x="1734603" y="0"/>
                  </a:lnTo>
                  <a:lnTo>
                    <a:pt x="1735025" y="0"/>
                  </a:lnTo>
                  <a:lnTo>
                    <a:pt x="1735558" y="0"/>
                  </a:lnTo>
                  <a:lnTo>
                    <a:pt x="1736094" y="0"/>
                  </a:lnTo>
                  <a:lnTo>
                    <a:pt x="1737552" y="0"/>
                  </a:lnTo>
                  <a:lnTo>
                    <a:pt x="1741027" y="0"/>
                  </a:lnTo>
                  <a:lnTo>
                    <a:pt x="1747046" y="0"/>
                  </a:lnTo>
                  <a:lnTo>
                    <a:pt x="1748537" y="0"/>
                  </a:lnTo>
                  <a:lnTo>
                    <a:pt x="1753052" y="0"/>
                  </a:lnTo>
                  <a:lnTo>
                    <a:pt x="1757499" y="0"/>
                  </a:lnTo>
                  <a:lnTo>
                    <a:pt x="1764668" y="0"/>
                  </a:lnTo>
                  <a:lnTo>
                    <a:pt x="1765089" y="0"/>
                  </a:lnTo>
                  <a:lnTo>
                    <a:pt x="1765214" y="0"/>
                  </a:lnTo>
                  <a:lnTo>
                    <a:pt x="1770320" y="0"/>
                  </a:lnTo>
                  <a:lnTo>
                    <a:pt x="1777110" y="0"/>
                  </a:lnTo>
                  <a:lnTo>
                    <a:pt x="1779774" y="0"/>
                  </a:lnTo>
                  <a:lnTo>
                    <a:pt x="1792721" y="0"/>
                  </a:lnTo>
                  <a:lnTo>
                    <a:pt x="1794981" y="0"/>
                  </a:lnTo>
                  <a:lnTo>
                    <a:pt x="1825045" y="0"/>
                  </a:lnTo>
                  <a:lnTo>
                    <a:pt x="1825769" y="0"/>
                  </a:lnTo>
                  <a:lnTo>
                    <a:pt x="1838732" y="0"/>
                  </a:lnTo>
                  <a:lnTo>
                    <a:pt x="1845818" y="0"/>
                  </a:lnTo>
                  <a:lnTo>
                    <a:pt x="1849697" y="0"/>
                  </a:lnTo>
                  <a:lnTo>
                    <a:pt x="1852412" y="0"/>
                  </a:lnTo>
                  <a:lnTo>
                    <a:pt x="1853903" y="0"/>
                  </a:lnTo>
                  <a:lnTo>
                    <a:pt x="1863327" y="0"/>
                  </a:lnTo>
                  <a:lnTo>
                    <a:pt x="1868796" y="0"/>
                  </a:lnTo>
                  <a:lnTo>
                    <a:pt x="1874815" y="0"/>
                  </a:lnTo>
                  <a:lnTo>
                    <a:pt x="1876306" y="0"/>
                  </a:lnTo>
                  <a:lnTo>
                    <a:pt x="1880821" y="0"/>
                  </a:lnTo>
                  <a:lnTo>
                    <a:pt x="1882477" y="0"/>
                  </a:lnTo>
                  <a:lnTo>
                    <a:pt x="1883936" y="0"/>
                  </a:lnTo>
                  <a:lnTo>
                    <a:pt x="1885268" y="0"/>
                  </a:lnTo>
                  <a:lnTo>
                    <a:pt x="1896427" y="0"/>
                  </a:lnTo>
                  <a:lnTo>
                    <a:pt x="1898089" y="0"/>
                  </a:lnTo>
                  <a:lnTo>
                    <a:pt x="1904879" y="0"/>
                  </a:lnTo>
                  <a:lnTo>
                    <a:pt x="1907543" y="0"/>
                  </a:lnTo>
                  <a:lnTo>
                    <a:pt x="1911018" y="0"/>
                  </a:lnTo>
                  <a:lnTo>
                    <a:pt x="1919986" y="0"/>
                  </a:lnTo>
                  <a:lnTo>
                    <a:pt x="1927124" y="0"/>
                  </a:lnTo>
                  <a:lnTo>
                    <a:pt x="1927489" y="0"/>
                  </a:lnTo>
                  <a:lnTo>
                    <a:pt x="1927911" y="0"/>
                  </a:lnTo>
                  <a:lnTo>
                    <a:pt x="1929402" y="0"/>
                  </a:lnTo>
                  <a:lnTo>
                    <a:pt x="1946726" y="0"/>
                  </a:lnTo>
                  <a:lnTo>
                    <a:pt x="1949525" y="0"/>
                  </a:lnTo>
                  <a:lnTo>
                    <a:pt x="1957554" y="0"/>
                  </a:lnTo>
                  <a:lnTo>
                    <a:pt x="1957975" y="0"/>
                  </a:lnTo>
                  <a:lnTo>
                    <a:pt x="1973587" y="0"/>
                  </a:lnTo>
                  <a:lnTo>
                    <a:pt x="1978520" y="0"/>
                  </a:lnTo>
                  <a:lnTo>
                    <a:pt x="1980012" y="0"/>
                  </a:lnTo>
                  <a:lnTo>
                    <a:pt x="1980181" y="0"/>
                  </a:lnTo>
                  <a:lnTo>
                    <a:pt x="1981672" y="0"/>
                  </a:lnTo>
                  <a:lnTo>
                    <a:pt x="2008585" y="0"/>
                  </a:lnTo>
                  <a:lnTo>
                    <a:pt x="2009218" y="0"/>
                  </a:lnTo>
                  <a:lnTo>
                    <a:pt x="2010246" y="0"/>
                  </a:lnTo>
                  <a:lnTo>
                    <a:pt x="2010709" y="0"/>
                  </a:lnTo>
                  <a:lnTo>
                    <a:pt x="2011705" y="0"/>
                  </a:lnTo>
                  <a:lnTo>
                    <a:pt x="2024147" y="0"/>
                  </a:lnTo>
                  <a:lnTo>
                    <a:pt x="2024196" y="0"/>
                  </a:lnTo>
                  <a:lnTo>
                    <a:pt x="2024981" y="0"/>
                  </a:lnTo>
                  <a:lnTo>
                    <a:pt x="2025353" y="0"/>
                  </a:lnTo>
                  <a:lnTo>
                    <a:pt x="2026473" y="0"/>
                  </a:lnTo>
                  <a:lnTo>
                    <a:pt x="2031619" y="0"/>
                  </a:lnTo>
                  <a:lnTo>
                    <a:pt x="2033110" y="0"/>
                  </a:lnTo>
                  <a:lnTo>
                    <a:pt x="2038787" y="0"/>
                  </a:lnTo>
                  <a:lnTo>
                    <a:pt x="2039282" y="0"/>
                  </a:lnTo>
                  <a:lnTo>
                    <a:pt x="2047755" y="0"/>
                  </a:lnTo>
                  <a:lnTo>
                    <a:pt x="2051230" y="0"/>
                  </a:lnTo>
                  <a:lnTo>
                    <a:pt x="2054893" y="0"/>
                  </a:lnTo>
                  <a:lnTo>
                    <a:pt x="2055046" y="0"/>
                  </a:lnTo>
                  <a:lnTo>
                    <a:pt x="2055258" y="0"/>
                  </a:lnTo>
                  <a:lnTo>
                    <a:pt x="2055680" y="0"/>
                  </a:lnTo>
                  <a:lnTo>
                    <a:pt x="2057171" y="0"/>
                  </a:lnTo>
                  <a:lnTo>
                    <a:pt x="2061683" y="0"/>
                  </a:lnTo>
                  <a:lnTo>
                    <a:pt x="2067702" y="0"/>
                  </a:lnTo>
                  <a:lnTo>
                    <a:pt x="2074495" y="0"/>
                  </a:lnTo>
                  <a:lnTo>
                    <a:pt x="2077294" y="0"/>
                  </a:lnTo>
                  <a:lnTo>
                    <a:pt x="2084504" y="0"/>
                  </a:lnTo>
                  <a:lnTo>
                    <a:pt x="2085323" y="0"/>
                  </a:lnTo>
                  <a:lnTo>
                    <a:pt x="2085744" y="0"/>
                  </a:lnTo>
                  <a:lnTo>
                    <a:pt x="2097766" y="0"/>
                  </a:lnTo>
                  <a:lnTo>
                    <a:pt x="2106289" y="0"/>
                  </a:lnTo>
                  <a:lnTo>
                    <a:pt x="2107781" y="0"/>
                  </a:lnTo>
                  <a:lnTo>
                    <a:pt x="2128956" y="0"/>
                  </a:lnTo>
                  <a:lnTo>
                    <a:pt x="2129514" y="0"/>
                  </a:lnTo>
                  <a:lnTo>
                    <a:pt x="2136354" y="0"/>
                  </a:lnTo>
                  <a:lnTo>
                    <a:pt x="2136987" y="0"/>
                  </a:lnTo>
                  <a:lnTo>
                    <a:pt x="2138478" y="0"/>
                  </a:lnTo>
                  <a:lnTo>
                    <a:pt x="2151916" y="0"/>
                  </a:lnTo>
                  <a:lnTo>
                    <a:pt x="2152750" y="0"/>
                  </a:lnTo>
                  <a:lnTo>
                    <a:pt x="2153122" y="0"/>
                  </a:lnTo>
                  <a:lnTo>
                    <a:pt x="2154242" y="0"/>
                  </a:lnTo>
                  <a:lnTo>
                    <a:pt x="2156597" y="0"/>
                  </a:lnTo>
                  <a:lnTo>
                    <a:pt x="2159388" y="0"/>
                  </a:lnTo>
                  <a:lnTo>
                    <a:pt x="2160879" y="0"/>
                  </a:lnTo>
                  <a:lnTo>
                    <a:pt x="2161633" y="0"/>
                  </a:lnTo>
                  <a:lnTo>
                    <a:pt x="2167051" y="0"/>
                  </a:lnTo>
                  <a:lnTo>
                    <a:pt x="2178999" y="0"/>
                  </a:lnTo>
                  <a:lnTo>
                    <a:pt x="2182158" y="0"/>
                  </a:lnTo>
                  <a:lnTo>
                    <a:pt x="2182815" y="0"/>
                  </a:lnTo>
                  <a:lnTo>
                    <a:pt x="2188666" y="0"/>
                  </a:lnTo>
                  <a:lnTo>
                    <a:pt x="2189452" y="0"/>
                  </a:lnTo>
                  <a:lnTo>
                    <a:pt x="2191697" y="0"/>
                  </a:lnTo>
                  <a:lnTo>
                    <a:pt x="2195471" y="0"/>
                  </a:lnTo>
                  <a:lnTo>
                    <a:pt x="2201759" y="0"/>
                  </a:lnTo>
                  <a:lnTo>
                    <a:pt x="2203100" y="0"/>
                  </a:lnTo>
                  <a:lnTo>
                    <a:pt x="2204559" y="0"/>
                  </a:lnTo>
                  <a:lnTo>
                    <a:pt x="2204591" y="0"/>
                  </a:lnTo>
                  <a:lnTo>
                    <a:pt x="2212273" y="0"/>
                  </a:lnTo>
                  <a:lnTo>
                    <a:pt x="2225535" y="0"/>
                  </a:lnTo>
                  <a:lnTo>
                    <a:pt x="2231674" y="0"/>
                  </a:lnTo>
                  <a:lnTo>
                    <a:pt x="2232096" y="0"/>
                  </a:lnTo>
                  <a:lnTo>
                    <a:pt x="2232220" y="0"/>
                  </a:lnTo>
                  <a:lnTo>
                    <a:pt x="2233118" y="0"/>
                  </a:lnTo>
                  <a:lnTo>
                    <a:pt x="2233165" y="0"/>
                  </a:lnTo>
                  <a:lnTo>
                    <a:pt x="2256725" y="0"/>
                  </a:lnTo>
                  <a:lnTo>
                    <a:pt x="2257283" y="0"/>
                  </a:lnTo>
                  <a:lnTo>
                    <a:pt x="2262285" y="0"/>
                  </a:lnTo>
                  <a:lnTo>
                    <a:pt x="2284366" y="0"/>
                  </a:lnTo>
                  <a:lnTo>
                    <a:pt x="2289402" y="0"/>
                  </a:lnTo>
                  <a:lnTo>
                    <a:pt x="2292052" y="0"/>
                  </a:lnTo>
                  <a:lnTo>
                    <a:pt x="2299271" y="0"/>
                  </a:lnTo>
                  <a:lnTo>
                    <a:pt x="2308721" y="0"/>
                  </a:lnTo>
                  <a:lnTo>
                    <a:pt x="2309927" y="0"/>
                  </a:lnTo>
                  <a:lnTo>
                    <a:pt x="2316435" y="0"/>
                  </a:lnTo>
                  <a:lnTo>
                    <a:pt x="2316703" y="0"/>
                  </a:lnTo>
                  <a:lnTo>
                    <a:pt x="2319466" y="0"/>
                  </a:lnTo>
                  <a:lnTo>
                    <a:pt x="2322840" y="0"/>
                  </a:lnTo>
                  <a:lnTo>
                    <a:pt x="2329528" y="0"/>
                  </a:lnTo>
                  <a:lnTo>
                    <a:pt x="2330869" y="0"/>
                  </a:lnTo>
                  <a:lnTo>
                    <a:pt x="2332328" y="0"/>
                  </a:lnTo>
                  <a:lnTo>
                    <a:pt x="2332360" y="0"/>
                  </a:lnTo>
                  <a:lnTo>
                    <a:pt x="2335803" y="0"/>
                  </a:lnTo>
                  <a:lnTo>
                    <a:pt x="2343312" y="0"/>
                  </a:lnTo>
                  <a:lnTo>
                    <a:pt x="2344804" y="0"/>
                  </a:lnTo>
                  <a:lnTo>
                    <a:pt x="2346768" y="0"/>
                  </a:lnTo>
                  <a:lnTo>
                    <a:pt x="2347827" y="0"/>
                  </a:lnTo>
                  <a:lnTo>
                    <a:pt x="2352274" y="0"/>
                  </a:lnTo>
                  <a:lnTo>
                    <a:pt x="2359443" y="0"/>
                  </a:lnTo>
                  <a:lnTo>
                    <a:pt x="2359865" y="0"/>
                  </a:lnTo>
                  <a:lnTo>
                    <a:pt x="2359989" y="0"/>
                  </a:lnTo>
                  <a:lnTo>
                    <a:pt x="2360887" y="0"/>
                  </a:lnTo>
                  <a:lnTo>
                    <a:pt x="2360934" y="0"/>
                  </a:lnTo>
                  <a:lnTo>
                    <a:pt x="2371886" y="0"/>
                  </a:lnTo>
                  <a:lnTo>
                    <a:pt x="2373377" y="0"/>
                  </a:lnTo>
                  <a:lnTo>
                    <a:pt x="2377892" y="0"/>
                  </a:lnTo>
                  <a:cubicBezTo>
                    <a:pt x="2382339" y="0"/>
                    <a:pt x="2382339" y="0"/>
                    <a:pt x="2382339" y="0"/>
                  </a:cubicBezTo>
                  <a:lnTo>
                    <a:pt x="2390054" y="0"/>
                  </a:lnTo>
                  <a:lnTo>
                    <a:pt x="2419821" y="0"/>
                  </a:lnTo>
                  <a:lnTo>
                    <a:pt x="2427040" y="0"/>
                  </a:lnTo>
                  <a:lnTo>
                    <a:pt x="2436490" y="0"/>
                  </a:lnTo>
                  <a:lnTo>
                    <a:pt x="2444472" y="0"/>
                  </a:lnTo>
                  <a:lnTo>
                    <a:pt x="2448678" y="0"/>
                  </a:lnTo>
                  <a:lnTo>
                    <a:pt x="2450171" y="0"/>
                  </a:lnTo>
                  <a:lnTo>
                    <a:pt x="2450609" y="0"/>
                  </a:lnTo>
                  <a:lnTo>
                    <a:pt x="2463572" y="0"/>
                  </a:lnTo>
                  <a:lnTo>
                    <a:pt x="2471081" y="0"/>
                  </a:lnTo>
                  <a:lnTo>
                    <a:pt x="2472573" y="0"/>
                  </a:lnTo>
                  <a:lnTo>
                    <a:pt x="2474537" y="0"/>
                  </a:lnTo>
                  <a:lnTo>
                    <a:pt x="2475596" y="0"/>
                  </a:lnTo>
                  <a:lnTo>
                    <a:pt x="2477252" y="0"/>
                  </a:lnTo>
                  <a:lnTo>
                    <a:pt x="2478712" y="0"/>
                  </a:lnTo>
                  <a:lnTo>
                    <a:pt x="2478743" y="0"/>
                  </a:lnTo>
                  <a:lnTo>
                    <a:pt x="2480043" y="0"/>
                  </a:lnTo>
                  <a:lnTo>
                    <a:pt x="2499655" y="0"/>
                  </a:lnTo>
                  <a:lnTo>
                    <a:pt x="2501146" y="0"/>
                  </a:lnTo>
                  <a:lnTo>
                    <a:pt x="2505661" y="0"/>
                  </a:lnTo>
                  <a:lnTo>
                    <a:pt x="2508776" y="0"/>
                  </a:lnTo>
                  <a:lnTo>
                    <a:pt x="2510108" y="0"/>
                  </a:lnTo>
                  <a:lnTo>
                    <a:pt x="2524178" y="0"/>
                  </a:lnTo>
                  <a:lnTo>
                    <a:pt x="2525248" y="0"/>
                  </a:lnTo>
                  <a:lnTo>
                    <a:pt x="2525669" y="0"/>
                  </a:lnTo>
                  <a:lnTo>
                    <a:pt x="2552329" y="0"/>
                  </a:lnTo>
                  <a:lnTo>
                    <a:pt x="2552751" y="0"/>
                  </a:lnTo>
                  <a:lnTo>
                    <a:pt x="2554242" y="0"/>
                  </a:lnTo>
                  <a:lnTo>
                    <a:pt x="2574787" y="0"/>
                  </a:lnTo>
                  <a:lnTo>
                    <a:pt x="2576279" y="0"/>
                  </a:lnTo>
                  <a:lnTo>
                    <a:pt x="2576447" y="0"/>
                  </a:lnTo>
                  <a:lnTo>
                    <a:pt x="2577940" y="0"/>
                  </a:lnTo>
                  <a:lnTo>
                    <a:pt x="2603360" y="0"/>
                  </a:lnTo>
                  <a:lnTo>
                    <a:pt x="2604852" y="0"/>
                  </a:lnTo>
                  <a:lnTo>
                    <a:pt x="2605021" y="0"/>
                  </a:lnTo>
                  <a:lnTo>
                    <a:pt x="2605484" y="0"/>
                  </a:lnTo>
                  <a:lnTo>
                    <a:pt x="2606481" y="0"/>
                  </a:lnTo>
                  <a:lnTo>
                    <a:pt x="2606512" y="0"/>
                  </a:lnTo>
                  <a:lnTo>
                    <a:pt x="2606976" y="0"/>
                  </a:lnTo>
                  <a:lnTo>
                    <a:pt x="2618923" y="0"/>
                  </a:lnTo>
                  <a:lnTo>
                    <a:pt x="2621248" y="0"/>
                  </a:lnTo>
                  <a:lnTo>
                    <a:pt x="2622740" y="0"/>
                  </a:lnTo>
                  <a:lnTo>
                    <a:pt x="2627885" y="0"/>
                  </a:lnTo>
                  <a:lnTo>
                    <a:pt x="2629377" y="0"/>
                  </a:lnTo>
                  <a:lnTo>
                    <a:pt x="2634058" y="0"/>
                  </a:lnTo>
                  <a:lnTo>
                    <a:pt x="2635549" y="0"/>
                  </a:lnTo>
                  <a:lnTo>
                    <a:pt x="2636545" y="0"/>
                  </a:lnTo>
                  <a:lnTo>
                    <a:pt x="2648987" y="0"/>
                  </a:lnTo>
                  <a:lnTo>
                    <a:pt x="2649821" y="0"/>
                  </a:lnTo>
                  <a:lnTo>
                    <a:pt x="2651313" y="0"/>
                  </a:lnTo>
                  <a:lnTo>
                    <a:pt x="2651947" y="0"/>
                  </a:lnTo>
                  <a:lnTo>
                    <a:pt x="2653017" y="0"/>
                  </a:lnTo>
                  <a:lnTo>
                    <a:pt x="2653438" y="0"/>
                  </a:lnTo>
                  <a:lnTo>
                    <a:pt x="2656459" y="0"/>
                  </a:lnTo>
                  <a:lnTo>
                    <a:pt x="2657950" y="0"/>
                  </a:lnTo>
                  <a:lnTo>
                    <a:pt x="2665460" y="0"/>
                  </a:lnTo>
                  <a:lnTo>
                    <a:pt x="2680098" y="0"/>
                  </a:lnTo>
                  <a:lnTo>
                    <a:pt x="2680520" y="0"/>
                  </a:lnTo>
                  <a:lnTo>
                    <a:pt x="2682011" y="0"/>
                  </a:lnTo>
                  <a:lnTo>
                    <a:pt x="2692542" y="0"/>
                  </a:lnTo>
                  <a:lnTo>
                    <a:pt x="2702556" y="0"/>
                  </a:lnTo>
                  <a:lnTo>
                    <a:pt x="2704048" y="0"/>
                  </a:lnTo>
                  <a:lnTo>
                    <a:pt x="2724289" y="0"/>
                  </a:lnTo>
                  <a:lnTo>
                    <a:pt x="2731129" y="0"/>
                  </a:lnTo>
                  <a:lnTo>
                    <a:pt x="2732621" y="0"/>
                  </a:lnTo>
                  <a:lnTo>
                    <a:pt x="2733253" y="0"/>
                  </a:lnTo>
                  <a:lnTo>
                    <a:pt x="2734745" y="0"/>
                  </a:lnTo>
                  <a:lnTo>
                    <a:pt x="2746692" y="0"/>
                  </a:lnTo>
                  <a:lnTo>
                    <a:pt x="2749017" y="0"/>
                  </a:lnTo>
                  <a:lnTo>
                    <a:pt x="2750509" y="0"/>
                  </a:lnTo>
                  <a:lnTo>
                    <a:pt x="2754354" y="0"/>
                  </a:lnTo>
                  <a:lnTo>
                    <a:pt x="2755654" y="0"/>
                  </a:lnTo>
                  <a:lnTo>
                    <a:pt x="2757146" y="0"/>
                  </a:lnTo>
                  <a:lnTo>
                    <a:pt x="2761827" y="0"/>
                  </a:lnTo>
                  <a:lnTo>
                    <a:pt x="2763318" y="0"/>
                  </a:lnTo>
                  <a:lnTo>
                    <a:pt x="2776756" y="0"/>
                  </a:lnTo>
                  <a:lnTo>
                    <a:pt x="2777590" y="0"/>
                  </a:lnTo>
                  <a:lnTo>
                    <a:pt x="2779082" y="0"/>
                  </a:lnTo>
                  <a:lnTo>
                    <a:pt x="2783442" y="0"/>
                  </a:lnTo>
                  <a:lnTo>
                    <a:pt x="2784228" y="0"/>
                  </a:lnTo>
                  <a:lnTo>
                    <a:pt x="2785719" y="0"/>
                  </a:lnTo>
                  <a:lnTo>
                    <a:pt x="2786473" y="0"/>
                  </a:lnTo>
                  <a:lnTo>
                    <a:pt x="2793229" y="0"/>
                  </a:lnTo>
                  <a:lnTo>
                    <a:pt x="2799367" y="0"/>
                  </a:lnTo>
                  <a:lnTo>
                    <a:pt x="2813506" y="0"/>
                  </a:lnTo>
                  <a:lnTo>
                    <a:pt x="2820311" y="0"/>
                  </a:lnTo>
                  <a:lnTo>
                    <a:pt x="2827893" y="0"/>
                  </a:lnTo>
                  <a:lnTo>
                    <a:pt x="2827940" y="0"/>
                  </a:lnTo>
                  <a:lnTo>
                    <a:pt x="2829431" y="0"/>
                  </a:lnTo>
                  <a:lnTo>
                    <a:pt x="2829978" y="0"/>
                  </a:lnTo>
                  <a:lnTo>
                    <a:pt x="2852058" y="0"/>
                  </a:lnTo>
                  <a:lnTo>
                    <a:pt x="2857060" y="0"/>
                  </a:lnTo>
                  <a:lnTo>
                    <a:pt x="2857958" y="0"/>
                  </a:lnTo>
                  <a:lnTo>
                    <a:pt x="2871601" y="0"/>
                  </a:lnTo>
                  <a:lnTo>
                    <a:pt x="2882123" y="0"/>
                  </a:lnTo>
                  <a:lnTo>
                    <a:pt x="2894046" y="0"/>
                  </a:lnTo>
                  <a:lnTo>
                    <a:pt x="2903496" y="0"/>
                  </a:lnTo>
                  <a:lnTo>
                    <a:pt x="2911211" y="0"/>
                  </a:lnTo>
                  <a:lnTo>
                    <a:pt x="2914242" y="0"/>
                  </a:lnTo>
                  <a:lnTo>
                    <a:pt x="2914461" y="0"/>
                  </a:lnTo>
                  <a:lnTo>
                    <a:pt x="2924111" y="0"/>
                  </a:lnTo>
                  <a:lnTo>
                    <a:pt x="2927136" y="0"/>
                  </a:lnTo>
                  <a:lnTo>
                    <a:pt x="2933561" y="0"/>
                  </a:lnTo>
                  <a:lnTo>
                    <a:pt x="2939580" y="0"/>
                  </a:lnTo>
                  <a:lnTo>
                    <a:pt x="2941275" y="0"/>
                  </a:lnTo>
                  <a:lnTo>
                    <a:pt x="2941543" y="0"/>
                  </a:lnTo>
                  <a:lnTo>
                    <a:pt x="2945586" y="0"/>
                  </a:lnTo>
                  <a:lnTo>
                    <a:pt x="2950032" y="0"/>
                  </a:lnTo>
                  <a:lnTo>
                    <a:pt x="2955662" y="0"/>
                  </a:lnTo>
                  <a:lnTo>
                    <a:pt x="2955709" y="0"/>
                  </a:lnTo>
                  <a:lnTo>
                    <a:pt x="2957200" y="0"/>
                  </a:lnTo>
                  <a:lnTo>
                    <a:pt x="2957747" y="0"/>
                  </a:lnTo>
                  <a:lnTo>
                    <a:pt x="2968152" y="0"/>
                  </a:lnTo>
                  <a:lnTo>
                    <a:pt x="2969644" y="0"/>
                  </a:lnTo>
                  <a:lnTo>
                    <a:pt x="2972667" y="0"/>
                  </a:lnTo>
                  <a:lnTo>
                    <a:pt x="2977114" y="0"/>
                  </a:lnTo>
                  <a:lnTo>
                    <a:pt x="2984829" y="0"/>
                  </a:lnTo>
                  <a:lnTo>
                    <a:pt x="2985727" y="0"/>
                  </a:lnTo>
                  <a:lnTo>
                    <a:pt x="2999370" y="0"/>
                  </a:lnTo>
                  <a:lnTo>
                    <a:pt x="3021815" y="0"/>
                  </a:lnTo>
                  <a:lnTo>
                    <a:pt x="3031265" y="0"/>
                  </a:lnTo>
                  <a:lnTo>
                    <a:pt x="3042230" y="0"/>
                  </a:lnTo>
                  <a:lnTo>
                    <a:pt x="3044946" y="0"/>
                  </a:lnTo>
                  <a:lnTo>
                    <a:pt x="3051880" y="0"/>
                  </a:lnTo>
                  <a:lnTo>
                    <a:pt x="3061330" y="0"/>
                  </a:lnTo>
                  <a:lnTo>
                    <a:pt x="3067349" y="0"/>
                  </a:lnTo>
                  <a:lnTo>
                    <a:pt x="3069312" y="0"/>
                  </a:lnTo>
                  <a:lnTo>
                    <a:pt x="3073355" y="0"/>
                  </a:lnTo>
                  <a:lnTo>
                    <a:pt x="3073518" y="0"/>
                  </a:lnTo>
                  <a:lnTo>
                    <a:pt x="3075011" y="0"/>
                  </a:lnTo>
                  <a:lnTo>
                    <a:pt x="3077801" y="0"/>
                  </a:lnTo>
                  <a:lnTo>
                    <a:pt x="3095921" y="0"/>
                  </a:lnTo>
                  <a:lnTo>
                    <a:pt x="3097413" y="0"/>
                  </a:lnTo>
                  <a:lnTo>
                    <a:pt x="3100436" y="0"/>
                  </a:lnTo>
                  <a:lnTo>
                    <a:pt x="3103552" y="0"/>
                  </a:lnTo>
                  <a:lnTo>
                    <a:pt x="3104883" y="0"/>
                  </a:lnTo>
                  <a:lnTo>
                    <a:pt x="3120023" y="0"/>
                  </a:lnTo>
                  <a:lnTo>
                    <a:pt x="3120445" y="0"/>
                  </a:lnTo>
                  <a:lnTo>
                    <a:pt x="3149018" y="0"/>
                  </a:lnTo>
                  <a:lnTo>
                    <a:pt x="3150088" y="0"/>
                  </a:lnTo>
                  <a:lnTo>
                    <a:pt x="3150509" y="0"/>
                  </a:lnTo>
                  <a:lnTo>
                    <a:pt x="3171054" y="0"/>
                  </a:lnTo>
                  <a:lnTo>
                    <a:pt x="3172715" y="0"/>
                  </a:lnTo>
                  <a:lnTo>
                    <a:pt x="3199627" y="0"/>
                  </a:lnTo>
                  <a:lnTo>
                    <a:pt x="3201119" y="0"/>
                  </a:lnTo>
                  <a:lnTo>
                    <a:pt x="3201287" y="0"/>
                  </a:lnTo>
                  <a:lnTo>
                    <a:pt x="3201751" y="0"/>
                  </a:lnTo>
                  <a:lnTo>
                    <a:pt x="3202780" y="0"/>
                  </a:lnTo>
                  <a:lnTo>
                    <a:pt x="3217515" y="0"/>
                  </a:lnTo>
                  <a:lnTo>
                    <a:pt x="3224152" y="0"/>
                  </a:lnTo>
                  <a:lnTo>
                    <a:pt x="3230324" y="0"/>
                  </a:lnTo>
                  <a:lnTo>
                    <a:pt x="3231321" y="0"/>
                  </a:lnTo>
                  <a:lnTo>
                    <a:pt x="3231816" y="0"/>
                  </a:lnTo>
                  <a:lnTo>
                    <a:pt x="3243763" y="0"/>
                  </a:lnTo>
                  <a:lnTo>
                    <a:pt x="3246088" y="0"/>
                  </a:lnTo>
                  <a:lnTo>
                    <a:pt x="3247580" y="0"/>
                  </a:lnTo>
                  <a:lnTo>
                    <a:pt x="3247792" y="0"/>
                  </a:lnTo>
                  <a:lnTo>
                    <a:pt x="3248214" y="0"/>
                  </a:lnTo>
                  <a:lnTo>
                    <a:pt x="3252725" y="0"/>
                  </a:lnTo>
                  <a:lnTo>
                    <a:pt x="3254217" y="0"/>
                  </a:lnTo>
                  <a:lnTo>
                    <a:pt x="3260235" y="0"/>
                  </a:lnTo>
                  <a:lnTo>
                    <a:pt x="3276787" y="0"/>
                  </a:lnTo>
                  <a:lnTo>
                    <a:pt x="3277857" y="0"/>
                  </a:lnTo>
                  <a:lnTo>
                    <a:pt x="3278278" y="0"/>
                  </a:lnTo>
                  <a:lnTo>
                    <a:pt x="3290300" y="0"/>
                  </a:lnTo>
                  <a:lnTo>
                    <a:pt x="3298823" y="0"/>
                  </a:lnTo>
                  <a:lnTo>
                    <a:pt x="3327396" y="0"/>
                  </a:lnTo>
                  <a:lnTo>
                    <a:pt x="3328888" y="0"/>
                  </a:lnTo>
                  <a:lnTo>
                    <a:pt x="3329520" y="0"/>
                  </a:lnTo>
                  <a:lnTo>
                    <a:pt x="3345284" y="0"/>
                  </a:lnTo>
                  <a:lnTo>
                    <a:pt x="3349129" y="0"/>
                  </a:lnTo>
                  <a:lnTo>
                    <a:pt x="3351921" y="0"/>
                  </a:lnTo>
                  <a:lnTo>
                    <a:pt x="3358093" y="0"/>
                  </a:lnTo>
                  <a:lnTo>
                    <a:pt x="3359585" y="0"/>
                  </a:lnTo>
                  <a:lnTo>
                    <a:pt x="3371532" y="0"/>
                  </a:lnTo>
                  <a:lnTo>
                    <a:pt x="3373857" y="0"/>
                  </a:lnTo>
                  <a:lnTo>
                    <a:pt x="3375349" y="0"/>
                  </a:lnTo>
                  <a:lnTo>
                    <a:pt x="3380494" y="0"/>
                  </a:lnTo>
                  <a:lnTo>
                    <a:pt x="3381986" y="0"/>
                  </a:lnTo>
                  <a:lnTo>
                    <a:pt x="3388004" y="0"/>
                  </a:lnTo>
                  <a:lnTo>
                    <a:pt x="3408282" y="0"/>
                  </a:lnTo>
                  <a:lnTo>
                    <a:pt x="3418069" y="0"/>
                  </a:lnTo>
                  <a:lnTo>
                    <a:pt x="3424207" y="0"/>
                  </a:lnTo>
                  <a:lnTo>
                    <a:pt x="3424753" y="0"/>
                  </a:lnTo>
                  <a:lnTo>
                    <a:pt x="3452733" y="0"/>
                  </a:lnTo>
                  <a:lnTo>
                    <a:pt x="3454818" y="0"/>
                  </a:lnTo>
                  <a:lnTo>
                    <a:pt x="3476898" y="0"/>
                  </a:lnTo>
                  <a:lnTo>
                    <a:pt x="3496441" y="0"/>
                  </a:lnTo>
                  <a:lnTo>
                    <a:pt x="3509236" y="0"/>
                  </a:lnTo>
                  <a:lnTo>
                    <a:pt x="3518886" y="0"/>
                  </a:lnTo>
                  <a:lnTo>
                    <a:pt x="3528336" y="0"/>
                  </a:lnTo>
                  <a:lnTo>
                    <a:pt x="3536051" y="0"/>
                  </a:lnTo>
                  <a:lnTo>
                    <a:pt x="3539301" y="0"/>
                  </a:lnTo>
                  <a:lnTo>
                    <a:pt x="3540361" y="0"/>
                  </a:lnTo>
                  <a:lnTo>
                    <a:pt x="3544807" y="0"/>
                  </a:lnTo>
                  <a:lnTo>
                    <a:pt x="3551976" y="0"/>
                  </a:lnTo>
                  <a:lnTo>
                    <a:pt x="3552522" y="0"/>
                  </a:lnTo>
                  <a:lnTo>
                    <a:pt x="3564420" y="0"/>
                  </a:lnTo>
                  <a:lnTo>
                    <a:pt x="3570426" y="0"/>
                  </a:lnTo>
                  <a:cubicBezTo>
                    <a:pt x="3574872" y="0"/>
                    <a:pt x="3574872" y="0"/>
                    <a:pt x="3574872" y="0"/>
                  </a:cubicBezTo>
                  <a:lnTo>
                    <a:pt x="3580502" y="0"/>
                  </a:lnTo>
                  <a:lnTo>
                    <a:pt x="3582587" y="0"/>
                  </a:lnTo>
                  <a:lnTo>
                    <a:pt x="3624210" y="0"/>
                  </a:lnTo>
                  <a:lnTo>
                    <a:pt x="3637005" y="0"/>
                  </a:lnTo>
                  <a:lnTo>
                    <a:pt x="3646655" y="0"/>
                  </a:lnTo>
                  <a:lnTo>
                    <a:pt x="3656105" y="0"/>
                  </a:lnTo>
                  <a:lnTo>
                    <a:pt x="3667070" y="0"/>
                  </a:lnTo>
                  <a:lnTo>
                    <a:pt x="3668130" y="0"/>
                  </a:lnTo>
                  <a:lnTo>
                    <a:pt x="3669786" y="0"/>
                  </a:lnTo>
                  <a:lnTo>
                    <a:pt x="3672576" y="0"/>
                  </a:lnTo>
                  <a:lnTo>
                    <a:pt x="3692189" y="0"/>
                  </a:lnTo>
                  <a:lnTo>
                    <a:pt x="3698195" y="0"/>
                  </a:lnTo>
                  <a:lnTo>
                    <a:pt x="3702641" y="0"/>
                  </a:lnTo>
                  <a:lnTo>
                    <a:pt x="3744863" y="0"/>
                  </a:lnTo>
                  <a:lnTo>
                    <a:pt x="3745285" y="0"/>
                  </a:lnTo>
                  <a:lnTo>
                    <a:pt x="3795894" y="0"/>
                  </a:lnTo>
                  <a:lnTo>
                    <a:pt x="3797555" y="0"/>
                  </a:lnTo>
                  <a:lnTo>
                    <a:pt x="3826591" y="0"/>
                  </a:lnTo>
                  <a:lnTo>
                    <a:pt x="3842355" y="0"/>
                  </a:lnTo>
                  <a:lnTo>
                    <a:pt x="3848992" y="0"/>
                  </a:lnTo>
                  <a:lnTo>
                    <a:pt x="3872632" y="0"/>
                  </a:lnTo>
                  <a:lnTo>
                    <a:pt x="3873054" y="0"/>
                  </a:lnTo>
                  <a:lnTo>
                    <a:pt x="3885075" y="0"/>
                  </a:lnTo>
                  <a:lnTo>
                    <a:pt x="3923663" y="0"/>
                  </a:lnTo>
                  <a:lnTo>
                    <a:pt x="3954360" y="0"/>
                  </a:lnTo>
                  <a:lnTo>
                    <a:pt x="3970124" y="0"/>
                  </a:lnTo>
                  <a:lnTo>
                    <a:pt x="3976761" y="0"/>
                  </a:lnTo>
                  <a:lnTo>
                    <a:pt x="4012844" y="0"/>
                  </a:lnTo>
                  <a:lnTo>
                    <a:pt x="4049593" y="0"/>
                  </a:lnTo>
                  <a:cubicBezTo>
                    <a:pt x="4169647" y="0"/>
                    <a:pt x="4169647" y="0"/>
                    <a:pt x="4169647" y="0"/>
                  </a:cubicBezTo>
                  <a:lnTo>
                    <a:pt x="4177362" y="0"/>
                  </a:lnTo>
                  <a:cubicBezTo>
                    <a:pt x="4297416" y="0"/>
                    <a:pt x="4297416" y="0"/>
                    <a:pt x="4297416" y="0"/>
                  </a:cubicBezTo>
                  <a:cubicBezTo>
                    <a:pt x="4327758" y="0"/>
                    <a:pt x="4364168" y="21251"/>
                    <a:pt x="4379339" y="47054"/>
                  </a:cubicBezTo>
                  <a:cubicBezTo>
                    <a:pt x="4591731" y="415146"/>
                    <a:pt x="4591731" y="415146"/>
                    <a:pt x="4591731" y="415146"/>
                  </a:cubicBezTo>
                  <a:cubicBezTo>
                    <a:pt x="4606902" y="440951"/>
                    <a:pt x="4606902" y="483452"/>
                    <a:pt x="4591731" y="509257"/>
                  </a:cubicBezTo>
                  <a:cubicBezTo>
                    <a:pt x="4379339" y="877348"/>
                    <a:pt x="4379339" y="877348"/>
                    <a:pt x="4379339" y="877348"/>
                  </a:cubicBezTo>
                  <a:cubicBezTo>
                    <a:pt x="4364168" y="903151"/>
                    <a:pt x="4327758" y="924402"/>
                    <a:pt x="4297416" y="924402"/>
                  </a:cubicBezTo>
                  <a:lnTo>
                    <a:pt x="4169647" y="924402"/>
                  </a:lnTo>
                  <a:lnTo>
                    <a:pt x="3976761" y="924402"/>
                  </a:lnTo>
                  <a:lnTo>
                    <a:pt x="3872632" y="924402"/>
                  </a:lnTo>
                  <a:lnTo>
                    <a:pt x="3848992" y="924402"/>
                  </a:lnTo>
                  <a:lnTo>
                    <a:pt x="3744863" y="924402"/>
                  </a:lnTo>
                  <a:lnTo>
                    <a:pt x="3702641" y="924402"/>
                  </a:lnTo>
                  <a:lnTo>
                    <a:pt x="3672576" y="924402"/>
                  </a:lnTo>
                  <a:lnTo>
                    <a:pt x="3656105" y="924402"/>
                  </a:lnTo>
                  <a:lnTo>
                    <a:pt x="3574872" y="924402"/>
                  </a:lnTo>
                  <a:lnTo>
                    <a:pt x="3551976" y="924402"/>
                  </a:lnTo>
                  <a:lnTo>
                    <a:pt x="3544807" y="924402"/>
                  </a:lnTo>
                  <a:lnTo>
                    <a:pt x="3528336" y="924402"/>
                  </a:lnTo>
                  <a:lnTo>
                    <a:pt x="3424207" y="924402"/>
                  </a:lnTo>
                  <a:lnTo>
                    <a:pt x="3381986" y="924402"/>
                  </a:lnTo>
                  <a:lnTo>
                    <a:pt x="3380494" y="924402"/>
                  </a:lnTo>
                  <a:lnTo>
                    <a:pt x="3351921" y="924402"/>
                  </a:lnTo>
                  <a:lnTo>
                    <a:pt x="3277857" y="924402"/>
                  </a:lnTo>
                  <a:lnTo>
                    <a:pt x="3254217" y="924402"/>
                  </a:lnTo>
                  <a:lnTo>
                    <a:pt x="3252725" y="924402"/>
                  </a:lnTo>
                  <a:lnTo>
                    <a:pt x="3247792" y="924402"/>
                  </a:lnTo>
                  <a:lnTo>
                    <a:pt x="3231321" y="924402"/>
                  </a:lnTo>
                  <a:lnTo>
                    <a:pt x="3224152" y="924402"/>
                  </a:lnTo>
                  <a:lnTo>
                    <a:pt x="3150088" y="924402"/>
                  </a:lnTo>
                  <a:lnTo>
                    <a:pt x="3120023" y="924402"/>
                  </a:lnTo>
                  <a:lnTo>
                    <a:pt x="3104883" y="924402"/>
                  </a:lnTo>
                  <a:lnTo>
                    <a:pt x="3103552" y="924402"/>
                  </a:lnTo>
                  <a:lnTo>
                    <a:pt x="3077801" y="924402"/>
                  </a:lnTo>
                  <a:lnTo>
                    <a:pt x="3061330" y="924402"/>
                  </a:lnTo>
                  <a:lnTo>
                    <a:pt x="3031265" y="924402"/>
                  </a:lnTo>
                  <a:lnTo>
                    <a:pt x="2977114" y="924402"/>
                  </a:lnTo>
                  <a:lnTo>
                    <a:pt x="2957200" y="924402"/>
                  </a:lnTo>
                  <a:lnTo>
                    <a:pt x="2955709" y="924402"/>
                  </a:lnTo>
                  <a:lnTo>
                    <a:pt x="2950032" y="924402"/>
                  </a:lnTo>
                  <a:lnTo>
                    <a:pt x="2933561" y="924402"/>
                  </a:lnTo>
                  <a:lnTo>
                    <a:pt x="2927136" y="924402"/>
                  </a:lnTo>
                  <a:lnTo>
                    <a:pt x="2903496" y="924402"/>
                  </a:lnTo>
                  <a:lnTo>
                    <a:pt x="2829431" y="924402"/>
                  </a:lnTo>
                  <a:lnTo>
                    <a:pt x="2827940" y="924402"/>
                  </a:lnTo>
                  <a:lnTo>
                    <a:pt x="2799367" y="924402"/>
                  </a:lnTo>
                  <a:lnTo>
                    <a:pt x="2785719" y="924402"/>
                  </a:lnTo>
                  <a:lnTo>
                    <a:pt x="2784228" y="924402"/>
                  </a:lnTo>
                  <a:lnTo>
                    <a:pt x="2757146" y="924402"/>
                  </a:lnTo>
                  <a:lnTo>
                    <a:pt x="2755654" y="924402"/>
                  </a:lnTo>
                  <a:lnTo>
                    <a:pt x="2680098" y="924402"/>
                  </a:lnTo>
                  <a:lnTo>
                    <a:pt x="2657950" y="924402"/>
                  </a:lnTo>
                  <a:lnTo>
                    <a:pt x="2656459" y="924402"/>
                  </a:lnTo>
                  <a:lnTo>
                    <a:pt x="2653017" y="924402"/>
                  </a:lnTo>
                  <a:lnTo>
                    <a:pt x="2636545" y="924402"/>
                  </a:lnTo>
                  <a:lnTo>
                    <a:pt x="2629377" y="924402"/>
                  </a:lnTo>
                  <a:lnTo>
                    <a:pt x="2627885" y="924402"/>
                  </a:lnTo>
                  <a:lnTo>
                    <a:pt x="2606481" y="924402"/>
                  </a:lnTo>
                  <a:lnTo>
                    <a:pt x="2552329" y="924402"/>
                  </a:lnTo>
                  <a:lnTo>
                    <a:pt x="2525248" y="924402"/>
                  </a:lnTo>
                  <a:lnTo>
                    <a:pt x="2510108" y="924402"/>
                  </a:lnTo>
                  <a:lnTo>
                    <a:pt x="2508776" y="924402"/>
                  </a:lnTo>
                  <a:lnTo>
                    <a:pt x="2480043" y="924402"/>
                  </a:lnTo>
                  <a:lnTo>
                    <a:pt x="2478712" y="924402"/>
                  </a:lnTo>
                  <a:lnTo>
                    <a:pt x="2463572" y="924402"/>
                  </a:lnTo>
                  <a:lnTo>
                    <a:pt x="2436490" y="924402"/>
                  </a:lnTo>
                  <a:lnTo>
                    <a:pt x="2382339" y="924402"/>
                  </a:lnTo>
                  <a:lnTo>
                    <a:pt x="2360934" y="924402"/>
                  </a:lnTo>
                  <a:lnTo>
                    <a:pt x="2359443" y="924402"/>
                  </a:lnTo>
                  <a:lnTo>
                    <a:pt x="2352274" y="924402"/>
                  </a:lnTo>
                  <a:lnTo>
                    <a:pt x="2335803" y="924402"/>
                  </a:lnTo>
                  <a:lnTo>
                    <a:pt x="2332360" y="924402"/>
                  </a:lnTo>
                  <a:lnTo>
                    <a:pt x="2332328" y="924402"/>
                  </a:lnTo>
                  <a:lnTo>
                    <a:pt x="2330869" y="924402"/>
                  </a:lnTo>
                  <a:lnTo>
                    <a:pt x="2308721" y="924402"/>
                  </a:lnTo>
                  <a:lnTo>
                    <a:pt x="2233165" y="924402"/>
                  </a:lnTo>
                  <a:lnTo>
                    <a:pt x="2231674" y="924402"/>
                  </a:lnTo>
                  <a:lnTo>
                    <a:pt x="2204591" y="924402"/>
                  </a:lnTo>
                  <a:lnTo>
                    <a:pt x="2204559" y="924402"/>
                  </a:lnTo>
                  <a:lnTo>
                    <a:pt x="2203100" y="924402"/>
                  </a:lnTo>
                  <a:lnTo>
                    <a:pt x="2189452" y="924402"/>
                  </a:lnTo>
                  <a:lnTo>
                    <a:pt x="2160879" y="924402"/>
                  </a:lnTo>
                  <a:lnTo>
                    <a:pt x="2159388" y="924402"/>
                  </a:lnTo>
                  <a:lnTo>
                    <a:pt x="2085323" y="924402"/>
                  </a:lnTo>
                  <a:lnTo>
                    <a:pt x="2077294" y="924402"/>
                  </a:lnTo>
                  <a:lnTo>
                    <a:pt x="2061683" y="924402"/>
                  </a:lnTo>
                  <a:lnTo>
                    <a:pt x="2055258" y="924402"/>
                  </a:lnTo>
                  <a:lnTo>
                    <a:pt x="2038787" y="924402"/>
                  </a:lnTo>
                  <a:lnTo>
                    <a:pt x="2033110" y="924402"/>
                  </a:lnTo>
                  <a:lnTo>
                    <a:pt x="2031619" y="924402"/>
                  </a:lnTo>
                  <a:lnTo>
                    <a:pt x="2011705" y="924402"/>
                  </a:lnTo>
                  <a:lnTo>
                    <a:pt x="1957554" y="924402"/>
                  </a:lnTo>
                  <a:lnTo>
                    <a:pt x="1949525" y="924402"/>
                  </a:lnTo>
                  <a:lnTo>
                    <a:pt x="1927489" y="924402"/>
                  </a:lnTo>
                  <a:lnTo>
                    <a:pt x="1911018" y="924402"/>
                  </a:lnTo>
                  <a:lnTo>
                    <a:pt x="1907543" y="924402"/>
                  </a:lnTo>
                  <a:lnTo>
                    <a:pt x="1885268" y="924402"/>
                  </a:lnTo>
                  <a:lnTo>
                    <a:pt x="1883936" y="924402"/>
                  </a:lnTo>
                  <a:lnTo>
                    <a:pt x="1868796" y="924402"/>
                  </a:lnTo>
                  <a:lnTo>
                    <a:pt x="1838732" y="924402"/>
                  </a:lnTo>
                  <a:lnTo>
                    <a:pt x="1779774" y="924402"/>
                  </a:lnTo>
                  <a:lnTo>
                    <a:pt x="1764668" y="924402"/>
                  </a:lnTo>
                  <a:lnTo>
                    <a:pt x="1757499" y="924402"/>
                  </a:lnTo>
                  <a:lnTo>
                    <a:pt x="1741027" y="924402"/>
                  </a:lnTo>
                  <a:lnTo>
                    <a:pt x="1737552" y="924402"/>
                  </a:lnTo>
                  <a:lnTo>
                    <a:pt x="1736094" y="924402"/>
                  </a:lnTo>
                  <a:lnTo>
                    <a:pt x="1734603" y="924402"/>
                  </a:lnTo>
                  <a:lnTo>
                    <a:pt x="1710963" y="924402"/>
                  </a:lnTo>
                  <a:lnTo>
                    <a:pt x="1707488" y="924402"/>
                  </a:lnTo>
                  <a:lnTo>
                    <a:pt x="1652509" y="924402"/>
                  </a:lnTo>
                  <a:lnTo>
                    <a:pt x="1636899" y="924402"/>
                  </a:lnTo>
                  <a:lnTo>
                    <a:pt x="1609783" y="924402"/>
                  </a:lnTo>
                  <a:lnTo>
                    <a:pt x="1608325" y="924402"/>
                  </a:lnTo>
                  <a:lnTo>
                    <a:pt x="1606834" y="924402"/>
                  </a:lnTo>
                  <a:lnTo>
                    <a:pt x="1579719" y="924402"/>
                  </a:lnTo>
                  <a:lnTo>
                    <a:pt x="1564612" y="924402"/>
                  </a:lnTo>
                  <a:lnTo>
                    <a:pt x="1524740" y="924402"/>
                  </a:lnTo>
                  <a:lnTo>
                    <a:pt x="1482518" y="924402"/>
                  </a:lnTo>
                  <a:lnTo>
                    <a:pt x="1460483" y="924402"/>
                  </a:lnTo>
                  <a:lnTo>
                    <a:pt x="1452454" y="924402"/>
                  </a:lnTo>
                  <a:lnTo>
                    <a:pt x="1444011" y="924402"/>
                  </a:lnTo>
                  <a:lnTo>
                    <a:pt x="1436843" y="924402"/>
                  </a:lnTo>
                  <a:lnTo>
                    <a:pt x="1413947" y="924402"/>
                  </a:lnTo>
                  <a:lnTo>
                    <a:pt x="1354749" y="924402"/>
                  </a:lnTo>
                  <a:lnTo>
                    <a:pt x="1332714" y="924402"/>
                  </a:lnTo>
                  <a:lnTo>
                    <a:pt x="1324685" y="924402"/>
                  </a:lnTo>
                  <a:lnTo>
                    <a:pt x="1316242" y="924402"/>
                  </a:lnTo>
                  <a:lnTo>
                    <a:pt x="1312767" y="924402"/>
                  </a:lnTo>
                  <a:lnTo>
                    <a:pt x="1286178" y="924402"/>
                  </a:lnTo>
                  <a:lnTo>
                    <a:pt x="1282703" y="924402"/>
                  </a:lnTo>
                  <a:lnTo>
                    <a:pt x="1243956" y="924402"/>
                  </a:lnTo>
                  <a:lnTo>
                    <a:pt x="1184998" y="924402"/>
                  </a:lnTo>
                  <a:lnTo>
                    <a:pt x="1154934" y="924402"/>
                  </a:lnTo>
                  <a:lnTo>
                    <a:pt x="1139828" y="924402"/>
                  </a:lnTo>
                  <a:lnTo>
                    <a:pt x="1116187" y="924402"/>
                  </a:lnTo>
                  <a:lnTo>
                    <a:pt x="1112712" y="924402"/>
                  </a:lnTo>
                  <a:lnTo>
                    <a:pt x="1057734" y="924402"/>
                  </a:lnTo>
                  <a:lnTo>
                    <a:pt x="1027669" y="924402"/>
                  </a:lnTo>
                  <a:lnTo>
                    <a:pt x="1012059" y="924402"/>
                  </a:lnTo>
                  <a:lnTo>
                    <a:pt x="984943" y="924402"/>
                  </a:lnTo>
                  <a:lnTo>
                    <a:pt x="929965" y="924402"/>
                  </a:lnTo>
                  <a:lnTo>
                    <a:pt x="899900" y="924402"/>
                  </a:lnTo>
                  <a:lnTo>
                    <a:pt x="857678" y="924402"/>
                  </a:lnTo>
                  <a:lnTo>
                    <a:pt x="819171" y="924402"/>
                  </a:lnTo>
                  <a:lnTo>
                    <a:pt x="729909" y="924402"/>
                  </a:lnTo>
                  <a:lnTo>
                    <a:pt x="691402" y="924402"/>
                  </a:lnTo>
                  <a:lnTo>
                    <a:pt x="687927" y="924402"/>
                  </a:lnTo>
                  <a:lnTo>
                    <a:pt x="560158" y="924402"/>
                  </a:lnTo>
                  <a:lnTo>
                    <a:pt x="432894" y="924402"/>
                  </a:lnTo>
                  <a:lnTo>
                    <a:pt x="305125" y="924402"/>
                  </a:lnTo>
                  <a:cubicBezTo>
                    <a:pt x="275541" y="924402"/>
                    <a:pt x="238373" y="903151"/>
                    <a:pt x="223202" y="877348"/>
                  </a:cubicBezTo>
                  <a:cubicBezTo>
                    <a:pt x="10809" y="509257"/>
                    <a:pt x="10809" y="509257"/>
                    <a:pt x="10809" y="509257"/>
                  </a:cubicBezTo>
                  <a:cubicBezTo>
                    <a:pt x="-3603" y="483452"/>
                    <a:pt x="-3603" y="440951"/>
                    <a:pt x="10809" y="415146"/>
                  </a:cubicBezTo>
                  <a:cubicBezTo>
                    <a:pt x="223202" y="47054"/>
                    <a:pt x="223202" y="47054"/>
                    <a:pt x="223202" y="47054"/>
                  </a:cubicBezTo>
                  <a:cubicBezTo>
                    <a:pt x="238373" y="21251"/>
                    <a:pt x="275541" y="0"/>
                    <a:pt x="30512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34" name="标题 1"/>
          <p:cNvSpPr txBox="1">
            <a:spLocks/>
          </p:cNvSpPr>
          <p:nvPr/>
        </p:nvSpPr>
        <p:spPr>
          <a:xfrm>
            <a:off x="2003094" y="300024"/>
            <a:ext cx="7095588" cy="795095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岗位具备能力</a:t>
            </a:r>
            <a:endParaRPr lang="zh-CN" altLang="en-US" sz="2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356071" y="284685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 sz="32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1670423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25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75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25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000"/>
                            </p:stCondLst>
                            <p:childTnLst>
                              <p:par>
                                <p:cTn id="92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825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875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9500"/>
                            </p:stCondLst>
                            <p:childTnLst>
                              <p:par>
                                <p:cTn id="11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0750"/>
                            </p:stCondLst>
                            <p:childTnLst>
                              <p:par>
                                <p:cTn id="1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1250"/>
                            </p:stCondLst>
                            <p:childTnLst>
                              <p:par>
                                <p:cTn id="1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 animBg="1"/>
      <p:bldP spid="28" grpId="0" animBg="1"/>
      <p:bldP spid="29" grpId="0" animBg="1"/>
      <p:bldP spid="30" grpId="0" animBg="1"/>
      <p:bldP spid="34" grpId="0"/>
      <p:bldP spid="3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0" y="2471984"/>
            <a:ext cx="12190414" cy="1223716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5296877" y="2613725"/>
            <a:ext cx="4285273" cy="830993"/>
          </a:xfrm>
          <a:prstGeom prst="rect">
            <a:avLst/>
          </a:prstGeom>
        </p:spPr>
        <p:txBody>
          <a:bodyPr wrap="square" lIns="91437" tIns="45718" rIns="91437" bIns="45718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胜任能力展示</a:t>
            </a:r>
            <a:endParaRPr lang="zh-CN" altLang="en-US" sz="4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507143" y="2087565"/>
            <a:ext cx="2209984" cy="1992550"/>
            <a:chOff x="3720691" y="2824413"/>
            <a:chExt cx="1341120" cy="1209172"/>
          </a:xfrm>
        </p:grpSpPr>
        <p:sp>
          <p:nvSpPr>
            <p:cNvPr id="21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3" name="Freeform 5"/>
          <p:cNvSpPr>
            <a:spLocks/>
          </p:cNvSpPr>
          <p:nvPr/>
        </p:nvSpPr>
        <p:spPr bwMode="auto">
          <a:xfrm rot="1855731">
            <a:off x="2671950" y="2236158"/>
            <a:ext cx="1880368" cy="1695366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C00000"/>
            </a:solidFill>
            <a:prstDash val="sysDash"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3157798" y="2339812"/>
            <a:ext cx="112680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C</a:t>
            </a:r>
            <a:endParaRPr lang="zh-CN" altLang="en-US" sz="8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44445092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3" grpId="0" animBg="1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2914328" y="2028761"/>
            <a:ext cx="2050811" cy="2051664"/>
          </a:xfrm>
          <a:prstGeom prst="ellipse">
            <a:avLst/>
          </a:prstGeom>
          <a:gradFill>
            <a:gsLst>
              <a:gs pos="34000">
                <a:schemeClr val="bg1"/>
              </a:gs>
              <a:gs pos="96000">
                <a:srgbClr val="DBDBDD"/>
              </a:gs>
            </a:gsLst>
            <a:path path="circle">
              <a:fillToRect l="100000" t="100000"/>
            </a:path>
          </a:gradFill>
          <a:ln w="38100">
            <a:solidFill>
              <a:schemeClr val="bg1"/>
            </a:solidFill>
          </a:ln>
          <a:effectLst>
            <a:outerShdw blurRad="254000" dist="139700" dir="7200000" sx="92000" sy="92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5" tIns="45697" rIns="91395" bIns="45697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椭圆 9"/>
          <p:cNvSpPr/>
          <p:nvPr/>
        </p:nvSpPr>
        <p:spPr>
          <a:xfrm>
            <a:off x="3060422" y="2174917"/>
            <a:ext cx="1758623" cy="1759352"/>
          </a:xfrm>
          <a:prstGeom prst="ellipse">
            <a:avLst/>
          </a:prstGeom>
          <a:solidFill>
            <a:srgbClr val="C00000"/>
          </a:solidFill>
          <a:ln w="19050">
            <a:noFill/>
          </a:ln>
          <a:effectLst>
            <a:outerShdw blurRad="254000" dist="88900" dir="7200000" sx="92000" sy="92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5" tIns="45697" rIns="91395" bIns="45697" spcCol="0" rtlCol="0" anchor="ctr"/>
          <a:lstStyle/>
          <a:p>
            <a:pPr algn="ctr"/>
            <a:endParaRPr lang="zh-CN" altLang="en-US" dirty="0">
              <a:solidFill>
                <a:srgbClr val="00B0F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49225" y="2515735"/>
            <a:ext cx="1132800" cy="1077716"/>
          </a:xfrm>
          <a:prstGeom prst="rect">
            <a:avLst/>
          </a:prstGeom>
          <a:noFill/>
        </p:spPr>
        <p:txBody>
          <a:bodyPr wrap="square" lIns="91401" tIns="45700" rIns="91401" bIns="45700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管理能力</a:t>
            </a:r>
          </a:p>
        </p:txBody>
      </p:sp>
      <p:sp>
        <p:nvSpPr>
          <p:cNvPr id="12" name="Freeform 8"/>
          <p:cNvSpPr>
            <a:spLocks/>
          </p:cNvSpPr>
          <p:nvPr/>
        </p:nvSpPr>
        <p:spPr bwMode="auto">
          <a:xfrm>
            <a:off x="5175555" y="2515734"/>
            <a:ext cx="987468" cy="987883"/>
          </a:xfrm>
          <a:custGeom>
            <a:avLst/>
            <a:gdLst>
              <a:gd name="T0" fmla="*/ 691 w 1112"/>
              <a:gd name="T1" fmla="*/ 75 h 1112"/>
              <a:gd name="T2" fmla="*/ 1037 w 1112"/>
              <a:gd name="T3" fmla="*/ 691 h 1112"/>
              <a:gd name="T4" fmla="*/ 421 w 1112"/>
              <a:gd name="T5" fmla="*/ 1038 h 1112"/>
              <a:gd name="T6" fmla="*/ 74 w 1112"/>
              <a:gd name="T7" fmla="*/ 421 h 1112"/>
              <a:gd name="T8" fmla="*/ 691 w 1112"/>
              <a:gd name="T9" fmla="*/ 75 h 1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2" h="1112">
                <a:moveTo>
                  <a:pt x="691" y="75"/>
                </a:moveTo>
                <a:cubicBezTo>
                  <a:pt x="956" y="149"/>
                  <a:pt x="1112" y="425"/>
                  <a:pt x="1037" y="691"/>
                </a:cubicBezTo>
                <a:cubicBezTo>
                  <a:pt x="963" y="957"/>
                  <a:pt x="687" y="1112"/>
                  <a:pt x="421" y="1038"/>
                </a:cubicBezTo>
                <a:cubicBezTo>
                  <a:pt x="155" y="963"/>
                  <a:pt x="0" y="687"/>
                  <a:pt x="74" y="421"/>
                </a:cubicBezTo>
                <a:cubicBezTo>
                  <a:pt x="149" y="156"/>
                  <a:pt x="425" y="0"/>
                  <a:pt x="691" y="75"/>
                </a:cubicBezTo>
                <a:close/>
              </a:path>
            </a:pathLst>
          </a:custGeom>
          <a:solidFill>
            <a:srgbClr val="202A36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vert="horz" wrap="square" lIns="91401" tIns="45700" rIns="91401" bIns="4570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21287" y="2824921"/>
            <a:ext cx="941736" cy="369504"/>
          </a:xfrm>
          <a:prstGeom prst="rect">
            <a:avLst/>
          </a:prstGeom>
          <a:noFill/>
        </p:spPr>
        <p:txBody>
          <a:bodyPr wrap="square" lIns="91401" tIns="45700" rIns="91401" bIns="45700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执行力</a:t>
            </a:r>
          </a:p>
        </p:txBody>
      </p:sp>
      <p:sp>
        <p:nvSpPr>
          <p:cNvPr id="14" name="Freeform 9"/>
          <p:cNvSpPr>
            <a:spLocks/>
          </p:cNvSpPr>
          <p:nvPr/>
        </p:nvSpPr>
        <p:spPr bwMode="auto">
          <a:xfrm>
            <a:off x="4790351" y="3840830"/>
            <a:ext cx="976356" cy="978352"/>
          </a:xfrm>
          <a:custGeom>
            <a:avLst/>
            <a:gdLst>
              <a:gd name="T0" fmla="*/ 908 w 1101"/>
              <a:gd name="T1" fmla="*/ 201 h 1101"/>
              <a:gd name="T2" fmla="*/ 900 w 1101"/>
              <a:gd name="T3" fmla="*/ 908 h 1101"/>
              <a:gd name="T4" fmla="*/ 193 w 1101"/>
              <a:gd name="T5" fmla="*/ 900 h 1101"/>
              <a:gd name="T6" fmla="*/ 201 w 1101"/>
              <a:gd name="T7" fmla="*/ 193 h 1101"/>
              <a:gd name="T8" fmla="*/ 908 w 1101"/>
              <a:gd name="T9" fmla="*/ 201 h 1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1" h="1101">
                <a:moveTo>
                  <a:pt x="908" y="201"/>
                </a:moveTo>
                <a:cubicBezTo>
                  <a:pt x="1101" y="398"/>
                  <a:pt x="1097" y="715"/>
                  <a:pt x="900" y="908"/>
                </a:cubicBezTo>
                <a:cubicBezTo>
                  <a:pt x="703" y="1101"/>
                  <a:pt x="386" y="1098"/>
                  <a:pt x="193" y="900"/>
                </a:cubicBezTo>
                <a:cubicBezTo>
                  <a:pt x="0" y="703"/>
                  <a:pt x="3" y="386"/>
                  <a:pt x="201" y="193"/>
                </a:cubicBezTo>
                <a:cubicBezTo>
                  <a:pt x="398" y="0"/>
                  <a:pt x="715" y="4"/>
                  <a:pt x="908" y="201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vert="horz" wrap="square" lIns="91401" tIns="45700" rIns="91401" bIns="4570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38106" y="4145254"/>
            <a:ext cx="911008" cy="369504"/>
          </a:xfrm>
          <a:prstGeom prst="rect">
            <a:avLst/>
          </a:prstGeom>
          <a:noFill/>
        </p:spPr>
        <p:txBody>
          <a:bodyPr wrap="square" lIns="91401" tIns="45700" rIns="91401" bIns="45700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协调力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Freeform 10"/>
          <p:cNvSpPr>
            <a:spLocks/>
          </p:cNvSpPr>
          <p:nvPr/>
        </p:nvSpPr>
        <p:spPr bwMode="auto">
          <a:xfrm>
            <a:off x="3449177" y="4458647"/>
            <a:ext cx="981118" cy="981529"/>
          </a:xfrm>
          <a:custGeom>
            <a:avLst/>
            <a:gdLst>
              <a:gd name="T0" fmla="*/ 1037 w 1105"/>
              <a:gd name="T1" fmla="*/ 429 h 1106"/>
              <a:gd name="T2" fmla="*/ 676 w 1105"/>
              <a:gd name="T3" fmla="*/ 1037 h 1106"/>
              <a:gd name="T4" fmla="*/ 68 w 1105"/>
              <a:gd name="T5" fmla="*/ 677 h 1106"/>
              <a:gd name="T6" fmla="*/ 428 w 1105"/>
              <a:gd name="T7" fmla="*/ 68 h 1106"/>
              <a:gd name="T8" fmla="*/ 1037 w 1105"/>
              <a:gd name="T9" fmla="*/ 429 h 1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5" h="1106">
                <a:moveTo>
                  <a:pt x="1037" y="429"/>
                </a:moveTo>
                <a:cubicBezTo>
                  <a:pt x="1105" y="696"/>
                  <a:pt x="944" y="969"/>
                  <a:pt x="676" y="1037"/>
                </a:cubicBezTo>
                <a:cubicBezTo>
                  <a:pt x="409" y="1106"/>
                  <a:pt x="137" y="944"/>
                  <a:pt x="68" y="677"/>
                </a:cubicBezTo>
                <a:cubicBezTo>
                  <a:pt x="0" y="409"/>
                  <a:pt x="161" y="137"/>
                  <a:pt x="428" y="68"/>
                </a:cubicBezTo>
                <a:cubicBezTo>
                  <a:pt x="696" y="0"/>
                  <a:pt x="968" y="161"/>
                  <a:pt x="1037" y="429"/>
                </a:cubicBezTo>
                <a:close/>
              </a:path>
            </a:pathLst>
          </a:custGeom>
          <a:solidFill>
            <a:srgbClr val="202A36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vert="horz" wrap="square" lIns="91401" tIns="45700" rIns="91401" bIns="4570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96296" y="4764657"/>
            <a:ext cx="886882" cy="369504"/>
          </a:xfrm>
          <a:prstGeom prst="rect">
            <a:avLst/>
          </a:prstGeom>
          <a:noFill/>
        </p:spPr>
        <p:txBody>
          <a:bodyPr wrap="square" lIns="91401" tIns="45700" rIns="91401" bIns="45700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创新力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Freeform 11"/>
          <p:cNvSpPr>
            <a:spLocks/>
          </p:cNvSpPr>
          <p:nvPr/>
        </p:nvSpPr>
        <p:spPr bwMode="auto">
          <a:xfrm>
            <a:off x="2204565" y="3927464"/>
            <a:ext cx="987468" cy="986294"/>
          </a:xfrm>
          <a:custGeom>
            <a:avLst/>
            <a:gdLst>
              <a:gd name="T0" fmla="*/ 1037 w 1112"/>
              <a:gd name="T1" fmla="*/ 691 h 1112"/>
              <a:gd name="T2" fmla="*/ 421 w 1112"/>
              <a:gd name="T3" fmla="*/ 1038 h 1112"/>
              <a:gd name="T4" fmla="*/ 74 w 1112"/>
              <a:gd name="T5" fmla="*/ 422 h 1112"/>
              <a:gd name="T6" fmla="*/ 691 w 1112"/>
              <a:gd name="T7" fmla="*/ 75 h 1112"/>
              <a:gd name="T8" fmla="*/ 1037 w 1112"/>
              <a:gd name="T9" fmla="*/ 691 h 1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2" h="1112">
                <a:moveTo>
                  <a:pt x="1037" y="691"/>
                </a:moveTo>
                <a:cubicBezTo>
                  <a:pt x="963" y="957"/>
                  <a:pt x="687" y="1112"/>
                  <a:pt x="421" y="1038"/>
                </a:cubicBezTo>
                <a:cubicBezTo>
                  <a:pt x="155" y="964"/>
                  <a:pt x="0" y="688"/>
                  <a:pt x="74" y="422"/>
                </a:cubicBezTo>
                <a:cubicBezTo>
                  <a:pt x="149" y="156"/>
                  <a:pt x="425" y="0"/>
                  <a:pt x="691" y="75"/>
                </a:cubicBezTo>
                <a:cubicBezTo>
                  <a:pt x="956" y="149"/>
                  <a:pt x="1112" y="425"/>
                  <a:pt x="1037" y="691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vert="horz" wrap="square" lIns="91401" tIns="45700" rIns="91401" bIns="4570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5562" y="4220509"/>
            <a:ext cx="1023617" cy="369504"/>
          </a:xfrm>
          <a:prstGeom prst="rect">
            <a:avLst/>
          </a:prstGeom>
          <a:noFill/>
        </p:spPr>
        <p:txBody>
          <a:bodyPr wrap="square" lIns="91401" tIns="45700" rIns="91401" bIns="45700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领导力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Freeform 12"/>
          <p:cNvSpPr>
            <a:spLocks/>
          </p:cNvSpPr>
          <p:nvPr/>
        </p:nvSpPr>
        <p:spPr bwMode="auto">
          <a:xfrm>
            <a:off x="1720352" y="2619462"/>
            <a:ext cx="977943" cy="978352"/>
          </a:xfrm>
          <a:custGeom>
            <a:avLst/>
            <a:gdLst>
              <a:gd name="T0" fmla="*/ 900 w 1101"/>
              <a:gd name="T1" fmla="*/ 908 h 1102"/>
              <a:gd name="T2" fmla="*/ 193 w 1101"/>
              <a:gd name="T3" fmla="*/ 901 h 1102"/>
              <a:gd name="T4" fmla="*/ 201 w 1101"/>
              <a:gd name="T5" fmla="*/ 193 h 1102"/>
              <a:gd name="T6" fmla="*/ 908 w 1101"/>
              <a:gd name="T7" fmla="*/ 201 h 1102"/>
              <a:gd name="T8" fmla="*/ 900 w 1101"/>
              <a:gd name="T9" fmla="*/ 908 h 1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1" h="1102">
                <a:moveTo>
                  <a:pt x="900" y="908"/>
                </a:moveTo>
                <a:cubicBezTo>
                  <a:pt x="702" y="1102"/>
                  <a:pt x="386" y="1098"/>
                  <a:pt x="193" y="901"/>
                </a:cubicBezTo>
                <a:cubicBezTo>
                  <a:pt x="0" y="703"/>
                  <a:pt x="3" y="387"/>
                  <a:pt x="201" y="193"/>
                </a:cubicBezTo>
                <a:cubicBezTo>
                  <a:pt x="398" y="0"/>
                  <a:pt x="715" y="4"/>
                  <a:pt x="908" y="201"/>
                </a:cubicBezTo>
                <a:cubicBezTo>
                  <a:pt x="1101" y="399"/>
                  <a:pt x="1097" y="715"/>
                  <a:pt x="900" y="908"/>
                </a:cubicBezTo>
                <a:close/>
              </a:path>
            </a:pathLst>
          </a:custGeom>
          <a:solidFill>
            <a:srgbClr val="202A36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vert="horz" wrap="square" lIns="91401" tIns="45700" rIns="91401" bIns="4570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775693" y="2923886"/>
            <a:ext cx="875243" cy="369504"/>
          </a:xfrm>
          <a:prstGeom prst="rect">
            <a:avLst/>
          </a:prstGeom>
          <a:noFill/>
        </p:spPr>
        <p:txBody>
          <a:bodyPr wrap="square" lIns="91401" tIns="45700" rIns="91401" bIns="45700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学习力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83"/>
          <p:cNvSpPr>
            <a:spLocks noChangeArrowheads="1"/>
          </p:cNvSpPr>
          <p:nvPr/>
        </p:nvSpPr>
        <p:spPr bwMode="auto">
          <a:xfrm>
            <a:off x="6694939" y="1982458"/>
            <a:ext cx="3556505" cy="3685944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202A36"/>
            </a:solidFill>
            <a:miter lim="800000"/>
            <a:headEnd/>
            <a:tailEnd/>
          </a:ln>
        </p:spPr>
        <p:txBody>
          <a:bodyPr lIns="91401" tIns="45700" rIns="91401" bIns="45700"/>
          <a:lstStyle/>
          <a:p>
            <a:endParaRPr lang="zh-CN" altLang="en-US"/>
          </a:p>
        </p:txBody>
      </p:sp>
      <p:sp>
        <p:nvSpPr>
          <p:cNvPr id="24" name="TextBox 84"/>
          <p:cNvSpPr txBox="1">
            <a:spLocks noChangeArrowheads="1"/>
          </p:cNvSpPr>
          <p:nvPr/>
        </p:nvSpPr>
        <p:spPr bwMode="auto">
          <a:xfrm>
            <a:off x="6997754" y="2317742"/>
            <a:ext cx="2950881" cy="2863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1" tIns="45700" rIns="91401" bIns="457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/>
            <a:r>
              <a:rPr lang="zh-CN" altLang="en-US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这里输入产品形式的简介，这里输入产品</a:t>
            </a:r>
            <a:r>
              <a:rPr lang="zh-CN" altLang="en-US" dirty="0" smtClean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形的</a:t>
            </a:r>
            <a:r>
              <a:rPr lang="zh-CN" altLang="en-US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简介</a:t>
            </a:r>
            <a:r>
              <a:rPr lang="zh-CN" altLang="en-US" dirty="0" smtClean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</a:t>
            </a:r>
            <a:r>
              <a:rPr lang="zh-CN" altLang="en-US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这里输入</a:t>
            </a:r>
            <a:r>
              <a:rPr lang="zh-CN" altLang="en-US" dirty="0" smtClean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产品式</a:t>
            </a:r>
            <a:r>
              <a:rPr lang="zh-CN" altLang="en-US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的简介</a:t>
            </a:r>
            <a:r>
              <a:rPr lang="zh-CN" altLang="en-US" dirty="0" smtClean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</a:t>
            </a:r>
            <a:r>
              <a:rPr lang="zh-CN" altLang="en-US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这里输入产品</a:t>
            </a:r>
            <a:r>
              <a:rPr lang="zh-CN" altLang="en-US" dirty="0" smtClean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形的</a:t>
            </a:r>
            <a:r>
              <a:rPr lang="zh-CN" altLang="en-US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简介</a:t>
            </a:r>
            <a:r>
              <a:rPr lang="zh-CN" altLang="en-US" dirty="0" smtClean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</a:t>
            </a:r>
            <a:r>
              <a:rPr lang="zh-CN" altLang="en-US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这里输入产品</a:t>
            </a:r>
            <a:r>
              <a:rPr lang="zh-CN" altLang="en-US" dirty="0" smtClean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形的</a:t>
            </a:r>
            <a:r>
              <a:rPr lang="zh-CN" altLang="en-US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简介</a:t>
            </a:r>
            <a:r>
              <a:rPr lang="zh-CN" altLang="en-US" dirty="0" smtClean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，输入</a:t>
            </a:r>
            <a:r>
              <a:rPr lang="zh-CN" altLang="en-US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产品形式的简介</a:t>
            </a:r>
            <a:r>
              <a:rPr lang="zh-CN" altLang="en-US" dirty="0" smtClean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</a:t>
            </a:r>
            <a:r>
              <a:rPr lang="zh-CN" altLang="en-US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这里</a:t>
            </a:r>
            <a:r>
              <a:rPr lang="zh-CN" altLang="en-US" dirty="0" smtClean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输产品</a:t>
            </a:r>
            <a:r>
              <a:rPr lang="zh-CN" altLang="en-US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形式</a:t>
            </a:r>
            <a:r>
              <a:rPr lang="zh-CN" altLang="en-US" dirty="0" smtClean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的介</a:t>
            </a:r>
            <a:r>
              <a:rPr lang="zh-CN" altLang="en-US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</a:t>
            </a:r>
            <a:r>
              <a:rPr lang="zh-CN" altLang="en-US" dirty="0" smtClean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这输入</a:t>
            </a:r>
            <a:r>
              <a:rPr lang="zh-CN" altLang="en-US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产品形式的简介，这里</a:t>
            </a:r>
            <a:r>
              <a:rPr lang="zh-CN" altLang="en-US" dirty="0" smtClean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输入品</a:t>
            </a:r>
            <a:r>
              <a:rPr lang="zh-CN" altLang="en-US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形式的</a:t>
            </a:r>
            <a:r>
              <a:rPr lang="zh-CN" altLang="en-US" dirty="0" smtClean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简介，</a:t>
            </a:r>
            <a:r>
              <a:rPr lang="zh-CN" altLang="en-US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里输入产品</a:t>
            </a:r>
            <a:r>
              <a:rPr lang="zh-CN" altLang="en-US" dirty="0" smtClean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形的</a:t>
            </a:r>
            <a:r>
              <a:rPr lang="zh-CN" altLang="en-US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简介</a:t>
            </a:r>
            <a:r>
              <a:rPr lang="zh-CN" altLang="en-US" dirty="0" smtClean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。入</a:t>
            </a:r>
            <a:r>
              <a:rPr lang="zh-CN" altLang="en-US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产品形式的</a:t>
            </a:r>
            <a:r>
              <a:rPr lang="zh-CN" altLang="en-US" dirty="0" smtClean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简介。</a:t>
            </a:r>
            <a:endParaRPr lang="zh-CN" altLang="en-US" dirty="0">
              <a:solidFill>
                <a:srgbClr val="595959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5" name="矩形 6"/>
          <p:cNvSpPr>
            <a:spLocks noChangeArrowheads="1"/>
          </p:cNvSpPr>
          <p:nvPr/>
        </p:nvSpPr>
        <p:spPr bwMode="auto">
          <a:xfrm>
            <a:off x="-9087" y="478708"/>
            <a:ext cx="3256885" cy="21886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6" name="矩形 7"/>
          <p:cNvSpPr>
            <a:spLocks noChangeArrowheads="1"/>
          </p:cNvSpPr>
          <p:nvPr/>
        </p:nvSpPr>
        <p:spPr bwMode="auto">
          <a:xfrm>
            <a:off x="2970322" y="478708"/>
            <a:ext cx="4590232" cy="21886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7" name="矩形 8"/>
          <p:cNvSpPr>
            <a:spLocks noChangeArrowheads="1"/>
          </p:cNvSpPr>
          <p:nvPr/>
        </p:nvSpPr>
        <p:spPr bwMode="auto">
          <a:xfrm>
            <a:off x="6352253" y="477280"/>
            <a:ext cx="3299888" cy="22013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8" name="矩形 9"/>
          <p:cNvSpPr>
            <a:spLocks noChangeArrowheads="1"/>
          </p:cNvSpPr>
          <p:nvPr/>
        </p:nvSpPr>
        <p:spPr bwMode="auto">
          <a:xfrm>
            <a:off x="9582587" y="477280"/>
            <a:ext cx="2623927" cy="22013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895445" y="142664"/>
            <a:ext cx="3840912" cy="808757"/>
            <a:chOff x="903371" y="249943"/>
            <a:chExt cx="2831223" cy="679699"/>
          </a:xfrm>
        </p:grpSpPr>
        <p:sp>
          <p:nvSpPr>
            <p:cNvPr id="30" name="任意多边形 29"/>
            <p:cNvSpPr>
              <a:spLocks/>
            </p:cNvSpPr>
            <p:nvPr/>
          </p:nvSpPr>
          <p:spPr bwMode="auto">
            <a:xfrm>
              <a:off x="903371" y="249943"/>
              <a:ext cx="2831223" cy="679699"/>
            </a:xfrm>
            <a:custGeom>
              <a:avLst/>
              <a:gdLst>
                <a:gd name="connsiteX0" fmla="*/ 352810 w 4452260"/>
                <a:gd name="connsiteY0" fmla="*/ 0 h 1068867"/>
                <a:gd name="connsiteX1" fmla="*/ 636768 w 4452260"/>
                <a:gd name="connsiteY1" fmla="*/ 0 h 1068867"/>
                <a:gd name="connsiteX2" fmla="*/ 647700 w 4452260"/>
                <a:gd name="connsiteY2" fmla="*/ 0 h 1068867"/>
                <a:gd name="connsiteX3" fmla="*/ 724065 w 4452260"/>
                <a:gd name="connsiteY3" fmla="*/ 0 h 1068867"/>
                <a:gd name="connsiteX4" fmla="*/ 782584 w 4452260"/>
                <a:gd name="connsiteY4" fmla="*/ 0 h 1068867"/>
                <a:gd name="connsiteX5" fmla="*/ 799455 w 4452260"/>
                <a:gd name="connsiteY5" fmla="*/ 0 h 1068867"/>
                <a:gd name="connsiteX6" fmla="*/ 809825 w 4452260"/>
                <a:gd name="connsiteY6" fmla="*/ 0 h 1068867"/>
                <a:gd name="connsiteX7" fmla="*/ 818078 w 4452260"/>
                <a:gd name="connsiteY7" fmla="*/ 0 h 1068867"/>
                <a:gd name="connsiteX8" fmla="*/ 843980 w 4452260"/>
                <a:gd name="connsiteY8" fmla="*/ 0 h 1068867"/>
                <a:gd name="connsiteX9" fmla="*/ 931658 w 4452260"/>
                <a:gd name="connsiteY9" fmla="*/ 0 h 1068867"/>
                <a:gd name="connsiteX10" fmla="*/ 961580 w 4452260"/>
                <a:gd name="connsiteY10" fmla="*/ 0 h 1068867"/>
                <a:gd name="connsiteX11" fmla="*/ 1000055 w 4452260"/>
                <a:gd name="connsiteY11" fmla="*/ 0 h 1068867"/>
                <a:gd name="connsiteX12" fmla="*/ 1040537 w 4452260"/>
                <a:gd name="connsiteY12" fmla="*/ 0 h 1068867"/>
                <a:gd name="connsiteX13" fmla="*/ 1051453 w 4452260"/>
                <a:gd name="connsiteY13" fmla="*/ 0 h 1068867"/>
                <a:gd name="connsiteX14" fmla="*/ 1083414 w 4452260"/>
                <a:gd name="connsiteY14" fmla="*/ 0 h 1068867"/>
                <a:gd name="connsiteX15" fmla="*/ 1112969 w 4452260"/>
                <a:gd name="connsiteY15" fmla="*/ 0 h 1068867"/>
                <a:gd name="connsiteX16" fmla="*/ 1138871 w 4452260"/>
                <a:gd name="connsiteY16" fmla="*/ 0 h 1068867"/>
                <a:gd name="connsiteX17" fmla="*/ 1170224 w 4452260"/>
                <a:gd name="connsiteY17" fmla="*/ 0 h 1068867"/>
                <a:gd name="connsiteX18" fmla="*/ 1170711 w 4452260"/>
                <a:gd name="connsiteY18" fmla="*/ 0 h 1068867"/>
                <a:gd name="connsiteX19" fmla="*/ 1202662 w 4452260"/>
                <a:gd name="connsiteY19" fmla="*/ 0 h 1068867"/>
                <a:gd name="connsiteX20" fmla="*/ 1240037 w 4452260"/>
                <a:gd name="connsiteY20" fmla="*/ 0 h 1068867"/>
                <a:gd name="connsiteX21" fmla="*/ 1290626 w 4452260"/>
                <a:gd name="connsiteY21" fmla="*/ 0 h 1068867"/>
                <a:gd name="connsiteX22" fmla="*/ 1324496 w 4452260"/>
                <a:gd name="connsiteY22" fmla="*/ 0 h 1068867"/>
                <a:gd name="connsiteX23" fmla="*/ 1332348 w 4452260"/>
                <a:gd name="connsiteY23" fmla="*/ 0 h 1068867"/>
                <a:gd name="connsiteX24" fmla="*/ 1335428 w 4452260"/>
                <a:gd name="connsiteY24" fmla="*/ 0 h 1068867"/>
                <a:gd name="connsiteX25" fmla="*/ 1411793 w 4452260"/>
                <a:gd name="connsiteY25" fmla="*/ 0 h 1068867"/>
                <a:gd name="connsiteX26" fmla="*/ 1454182 w 4452260"/>
                <a:gd name="connsiteY26" fmla="*/ 0 h 1068867"/>
                <a:gd name="connsiteX27" fmla="*/ 1470312 w 4452260"/>
                <a:gd name="connsiteY27" fmla="*/ 0 h 1068867"/>
                <a:gd name="connsiteX28" fmla="*/ 1487183 w 4452260"/>
                <a:gd name="connsiteY28" fmla="*/ 0 h 1068867"/>
                <a:gd name="connsiteX29" fmla="*/ 1497552 w 4452260"/>
                <a:gd name="connsiteY29" fmla="*/ 0 h 1068867"/>
                <a:gd name="connsiteX30" fmla="*/ 1505806 w 4452260"/>
                <a:gd name="connsiteY30" fmla="*/ 0 h 1068867"/>
                <a:gd name="connsiteX31" fmla="*/ 1528471 w 4452260"/>
                <a:gd name="connsiteY31" fmla="*/ 0 h 1068867"/>
                <a:gd name="connsiteX32" fmla="*/ 1531708 w 4452260"/>
                <a:gd name="connsiteY32" fmla="*/ 0 h 1068867"/>
                <a:gd name="connsiteX33" fmla="*/ 1540992 w 4452260"/>
                <a:gd name="connsiteY33" fmla="*/ 0 h 1068867"/>
                <a:gd name="connsiteX34" fmla="*/ 1541479 w 4452260"/>
                <a:gd name="connsiteY34" fmla="*/ 0 h 1068867"/>
                <a:gd name="connsiteX35" fmla="*/ 1599998 w 4452260"/>
                <a:gd name="connsiteY35" fmla="*/ 0 h 1068867"/>
                <a:gd name="connsiteX36" fmla="*/ 1619386 w 4452260"/>
                <a:gd name="connsiteY36" fmla="*/ 0 h 1068867"/>
                <a:gd name="connsiteX37" fmla="*/ 1635492 w 4452260"/>
                <a:gd name="connsiteY37" fmla="*/ 0 h 1068867"/>
                <a:gd name="connsiteX38" fmla="*/ 1649308 w 4452260"/>
                <a:gd name="connsiteY38" fmla="*/ 0 h 1068867"/>
                <a:gd name="connsiteX39" fmla="*/ 1653720 w 4452260"/>
                <a:gd name="connsiteY39" fmla="*/ 0 h 1068867"/>
                <a:gd name="connsiteX40" fmla="*/ 1661394 w 4452260"/>
                <a:gd name="connsiteY40" fmla="*/ 0 h 1068867"/>
                <a:gd name="connsiteX41" fmla="*/ 1687782 w 4452260"/>
                <a:gd name="connsiteY41" fmla="*/ 0 h 1068867"/>
                <a:gd name="connsiteX42" fmla="*/ 1703116 w 4452260"/>
                <a:gd name="connsiteY42" fmla="*/ 0 h 1068867"/>
                <a:gd name="connsiteX43" fmla="*/ 1739181 w 4452260"/>
                <a:gd name="connsiteY43" fmla="*/ 0 h 1068867"/>
                <a:gd name="connsiteX44" fmla="*/ 1771141 w 4452260"/>
                <a:gd name="connsiteY44" fmla="*/ 0 h 1068867"/>
                <a:gd name="connsiteX45" fmla="*/ 1800697 w 4452260"/>
                <a:gd name="connsiteY45" fmla="*/ 0 h 1068867"/>
                <a:gd name="connsiteX46" fmla="*/ 1811727 w 4452260"/>
                <a:gd name="connsiteY46" fmla="*/ 0 h 1068867"/>
                <a:gd name="connsiteX47" fmla="*/ 1823361 w 4452260"/>
                <a:gd name="connsiteY47" fmla="*/ 0 h 1068867"/>
                <a:gd name="connsiteX48" fmla="*/ 1826599 w 4452260"/>
                <a:gd name="connsiteY48" fmla="*/ 0 h 1068867"/>
                <a:gd name="connsiteX49" fmla="*/ 1857951 w 4452260"/>
                <a:gd name="connsiteY49" fmla="*/ 0 h 1068867"/>
                <a:gd name="connsiteX50" fmla="*/ 1858439 w 4452260"/>
                <a:gd name="connsiteY50" fmla="*/ 0 h 1068867"/>
                <a:gd name="connsiteX51" fmla="*/ 1859676 w 4452260"/>
                <a:gd name="connsiteY51" fmla="*/ 0 h 1068867"/>
                <a:gd name="connsiteX52" fmla="*/ 1893346 w 4452260"/>
                <a:gd name="connsiteY52" fmla="*/ 0 h 1068867"/>
                <a:gd name="connsiteX53" fmla="*/ 1927765 w 4452260"/>
                <a:gd name="connsiteY53" fmla="*/ 0 h 1068867"/>
                <a:gd name="connsiteX54" fmla="*/ 1963365 w 4452260"/>
                <a:gd name="connsiteY54" fmla="*/ 0 h 1068867"/>
                <a:gd name="connsiteX55" fmla="*/ 1978354 w 4452260"/>
                <a:gd name="connsiteY55" fmla="*/ 0 h 1068867"/>
                <a:gd name="connsiteX56" fmla="*/ 1991032 w 4452260"/>
                <a:gd name="connsiteY56" fmla="*/ 0 h 1068867"/>
                <a:gd name="connsiteX57" fmla="*/ 2020076 w 4452260"/>
                <a:gd name="connsiteY57" fmla="*/ 0 h 1068867"/>
                <a:gd name="connsiteX58" fmla="*/ 2021800 w 4452260"/>
                <a:gd name="connsiteY58" fmla="*/ 0 h 1068867"/>
                <a:gd name="connsiteX59" fmla="*/ 2027021 w 4452260"/>
                <a:gd name="connsiteY59" fmla="*/ 0 h 1068867"/>
                <a:gd name="connsiteX60" fmla="*/ 2032162 w 4452260"/>
                <a:gd name="connsiteY60" fmla="*/ 0 h 1068867"/>
                <a:gd name="connsiteX61" fmla="*/ 2141909 w 4452260"/>
                <a:gd name="connsiteY61" fmla="*/ 0 h 1068867"/>
                <a:gd name="connsiteX62" fmla="*/ 2143633 w 4452260"/>
                <a:gd name="connsiteY62" fmla="*/ 0 h 1068867"/>
                <a:gd name="connsiteX63" fmla="*/ 2178359 w 4452260"/>
                <a:gd name="connsiteY63" fmla="*/ 0 h 1068867"/>
                <a:gd name="connsiteX64" fmla="*/ 2228719 w 4452260"/>
                <a:gd name="connsiteY64" fmla="*/ 0 h 1068867"/>
                <a:gd name="connsiteX65" fmla="*/ 2229207 w 4452260"/>
                <a:gd name="connsiteY65" fmla="*/ 0 h 1068867"/>
                <a:gd name="connsiteX66" fmla="*/ 2230931 w 4452260"/>
                <a:gd name="connsiteY66" fmla="*/ 0 h 1068867"/>
                <a:gd name="connsiteX67" fmla="*/ 2287725 w 4452260"/>
                <a:gd name="connsiteY67" fmla="*/ 0 h 1068867"/>
                <a:gd name="connsiteX68" fmla="*/ 2289450 w 4452260"/>
                <a:gd name="connsiteY68" fmla="*/ 0 h 1068867"/>
                <a:gd name="connsiteX69" fmla="*/ 2323220 w 4452260"/>
                <a:gd name="connsiteY69" fmla="*/ 0 h 1068867"/>
                <a:gd name="connsiteX70" fmla="*/ 2324944 w 4452260"/>
                <a:gd name="connsiteY70" fmla="*/ 0 h 1068867"/>
                <a:gd name="connsiteX71" fmla="*/ 2340483 w 4452260"/>
                <a:gd name="connsiteY71" fmla="*/ 0 h 1068867"/>
                <a:gd name="connsiteX72" fmla="*/ 2341447 w 4452260"/>
                <a:gd name="connsiteY72" fmla="*/ 0 h 1068867"/>
                <a:gd name="connsiteX73" fmla="*/ 2343172 w 4452260"/>
                <a:gd name="connsiteY73" fmla="*/ 0 h 1068867"/>
                <a:gd name="connsiteX74" fmla="*/ 2349122 w 4452260"/>
                <a:gd name="connsiteY74" fmla="*/ 0 h 1068867"/>
                <a:gd name="connsiteX75" fmla="*/ 2350846 w 4452260"/>
                <a:gd name="connsiteY75" fmla="*/ 0 h 1068867"/>
                <a:gd name="connsiteX76" fmla="*/ 2390844 w 4452260"/>
                <a:gd name="connsiteY76" fmla="*/ 0 h 1068867"/>
                <a:gd name="connsiteX77" fmla="*/ 2462317 w 4452260"/>
                <a:gd name="connsiteY77" fmla="*/ 0 h 1068867"/>
                <a:gd name="connsiteX78" fmla="*/ 2499455 w 4452260"/>
                <a:gd name="connsiteY78" fmla="*/ 0 h 1068867"/>
                <a:gd name="connsiteX79" fmla="*/ 2530713 w 4452260"/>
                <a:gd name="connsiteY79" fmla="*/ 0 h 1068867"/>
                <a:gd name="connsiteX80" fmla="*/ 2547403 w 4452260"/>
                <a:gd name="connsiteY80" fmla="*/ 0 h 1068867"/>
                <a:gd name="connsiteX81" fmla="*/ 2549127 w 4452260"/>
                <a:gd name="connsiteY81" fmla="*/ 0 h 1068867"/>
                <a:gd name="connsiteX82" fmla="*/ 2581074 w 4452260"/>
                <a:gd name="connsiteY82" fmla="*/ 0 h 1068867"/>
                <a:gd name="connsiteX83" fmla="*/ 2582112 w 4452260"/>
                <a:gd name="connsiteY83" fmla="*/ 0 h 1068867"/>
                <a:gd name="connsiteX84" fmla="*/ 2669530 w 4452260"/>
                <a:gd name="connsiteY84" fmla="*/ 0 h 1068867"/>
                <a:gd name="connsiteX85" fmla="*/ 2678759 w 4452260"/>
                <a:gd name="connsiteY85" fmla="*/ 0 h 1068867"/>
                <a:gd name="connsiteX86" fmla="*/ 2709527 w 4452260"/>
                <a:gd name="connsiteY86" fmla="*/ 0 h 1068867"/>
                <a:gd name="connsiteX87" fmla="*/ 2711252 w 4452260"/>
                <a:gd name="connsiteY87" fmla="*/ 0 h 1068867"/>
                <a:gd name="connsiteX88" fmla="*/ 2714748 w 4452260"/>
                <a:gd name="connsiteY88" fmla="*/ 0 h 1068867"/>
                <a:gd name="connsiteX89" fmla="*/ 2719890 w 4452260"/>
                <a:gd name="connsiteY89" fmla="*/ 0 h 1068867"/>
                <a:gd name="connsiteX90" fmla="*/ 2831360 w 4452260"/>
                <a:gd name="connsiteY90" fmla="*/ 0 h 1068867"/>
                <a:gd name="connsiteX91" fmla="*/ 2833086 w 4452260"/>
                <a:gd name="connsiteY91" fmla="*/ 0 h 1068867"/>
                <a:gd name="connsiteX92" fmla="*/ 2866087 w 4452260"/>
                <a:gd name="connsiteY92" fmla="*/ 0 h 1068867"/>
                <a:gd name="connsiteX93" fmla="*/ 2918659 w 4452260"/>
                <a:gd name="connsiteY93" fmla="*/ 0 h 1068867"/>
                <a:gd name="connsiteX94" fmla="*/ 2919896 w 4452260"/>
                <a:gd name="connsiteY94" fmla="*/ 0 h 1068867"/>
                <a:gd name="connsiteX95" fmla="*/ 2920383 w 4452260"/>
                <a:gd name="connsiteY95" fmla="*/ 0 h 1068867"/>
                <a:gd name="connsiteX96" fmla="*/ 2977177 w 4452260"/>
                <a:gd name="connsiteY96" fmla="*/ 0 h 1068867"/>
                <a:gd name="connsiteX97" fmla="*/ 2978902 w 4452260"/>
                <a:gd name="connsiteY97" fmla="*/ 0 h 1068867"/>
                <a:gd name="connsiteX98" fmla="*/ 3012671 w 4452260"/>
                <a:gd name="connsiteY98" fmla="*/ 0 h 1068867"/>
                <a:gd name="connsiteX99" fmla="*/ 3014397 w 4452260"/>
                <a:gd name="connsiteY99" fmla="*/ 0 h 1068867"/>
                <a:gd name="connsiteX100" fmla="*/ 3028211 w 4452260"/>
                <a:gd name="connsiteY100" fmla="*/ 0 h 1068867"/>
                <a:gd name="connsiteX101" fmla="*/ 3030899 w 4452260"/>
                <a:gd name="connsiteY101" fmla="*/ 0 h 1068867"/>
                <a:gd name="connsiteX102" fmla="*/ 3032624 w 4452260"/>
                <a:gd name="connsiteY102" fmla="*/ 0 h 1068867"/>
                <a:gd name="connsiteX103" fmla="*/ 3038573 w 4452260"/>
                <a:gd name="connsiteY103" fmla="*/ 0 h 1068867"/>
                <a:gd name="connsiteX104" fmla="*/ 3040298 w 4452260"/>
                <a:gd name="connsiteY104" fmla="*/ 0 h 1068867"/>
                <a:gd name="connsiteX105" fmla="*/ 3082021 w 4452260"/>
                <a:gd name="connsiteY105" fmla="*/ 0 h 1068867"/>
                <a:gd name="connsiteX106" fmla="*/ 3150044 w 4452260"/>
                <a:gd name="connsiteY106" fmla="*/ 0 h 1068867"/>
                <a:gd name="connsiteX107" fmla="*/ 3218441 w 4452260"/>
                <a:gd name="connsiteY107" fmla="*/ 0 h 1068867"/>
                <a:gd name="connsiteX108" fmla="*/ 3236855 w 4452260"/>
                <a:gd name="connsiteY108" fmla="*/ 0 h 1068867"/>
                <a:gd name="connsiteX109" fmla="*/ 3269839 w 4452260"/>
                <a:gd name="connsiteY109" fmla="*/ 0 h 1068867"/>
                <a:gd name="connsiteX110" fmla="*/ 3272250 w 4452260"/>
                <a:gd name="connsiteY110" fmla="*/ 0 h 1068867"/>
                <a:gd name="connsiteX111" fmla="*/ 3320378 w 4452260"/>
                <a:gd name="connsiteY111" fmla="*/ 0 h 1068867"/>
                <a:gd name="connsiteX112" fmla="*/ 3346330 w 4452260"/>
                <a:gd name="connsiteY112" fmla="*/ 0 h 1068867"/>
                <a:gd name="connsiteX113" fmla="*/ 3357257 w 4452260"/>
                <a:gd name="connsiteY113" fmla="*/ 0 h 1068867"/>
                <a:gd name="connsiteX114" fmla="*/ 3369936 w 4452260"/>
                <a:gd name="connsiteY114" fmla="*/ 0 h 1068867"/>
                <a:gd name="connsiteX115" fmla="*/ 3398980 w 4452260"/>
                <a:gd name="connsiteY115" fmla="*/ 0 h 1068867"/>
                <a:gd name="connsiteX116" fmla="*/ 3405925 w 4452260"/>
                <a:gd name="connsiteY116" fmla="*/ 0 h 1068867"/>
                <a:gd name="connsiteX117" fmla="*/ 3411066 w 4452260"/>
                <a:gd name="connsiteY117" fmla="*/ 0 h 1068867"/>
                <a:gd name="connsiteX118" fmla="*/ 3520813 w 4452260"/>
                <a:gd name="connsiteY118" fmla="*/ 0 h 1068867"/>
                <a:gd name="connsiteX119" fmla="*/ 3607623 w 4452260"/>
                <a:gd name="connsiteY119" fmla="*/ 0 h 1068867"/>
                <a:gd name="connsiteX120" fmla="*/ 3608111 w 4452260"/>
                <a:gd name="connsiteY120" fmla="*/ 0 h 1068867"/>
                <a:gd name="connsiteX121" fmla="*/ 3666629 w 4452260"/>
                <a:gd name="connsiteY121" fmla="*/ 0 h 1068867"/>
                <a:gd name="connsiteX122" fmla="*/ 3702124 w 4452260"/>
                <a:gd name="connsiteY122" fmla="*/ 0 h 1068867"/>
                <a:gd name="connsiteX123" fmla="*/ 3720351 w 4452260"/>
                <a:gd name="connsiteY123" fmla="*/ 0 h 1068867"/>
                <a:gd name="connsiteX124" fmla="*/ 3728025 w 4452260"/>
                <a:gd name="connsiteY124" fmla="*/ 0 h 1068867"/>
                <a:gd name="connsiteX125" fmla="*/ 3769748 w 4452260"/>
                <a:gd name="connsiteY125" fmla="*/ 0 h 1068867"/>
                <a:gd name="connsiteX126" fmla="*/ 4098793 w 4452260"/>
                <a:gd name="connsiteY126" fmla="*/ 0 h 1068867"/>
                <a:gd name="connsiteX127" fmla="*/ 4193519 w 4452260"/>
                <a:gd name="connsiteY127" fmla="*/ 54408 h 1068867"/>
                <a:gd name="connsiteX128" fmla="*/ 4439104 w 4452260"/>
                <a:gd name="connsiteY128" fmla="*/ 480025 h 1068867"/>
                <a:gd name="connsiteX129" fmla="*/ 4439104 w 4452260"/>
                <a:gd name="connsiteY129" fmla="*/ 588843 h 1068867"/>
                <a:gd name="connsiteX130" fmla="*/ 4193519 w 4452260"/>
                <a:gd name="connsiteY130" fmla="*/ 1014459 h 1068867"/>
                <a:gd name="connsiteX131" fmla="*/ 4098793 w 4452260"/>
                <a:gd name="connsiteY131" fmla="*/ 1068867 h 1068867"/>
                <a:gd name="connsiteX132" fmla="*/ 3728025 w 4452260"/>
                <a:gd name="connsiteY132" fmla="*/ 1068867 h 1068867"/>
                <a:gd name="connsiteX133" fmla="*/ 3607623 w 4452260"/>
                <a:gd name="connsiteY133" fmla="*/ 1068867 h 1068867"/>
                <a:gd name="connsiteX134" fmla="*/ 3411066 w 4452260"/>
                <a:gd name="connsiteY134" fmla="*/ 1068867 h 1068867"/>
                <a:gd name="connsiteX135" fmla="*/ 3357257 w 4452260"/>
                <a:gd name="connsiteY135" fmla="*/ 1068867 h 1068867"/>
                <a:gd name="connsiteX136" fmla="*/ 3236855 w 4452260"/>
                <a:gd name="connsiteY136" fmla="*/ 1068867 h 1068867"/>
                <a:gd name="connsiteX137" fmla="*/ 3040298 w 4452260"/>
                <a:gd name="connsiteY137" fmla="*/ 1068867 h 1068867"/>
                <a:gd name="connsiteX138" fmla="*/ 3038573 w 4452260"/>
                <a:gd name="connsiteY138" fmla="*/ 1068867 h 1068867"/>
                <a:gd name="connsiteX139" fmla="*/ 2919896 w 4452260"/>
                <a:gd name="connsiteY139" fmla="*/ 1068867 h 1068867"/>
                <a:gd name="connsiteX140" fmla="*/ 2866087 w 4452260"/>
                <a:gd name="connsiteY140" fmla="*/ 1068867 h 1068867"/>
                <a:gd name="connsiteX141" fmla="*/ 2719890 w 4452260"/>
                <a:gd name="connsiteY141" fmla="*/ 1068867 h 1068867"/>
                <a:gd name="connsiteX142" fmla="*/ 2669530 w 4452260"/>
                <a:gd name="connsiteY142" fmla="*/ 1068867 h 1068867"/>
                <a:gd name="connsiteX143" fmla="*/ 2549127 w 4452260"/>
                <a:gd name="connsiteY143" fmla="*/ 1068867 h 1068867"/>
                <a:gd name="connsiteX144" fmla="*/ 2547403 w 4452260"/>
                <a:gd name="connsiteY144" fmla="*/ 1068867 h 1068867"/>
                <a:gd name="connsiteX145" fmla="*/ 2350846 w 4452260"/>
                <a:gd name="connsiteY145" fmla="*/ 1068867 h 1068867"/>
                <a:gd name="connsiteX146" fmla="*/ 2349122 w 4452260"/>
                <a:gd name="connsiteY146" fmla="*/ 1068867 h 1068867"/>
                <a:gd name="connsiteX147" fmla="*/ 2228719 w 4452260"/>
                <a:gd name="connsiteY147" fmla="*/ 1068867 h 1068867"/>
                <a:gd name="connsiteX148" fmla="*/ 2178359 w 4452260"/>
                <a:gd name="connsiteY148" fmla="*/ 1068867 h 1068867"/>
                <a:gd name="connsiteX149" fmla="*/ 2032162 w 4452260"/>
                <a:gd name="connsiteY149" fmla="*/ 1068867 h 1068867"/>
                <a:gd name="connsiteX150" fmla="*/ 1978354 w 4452260"/>
                <a:gd name="connsiteY150" fmla="*/ 1068867 h 1068867"/>
                <a:gd name="connsiteX151" fmla="*/ 1859676 w 4452260"/>
                <a:gd name="connsiteY151" fmla="*/ 1068867 h 1068867"/>
                <a:gd name="connsiteX152" fmla="*/ 1857951 w 4452260"/>
                <a:gd name="connsiteY152" fmla="*/ 1068867 h 1068867"/>
                <a:gd name="connsiteX153" fmla="*/ 1826599 w 4452260"/>
                <a:gd name="connsiteY153" fmla="*/ 1068867 h 1068867"/>
                <a:gd name="connsiteX154" fmla="*/ 1661394 w 4452260"/>
                <a:gd name="connsiteY154" fmla="*/ 1068867 h 1068867"/>
                <a:gd name="connsiteX155" fmla="*/ 1540992 w 4452260"/>
                <a:gd name="connsiteY155" fmla="*/ 1068867 h 1068867"/>
                <a:gd name="connsiteX156" fmla="*/ 1531708 w 4452260"/>
                <a:gd name="connsiteY156" fmla="*/ 1068867 h 1068867"/>
                <a:gd name="connsiteX157" fmla="*/ 1487183 w 4452260"/>
                <a:gd name="connsiteY157" fmla="*/ 1068867 h 1068867"/>
                <a:gd name="connsiteX158" fmla="*/ 1335428 w 4452260"/>
                <a:gd name="connsiteY158" fmla="*/ 1068867 h 1068867"/>
                <a:gd name="connsiteX159" fmla="*/ 1290626 w 4452260"/>
                <a:gd name="connsiteY159" fmla="*/ 1068867 h 1068867"/>
                <a:gd name="connsiteX160" fmla="*/ 1170224 w 4452260"/>
                <a:gd name="connsiteY160" fmla="*/ 1068867 h 1068867"/>
                <a:gd name="connsiteX161" fmla="*/ 1138871 w 4452260"/>
                <a:gd name="connsiteY161" fmla="*/ 1068867 h 1068867"/>
                <a:gd name="connsiteX162" fmla="*/ 1040537 w 4452260"/>
                <a:gd name="connsiteY162" fmla="*/ 1068867 h 1068867"/>
                <a:gd name="connsiteX163" fmla="*/ 843980 w 4452260"/>
                <a:gd name="connsiteY163" fmla="*/ 1068867 h 1068867"/>
                <a:gd name="connsiteX164" fmla="*/ 799455 w 4452260"/>
                <a:gd name="connsiteY164" fmla="*/ 1068867 h 1068867"/>
                <a:gd name="connsiteX165" fmla="*/ 647700 w 4452260"/>
                <a:gd name="connsiteY165" fmla="*/ 1068867 h 1068867"/>
                <a:gd name="connsiteX166" fmla="*/ 352810 w 4452260"/>
                <a:gd name="connsiteY166" fmla="*/ 1068867 h 1068867"/>
                <a:gd name="connsiteX167" fmla="*/ 258084 w 4452260"/>
                <a:gd name="connsiteY167" fmla="*/ 1014459 h 1068867"/>
                <a:gd name="connsiteX168" fmla="*/ 12498 w 4452260"/>
                <a:gd name="connsiteY168" fmla="*/ 588843 h 1068867"/>
                <a:gd name="connsiteX169" fmla="*/ 12498 w 4452260"/>
                <a:gd name="connsiteY169" fmla="*/ 480025 h 1068867"/>
                <a:gd name="connsiteX170" fmla="*/ 258084 w 4452260"/>
                <a:gd name="connsiteY170" fmla="*/ 54408 h 1068867"/>
                <a:gd name="connsiteX171" fmla="*/ 352810 w 4452260"/>
                <a:gd name="connsiteY171" fmla="*/ 0 h 1068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</a:cxnLst>
              <a:rect l="l" t="t" r="r" b="b"/>
              <a:pathLst>
                <a:path w="4452260" h="1068867">
                  <a:moveTo>
                    <a:pt x="352810" y="0"/>
                  </a:moveTo>
                  <a:cubicBezTo>
                    <a:pt x="475602" y="0"/>
                    <a:pt x="567696" y="0"/>
                    <a:pt x="636768" y="0"/>
                  </a:cubicBezTo>
                  <a:lnTo>
                    <a:pt x="647700" y="0"/>
                  </a:lnTo>
                  <a:lnTo>
                    <a:pt x="724065" y="0"/>
                  </a:lnTo>
                  <a:cubicBezTo>
                    <a:pt x="748048" y="0"/>
                    <a:pt x="767235" y="0"/>
                    <a:pt x="782584" y="0"/>
                  </a:cubicBezTo>
                  <a:lnTo>
                    <a:pt x="799455" y="0"/>
                  </a:lnTo>
                  <a:lnTo>
                    <a:pt x="809825" y="0"/>
                  </a:lnTo>
                  <a:lnTo>
                    <a:pt x="818078" y="0"/>
                  </a:lnTo>
                  <a:cubicBezTo>
                    <a:pt x="843980" y="0"/>
                    <a:pt x="843980" y="0"/>
                    <a:pt x="843980" y="0"/>
                  </a:cubicBezTo>
                  <a:lnTo>
                    <a:pt x="931658" y="0"/>
                  </a:lnTo>
                  <a:lnTo>
                    <a:pt x="961580" y="0"/>
                  </a:lnTo>
                  <a:lnTo>
                    <a:pt x="1000055" y="0"/>
                  </a:lnTo>
                  <a:lnTo>
                    <a:pt x="1040537" y="0"/>
                  </a:lnTo>
                  <a:lnTo>
                    <a:pt x="1051453" y="0"/>
                  </a:lnTo>
                  <a:lnTo>
                    <a:pt x="1083414" y="0"/>
                  </a:lnTo>
                  <a:lnTo>
                    <a:pt x="1112969" y="0"/>
                  </a:lnTo>
                  <a:cubicBezTo>
                    <a:pt x="1138871" y="0"/>
                    <a:pt x="1138871" y="0"/>
                    <a:pt x="1138871" y="0"/>
                  </a:cubicBezTo>
                  <a:lnTo>
                    <a:pt x="1170224" y="0"/>
                  </a:lnTo>
                  <a:lnTo>
                    <a:pt x="1170711" y="0"/>
                  </a:lnTo>
                  <a:lnTo>
                    <a:pt x="1202662" y="0"/>
                  </a:lnTo>
                  <a:lnTo>
                    <a:pt x="1240037" y="0"/>
                  </a:lnTo>
                  <a:cubicBezTo>
                    <a:pt x="1290626" y="0"/>
                    <a:pt x="1290626" y="0"/>
                    <a:pt x="1290626" y="0"/>
                  </a:cubicBezTo>
                  <a:lnTo>
                    <a:pt x="1324496" y="0"/>
                  </a:lnTo>
                  <a:lnTo>
                    <a:pt x="1332348" y="0"/>
                  </a:lnTo>
                  <a:lnTo>
                    <a:pt x="1335428" y="0"/>
                  </a:lnTo>
                  <a:lnTo>
                    <a:pt x="1411793" y="0"/>
                  </a:lnTo>
                  <a:lnTo>
                    <a:pt x="1454182" y="0"/>
                  </a:lnTo>
                  <a:lnTo>
                    <a:pt x="1470312" y="0"/>
                  </a:lnTo>
                  <a:lnTo>
                    <a:pt x="1487183" y="0"/>
                  </a:lnTo>
                  <a:lnTo>
                    <a:pt x="1497552" y="0"/>
                  </a:lnTo>
                  <a:lnTo>
                    <a:pt x="1505806" y="0"/>
                  </a:lnTo>
                  <a:lnTo>
                    <a:pt x="1528471" y="0"/>
                  </a:lnTo>
                  <a:lnTo>
                    <a:pt x="1531708" y="0"/>
                  </a:lnTo>
                  <a:lnTo>
                    <a:pt x="1540992" y="0"/>
                  </a:lnTo>
                  <a:lnTo>
                    <a:pt x="1541479" y="0"/>
                  </a:lnTo>
                  <a:lnTo>
                    <a:pt x="1599998" y="0"/>
                  </a:lnTo>
                  <a:lnTo>
                    <a:pt x="1619386" y="0"/>
                  </a:lnTo>
                  <a:lnTo>
                    <a:pt x="1635492" y="0"/>
                  </a:lnTo>
                  <a:lnTo>
                    <a:pt x="1649308" y="0"/>
                  </a:lnTo>
                  <a:lnTo>
                    <a:pt x="1653720" y="0"/>
                  </a:lnTo>
                  <a:lnTo>
                    <a:pt x="1661394" y="0"/>
                  </a:lnTo>
                  <a:lnTo>
                    <a:pt x="1687782" y="0"/>
                  </a:lnTo>
                  <a:lnTo>
                    <a:pt x="1703116" y="0"/>
                  </a:lnTo>
                  <a:lnTo>
                    <a:pt x="1739181" y="0"/>
                  </a:lnTo>
                  <a:lnTo>
                    <a:pt x="1771141" y="0"/>
                  </a:lnTo>
                  <a:lnTo>
                    <a:pt x="1800697" y="0"/>
                  </a:lnTo>
                  <a:lnTo>
                    <a:pt x="1811727" y="0"/>
                  </a:lnTo>
                  <a:lnTo>
                    <a:pt x="1823361" y="0"/>
                  </a:lnTo>
                  <a:lnTo>
                    <a:pt x="1826599" y="0"/>
                  </a:lnTo>
                  <a:lnTo>
                    <a:pt x="1857951" y="0"/>
                  </a:lnTo>
                  <a:lnTo>
                    <a:pt x="1858439" y="0"/>
                  </a:lnTo>
                  <a:lnTo>
                    <a:pt x="1859676" y="0"/>
                  </a:lnTo>
                  <a:lnTo>
                    <a:pt x="1893346" y="0"/>
                  </a:lnTo>
                  <a:lnTo>
                    <a:pt x="1927765" y="0"/>
                  </a:lnTo>
                  <a:lnTo>
                    <a:pt x="1963365" y="0"/>
                  </a:lnTo>
                  <a:lnTo>
                    <a:pt x="1978354" y="0"/>
                  </a:lnTo>
                  <a:lnTo>
                    <a:pt x="1991032" y="0"/>
                  </a:lnTo>
                  <a:lnTo>
                    <a:pt x="2020076" y="0"/>
                  </a:lnTo>
                  <a:lnTo>
                    <a:pt x="2021800" y="0"/>
                  </a:lnTo>
                  <a:lnTo>
                    <a:pt x="2027021" y="0"/>
                  </a:lnTo>
                  <a:cubicBezTo>
                    <a:pt x="2032162" y="0"/>
                    <a:pt x="2032162" y="0"/>
                    <a:pt x="2032162" y="0"/>
                  </a:cubicBezTo>
                  <a:lnTo>
                    <a:pt x="2141909" y="0"/>
                  </a:lnTo>
                  <a:lnTo>
                    <a:pt x="2143633" y="0"/>
                  </a:lnTo>
                  <a:lnTo>
                    <a:pt x="2178359" y="0"/>
                  </a:lnTo>
                  <a:lnTo>
                    <a:pt x="2228719" y="0"/>
                  </a:lnTo>
                  <a:lnTo>
                    <a:pt x="2229207" y="0"/>
                  </a:lnTo>
                  <a:lnTo>
                    <a:pt x="2230931" y="0"/>
                  </a:lnTo>
                  <a:lnTo>
                    <a:pt x="2287725" y="0"/>
                  </a:lnTo>
                  <a:lnTo>
                    <a:pt x="2289450" y="0"/>
                  </a:lnTo>
                  <a:lnTo>
                    <a:pt x="2323220" y="0"/>
                  </a:lnTo>
                  <a:lnTo>
                    <a:pt x="2324944" y="0"/>
                  </a:lnTo>
                  <a:lnTo>
                    <a:pt x="2340483" y="0"/>
                  </a:lnTo>
                  <a:lnTo>
                    <a:pt x="2341447" y="0"/>
                  </a:lnTo>
                  <a:lnTo>
                    <a:pt x="2343172" y="0"/>
                  </a:lnTo>
                  <a:lnTo>
                    <a:pt x="2349122" y="0"/>
                  </a:lnTo>
                  <a:lnTo>
                    <a:pt x="2350846" y="0"/>
                  </a:lnTo>
                  <a:lnTo>
                    <a:pt x="2390844" y="0"/>
                  </a:lnTo>
                  <a:lnTo>
                    <a:pt x="2462317" y="0"/>
                  </a:lnTo>
                  <a:lnTo>
                    <a:pt x="2499455" y="0"/>
                  </a:lnTo>
                  <a:lnTo>
                    <a:pt x="2530713" y="0"/>
                  </a:lnTo>
                  <a:lnTo>
                    <a:pt x="2547403" y="0"/>
                  </a:lnTo>
                  <a:lnTo>
                    <a:pt x="2549127" y="0"/>
                  </a:lnTo>
                  <a:lnTo>
                    <a:pt x="2581074" y="0"/>
                  </a:lnTo>
                  <a:lnTo>
                    <a:pt x="2582112" y="0"/>
                  </a:lnTo>
                  <a:cubicBezTo>
                    <a:pt x="2669530" y="0"/>
                    <a:pt x="2669530" y="0"/>
                    <a:pt x="2669530" y="0"/>
                  </a:cubicBezTo>
                  <a:lnTo>
                    <a:pt x="2678759" y="0"/>
                  </a:lnTo>
                  <a:lnTo>
                    <a:pt x="2709527" y="0"/>
                  </a:lnTo>
                  <a:lnTo>
                    <a:pt x="2711252" y="0"/>
                  </a:lnTo>
                  <a:lnTo>
                    <a:pt x="2714748" y="0"/>
                  </a:lnTo>
                  <a:lnTo>
                    <a:pt x="2719890" y="0"/>
                  </a:lnTo>
                  <a:lnTo>
                    <a:pt x="2831360" y="0"/>
                  </a:lnTo>
                  <a:lnTo>
                    <a:pt x="2833086" y="0"/>
                  </a:lnTo>
                  <a:lnTo>
                    <a:pt x="2866087" y="0"/>
                  </a:lnTo>
                  <a:lnTo>
                    <a:pt x="2918659" y="0"/>
                  </a:lnTo>
                  <a:lnTo>
                    <a:pt x="2919896" y="0"/>
                  </a:lnTo>
                  <a:lnTo>
                    <a:pt x="2920383" y="0"/>
                  </a:lnTo>
                  <a:lnTo>
                    <a:pt x="2977177" y="0"/>
                  </a:lnTo>
                  <a:lnTo>
                    <a:pt x="2978902" y="0"/>
                  </a:lnTo>
                  <a:lnTo>
                    <a:pt x="3012671" y="0"/>
                  </a:lnTo>
                  <a:lnTo>
                    <a:pt x="3014397" y="0"/>
                  </a:lnTo>
                  <a:lnTo>
                    <a:pt x="3028211" y="0"/>
                  </a:lnTo>
                  <a:lnTo>
                    <a:pt x="3030899" y="0"/>
                  </a:lnTo>
                  <a:lnTo>
                    <a:pt x="3032624" y="0"/>
                  </a:lnTo>
                  <a:lnTo>
                    <a:pt x="3038573" y="0"/>
                  </a:lnTo>
                  <a:lnTo>
                    <a:pt x="3040298" y="0"/>
                  </a:lnTo>
                  <a:lnTo>
                    <a:pt x="3082021" y="0"/>
                  </a:lnTo>
                  <a:lnTo>
                    <a:pt x="3150044" y="0"/>
                  </a:lnTo>
                  <a:lnTo>
                    <a:pt x="3218441" y="0"/>
                  </a:lnTo>
                  <a:lnTo>
                    <a:pt x="3236855" y="0"/>
                  </a:lnTo>
                  <a:lnTo>
                    <a:pt x="3269839" y="0"/>
                  </a:lnTo>
                  <a:lnTo>
                    <a:pt x="3272250" y="0"/>
                  </a:lnTo>
                  <a:lnTo>
                    <a:pt x="3320378" y="0"/>
                  </a:lnTo>
                  <a:lnTo>
                    <a:pt x="3346330" y="0"/>
                  </a:lnTo>
                  <a:lnTo>
                    <a:pt x="3357257" y="0"/>
                  </a:lnTo>
                  <a:lnTo>
                    <a:pt x="3369936" y="0"/>
                  </a:lnTo>
                  <a:lnTo>
                    <a:pt x="3398980" y="0"/>
                  </a:lnTo>
                  <a:lnTo>
                    <a:pt x="3405925" y="0"/>
                  </a:lnTo>
                  <a:cubicBezTo>
                    <a:pt x="3411066" y="0"/>
                    <a:pt x="3411066" y="0"/>
                    <a:pt x="3411066" y="0"/>
                  </a:cubicBezTo>
                  <a:lnTo>
                    <a:pt x="3520813" y="0"/>
                  </a:lnTo>
                  <a:lnTo>
                    <a:pt x="3607623" y="0"/>
                  </a:lnTo>
                  <a:lnTo>
                    <a:pt x="3608111" y="0"/>
                  </a:lnTo>
                  <a:lnTo>
                    <a:pt x="3666629" y="0"/>
                  </a:lnTo>
                  <a:lnTo>
                    <a:pt x="3702124" y="0"/>
                  </a:lnTo>
                  <a:lnTo>
                    <a:pt x="3720351" y="0"/>
                  </a:lnTo>
                  <a:lnTo>
                    <a:pt x="3728025" y="0"/>
                  </a:lnTo>
                  <a:lnTo>
                    <a:pt x="3769748" y="0"/>
                  </a:lnTo>
                  <a:cubicBezTo>
                    <a:pt x="4098793" y="0"/>
                    <a:pt x="4098793" y="0"/>
                    <a:pt x="4098793" y="0"/>
                  </a:cubicBezTo>
                  <a:cubicBezTo>
                    <a:pt x="4133877" y="0"/>
                    <a:pt x="4175977" y="24572"/>
                    <a:pt x="4193519" y="54408"/>
                  </a:cubicBezTo>
                  <a:cubicBezTo>
                    <a:pt x="4439104" y="480025"/>
                    <a:pt x="4439104" y="480025"/>
                    <a:pt x="4439104" y="480025"/>
                  </a:cubicBezTo>
                  <a:cubicBezTo>
                    <a:pt x="4456646" y="509862"/>
                    <a:pt x="4456646" y="559005"/>
                    <a:pt x="4439104" y="588843"/>
                  </a:cubicBezTo>
                  <a:cubicBezTo>
                    <a:pt x="4193519" y="1014459"/>
                    <a:pt x="4193519" y="1014459"/>
                    <a:pt x="4193519" y="1014459"/>
                  </a:cubicBezTo>
                  <a:cubicBezTo>
                    <a:pt x="4175977" y="1044295"/>
                    <a:pt x="4133877" y="1068867"/>
                    <a:pt x="4098793" y="1068867"/>
                  </a:cubicBezTo>
                  <a:lnTo>
                    <a:pt x="3728025" y="1068867"/>
                  </a:lnTo>
                  <a:lnTo>
                    <a:pt x="3607623" y="1068867"/>
                  </a:lnTo>
                  <a:lnTo>
                    <a:pt x="3411066" y="1068867"/>
                  </a:lnTo>
                  <a:lnTo>
                    <a:pt x="3357257" y="1068867"/>
                  </a:lnTo>
                  <a:lnTo>
                    <a:pt x="3236855" y="1068867"/>
                  </a:lnTo>
                  <a:lnTo>
                    <a:pt x="3040298" y="1068867"/>
                  </a:lnTo>
                  <a:lnTo>
                    <a:pt x="3038573" y="1068867"/>
                  </a:lnTo>
                  <a:lnTo>
                    <a:pt x="2919896" y="1068867"/>
                  </a:lnTo>
                  <a:lnTo>
                    <a:pt x="2866087" y="1068867"/>
                  </a:lnTo>
                  <a:lnTo>
                    <a:pt x="2719890" y="1068867"/>
                  </a:lnTo>
                  <a:lnTo>
                    <a:pt x="2669530" y="1068867"/>
                  </a:lnTo>
                  <a:lnTo>
                    <a:pt x="2549127" y="1068867"/>
                  </a:lnTo>
                  <a:lnTo>
                    <a:pt x="2547403" y="1068867"/>
                  </a:lnTo>
                  <a:lnTo>
                    <a:pt x="2350846" y="1068867"/>
                  </a:lnTo>
                  <a:lnTo>
                    <a:pt x="2349122" y="1068867"/>
                  </a:lnTo>
                  <a:lnTo>
                    <a:pt x="2228719" y="1068867"/>
                  </a:lnTo>
                  <a:lnTo>
                    <a:pt x="2178359" y="1068867"/>
                  </a:lnTo>
                  <a:lnTo>
                    <a:pt x="2032162" y="1068867"/>
                  </a:lnTo>
                  <a:lnTo>
                    <a:pt x="1978354" y="1068867"/>
                  </a:lnTo>
                  <a:lnTo>
                    <a:pt x="1859676" y="1068867"/>
                  </a:lnTo>
                  <a:lnTo>
                    <a:pt x="1857951" y="1068867"/>
                  </a:lnTo>
                  <a:lnTo>
                    <a:pt x="1826599" y="1068867"/>
                  </a:lnTo>
                  <a:lnTo>
                    <a:pt x="1661394" y="1068867"/>
                  </a:lnTo>
                  <a:lnTo>
                    <a:pt x="1540992" y="1068867"/>
                  </a:lnTo>
                  <a:lnTo>
                    <a:pt x="1531708" y="1068867"/>
                  </a:lnTo>
                  <a:lnTo>
                    <a:pt x="1487183" y="1068867"/>
                  </a:lnTo>
                  <a:lnTo>
                    <a:pt x="1335428" y="1068867"/>
                  </a:lnTo>
                  <a:lnTo>
                    <a:pt x="1290626" y="1068867"/>
                  </a:lnTo>
                  <a:lnTo>
                    <a:pt x="1170224" y="1068867"/>
                  </a:lnTo>
                  <a:lnTo>
                    <a:pt x="1138871" y="1068867"/>
                  </a:lnTo>
                  <a:lnTo>
                    <a:pt x="1040537" y="1068867"/>
                  </a:lnTo>
                  <a:lnTo>
                    <a:pt x="843980" y="1068867"/>
                  </a:lnTo>
                  <a:lnTo>
                    <a:pt x="799455" y="1068867"/>
                  </a:lnTo>
                  <a:lnTo>
                    <a:pt x="647700" y="1068867"/>
                  </a:lnTo>
                  <a:lnTo>
                    <a:pt x="352810" y="1068867"/>
                  </a:lnTo>
                  <a:cubicBezTo>
                    <a:pt x="318603" y="1068867"/>
                    <a:pt x="275626" y="1044295"/>
                    <a:pt x="258084" y="1014459"/>
                  </a:cubicBezTo>
                  <a:cubicBezTo>
                    <a:pt x="12498" y="588843"/>
                    <a:pt x="12498" y="588843"/>
                    <a:pt x="12498" y="588843"/>
                  </a:cubicBezTo>
                  <a:cubicBezTo>
                    <a:pt x="-4166" y="559005"/>
                    <a:pt x="-4166" y="509862"/>
                    <a:pt x="12498" y="480025"/>
                  </a:cubicBezTo>
                  <a:cubicBezTo>
                    <a:pt x="258084" y="54408"/>
                    <a:pt x="258084" y="54408"/>
                    <a:pt x="258084" y="54408"/>
                  </a:cubicBezTo>
                  <a:cubicBezTo>
                    <a:pt x="275626" y="24572"/>
                    <a:pt x="318603" y="0"/>
                    <a:pt x="352810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95000"/>
                  </a:schemeClr>
                </a:gs>
                <a:gs pos="0">
                  <a:srgbClr val="D3D3D3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31" name="任意多边形 30"/>
            <p:cNvSpPr>
              <a:spLocks/>
            </p:cNvSpPr>
            <p:nvPr/>
          </p:nvSpPr>
          <p:spPr bwMode="auto">
            <a:xfrm>
              <a:off x="1010779" y="325868"/>
              <a:ext cx="2628449" cy="527848"/>
            </a:xfrm>
            <a:custGeom>
              <a:avLst/>
              <a:gdLst>
                <a:gd name="connsiteX0" fmla="*/ 305125 w 4603109"/>
                <a:gd name="connsiteY0" fmla="*/ 0 h 924402"/>
                <a:gd name="connsiteX1" fmla="*/ 432894 w 4603109"/>
                <a:gd name="connsiteY1" fmla="*/ 0 h 924402"/>
                <a:gd name="connsiteX2" fmla="*/ 445336 w 4603109"/>
                <a:gd name="connsiteY2" fmla="*/ 0 h 924402"/>
                <a:gd name="connsiteX3" fmla="*/ 550703 w 4603109"/>
                <a:gd name="connsiteY3" fmla="*/ 0 h 924402"/>
                <a:gd name="connsiteX4" fmla="*/ 560158 w 4603109"/>
                <a:gd name="connsiteY4" fmla="*/ 0 h 924402"/>
                <a:gd name="connsiteX5" fmla="*/ 573105 w 4603109"/>
                <a:gd name="connsiteY5" fmla="*/ 0 h 924402"/>
                <a:gd name="connsiteX6" fmla="*/ 626202 w 4603109"/>
                <a:gd name="connsiteY6" fmla="*/ 0 h 924402"/>
                <a:gd name="connsiteX7" fmla="*/ 676811 w 4603109"/>
                <a:gd name="connsiteY7" fmla="*/ 0 h 924402"/>
                <a:gd name="connsiteX8" fmla="*/ 678472 w 4603109"/>
                <a:gd name="connsiteY8" fmla="*/ 0 h 924402"/>
                <a:gd name="connsiteX9" fmla="*/ 687927 w 4603109"/>
                <a:gd name="connsiteY9" fmla="*/ 0 h 924402"/>
                <a:gd name="connsiteX10" fmla="*/ 691402 w 4603109"/>
                <a:gd name="connsiteY10" fmla="*/ 0 h 924402"/>
                <a:gd name="connsiteX11" fmla="*/ 700371 w 4603109"/>
                <a:gd name="connsiteY11" fmla="*/ 0 h 924402"/>
                <a:gd name="connsiteX12" fmla="*/ 707508 w 4603109"/>
                <a:gd name="connsiteY12" fmla="*/ 0 h 924402"/>
                <a:gd name="connsiteX13" fmla="*/ 729909 w 4603109"/>
                <a:gd name="connsiteY13" fmla="*/ 0 h 924402"/>
                <a:gd name="connsiteX14" fmla="*/ 753971 w 4603109"/>
                <a:gd name="connsiteY14" fmla="*/ 0 h 924402"/>
                <a:gd name="connsiteX15" fmla="*/ 804580 w 4603109"/>
                <a:gd name="connsiteY15" fmla="*/ 0 h 924402"/>
                <a:gd name="connsiteX16" fmla="*/ 805737 w 4603109"/>
                <a:gd name="connsiteY16" fmla="*/ 0 h 924402"/>
                <a:gd name="connsiteX17" fmla="*/ 819171 w 4603109"/>
                <a:gd name="connsiteY17" fmla="*/ 0 h 924402"/>
                <a:gd name="connsiteX18" fmla="*/ 828140 w 4603109"/>
                <a:gd name="connsiteY18" fmla="*/ 0 h 924402"/>
                <a:gd name="connsiteX19" fmla="*/ 831615 w 4603109"/>
                <a:gd name="connsiteY19" fmla="*/ 0 h 924402"/>
                <a:gd name="connsiteX20" fmla="*/ 835277 w 4603109"/>
                <a:gd name="connsiteY20" fmla="*/ 0 h 924402"/>
                <a:gd name="connsiteX21" fmla="*/ 857678 w 4603109"/>
                <a:gd name="connsiteY21" fmla="*/ 0 h 924402"/>
                <a:gd name="connsiteX22" fmla="*/ 864889 w 4603109"/>
                <a:gd name="connsiteY22" fmla="*/ 0 h 924402"/>
                <a:gd name="connsiteX23" fmla="*/ 899900 w 4603109"/>
                <a:gd name="connsiteY23" fmla="*/ 0 h 924402"/>
                <a:gd name="connsiteX24" fmla="*/ 909341 w 4603109"/>
                <a:gd name="connsiteY24" fmla="*/ 0 h 924402"/>
                <a:gd name="connsiteX25" fmla="*/ 929965 w 4603109"/>
                <a:gd name="connsiteY25" fmla="*/ 0 h 924402"/>
                <a:gd name="connsiteX26" fmla="*/ 933506 w 4603109"/>
                <a:gd name="connsiteY26" fmla="*/ 0 h 924402"/>
                <a:gd name="connsiteX27" fmla="*/ 936982 w 4603109"/>
                <a:gd name="connsiteY27" fmla="*/ 0 h 924402"/>
                <a:gd name="connsiteX28" fmla="*/ 959384 w 4603109"/>
                <a:gd name="connsiteY28" fmla="*/ 0 h 924402"/>
                <a:gd name="connsiteX29" fmla="*/ 962542 w 4603109"/>
                <a:gd name="connsiteY29" fmla="*/ 0 h 924402"/>
                <a:gd name="connsiteX30" fmla="*/ 984943 w 4603109"/>
                <a:gd name="connsiteY30" fmla="*/ 0 h 924402"/>
                <a:gd name="connsiteX31" fmla="*/ 992658 w 4603109"/>
                <a:gd name="connsiteY31" fmla="*/ 0 h 924402"/>
                <a:gd name="connsiteX32" fmla="*/ 1012059 w 4603109"/>
                <a:gd name="connsiteY32" fmla="*/ 0 h 924402"/>
                <a:gd name="connsiteX33" fmla="*/ 1012480 w 4603109"/>
                <a:gd name="connsiteY33" fmla="*/ 0 h 924402"/>
                <a:gd name="connsiteX34" fmla="*/ 1027669 w 4603109"/>
                <a:gd name="connsiteY34" fmla="*/ 0 h 924402"/>
                <a:gd name="connsiteX35" fmla="*/ 1037110 w 4603109"/>
                <a:gd name="connsiteY35" fmla="*/ 0 h 924402"/>
                <a:gd name="connsiteX36" fmla="*/ 1040112 w 4603109"/>
                <a:gd name="connsiteY36" fmla="*/ 0 h 924402"/>
                <a:gd name="connsiteX37" fmla="*/ 1057734 w 4603109"/>
                <a:gd name="connsiteY37" fmla="*/ 0 h 924402"/>
                <a:gd name="connsiteX38" fmla="*/ 1064751 w 4603109"/>
                <a:gd name="connsiteY38" fmla="*/ 0 h 924402"/>
                <a:gd name="connsiteX39" fmla="*/ 1070177 w 4603109"/>
                <a:gd name="connsiteY39" fmla="*/ 0 h 924402"/>
                <a:gd name="connsiteX40" fmla="*/ 1072436 w 4603109"/>
                <a:gd name="connsiteY40" fmla="*/ 0 h 924402"/>
                <a:gd name="connsiteX41" fmla="*/ 1090311 w 4603109"/>
                <a:gd name="connsiteY41" fmla="*/ 0 h 924402"/>
                <a:gd name="connsiteX42" fmla="*/ 1110718 w 4603109"/>
                <a:gd name="connsiteY42" fmla="*/ 0 h 924402"/>
                <a:gd name="connsiteX43" fmla="*/ 1112712 w 4603109"/>
                <a:gd name="connsiteY43" fmla="*/ 0 h 924402"/>
                <a:gd name="connsiteX44" fmla="*/ 1116187 w 4603109"/>
                <a:gd name="connsiteY44" fmla="*/ 0 h 924402"/>
                <a:gd name="connsiteX45" fmla="*/ 1139828 w 4603109"/>
                <a:gd name="connsiteY45" fmla="*/ 0 h 924402"/>
                <a:gd name="connsiteX46" fmla="*/ 1140249 w 4603109"/>
                <a:gd name="connsiteY46" fmla="*/ 0 h 924402"/>
                <a:gd name="connsiteX47" fmla="*/ 1145480 w 4603109"/>
                <a:gd name="connsiteY47" fmla="*/ 0 h 924402"/>
                <a:gd name="connsiteX48" fmla="*/ 1152270 w 4603109"/>
                <a:gd name="connsiteY48" fmla="*/ 0 h 924402"/>
                <a:gd name="connsiteX49" fmla="*/ 1154934 w 4603109"/>
                <a:gd name="connsiteY49" fmla="*/ 0 h 924402"/>
                <a:gd name="connsiteX50" fmla="*/ 1167881 w 4603109"/>
                <a:gd name="connsiteY50" fmla="*/ 0 h 924402"/>
                <a:gd name="connsiteX51" fmla="*/ 1175544 w 4603109"/>
                <a:gd name="connsiteY51" fmla="*/ 0 h 924402"/>
                <a:gd name="connsiteX52" fmla="*/ 1184998 w 4603109"/>
                <a:gd name="connsiteY52" fmla="*/ 0 h 924402"/>
                <a:gd name="connsiteX53" fmla="*/ 1197946 w 4603109"/>
                <a:gd name="connsiteY53" fmla="*/ 0 h 924402"/>
                <a:gd name="connsiteX54" fmla="*/ 1200205 w 4603109"/>
                <a:gd name="connsiteY54" fmla="*/ 0 h 924402"/>
                <a:gd name="connsiteX55" fmla="*/ 1220978 w 4603109"/>
                <a:gd name="connsiteY55" fmla="*/ 0 h 924402"/>
                <a:gd name="connsiteX56" fmla="*/ 1238487 w 4603109"/>
                <a:gd name="connsiteY56" fmla="*/ 0 h 924402"/>
                <a:gd name="connsiteX57" fmla="*/ 1243956 w 4603109"/>
                <a:gd name="connsiteY57" fmla="*/ 0 h 924402"/>
                <a:gd name="connsiteX58" fmla="*/ 1251042 w 4603109"/>
                <a:gd name="connsiteY58" fmla="*/ 0 h 924402"/>
                <a:gd name="connsiteX59" fmla="*/ 1257637 w 4603109"/>
                <a:gd name="connsiteY59" fmla="*/ 0 h 924402"/>
                <a:gd name="connsiteX60" fmla="*/ 1271587 w 4603109"/>
                <a:gd name="connsiteY60" fmla="*/ 0 h 924402"/>
                <a:gd name="connsiteX61" fmla="*/ 1273249 w 4603109"/>
                <a:gd name="connsiteY61" fmla="*/ 0 h 924402"/>
                <a:gd name="connsiteX62" fmla="*/ 1280039 w 4603109"/>
                <a:gd name="connsiteY62" fmla="*/ 0 h 924402"/>
                <a:gd name="connsiteX63" fmla="*/ 1282703 w 4603109"/>
                <a:gd name="connsiteY63" fmla="*/ 0 h 924402"/>
                <a:gd name="connsiteX64" fmla="*/ 1286178 w 4603109"/>
                <a:gd name="connsiteY64" fmla="*/ 0 h 924402"/>
                <a:gd name="connsiteX65" fmla="*/ 1295146 w 4603109"/>
                <a:gd name="connsiteY65" fmla="*/ 0 h 924402"/>
                <a:gd name="connsiteX66" fmla="*/ 1301651 w 4603109"/>
                <a:gd name="connsiteY66" fmla="*/ 0 h 924402"/>
                <a:gd name="connsiteX67" fmla="*/ 1302284 w 4603109"/>
                <a:gd name="connsiteY67" fmla="*/ 0 h 924402"/>
                <a:gd name="connsiteX68" fmla="*/ 1303313 w 4603109"/>
                <a:gd name="connsiteY68" fmla="*/ 0 h 924402"/>
                <a:gd name="connsiteX69" fmla="*/ 1312767 w 4603109"/>
                <a:gd name="connsiteY69" fmla="*/ 0 h 924402"/>
                <a:gd name="connsiteX70" fmla="*/ 1316242 w 4603109"/>
                <a:gd name="connsiteY70" fmla="*/ 0 h 924402"/>
                <a:gd name="connsiteX71" fmla="*/ 1321886 w 4603109"/>
                <a:gd name="connsiteY71" fmla="*/ 0 h 924402"/>
                <a:gd name="connsiteX72" fmla="*/ 1324685 w 4603109"/>
                <a:gd name="connsiteY72" fmla="*/ 0 h 924402"/>
                <a:gd name="connsiteX73" fmla="*/ 1325211 w 4603109"/>
                <a:gd name="connsiteY73" fmla="*/ 0 h 924402"/>
                <a:gd name="connsiteX74" fmla="*/ 1332348 w 4603109"/>
                <a:gd name="connsiteY74" fmla="*/ 0 h 924402"/>
                <a:gd name="connsiteX75" fmla="*/ 1332714 w 4603109"/>
                <a:gd name="connsiteY75" fmla="*/ 0 h 924402"/>
                <a:gd name="connsiteX76" fmla="*/ 1333135 w 4603109"/>
                <a:gd name="connsiteY76" fmla="*/ 0 h 924402"/>
                <a:gd name="connsiteX77" fmla="*/ 1348747 w 4603109"/>
                <a:gd name="connsiteY77" fmla="*/ 0 h 924402"/>
                <a:gd name="connsiteX78" fmla="*/ 1354749 w 4603109"/>
                <a:gd name="connsiteY78" fmla="*/ 0 h 924402"/>
                <a:gd name="connsiteX79" fmla="*/ 1378811 w 4603109"/>
                <a:gd name="connsiteY79" fmla="*/ 0 h 924402"/>
                <a:gd name="connsiteX80" fmla="*/ 1383745 w 4603109"/>
                <a:gd name="connsiteY80" fmla="*/ 0 h 924402"/>
                <a:gd name="connsiteX81" fmla="*/ 1385406 w 4603109"/>
                <a:gd name="connsiteY81" fmla="*/ 0 h 924402"/>
                <a:gd name="connsiteX82" fmla="*/ 1399356 w 4603109"/>
                <a:gd name="connsiteY82" fmla="*/ 0 h 924402"/>
                <a:gd name="connsiteX83" fmla="*/ 1400513 w 4603109"/>
                <a:gd name="connsiteY83" fmla="*/ 0 h 924402"/>
                <a:gd name="connsiteX84" fmla="*/ 1413947 w 4603109"/>
                <a:gd name="connsiteY84" fmla="*/ 0 h 924402"/>
                <a:gd name="connsiteX85" fmla="*/ 1414442 w 4603109"/>
                <a:gd name="connsiteY85" fmla="*/ 0 h 924402"/>
                <a:gd name="connsiteX86" fmla="*/ 1422915 w 4603109"/>
                <a:gd name="connsiteY86" fmla="*/ 0 h 924402"/>
                <a:gd name="connsiteX87" fmla="*/ 1426390 w 4603109"/>
                <a:gd name="connsiteY87" fmla="*/ 0 h 924402"/>
                <a:gd name="connsiteX88" fmla="*/ 1429420 w 4603109"/>
                <a:gd name="connsiteY88" fmla="*/ 0 h 924402"/>
                <a:gd name="connsiteX89" fmla="*/ 1430053 w 4603109"/>
                <a:gd name="connsiteY89" fmla="*/ 0 h 924402"/>
                <a:gd name="connsiteX90" fmla="*/ 1430206 w 4603109"/>
                <a:gd name="connsiteY90" fmla="*/ 0 h 924402"/>
                <a:gd name="connsiteX91" fmla="*/ 1430577 w 4603109"/>
                <a:gd name="connsiteY91" fmla="*/ 0 h 924402"/>
                <a:gd name="connsiteX92" fmla="*/ 1436843 w 4603109"/>
                <a:gd name="connsiteY92" fmla="*/ 0 h 924402"/>
                <a:gd name="connsiteX93" fmla="*/ 1444011 w 4603109"/>
                <a:gd name="connsiteY93" fmla="*/ 0 h 924402"/>
                <a:gd name="connsiteX94" fmla="*/ 1449655 w 4603109"/>
                <a:gd name="connsiteY94" fmla="*/ 0 h 924402"/>
                <a:gd name="connsiteX95" fmla="*/ 1452454 w 4603109"/>
                <a:gd name="connsiteY95" fmla="*/ 0 h 924402"/>
                <a:gd name="connsiteX96" fmla="*/ 1452980 w 4603109"/>
                <a:gd name="connsiteY96" fmla="*/ 0 h 924402"/>
                <a:gd name="connsiteX97" fmla="*/ 1456455 w 4603109"/>
                <a:gd name="connsiteY97" fmla="*/ 0 h 924402"/>
                <a:gd name="connsiteX98" fmla="*/ 1459664 w 4603109"/>
                <a:gd name="connsiteY98" fmla="*/ 0 h 924402"/>
                <a:gd name="connsiteX99" fmla="*/ 1460117 w 4603109"/>
                <a:gd name="connsiteY99" fmla="*/ 0 h 924402"/>
                <a:gd name="connsiteX100" fmla="*/ 1460483 w 4603109"/>
                <a:gd name="connsiteY100" fmla="*/ 0 h 924402"/>
                <a:gd name="connsiteX101" fmla="*/ 1460904 w 4603109"/>
                <a:gd name="connsiteY101" fmla="*/ 0 h 924402"/>
                <a:gd name="connsiteX102" fmla="*/ 1472926 w 4603109"/>
                <a:gd name="connsiteY102" fmla="*/ 0 h 924402"/>
                <a:gd name="connsiteX103" fmla="*/ 1482518 w 4603109"/>
                <a:gd name="connsiteY103" fmla="*/ 0 h 924402"/>
                <a:gd name="connsiteX104" fmla="*/ 1489729 w 4603109"/>
                <a:gd name="connsiteY104" fmla="*/ 0 h 924402"/>
                <a:gd name="connsiteX105" fmla="*/ 1504116 w 4603109"/>
                <a:gd name="connsiteY105" fmla="*/ 0 h 924402"/>
                <a:gd name="connsiteX106" fmla="*/ 1511514 w 4603109"/>
                <a:gd name="connsiteY106" fmla="*/ 0 h 924402"/>
                <a:gd name="connsiteX107" fmla="*/ 1524740 w 4603109"/>
                <a:gd name="connsiteY107" fmla="*/ 0 h 924402"/>
                <a:gd name="connsiteX108" fmla="*/ 1528282 w 4603109"/>
                <a:gd name="connsiteY108" fmla="*/ 0 h 924402"/>
                <a:gd name="connsiteX109" fmla="*/ 1531757 w 4603109"/>
                <a:gd name="connsiteY109" fmla="*/ 0 h 924402"/>
                <a:gd name="connsiteX110" fmla="*/ 1534181 w 4603109"/>
                <a:gd name="connsiteY110" fmla="*/ 0 h 924402"/>
                <a:gd name="connsiteX111" fmla="*/ 1542211 w 4603109"/>
                <a:gd name="connsiteY111" fmla="*/ 0 h 924402"/>
                <a:gd name="connsiteX112" fmla="*/ 1554159 w 4603109"/>
                <a:gd name="connsiteY112" fmla="*/ 0 h 924402"/>
                <a:gd name="connsiteX113" fmla="*/ 1557318 w 4603109"/>
                <a:gd name="connsiteY113" fmla="*/ 0 h 924402"/>
                <a:gd name="connsiteX114" fmla="*/ 1557975 w 4603109"/>
                <a:gd name="connsiteY114" fmla="*/ 0 h 924402"/>
                <a:gd name="connsiteX115" fmla="*/ 1558346 w 4603109"/>
                <a:gd name="connsiteY115" fmla="*/ 0 h 924402"/>
                <a:gd name="connsiteX116" fmla="*/ 1561822 w 4603109"/>
                <a:gd name="connsiteY116" fmla="*/ 0 h 924402"/>
                <a:gd name="connsiteX117" fmla="*/ 1564612 w 4603109"/>
                <a:gd name="connsiteY117" fmla="*/ 0 h 924402"/>
                <a:gd name="connsiteX118" fmla="*/ 1566857 w 4603109"/>
                <a:gd name="connsiteY118" fmla="*/ 0 h 924402"/>
                <a:gd name="connsiteX119" fmla="*/ 1576919 w 4603109"/>
                <a:gd name="connsiteY119" fmla="*/ 0 h 924402"/>
                <a:gd name="connsiteX120" fmla="*/ 1579719 w 4603109"/>
                <a:gd name="connsiteY120" fmla="*/ 0 h 924402"/>
                <a:gd name="connsiteX121" fmla="*/ 1584224 w 4603109"/>
                <a:gd name="connsiteY121" fmla="*/ 0 h 924402"/>
                <a:gd name="connsiteX122" fmla="*/ 1587382 w 4603109"/>
                <a:gd name="connsiteY122" fmla="*/ 0 h 924402"/>
                <a:gd name="connsiteX123" fmla="*/ 1587433 w 4603109"/>
                <a:gd name="connsiteY123" fmla="*/ 0 h 924402"/>
                <a:gd name="connsiteX124" fmla="*/ 1600695 w 4603109"/>
                <a:gd name="connsiteY124" fmla="*/ 0 h 924402"/>
                <a:gd name="connsiteX125" fmla="*/ 1606834 w 4603109"/>
                <a:gd name="connsiteY125" fmla="*/ 0 h 924402"/>
                <a:gd name="connsiteX126" fmla="*/ 1607256 w 4603109"/>
                <a:gd name="connsiteY126" fmla="*/ 0 h 924402"/>
                <a:gd name="connsiteX127" fmla="*/ 1608325 w 4603109"/>
                <a:gd name="connsiteY127" fmla="*/ 0 h 924402"/>
                <a:gd name="connsiteX128" fmla="*/ 1609783 w 4603109"/>
                <a:gd name="connsiteY128" fmla="*/ 0 h 924402"/>
                <a:gd name="connsiteX129" fmla="*/ 1617498 w 4603109"/>
                <a:gd name="connsiteY129" fmla="*/ 0 h 924402"/>
                <a:gd name="connsiteX130" fmla="*/ 1631885 w 4603109"/>
                <a:gd name="connsiteY130" fmla="*/ 0 h 924402"/>
                <a:gd name="connsiteX131" fmla="*/ 1636899 w 4603109"/>
                <a:gd name="connsiteY131" fmla="*/ 0 h 924402"/>
                <a:gd name="connsiteX132" fmla="*/ 1637320 w 4603109"/>
                <a:gd name="connsiteY132" fmla="*/ 0 h 924402"/>
                <a:gd name="connsiteX133" fmla="*/ 1637445 w 4603109"/>
                <a:gd name="connsiteY133" fmla="*/ 0 h 924402"/>
                <a:gd name="connsiteX134" fmla="*/ 1652509 w 4603109"/>
                <a:gd name="connsiteY134" fmla="*/ 0 h 924402"/>
                <a:gd name="connsiteX135" fmla="*/ 1659526 w 4603109"/>
                <a:gd name="connsiteY135" fmla="*/ 0 h 924402"/>
                <a:gd name="connsiteX136" fmla="*/ 1661950 w 4603109"/>
                <a:gd name="connsiteY136" fmla="*/ 0 h 924402"/>
                <a:gd name="connsiteX137" fmla="*/ 1664952 w 4603109"/>
                <a:gd name="connsiteY137" fmla="*/ 0 h 924402"/>
                <a:gd name="connsiteX138" fmla="*/ 1667212 w 4603109"/>
                <a:gd name="connsiteY138" fmla="*/ 0 h 924402"/>
                <a:gd name="connsiteX139" fmla="*/ 1685087 w 4603109"/>
                <a:gd name="connsiteY139" fmla="*/ 0 h 924402"/>
                <a:gd name="connsiteX140" fmla="*/ 1689591 w 4603109"/>
                <a:gd name="connsiteY140" fmla="*/ 0 h 924402"/>
                <a:gd name="connsiteX141" fmla="*/ 1694626 w 4603109"/>
                <a:gd name="connsiteY141" fmla="*/ 0 h 924402"/>
                <a:gd name="connsiteX142" fmla="*/ 1697276 w 4603109"/>
                <a:gd name="connsiteY142" fmla="*/ 0 h 924402"/>
                <a:gd name="connsiteX143" fmla="*/ 1698000 w 4603109"/>
                <a:gd name="connsiteY143" fmla="*/ 0 h 924402"/>
                <a:gd name="connsiteX144" fmla="*/ 1704688 w 4603109"/>
                <a:gd name="connsiteY144" fmla="*/ 0 h 924402"/>
                <a:gd name="connsiteX145" fmla="*/ 1707488 w 4603109"/>
                <a:gd name="connsiteY145" fmla="*/ 0 h 924402"/>
                <a:gd name="connsiteX146" fmla="*/ 1710963 w 4603109"/>
                <a:gd name="connsiteY146" fmla="*/ 0 h 924402"/>
                <a:gd name="connsiteX147" fmla="*/ 1715151 w 4603109"/>
                <a:gd name="connsiteY147" fmla="*/ 0 h 924402"/>
                <a:gd name="connsiteX148" fmla="*/ 1721928 w 4603109"/>
                <a:gd name="connsiteY148" fmla="*/ 0 h 924402"/>
                <a:gd name="connsiteX149" fmla="*/ 1734603 w 4603109"/>
                <a:gd name="connsiteY149" fmla="*/ 0 h 924402"/>
                <a:gd name="connsiteX150" fmla="*/ 1735025 w 4603109"/>
                <a:gd name="connsiteY150" fmla="*/ 0 h 924402"/>
                <a:gd name="connsiteX151" fmla="*/ 1735558 w 4603109"/>
                <a:gd name="connsiteY151" fmla="*/ 0 h 924402"/>
                <a:gd name="connsiteX152" fmla="*/ 1736094 w 4603109"/>
                <a:gd name="connsiteY152" fmla="*/ 0 h 924402"/>
                <a:gd name="connsiteX153" fmla="*/ 1737552 w 4603109"/>
                <a:gd name="connsiteY153" fmla="*/ 0 h 924402"/>
                <a:gd name="connsiteX154" fmla="*/ 1741027 w 4603109"/>
                <a:gd name="connsiteY154" fmla="*/ 0 h 924402"/>
                <a:gd name="connsiteX155" fmla="*/ 1747046 w 4603109"/>
                <a:gd name="connsiteY155" fmla="*/ 0 h 924402"/>
                <a:gd name="connsiteX156" fmla="*/ 1748537 w 4603109"/>
                <a:gd name="connsiteY156" fmla="*/ 0 h 924402"/>
                <a:gd name="connsiteX157" fmla="*/ 1753052 w 4603109"/>
                <a:gd name="connsiteY157" fmla="*/ 0 h 924402"/>
                <a:gd name="connsiteX158" fmla="*/ 1757499 w 4603109"/>
                <a:gd name="connsiteY158" fmla="*/ 0 h 924402"/>
                <a:gd name="connsiteX159" fmla="*/ 1764668 w 4603109"/>
                <a:gd name="connsiteY159" fmla="*/ 0 h 924402"/>
                <a:gd name="connsiteX160" fmla="*/ 1765089 w 4603109"/>
                <a:gd name="connsiteY160" fmla="*/ 0 h 924402"/>
                <a:gd name="connsiteX161" fmla="*/ 1765214 w 4603109"/>
                <a:gd name="connsiteY161" fmla="*/ 0 h 924402"/>
                <a:gd name="connsiteX162" fmla="*/ 1770320 w 4603109"/>
                <a:gd name="connsiteY162" fmla="*/ 0 h 924402"/>
                <a:gd name="connsiteX163" fmla="*/ 1777110 w 4603109"/>
                <a:gd name="connsiteY163" fmla="*/ 0 h 924402"/>
                <a:gd name="connsiteX164" fmla="*/ 1779774 w 4603109"/>
                <a:gd name="connsiteY164" fmla="*/ 0 h 924402"/>
                <a:gd name="connsiteX165" fmla="*/ 1792721 w 4603109"/>
                <a:gd name="connsiteY165" fmla="*/ 0 h 924402"/>
                <a:gd name="connsiteX166" fmla="*/ 1794981 w 4603109"/>
                <a:gd name="connsiteY166" fmla="*/ 0 h 924402"/>
                <a:gd name="connsiteX167" fmla="*/ 1825045 w 4603109"/>
                <a:gd name="connsiteY167" fmla="*/ 0 h 924402"/>
                <a:gd name="connsiteX168" fmla="*/ 1825769 w 4603109"/>
                <a:gd name="connsiteY168" fmla="*/ 0 h 924402"/>
                <a:gd name="connsiteX169" fmla="*/ 1838732 w 4603109"/>
                <a:gd name="connsiteY169" fmla="*/ 0 h 924402"/>
                <a:gd name="connsiteX170" fmla="*/ 1845818 w 4603109"/>
                <a:gd name="connsiteY170" fmla="*/ 0 h 924402"/>
                <a:gd name="connsiteX171" fmla="*/ 1849697 w 4603109"/>
                <a:gd name="connsiteY171" fmla="*/ 0 h 924402"/>
                <a:gd name="connsiteX172" fmla="*/ 1852412 w 4603109"/>
                <a:gd name="connsiteY172" fmla="*/ 0 h 924402"/>
                <a:gd name="connsiteX173" fmla="*/ 1853903 w 4603109"/>
                <a:gd name="connsiteY173" fmla="*/ 0 h 924402"/>
                <a:gd name="connsiteX174" fmla="*/ 1863327 w 4603109"/>
                <a:gd name="connsiteY174" fmla="*/ 0 h 924402"/>
                <a:gd name="connsiteX175" fmla="*/ 1868796 w 4603109"/>
                <a:gd name="connsiteY175" fmla="*/ 0 h 924402"/>
                <a:gd name="connsiteX176" fmla="*/ 1874815 w 4603109"/>
                <a:gd name="connsiteY176" fmla="*/ 0 h 924402"/>
                <a:gd name="connsiteX177" fmla="*/ 1876306 w 4603109"/>
                <a:gd name="connsiteY177" fmla="*/ 0 h 924402"/>
                <a:gd name="connsiteX178" fmla="*/ 1880821 w 4603109"/>
                <a:gd name="connsiteY178" fmla="*/ 0 h 924402"/>
                <a:gd name="connsiteX179" fmla="*/ 1882477 w 4603109"/>
                <a:gd name="connsiteY179" fmla="*/ 0 h 924402"/>
                <a:gd name="connsiteX180" fmla="*/ 1883936 w 4603109"/>
                <a:gd name="connsiteY180" fmla="*/ 0 h 924402"/>
                <a:gd name="connsiteX181" fmla="*/ 1885268 w 4603109"/>
                <a:gd name="connsiteY181" fmla="*/ 0 h 924402"/>
                <a:gd name="connsiteX182" fmla="*/ 1896427 w 4603109"/>
                <a:gd name="connsiteY182" fmla="*/ 0 h 924402"/>
                <a:gd name="connsiteX183" fmla="*/ 1898089 w 4603109"/>
                <a:gd name="connsiteY183" fmla="*/ 0 h 924402"/>
                <a:gd name="connsiteX184" fmla="*/ 1904879 w 4603109"/>
                <a:gd name="connsiteY184" fmla="*/ 0 h 924402"/>
                <a:gd name="connsiteX185" fmla="*/ 1907543 w 4603109"/>
                <a:gd name="connsiteY185" fmla="*/ 0 h 924402"/>
                <a:gd name="connsiteX186" fmla="*/ 1911018 w 4603109"/>
                <a:gd name="connsiteY186" fmla="*/ 0 h 924402"/>
                <a:gd name="connsiteX187" fmla="*/ 1919986 w 4603109"/>
                <a:gd name="connsiteY187" fmla="*/ 0 h 924402"/>
                <a:gd name="connsiteX188" fmla="*/ 1927124 w 4603109"/>
                <a:gd name="connsiteY188" fmla="*/ 0 h 924402"/>
                <a:gd name="connsiteX189" fmla="*/ 1927489 w 4603109"/>
                <a:gd name="connsiteY189" fmla="*/ 0 h 924402"/>
                <a:gd name="connsiteX190" fmla="*/ 1927911 w 4603109"/>
                <a:gd name="connsiteY190" fmla="*/ 0 h 924402"/>
                <a:gd name="connsiteX191" fmla="*/ 1929402 w 4603109"/>
                <a:gd name="connsiteY191" fmla="*/ 0 h 924402"/>
                <a:gd name="connsiteX192" fmla="*/ 1946726 w 4603109"/>
                <a:gd name="connsiteY192" fmla="*/ 0 h 924402"/>
                <a:gd name="connsiteX193" fmla="*/ 1949525 w 4603109"/>
                <a:gd name="connsiteY193" fmla="*/ 0 h 924402"/>
                <a:gd name="connsiteX194" fmla="*/ 1957554 w 4603109"/>
                <a:gd name="connsiteY194" fmla="*/ 0 h 924402"/>
                <a:gd name="connsiteX195" fmla="*/ 1957975 w 4603109"/>
                <a:gd name="connsiteY195" fmla="*/ 0 h 924402"/>
                <a:gd name="connsiteX196" fmla="*/ 1973587 w 4603109"/>
                <a:gd name="connsiteY196" fmla="*/ 0 h 924402"/>
                <a:gd name="connsiteX197" fmla="*/ 1978520 w 4603109"/>
                <a:gd name="connsiteY197" fmla="*/ 0 h 924402"/>
                <a:gd name="connsiteX198" fmla="*/ 1980012 w 4603109"/>
                <a:gd name="connsiteY198" fmla="*/ 0 h 924402"/>
                <a:gd name="connsiteX199" fmla="*/ 1980181 w 4603109"/>
                <a:gd name="connsiteY199" fmla="*/ 0 h 924402"/>
                <a:gd name="connsiteX200" fmla="*/ 1981672 w 4603109"/>
                <a:gd name="connsiteY200" fmla="*/ 0 h 924402"/>
                <a:gd name="connsiteX201" fmla="*/ 2008585 w 4603109"/>
                <a:gd name="connsiteY201" fmla="*/ 0 h 924402"/>
                <a:gd name="connsiteX202" fmla="*/ 2009218 w 4603109"/>
                <a:gd name="connsiteY202" fmla="*/ 0 h 924402"/>
                <a:gd name="connsiteX203" fmla="*/ 2010246 w 4603109"/>
                <a:gd name="connsiteY203" fmla="*/ 0 h 924402"/>
                <a:gd name="connsiteX204" fmla="*/ 2010709 w 4603109"/>
                <a:gd name="connsiteY204" fmla="*/ 0 h 924402"/>
                <a:gd name="connsiteX205" fmla="*/ 2011705 w 4603109"/>
                <a:gd name="connsiteY205" fmla="*/ 0 h 924402"/>
                <a:gd name="connsiteX206" fmla="*/ 2024147 w 4603109"/>
                <a:gd name="connsiteY206" fmla="*/ 0 h 924402"/>
                <a:gd name="connsiteX207" fmla="*/ 2024196 w 4603109"/>
                <a:gd name="connsiteY207" fmla="*/ 0 h 924402"/>
                <a:gd name="connsiteX208" fmla="*/ 2024981 w 4603109"/>
                <a:gd name="connsiteY208" fmla="*/ 0 h 924402"/>
                <a:gd name="connsiteX209" fmla="*/ 2025353 w 4603109"/>
                <a:gd name="connsiteY209" fmla="*/ 0 h 924402"/>
                <a:gd name="connsiteX210" fmla="*/ 2026473 w 4603109"/>
                <a:gd name="connsiteY210" fmla="*/ 0 h 924402"/>
                <a:gd name="connsiteX211" fmla="*/ 2031619 w 4603109"/>
                <a:gd name="connsiteY211" fmla="*/ 0 h 924402"/>
                <a:gd name="connsiteX212" fmla="*/ 2033110 w 4603109"/>
                <a:gd name="connsiteY212" fmla="*/ 0 h 924402"/>
                <a:gd name="connsiteX213" fmla="*/ 2038787 w 4603109"/>
                <a:gd name="connsiteY213" fmla="*/ 0 h 924402"/>
                <a:gd name="connsiteX214" fmla="*/ 2039282 w 4603109"/>
                <a:gd name="connsiteY214" fmla="*/ 0 h 924402"/>
                <a:gd name="connsiteX215" fmla="*/ 2047755 w 4603109"/>
                <a:gd name="connsiteY215" fmla="*/ 0 h 924402"/>
                <a:gd name="connsiteX216" fmla="*/ 2051230 w 4603109"/>
                <a:gd name="connsiteY216" fmla="*/ 0 h 924402"/>
                <a:gd name="connsiteX217" fmla="*/ 2054893 w 4603109"/>
                <a:gd name="connsiteY217" fmla="*/ 0 h 924402"/>
                <a:gd name="connsiteX218" fmla="*/ 2055046 w 4603109"/>
                <a:gd name="connsiteY218" fmla="*/ 0 h 924402"/>
                <a:gd name="connsiteX219" fmla="*/ 2055258 w 4603109"/>
                <a:gd name="connsiteY219" fmla="*/ 0 h 924402"/>
                <a:gd name="connsiteX220" fmla="*/ 2055680 w 4603109"/>
                <a:gd name="connsiteY220" fmla="*/ 0 h 924402"/>
                <a:gd name="connsiteX221" fmla="*/ 2057171 w 4603109"/>
                <a:gd name="connsiteY221" fmla="*/ 0 h 924402"/>
                <a:gd name="connsiteX222" fmla="*/ 2061683 w 4603109"/>
                <a:gd name="connsiteY222" fmla="*/ 0 h 924402"/>
                <a:gd name="connsiteX223" fmla="*/ 2067702 w 4603109"/>
                <a:gd name="connsiteY223" fmla="*/ 0 h 924402"/>
                <a:gd name="connsiteX224" fmla="*/ 2074495 w 4603109"/>
                <a:gd name="connsiteY224" fmla="*/ 0 h 924402"/>
                <a:gd name="connsiteX225" fmla="*/ 2077294 w 4603109"/>
                <a:gd name="connsiteY225" fmla="*/ 0 h 924402"/>
                <a:gd name="connsiteX226" fmla="*/ 2084504 w 4603109"/>
                <a:gd name="connsiteY226" fmla="*/ 0 h 924402"/>
                <a:gd name="connsiteX227" fmla="*/ 2085323 w 4603109"/>
                <a:gd name="connsiteY227" fmla="*/ 0 h 924402"/>
                <a:gd name="connsiteX228" fmla="*/ 2085744 w 4603109"/>
                <a:gd name="connsiteY228" fmla="*/ 0 h 924402"/>
                <a:gd name="connsiteX229" fmla="*/ 2097766 w 4603109"/>
                <a:gd name="connsiteY229" fmla="*/ 0 h 924402"/>
                <a:gd name="connsiteX230" fmla="*/ 2106289 w 4603109"/>
                <a:gd name="connsiteY230" fmla="*/ 0 h 924402"/>
                <a:gd name="connsiteX231" fmla="*/ 2107781 w 4603109"/>
                <a:gd name="connsiteY231" fmla="*/ 0 h 924402"/>
                <a:gd name="connsiteX232" fmla="*/ 2128956 w 4603109"/>
                <a:gd name="connsiteY232" fmla="*/ 0 h 924402"/>
                <a:gd name="connsiteX233" fmla="*/ 2129514 w 4603109"/>
                <a:gd name="connsiteY233" fmla="*/ 0 h 924402"/>
                <a:gd name="connsiteX234" fmla="*/ 2136354 w 4603109"/>
                <a:gd name="connsiteY234" fmla="*/ 0 h 924402"/>
                <a:gd name="connsiteX235" fmla="*/ 2136987 w 4603109"/>
                <a:gd name="connsiteY235" fmla="*/ 0 h 924402"/>
                <a:gd name="connsiteX236" fmla="*/ 2138478 w 4603109"/>
                <a:gd name="connsiteY236" fmla="*/ 0 h 924402"/>
                <a:gd name="connsiteX237" fmla="*/ 2151916 w 4603109"/>
                <a:gd name="connsiteY237" fmla="*/ 0 h 924402"/>
                <a:gd name="connsiteX238" fmla="*/ 2152750 w 4603109"/>
                <a:gd name="connsiteY238" fmla="*/ 0 h 924402"/>
                <a:gd name="connsiteX239" fmla="*/ 2153122 w 4603109"/>
                <a:gd name="connsiteY239" fmla="*/ 0 h 924402"/>
                <a:gd name="connsiteX240" fmla="*/ 2154242 w 4603109"/>
                <a:gd name="connsiteY240" fmla="*/ 0 h 924402"/>
                <a:gd name="connsiteX241" fmla="*/ 2156597 w 4603109"/>
                <a:gd name="connsiteY241" fmla="*/ 0 h 924402"/>
                <a:gd name="connsiteX242" fmla="*/ 2159388 w 4603109"/>
                <a:gd name="connsiteY242" fmla="*/ 0 h 924402"/>
                <a:gd name="connsiteX243" fmla="*/ 2160879 w 4603109"/>
                <a:gd name="connsiteY243" fmla="*/ 0 h 924402"/>
                <a:gd name="connsiteX244" fmla="*/ 2161633 w 4603109"/>
                <a:gd name="connsiteY244" fmla="*/ 0 h 924402"/>
                <a:gd name="connsiteX245" fmla="*/ 2167051 w 4603109"/>
                <a:gd name="connsiteY245" fmla="*/ 0 h 924402"/>
                <a:gd name="connsiteX246" fmla="*/ 2178999 w 4603109"/>
                <a:gd name="connsiteY246" fmla="*/ 0 h 924402"/>
                <a:gd name="connsiteX247" fmla="*/ 2182158 w 4603109"/>
                <a:gd name="connsiteY247" fmla="*/ 0 h 924402"/>
                <a:gd name="connsiteX248" fmla="*/ 2182815 w 4603109"/>
                <a:gd name="connsiteY248" fmla="*/ 0 h 924402"/>
                <a:gd name="connsiteX249" fmla="*/ 2188666 w 4603109"/>
                <a:gd name="connsiteY249" fmla="*/ 0 h 924402"/>
                <a:gd name="connsiteX250" fmla="*/ 2189452 w 4603109"/>
                <a:gd name="connsiteY250" fmla="*/ 0 h 924402"/>
                <a:gd name="connsiteX251" fmla="*/ 2191697 w 4603109"/>
                <a:gd name="connsiteY251" fmla="*/ 0 h 924402"/>
                <a:gd name="connsiteX252" fmla="*/ 2195471 w 4603109"/>
                <a:gd name="connsiteY252" fmla="*/ 0 h 924402"/>
                <a:gd name="connsiteX253" fmla="*/ 2201759 w 4603109"/>
                <a:gd name="connsiteY253" fmla="*/ 0 h 924402"/>
                <a:gd name="connsiteX254" fmla="*/ 2203100 w 4603109"/>
                <a:gd name="connsiteY254" fmla="*/ 0 h 924402"/>
                <a:gd name="connsiteX255" fmla="*/ 2204559 w 4603109"/>
                <a:gd name="connsiteY255" fmla="*/ 0 h 924402"/>
                <a:gd name="connsiteX256" fmla="*/ 2204591 w 4603109"/>
                <a:gd name="connsiteY256" fmla="*/ 0 h 924402"/>
                <a:gd name="connsiteX257" fmla="*/ 2212273 w 4603109"/>
                <a:gd name="connsiteY257" fmla="*/ 0 h 924402"/>
                <a:gd name="connsiteX258" fmla="*/ 2225535 w 4603109"/>
                <a:gd name="connsiteY258" fmla="*/ 0 h 924402"/>
                <a:gd name="connsiteX259" fmla="*/ 2231674 w 4603109"/>
                <a:gd name="connsiteY259" fmla="*/ 0 h 924402"/>
                <a:gd name="connsiteX260" fmla="*/ 2232096 w 4603109"/>
                <a:gd name="connsiteY260" fmla="*/ 0 h 924402"/>
                <a:gd name="connsiteX261" fmla="*/ 2232220 w 4603109"/>
                <a:gd name="connsiteY261" fmla="*/ 0 h 924402"/>
                <a:gd name="connsiteX262" fmla="*/ 2233118 w 4603109"/>
                <a:gd name="connsiteY262" fmla="*/ 0 h 924402"/>
                <a:gd name="connsiteX263" fmla="*/ 2233165 w 4603109"/>
                <a:gd name="connsiteY263" fmla="*/ 0 h 924402"/>
                <a:gd name="connsiteX264" fmla="*/ 2256725 w 4603109"/>
                <a:gd name="connsiteY264" fmla="*/ 0 h 924402"/>
                <a:gd name="connsiteX265" fmla="*/ 2257283 w 4603109"/>
                <a:gd name="connsiteY265" fmla="*/ 0 h 924402"/>
                <a:gd name="connsiteX266" fmla="*/ 2262285 w 4603109"/>
                <a:gd name="connsiteY266" fmla="*/ 0 h 924402"/>
                <a:gd name="connsiteX267" fmla="*/ 2284366 w 4603109"/>
                <a:gd name="connsiteY267" fmla="*/ 0 h 924402"/>
                <a:gd name="connsiteX268" fmla="*/ 2289402 w 4603109"/>
                <a:gd name="connsiteY268" fmla="*/ 0 h 924402"/>
                <a:gd name="connsiteX269" fmla="*/ 2292052 w 4603109"/>
                <a:gd name="connsiteY269" fmla="*/ 0 h 924402"/>
                <a:gd name="connsiteX270" fmla="*/ 2299271 w 4603109"/>
                <a:gd name="connsiteY270" fmla="*/ 0 h 924402"/>
                <a:gd name="connsiteX271" fmla="*/ 2308721 w 4603109"/>
                <a:gd name="connsiteY271" fmla="*/ 0 h 924402"/>
                <a:gd name="connsiteX272" fmla="*/ 2309927 w 4603109"/>
                <a:gd name="connsiteY272" fmla="*/ 0 h 924402"/>
                <a:gd name="connsiteX273" fmla="*/ 2316435 w 4603109"/>
                <a:gd name="connsiteY273" fmla="*/ 0 h 924402"/>
                <a:gd name="connsiteX274" fmla="*/ 2316703 w 4603109"/>
                <a:gd name="connsiteY274" fmla="*/ 0 h 924402"/>
                <a:gd name="connsiteX275" fmla="*/ 2319466 w 4603109"/>
                <a:gd name="connsiteY275" fmla="*/ 0 h 924402"/>
                <a:gd name="connsiteX276" fmla="*/ 2322840 w 4603109"/>
                <a:gd name="connsiteY276" fmla="*/ 0 h 924402"/>
                <a:gd name="connsiteX277" fmla="*/ 2329528 w 4603109"/>
                <a:gd name="connsiteY277" fmla="*/ 0 h 924402"/>
                <a:gd name="connsiteX278" fmla="*/ 2330869 w 4603109"/>
                <a:gd name="connsiteY278" fmla="*/ 0 h 924402"/>
                <a:gd name="connsiteX279" fmla="*/ 2332328 w 4603109"/>
                <a:gd name="connsiteY279" fmla="*/ 0 h 924402"/>
                <a:gd name="connsiteX280" fmla="*/ 2332360 w 4603109"/>
                <a:gd name="connsiteY280" fmla="*/ 0 h 924402"/>
                <a:gd name="connsiteX281" fmla="*/ 2335803 w 4603109"/>
                <a:gd name="connsiteY281" fmla="*/ 0 h 924402"/>
                <a:gd name="connsiteX282" fmla="*/ 2343312 w 4603109"/>
                <a:gd name="connsiteY282" fmla="*/ 0 h 924402"/>
                <a:gd name="connsiteX283" fmla="*/ 2344804 w 4603109"/>
                <a:gd name="connsiteY283" fmla="*/ 0 h 924402"/>
                <a:gd name="connsiteX284" fmla="*/ 2346768 w 4603109"/>
                <a:gd name="connsiteY284" fmla="*/ 0 h 924402"/>
                <a:gd name="connsiteX285" fmla="*/ 2347827 w 4603109"/>
                <a:gd name="connsiteY285" fmla="*/ 0 h 924402"/>
                <a:gd name="connsiteX286" fmla="*/ 2352274 w 4603109"/>
                <a:gd name="connsiteY286" fmla="*/ 0 h 924402"/>
                <a:gd name="connsiteX287" fmla="*/ 2359443 w 4603109"/>
                <a:gd name="connsiteY287" fmla="*/ 0 h 924402"/>
                <a:gd name="connsiteX288" fmla="*/ 2359865 w 4603109"/>
                <a:gd name="connsiteY288" fmla="*/ 0 h 924402"/>
                <a:gd name="connsiteX289" fmla="*/ 2359989 w 4603109"/>
                <a:gd name="connsiteY289" fmla="*/ 0 h 924402"/>
                <a:gd name="connsiteX290" fmla="*/ 2360887 w 4603109"/>
                <a:gd name="connsiteY290" fmla="*/ 0 h 924402"/>
                <a:gd name="connsiteX291" fmla="*/ 2360934 w 4603109"/>
                <a:gd name="connsiteY291" fmla="*/ 0 h 924402"/>
                <a:gd name="connsiteX292" fmla="*/ 2371886 w 4603109"/>
                <a:gd name="connsiteY292" fmla="*/ 0 h 924402"/>
                <a:gd name="connsiteX293" fmla="*/ 2373377 w 4603109"/>
                <a:gd name="connsiteY293" fmla="*/ 0 h 924402"/>
                <a:gd name="connsiteX294" fmla="*/ 2377892 w 4603109"/>
                <a:gd name="connsiteY294" fmla="*/ 0 h 924402"/>
                <a:gd name="connsiteX295" fmla="*/ 2382339 w 4603109"/>
                <a:gd name="connsiteY295" fmla="*/ 0 h 924402"/>
                <a:gd name="connsiteX296" fmla="*/ 2390054 w 4603109"/>
                <a:gd name="connsiteY296" fmla="*/ 0 h 924402"/>
                <a:gd name="connsiteX297" fmla="*/ 2419821 w 4603109"/>
                <a:gd name="connsiteY297" fmla="*/ 0 h 924402"/>
                <a:gd name="connsiteX298" fmla="*/ 2427040 w 4603109"/>
                <a:gd name="connsiteY298" fmla="*/ 0 h 924402"/>
                <a:gd name="connsiteX299" fmla="*/ 2436490 w 4603109"/>
                <a:gd name="connsiteY299" fmla="*/ 0 h 924402"/>
                <a:gd name="connsiteX300" fmla="*/ 2444472 w 4603109"/>
                <a:gd name="connsiteY300" fmla="*/ 0 h 924402"/>
                <a:gd name="connsiteX301" fmla="*/ 2448678 w 4603109"/>
                <a:gd name="connsiteY301" fmla="*/ 0 h 924402"/>
                <a:gd name="connsiteX302" fmla="*/ 2450171 w 4603109"/>
                <a:gd name="connsiteY302" fmla="*/ 0 h 924402"/>
                <a:gd name="connsiteX303" fmla="*/ 2450609 w 4603109"/>
                <a:gd name="connsiteY303" fmla="*/ 0 h 924402"/>
                <a:gd name="connsiteX304" fmla="*/ 2463572 w 4603109"/>
                <a:gd name="connsiteY304" fmla="*/ 0 h 924402"/>
                <a:gd name="connsiteX305" fmla="*/ 2471081 w 4603109"/>
                <a:gd name="connsiteY305" fmla="*/ 0 h 924402"/>
                <a:gd name="connsiteX306" fmla="*/ 2472573 w 4603109"/>
                <a:gd name="connsiteY306" fmla="*/ 0 h 924402"/>
                <a:gd name="connsiteX307" fmla="*/ 2474537 w 4603109"/>
                <a:gd name="connsiteY307" fmla="*/ 0 h 924402"/>
                <a:gd name="connsiteX308" fmla="*/ 2475596 w 4603109"/>
                <a:gd name="connsiteY308" fmla="*/ 0 h 924402"/>
                <a:gd name="connsiteX309" fmla="*/ 2477252 w 4603109"/>
                <a:gd name="connsiteY309" fmla="*/ 0 h 924402"/>
                <a:gd name="connsiteX310" fmla="*/ 2478712 w 4603109"/>
                <a:gd name="connsiteY310" fmla="*/ 0 h 924402"/>
                <a:gd name="connsiteX311" fmla="*/ 2478743 w 4603109"/>
                <a:gd name="connsiteY311" fmla="*/ 0 h 924402"/>
                <a:gd name="connsiteX312" fmla="*/ 2480043 w 4603109"/>
                <a:gd name="connsiteY312" fmla="*/ 0 h 924402"/>
                <a:gd name="connsiteX313" fmla="*/ 2499655 w 4603109"/>
                <a:gd name="connsiteY313" fmla="*/ 0 h 924402"/>
                <a:gd name="connsiteX314" fmla="*/ 2501146 w 4603109"/>
                <a:gd name="connsiteY314" fmla="*/ 0 h 924402"/>
                <a:gd name="connsiteX315" fmla="*/ 2505661 w 4603109"/>
                <a:gd name="connsiteY315" fmla="*/ 0 h 924402"/>
                <a:gd name="connsiteX316" fmla="*/ 2508776 w 4603109"/>
                <a:gd name="connsiteY316" fmla="*/ 0 h 924402"/>
                <a:gd name="connsiteX317" fmla="*/ 2510108 w 4603109"/>
                <a:gd name="connsiteY317" fmla="*/ 0 h 924402"/>
                <a:gd name="connsiteX318" fmla="*/ 2524178 w 4603109"/>
                <a:gd name="connsiteY318" fmla="*/ 0 h 924402"/>
                <a:gd name="connsiteX319" fmla="*/ 2525248 w 4603109"/>
                <a:gd name="connsiteY319" fmla="*/ 0 h 924402"/>
                <a:gd name="connsiteX320" fmla="*/ 2525669 w 4603109"/>
                <a:gd name="connsiteY320" fmla="*/ 0 h 924402"/>
                <a:gd name="connsiteX321" fmla="*/ 2552329 w 4603109"/>
                <a:gd name="connsiteY321" fmla="*/ 0 h 924402"/>
                <a:gd name="connsiteX322" fmla="*/ 2552751 w 4603109"/>
                <a:gd name="connsiteY322" fmla="*/ 0 h 924402"/>
                <a:gd name="connsiteX323" fmla="*/ 2554242 w 4603109"/>
                <a:gd name="connsiteY323" fmla="*/ 0 h 924402"/>
                <a:gd name="connsiteX324" fmla="*/ 2574787 w 4603109"/>
                <a:gd name="connsiteY324" fmla="*/ 0 h 924402"/>
                <a:gd name="connsiteX325" fmla="*/ 2576279 w 4603109"/>
                <a:gd name="connsiteY325" fmla="*/ 0 h 924402"/>
                <a:gd name="connsiteX326" fmla="*/ 2576447 w 4603109"/>
                <a:gd name="connsiteY326" fmla="*/ 0 h 924402"/>
                <a:gd name="connsiteX327" fmla="*/ 2577940 w 4603109"/>
                <a:gd name="connsiteY327" fmla="*/ 0 h 924402"/>
                <a:gd name="connsiteX328" fmla="*/ 2603360 w 4603109"/>
                <a:gd name="connsiteY328" fmla="*/ 0 h 924402"/>
                <a:gd name="connsiteX329" fmla="*/ 2604852 w 4603109"/>
                <a:gd name="connsiteY329" fmla="*/ 0 h 924402"/>
                <a:gd name="connsiteX330" fmla="*/ 2605021 w 4603109"/>
                <a:gd name="connsiteY330" fmla="*/ 0 h 924402"/>
                <a:gd name="connsiteX331" fmla="*/ 2605484 w 4603109"/>
                <a:gd name="connsiteY331" fmla="*/ 0 h 924402"/>
                <a:gd name="connsiteX332" fmla="*/ 2606481 w 4603109"/>
                <a:gd name="connsiteY332" fmla="*/ 0 h 924402"/>
                <a:gd name="connsiteX333" fmla="*/ 2606512 w 4603109"/>
                <a:gd name="connsiteY333" fmla="*/ 0 h 924402"/>
                <a:gd name="connsiteX334" fmla="*/ 2606976 w 4603109"/>
                <a:gd name="connsiteY334" fmla="*/ 0 h 924402"/>
                <a:gd name="connsiteX335" fmla="*/ 2618923 w 4603109"/>
                <a:gd name="connsiteY335" fmla="*/ 0 h 924402"/>
                <a:gd name="connsiteX336" fmla="*/ 2621248 w 4603109"/>
                <a:gd name="connsiteY336" fmla="*/ 0 h 924402"/>
                <a:gd name="connsiteX337" fmla="*/ 2622740 w 4603109"/>
                <a:gd name="connsiteY337" fmla="*/ 0 h 924402"/>
                <a:gd name="connsiteX338" fmla="*/ 2627885 w 4603109"/>
                <a:gd name="connsiteY338" fmla="*/ 0 h 924402"/>
                <a:gd name="connsiteX339" fmla="*/ 2629377 w 4603109"/>
                <a:gd name="connsiteY339" fmla="*/ 0 h 924402"/>
                <a:gd name="connsiteX340" fmla="*/ 2634058 w 4603109"/>
                <a:gd name="connsiteY340" fmla="*/ 0 h 924402"/>
                <a:gd name="connsiteX341" fmla="*/ 2635549 w 4603109"/>
                <a:gd name="connsiteY341" fmla="*/ 0 h 924402"/>
                <a:gd name="connsiteX342" fmla="*/ 2636545 w 4603109"/>
                <a:gd name="connsiteY342" fmla="*/ 0 h 924402"/>
                <a:gd name="connsiteX343" fmla="*/ 2648987 w 4603109"/>
                <a:gd name="connsiteY343" fmla="*/ 0 h 924402"/>
                <a:gd name="connsiteX344" fmla="*/ 2649821 w 4603109"/>
                <a:gd name="connsiteY344" fmla="*/ 0 h 924402"/>
                <a:gd name="connsiteX345" fmla="*/ 2651313 w 4603109"/>
                <a:gd name="connsiteY345" fmla="*/ 0 h 924402"/>
                <a:gd name="connsiteX346" fmla="*/ 2651947 w 4603109"/>
                <a:gd name="connsiteY346" fmla="*/ 0 h 924402"/>
                <a:gd name="connsiteX347" fmla="*/ 2653017 w 4603109"/>
                <a:gd name="connsiteY347" fmla="*/ 0 h 924402"/>
                <a:gd name="connsiteX348" fmla="*/ 2653438 w 4603109"/>
                <a:gd name="connsiteY348" fmla="*/ 0 h 924402"/>
                <a:gd name="connsiteX349" fmla="*/ 2656459 w 4603109"/>
                <a:gd name="connsiteY349" fmla="*/ 0 h 924402"/>
                <a:gd name="connsiteX350" fmla="*/ 2657950 w 4603109"/>
                <a:gd name="connsiteY350" fmla="*/ 0 h 924402"/>
                <a:gd name="connsiteX351" fmla="*/ 2665460 w 4603109"/>
                <a:gd name="connsiteY351" fmla="*/ 0 h 924402"/>
                <a:gd name="connsiteX352" fmla="*/ 2680098 w 4603109"/>
                <a:gd name="connsiteY352" fmla="*/ 0 h 924402"/>
                <a:gd name="connsiteX353" fmla="*/ 2680520 w 4603109"/>
                <a:gd name="connsiteY353" fmla="*/ 0 h 924402"/>
                <a:gd name="connsiteX354" fmla="*/ 2682011 w 4603109"/>
                <a:gd name="connsiteY354" fmla="*/ 0 h 924402"/>
                <a:gd name="connsiteX355" fmla="*/ 2692542 w 4603109"/>
                <a:gd name="connsiteY355" fmla="*/ 0 h 924402"/>
                <a:gd name="connsiteX356" fmla="*/ 2702556 w 4603109"/>
                <a:gd name="connsiteY356" fmla="*/ 0 h 924402"/>
                <a:gd name="connsiteX357" fmla="*/ 2704048 w 4603109"/>
                <a:gd name="connsiteY357" fmla="*/ 0 h 924402"/>
                <a:gd name="connsiteX358" fmla="*/ 2724289 w 4603109"/>
                <a:gd name="connsiteY358" fmla="*/ 0 h 924402"/>
                <a:gd name="connsiteX359" fmla="*/ 2731129 w 4603109"/>
                <a:gd name="connsiteY359" fmla="*/ 0 h 924402"/>
                <a:gd name="connsiteX360" fmla="*/ 2732621 w 4603109"/>
                <a:gd name="connsiteY360" fmla="*/ 0 h 924402"/>
                <a:gd name="connsiteX361" fmla="*/ 2733253 w 4603109"/>
                <a:gd name="connsiteY361" fmla="*/ 0 h 924402"/>
                <a:gd name="connsiteX362" fmla="*/ 2734745 w 4603109"/>
                <a:gd name="connsiteY362" fmla="*/ 0 h 924402"/>
                <a:gd name="connsiteX363" fmla="*/ 2746692 w 4603109"/>
                <a:gd name="connsiteY363" fmla="*/ 0 h 924402"/>
                <a:gd name="connsiteX364" fmla="*/ 2749017 w 4603109"/>
                <a:gd name="connsiteY364" fmla="*/ 0 h 924402"/>
                <a:gd name="connsiteX365" fmla="*/ 2750509 w 4603109"/>
                <a:gd name="connsiteY365" fmla="*/ 0 h 924402"/>
                <a:gd name="connsiteX366" fmla="*/ 2754354 w 4603109"/>
                <a:gd name="connsiteY366" fmla="*/ 0 h 924402"/>
                <a:gd name="connsiteX367" fmla="*/ 2755654 w 4603109"/>
                <a:gd name="connsiteY367" fmla="*/ 0 h 924402"/>
                <a:gd name="connsiteX368" fmla="*/ 2757146 w 4603109"/>
                <a:gd name="connsiteY368" fmla="*/ 0 h 924402"/>
                <a:gd name="connsiteX369" fmla="*/ 2761827 w 4603109"/>
                <a:gd name="connsiteY369" fmla="*/ 0 h 924402"/>
                <a:gd name="connsiteX370" fmla="*/ 2763318 w 4603109"/>
                <a:gd name="connsiteY370" fmla="*/ 0 h 924402"/>
                <a:gd name="connsiteX371" fmla="*/ 2776756 w 4603109"/>
                <a:gd name="connsiteY371" fmla="*/ 0 h 924402"/>
                <a:gd name="connsiteX372" fmla="*/ 2777590 w 4603109"/>
                <a:gd name="connsiteY372" fmla="*/ 0 h 924402"/>
                <a:gd name="connsiteX373" fmla="*/ 2779082 w 4603109"/>
                <a:gd name="connsiteY373" fmla="*/ 0 h 924402"/>
                <a:gd name="connsiteX374" fmla="*/ 2783442 w 4603109"/>
                <a:gd name="connsiteY374" fmla="*/ 0 h 924402"/>
                <a:gd name="connsiteX375" fmla="*/ 2784228 w 4603109"/>
                <a:gd name="connsiteY375" fmla="*/ 0 h 924402"/>
                <a:gd name="connsiteX376" fmla="*/ 2785719 w 4603109"/>
                <a:gd name="connsiteY376" fmla="*/ 0 h 924402"/>
                <a:gd name="connsiteX377" fmla="*/ 2786473 w 4603109"/>
                <a:gd name="connsiteY377" fmla="*/ 0 h 924402"/>
                <a:gd name="connsiteX378" fmla="*/ 2793229 w 4603109"/>
                <a:gd name="connsiteY378" fmla="*/ 0 h 924402"/>
                <a:gd name="connsiteX379" fmla="*/ 2799367 w 4603109"/>
                <a:gd name="connsiteY379" fmla="*/ 0 h 924402"/>
                <a:gd name="connsiteX380" fmla="*/ 2813506 w 4603109"/>
                <a:gd name="connsiteY380" fmla="*/ 0 h 924402"/>
                <a:gd name="connsiteX381" fmla="*/ 2820311 w 4603109"/>
                <a:gd name="connsiteY381" fmla="*/ 0 h 924402"/>
                <a:gd name="connsiteX382" fmla="*/ 2827893 w 4603109"/>
                <a:gd name="connsiteY382" fmla="*/ 0 h 924402"/>
                <a:gd name="connsiteX383" fmla="*/ 2827940 w 4603109"/>
                <a:gd name="connsiteY383" fmla="*/ 0 h 924402"/>
                <a:gd name="connsiteX384" fmla="*/ 2829431 w 4603109"/>
                <a:gd name="connsiteY384" fmla="*/ 0 h 924402"/>
                <a:gd name="connsiteX385" fmla="*/ 2829978 w 4603109"/>
                <a:gd name="connsiteY385" fmla="*/ 0 h 924402"/>
                <a:gd name="connsiteX386" fmla="*/ 2852058 w 4603109"/>
                <a:gd name="connsiteY386" fmla="*/ 0 h 924402"/>
                <a:gd name="connsiteX387" fmla="*/ 2857060 w 4603109"/>
                <a:gd name="connsiteY387" fmla="*/ 0 h 924402"/>
                <a:gd name="connsiteX388" fmla="*/ 2857958 w 4603109"/>
                <a:gd name="connsiteY388" fmla="*/ 0 h 924402"/>
                <a:gd name="connsiteX389" fmla="*/ 2871601 w 4603109"/>
                <a:gd name="connsiteY389" fmla="*/ 0 h 924402"/>
                <a:gd name="connsiteX390" fmla="*/ 2882123 w 4603109"/>
                <a:gd name="connsiteY390" fmla="*/ 0 h 924402"/>
                <a:gd name="connsiteX391" fmla="*/ 2894046 w 4603109"/>
                <a:gd name="connsiteY391" fmla="*/ 0 h 924402"/>
                <a:gd name="connsiteX392" fmla="*/ 2903496 w 4603109"/>
                <a:gd name="connsiteY392" fmla="*/ 0 h 924402"/>
                <a:gd name="connsiteX393" fmla="*/ 2911211 w 4603109"/>
                <a:gd name="connsiteY393" fmla="*/ 0 h 924402"/>
                <a:gd name="connsiteX394" fmla="*/ 2914242 w 4603109"/>
                <a:gd name="connsiteY394" fmla="*/ 0 h 924402"/>
                <a:gd name="connsiteX395" fmla="*/ 2914461 w 4603109"/>
                <a:gd name="connsiteY395" fmla="*/ 0 h 924402"/>
                <a:gd name="connsiteX396" fmla="*/ 2924111 w 4603109"/>
                <a:gd name="connsiteY396" fmla="*/ 0 h 924402"/>
                <a:gd name="connsiteX397" fmla="*/ 2927136 w 4603109"/>
                <a:gd name="connsiteY397" fmla="*/ 0 h 924402"/>
                <a:gd name="connsiteX398" fmla="*/ 2933561 w 4603109"/>
                <a:gd name="connsiteY398" fmla="*/ 0 h 924402"/>
                <a:gd name="connsiteX399" fmla="*/ 2939580 w 4603109"/>
                <a:gd name="connsiteY399" fmla="*/ 0 h 924402"/>
                <a:gd name="connsiteX400" fmla="*/ 2941275 w 4603109"/>
                <a:gd name="connsiteY400" fmla="*/ 0 h 924402"/>
                <a:gd name="connsiteX401" fmla="*/ 2941543 w 4603109"/>
                <a:gd name="connsiteY401" fmla="*/ 0 h 924402"/>
                <a:gd name="connsiteX402" fmla="*/ 2945586 w 4603109"/>
                <a:gd name="connsiteY402" fmla="*/ 0 h 924402"/>
                <a:gd name="connsiteX403" fmla="*/ 2950032 w 4603109"/>
                <a:gd name="connsiteY403" fmla="*/ 0 h 924402"/>
                <a:gd name="connsiteX404" fmla="*/ 2955662 w 4603109"/>
                <a:gd name="connsiteY404" fmla="*/ 0 h 924402"/>
                <a:gd name="connsiteX405" fmla="*/ 2955709 w 4603109"/>
                <a:gd name="connsiteY405" fmla="*/ 0 h 924402"/>
                <a:gd name="connsiteX406" fmla="*/ 2957200 w 4603109"/>
                <a:gd name="connsiteY406" fmla="*/ 0 h 924402"/>
                <a:gd name="connsiteX407" fmla="*/ 2957747 w 4603109"/>
                <a:gd name="connsiteY407" fmla="*/ 0 h 924402"/>
                <a:gd name="connsiteX408" fmla="*/ 2968152 w 4603109"/>
                <a:gd name="connsiteY408" fmla="*/ 0 h 924402"/>
                <a:gd name="connsiteX409" fmla="*/ 2969644 w 4603109"/>
                <a:gd name="connsiteY409" fmla="*/ 0 h 924402"/>
                <a:gd name="connsiteX410" fmla="*/ 2972667 w 4603109"/>
                <a:gd name="connsiteY410" fmla="*/ 0 h 924402"/>
                <a:gd name="connsiteX411" fmla="*/ 2977114 w 4603109"/>
                <a:gd name="connsiteY411" fmla="*/ 0 h 924402"/>
                <a:gd name="connsiteX412" fmla="*/ 2984829 w 4603109"/>
                <a:gd name="connsiteY412" fmla="*/ 0 h 924402"/>
                <a:gd name="connsiteX413" fmla="*/ 2985727 w 4603109"/>
                <a:gd name="connsiteY413" fmla="*/ 0 h 924402"/>
                <a:gd name="connsiteX414" fmla="*/ 2999370 w 4603109"/>
                <a:gd name="connsiteY414" fmla="*/ 0 h 924402"/>
                <a:gd name="connsiteX415" fmla="*/ 3021815 w 4603109"/>
                <a:gd name="connsiteY415" fmla="*/ 0 h 924402"/>
                <a:gd name="connsiteX416" fmla="*/ 3031265 w 4603109"/>
                <a:gd name="connsiteY416" fmla="*/ 0 h 924402"/>
                <a:gd name="connsiteX417" fmla="*/ 3042230 w 4603109"/>
                <a:gd name="connsiteY417" fmla="*/ 0 h 924402"/>
                <a:gd name="connsiteX418" fmla="*/ 3044946 w 4603109"/>
                <a:gd name="connsiteY418" fmla="*/ 0 h 924402"/>
                <a:gd name="connsiteX419" fmla="*/ 3051880 w 4603109"/>
                <a:gd name="connsiteY419" fmla="*/ 0 h 924402"/>
                <a:gd name="connsiteX420" fmla="*/ 3061330 w 4603109"/>
                <a:gd name="connsiteY420" fmla="*/ 0 h 924402"/>
                <a:gd name="connsiteX421" fmla="*/ 3067349 w 4603109"/>
                <a:gd name="connsiteY421" fmla="*/ 0 h 924402"/>
                <a:gd name="connsiteX422" fmla="*/ 3069312 w 4603109"/>
                <a:gd name="connsiteY422" fmla="*/ 0 h 924402"/>
                <a:gd name="connsiteX423" fmla="*/ 3073355 w 4603109"/>
                <a:gd name="connsiteY423" fmla="*/ 0 h 924402"/>
                <a:gd name="connsiteX424" fmla="*/ 3073518 w 4603109"/>
                <a:gd name="connsiteY424" fmla="*/ 0 h 924402"/>
                <a:gd name="connsiteX425" fmla="*/ 3075011 w 4603109"/>
                <a:gd name="connsiteY425" fmla="*/ 0 h 924402"/>
                <a:gd name="connsiteX426" fmla="*/ 3077801 w 4603109"/>
                <a:gd name="connsiteY426" fmla="*/ 0 h 924402"/>
                <a:gd name="connsiteX427" fmla="*/ 3095921 w 4603109"/>
                <a:gd name="connsiteY427" fmla="*/ 0 h 924402"/>
                <a:gd name="connsiteX428" fmla="*/ 3097413 w 4603109"/>
                <a:gd name="connsiteY428" fmla="*/ 0 h 924402"/>
                <a:gd name="connsiteX429" fmla="*/ 3100436 w 4603109"/>
                <a:gd name="connsiteY429" fmla="*/ 0 h 924402"/>
                <a:gd name="connsiteX430" fmla="*/ 3103552 w 4603109"/>
                <a:gd name="connsiteY430" fmla="*/ 0 h 924402"/>
                <a:gd name="connsiteX431" fmla="*/ 3104883 w 4603109"/>
                <a:gd name="connsiteY431" fmla="*/ 0 h 924402"/>
                <a:gd name="connsiteX432" fmla="*/ 3120023 w 4603109"/>
                <a:gd name="connsiteY432" fmla="*/ 0 h 924402"/>
                <a:gd name="connsiteX433" fmla="*/ 3120445 w 4603109"/>
                <a:gd name="connsiteY433" fmla="*/ 0 h 924402"/>
                <a:gd name="connsiteX434" fmla="*/ 3149018 w 4603109"/>
                <a:gd name="connsiteY434" fmla="*/ 0 h 924402"/>
                <a:gd name="connsiteX435" fmla="*/ 3150088 w 4603109"/>
                <a:gd name="connsiteY435" fmla="*/ 0 h 924402"/>
                <a:gd name="connsiteX436" fmla="*/ 3150509 w 4603109"/>
                <a:gd name="connsiteY436" fmla="*/ 0 h 924402"/>
                <a:gd name="connsiteX437" fmla="*/ 3171054 w 4603109"/>
                <a:gd name="connsiteY437" fmla="*/ 0 h 924402"/>
                <a:gd name="connsiteX438" fmla="*/ 3172715 w 4603109"/>
                <a:gd name="connsiteY438" fmla="*/ 0 h 924402"/>
                <a:gd name="connsiteX439" fmla="*/ 3199627 w 4603109"/>
                <a:gd name="connsiteY439" fmla="*/ 0 h 924402"/>
                <a:gd name="connsiteX440" fmla="*/ 3201119 w 4603109"/>
                <a:gd name="connsiteY440" fmla="*/ 0 h 924402"/>
                <a:gd name="connsiteX441" fmla="*/ 3201287 w 4603109"/>
                <a:gd name="connsiteY441" fmla="*/ 0 h 924402"/>
                <a:gd name="connsiteX442" fmla="*/ 3201751 w 4603109"/>
                <a:gd name="connsiteY442" fmla="*/ 0 h 924402"/>
                <a:gd name="connsiteX443" fmla="*/ 3202780 w 4603109"/>
                <a:gd name="connsiteY443" fmla="*/ 0 h 924402"/>
                <a:gd name="connsiteX444" fmla="*/ 3217515 w 4603109"/>
                <a:gd name="connsiteY444" fmla="*/ 0 h 924402"/>
                <a:gd name="connsiteX445" fmla="*/ 3224152 w 4603109"/>
                <a:gd name="connsiteY445" fmla="*/ 0 h 924402"/>
                <a:gd name="connsiteX446" fmla="*/ 3230324 w 4603109"/>
                <a:gd name="connsiteY446" fmla="*/ 0 h 924402"/>
                <a:gd name="connsiteX447" fmla="*/ 3231321 w 4603109"/>
                <a:gd name="connsiteY447" fmla="*/ 0 h 924402"/>
                <a:gd name="connsiteX448" fmla="*/ 3231816 w 4603109"/>
                <a:gd name="connsiteY448" fmla="*/ 0 h 924402"/>
                <a:gd name="connsiteX449" fmla="*/ 3243763 w 4603109"/>
                <a:gd name="connsiteY449" fmla="*/ 0 h 924402"/>
                <a:gd name="connsiteX450" fmla="*/ 3246088 w 4603109"/>
                <a:gd name="connsiteY450" fmla="*/ 0 h 924402"/>
                <a:gd name="connsiteX451" fmla="*/ 3247580 w 4603109"/>
                <a:gd name="connsiteY451" fmla="*/ 0 h 924402"/>
                <a:gd name="connsiteX452" fmla="*/ 3247792 w 4603109"/>
                <a:gd name="connsiteY452" fmla="*/ 0 h 924402"/>
                <a:gd name="connsiteX453" fmla="*/ 3248214 w 4603109"/>
                <a:gd name="connsiteY453" fmla="*/ 0 h 924402"/>
                <a:gd name="connsiteX454" fmla="*/ 3252725 w 4603109"/>
                <a:gd name="connsiteY454" fmla="*/ 0 h 924402"/>
                <a:gd name="connsiteX455" fmla="*/ 3254217 w 4603109"/>
                <a:gd name="connsiteY455" fmla="*/ 0 h 924402"/>
                <a:gd name="connsiteX456" fmla="*/ 3260235 w 4603109"/>
                <a:gd name="connsiteY456" fmla="*/ 0 h 924402"/>
                <a:gd name="connsiteX457" fmla="*/ 3276787 w 4603109"/>
                <a:gd name="connsiteY457" fmla="*/ 0 h 924402"/>
                <a:gd name="connsiteX458" fmla="*/ 3277857 w 4603109"/>
                <a:gd name="connsiteY458" fmla="*/ 0 h 924402"/>
                <a:gd name="connsiteX459" fmla="*/ 3278278 w 4603109"/>
                <a:gd name="connsiteY459" fmla="*/ 0 h 924402"/>
                <a:gd name="connsiteX460" fmla="*/ 3290300 w 4603109"/>
                <a:gd name="connsiteY460" fmla="*/ 0 h 924402"/>
                <a:gd name="connsiteX461" fmla="*/ 3298823 w 4603109"/>
                <a:gd name="connsiteY461" fmla="*/ 0 h 924402"/>
                <a:gd name="connsiteX462" fmla="*/ 3327396 w 4603109"/>
                <a:gd name="connsiteY462" fmla="*/ 0 h 924402"/>
                <a:gd name="connsiteX463" fmla="*/ 3328888 w 4603109"/>
                <a:gd name="connsiteY463" fmla="*/ 0 h 924402"/>
                <a:gd name="connsiteX464" fmla="*/ 3329520 w 4603109"/>
                <a:gd name="connsiteY464" fmla="*/ 0 h 924402"/>
                <a:gd name="connsiteX465" fmla="*/ 3345284 w 4603109"/>
                <a:gd name="connsiteY465" fmla="*/ 0 h 924402"/>
                <a:gd name="connsiteX466" fmla="*/ 3349129 w 4603109"/>
                <a:gd name="connsiteY466" fmla="*/ 0 h 924402"/>
                <a:gd name="connsiteX467" fmla="*/ 3351921 w 4603109"/>
                <a:gd name="connsiteY467" fmla="*/ 0 h 924402"/>
                <a:gd name="connsiteX468" fmla="*/ 3358093 w 4603109"/>
                <a:gd name="connsiteY468" fmla="*/ 0 h 924402"/>
                <a:gd name="connsiteX469" fmla="*/ 3359585 w 4603109"/>
                <a:gd name="connsiteY469" fmla="*/ 0 h 924402"/>
                <a:gd name="connsiteX470" fmla="*/ 3371532 w 4603109"/>
                <a:gd name="connsiteY470" fmla="*/ 0 h 924402"/>
                <a:gd name="connsiteX471" fmla="*/ 3373857 w 4603109"/>
                <a:gd name="connsiteY471" fmla="*/ 0 h 924402"/>
                <a:gd name="connsiteX472" fmla="*/ 3375349 w 4603109"/>
                <a:gd name="connsiteY472" fmla="*/ 0 h 924402"/>
                <a:gd name="connsiteX473" fmla="*/ 3380494 w 4603109"/>
                <a:gd name="connsiteY473" fmla="*/ 0 h 924402"/>
                <a:gd name="connsiteX474" fmla="*/ 3381986 w 4603109"/>
                <a:gd name="connsiteY474" fmla="*/ 0 h 924402"/>
                <a:gd name="connsiteX475" fmla="*/ 3388004 w 4603109"/>
                <a:gd name="connsiteY475" fmla="*/ 0 h 924402"/>
                <a:gd name="connsiteX476" fmla="*/ 3408282 w 4603109"/>
                <a:gd name="connsiteY476" fmla="*/ 0 h 924402"/>
                <a:gd name="connsiteX477" fmla="*/ 3418069 w 4603109"/>
                <a:gd name="connsiteY477" fmla="*/ 0 h 924402"/>
                <a:gd name="connsiteX478" fmla="*/ 3424207 w 4603109"/>
                <a:gd name="connsiteY478" fmla="*/ 0 h 924402"/>
                <a:gd name="connsiteX479" fmla="*/ 3424753 w 4603109"/>
                <a:gd name="connsiteY479" fmla="*/ 0 h 924402"/>
                <a:gd name="connsiteX480" fmla="*/ 3452733 w 4603109"/>
                <a:gd name="connsiteY480" fmla="*/ 0 h 924402"/>
                <a:gd name="connsiteX481" fmla="*/ 3454818 w 4603109"/>
                <a:gd name="connsiteY481" fmla="*/ 0 h 924402"/>
                <a:gd name="connsiteX482" fmla="*/ 3476898 w 4603109"/>
                <a:gd name="connsiteY482" fmla="*/ 0 h 924402"/>
                <a:gd name="connsiteX483" fmla="*/ 3496441 w 4603109"/>
                <a:gd name="connsiteY483" fmla="*/ 0 h 924402"/>
                <a:gd name="connsiteX484" fmla="*/ 3509236 w 4603109"/>
                <a:gd name="connsiteY484" fmla="*/ 0 h 924402"/>
                <a:gd name="connsiteX485" fmla="*/ 3518886 w 4603109"/>
                <a:gd name="connsiteY485" fmla="*/ 0 h 924402"/>
                <a:gd name="connsiteX486" fmla="*/ 3528336 w 4603109"/>
                <a:gd name="connsiteY486" fmla="*/ 0 h 924402"/>
                <a:gd name="connsiteX487" fmla="*/ 3536051 w 4603109"/>
                <a:gd name="connsiteY487" fmla="*/ 0 h 924402"/>
                <a:gd name="connsiteX488" fmla="*/ 3539301 w 4603109"/>
                <a:gd name="connsiteY488" fmla="*/ 0 h 924402"/>
                <a:gd name="connsiteX489" fmla="*/ 3540361 w 4603109"/>
                <a:gd name="connsiteY489" fmla="*/ 0 h 924402"/>
                <a:gd name="connsiteX490" fmla="*/ 3544807 w 4603109"/>
                <a:gd name="connsiteY490" fmla="*/ 0 h 924402"/>
                <a:gd name="connsiteX491" fmla="*/ 3551976 w 4603109"/>
                <a:gd name="connsiteY491" fmla="*/ 0 h 924402"/>
                <a:gd name="connsiteX492" fmla="*/ 3552522 w 4603109"/>
                <a:gd name="connsiteY492" fmla="*/ 0 h 924402"/>
                <a:gd name="connsiteX493" fmla="*/ 3564420 w 4603109"/>
                <a:gd name="connsiteY493" fmla="*/ 0 h 924402"/>
                <a:gd name="connsiteX494" fmla="*/ 3570426 w 4603109"/>
                <a:gd name="connsiteY494" fmla="*/ 0 h 924402"/>
                <a:gd name="connsiteX495" fmla="*/ 3574872 w 4603109"/>
                <a:gd name="connsiteY495" fmla="*/ 0 h 924402"/>
                <a:gd name="connsiteX496" fmla="*/ 3580502 w 4603109"/>
                <a:gd name="connsiteY496" fmla="*/ 0 h 924402"/>
                <a:gd name="connsiteX497" fmla="*/ 3582587 w 4603109"/>
                <a:gd name="connsiteY497" fmla="*/ 0 h 924402"/>
                <a:gd name="connsiteX498" fmla="*/ 3624210 w 4603109"/>
                <a:gd name="connsiteY498" fmla="*/ 0 h 924402"/>
                <a:gd name="connsiteX499" fmla="*/ 3637005 w 4603109"/>
                <a:gd name="connsiteY499" fmla="*/ 0 h 924402"/>
                <a:gd name="connsiteX500" fmla="*/ 3646655 w 4603109"/>
                <a:gd name="connsiteY500" fmla="*/ 0 h 924402"/>
                <a:gd name="connsiteX501" fmla="*/ 3656105 w 4603109"/>
                <a:gd name="connsiteY501" fmla="*/ 0 h 924402"/>
                <a:gd name="connsiteX502" fmla="*/ 3667070 w 4603109"/>
                <a:gd name="connsiteY502" fmla="*/ 0 h 924402"/>
                <a:gd name="connsiteX503" fmla="*/ 3668130 w 4603109"/>
                <a:gd name="connsiteY503" fmla="*/ 0 h 924402"/>
                <a:gd name="connsiteX504" fmla="*/ 3669786 w 4603109"/>
                <a:gd name="connsiteY504" fmla="*/ 0 h 924402"/>
                <a:gd name="connsiteX505" fmla="*/ 3672576 w 4603109"/>
                <a:gd name="connsiteY505" fmla="*/ 0 h 924402"/>
                <a:gd name="connsiteX506" fmla="*/ 3692189 w 4603109"/>
                <a:gd name="connsiteY506" fmla="*/ 0 h 924402"/>
                <a:gd name="connsiteX507" fmla="*/ 3698195 w 4603109"/>
                <a:gd name="connsiteY507" fmla="*/ 0 h 924402"/>
                <a:gd name="connsiteX508" fmla="*/ 3702641 w 4603109"/>
                <a:gd name="connsiteY508" fmla="*/ 0 h 924402"/>
                <a:gd name="connsiteX509" fmla="*/ 3744863 w 4603109"/>
                <a:gd name="connsiteY509" fmla="*/ 0 h 924402"/>
                <a:gd name="connsiteX510" fmla="*/ 3745285 w 4603109"/>
                <a:gd name="connsiteY510" fmla="*/ 0 h 924402"/>
                <a:gd name="connsiteX511" fmla="*/ 3795894 w 4603109"/>
                <a:gd name="connsiteY511" fmla="*/ 0 h 924402"/>
                <a:gd name="connsiteX512" fmla="*/ 3797555 w 4603109"/>
                <a:gd name="connsiteY512" fmla="*/ 0 h 924402"/>
                <a:gd name="connsiteX513" fmla="*/ 3826591 w 4603109"/>
                <a:gd name="connsiteY513" fmla="*/ 0 h 924402"/>
                <a:gd name="connsiteX514" fmla="*/ 3842355 w 4603109"/>
                <a:gd name="connsiteY514" fmla="*/ 0 h 924402"/>
                <a:gd name="connsiteX515" fmla="*/ 3848992 w 4603109"/>
                <a:gd name="connsiteY515" fmla="*/ 0 h 924402"/>
                <a:gd name="connsiteX516" fmla="*/ 3872632 w 4603109"/>
                <a:gd name="connsiteY516" fmla="*/ 0 h 924402"/>
                <a:gd name="connsiteX517" fmla="*/ 3873054 w 4603109"/>
                <a:gd name="connsiteY517" fmla="*/ 0 h 924402"/>
                <a:gd name="connsiteX518" fmla="*/ 3885075 w 4603109"/>
                <a:gd name="connsiteY518" fmla="*/ 0 h 924402"/>
                <a:gd name="connsiteX519" fmla="*/ 3923663 w 4603109"/>
                <a:gd name="connsiteY519" fmla="*/ 0 h 924402"/>
                <a:gd name="connsiteX520" fmla="*/ 3954360 w 4603109"/>
                <a:gd name="connsiteY520" fmla="*/ 0 h 924402"/>
                <a:gd name="connsiteX521" fmla="*/ 3970124 w 4603109"/>
                <a:gd name="connsiteY521" fmla="*/ 0 h 924402"/>
                <a:gd name="connsiteX522" fmla="*/ 3976761 w 4603109"/>
                <a:gd name="connsiteY522" fmla="*/ 0 h 924402"/>
                <a:gd name="connsiteX523" fmla="*/ 4012844 w 4603109"/>
                <a:gd name="connsiteY523" fmla="*/ 0 h 924402"/>
                <a:gd name="connsiteX524" fmla="*/ 4049593 w 4603109"/>
                <a:gd name="connsiteY524" fmla="*/ 0 h 924402"/>
                <a:gd name="connsiteX525" fmla="*/ 4169647 w 4603109"/>
                <a:gd name="connsiteY525" fmla="*/ 0 h 924402"/>
                <a:gd name="connsiteX526" fmla="*/ 4177362 w 4603109"/>
                <a:gd name="connsiteY526" fmla="*/ 0 h 924402"/>
                <a:gd name="connsiteX527" fmla="*/ 4297416 w 4603109"/>
                <a:gd name="connsiteY527" fmla="*/ 0 h 924402"/>
                <a:gd name="connsiteX528" fmla="*/ 4379339 w 4603109"/>
                <a:gd name="connsiteY528" fmla="*/ 47054 h 924402"/>
                <a:gd name="connsiteX529" fmla="*/ 4591731 w 4603109"/>
                <a:gd name="connsiteY529" fmla="*/ 415146 h 924402"/>
                <a:gd name="connsiteX530" fmla="*/ 4591731 w 4603109"/>
                <a:gd name="connsiteY530" fmla="*/ 509257 h 924402"/>
                <a:gd name="connsiteX531" fmla="*/ 4379339 w 4603109"/>
                <a:gd name="connsiteY531" fmla="*/ 877348 h 924402"/>
                <a:gd name="connsiteX532" fmla="*/ 4297416 w 4603109"/>
                <a:gd name="connsiteY532" fmla="*/ 924402 h 924402"/>
                <a:gd name="connsiteX533" fmla="*/ 4169647 w 4603109"/>
                <a:gd name="connsiteY533" fmla="*/ 924402 h 924402"/>
                <a:gd name="connsiteX534" fmla="*/ 3976761 w 4603109"/>
                <a:gd name="connsiteY534" fmla="*/ 924402 h 924402"/>
                <a:gd name="connsiteX535" fmla="*/ 3872632 w 4603109"/>
                <a:gd name="connsiteY535" fmla="*/ 924402 h 924402"/>
                <a:gd name="connsiteX536" fmla="*/ 3848992 w 4603109"/>
                <a:gd name="connsiteY536" fmla="*/ 924402 h 924402"/>
                <a:gd name="connsiteX537" fmla="*/ 3744863 w 4603109"/>
                <a:gd name="connsiteY537" fmla="*/ 924402 h 924402"/>
                <a:gd name="connsiteX538" fmla="*/ 3702641 w 4603109"/>
                <a:gd name="connsiteY538" fmla="*/ 924402 h 924402"/>
                <a:gd name="connsiteX539" fmla="*/ 3672576 w 4603109"/>
                <a:gd name="connsiteY539" fmla="*/ 924402 h 924402"/>
                <a:gd name="connsiteX540" fmla="*/ 3656105 w 4603109"/>
                <a:gd name="connsiteY540" fmla="*/ 924402 h 924402"/>
                <a:gd name="connsiteX541" fmla="*/ 3574872 w 4603109"/>
                <a:gd name="connsiteY541" fmla="*/ 924402 h 924402"/>
                <a:gd name="connsiteX542" fmla="*/ 3551976 w 4603109"/>
                <a:gd name="connsiteY542" fmla="*/ 924402 h 924402"/>
                <a:gd name="connsiteX543" fmla="*/ 3544807 w 4603109"/>
                <a:gd name="connsiteY543" fmla="*/ 924402 h 924402"/>
                <a:gd name="connsiteX544" fmla="*/ 3528336 w 4603109"/>
                <a:gd name="connsiteY544" fmla="*/ 924402 h 924402"/>
                <a:gd name="connsiteX545" fmla="*/ 3424207 w 4603109"/>
                <a:gd name="connsiteY545" fmla="*/ 924402 h 924402"/>
                <a:gd name="connsiteX546" fmla="*/ 3381986 w 4603109"/>
                <a:gd name="connsiteY546" fmla="*/ 924402 h 924402"/>
                <a:gd name="connsiteX547" fmla="*/ 3380494 w 4603109"/>
                <a:gd name="connsiteY547" fmla="*/ 924402 h 924402"/>
                <a:gd name="connsiteX548" fmla="*/ 3351921 w 4603109"/>
                <a:gd name="connsiteY548" fmla="*/ 924402 h 924402"/>
                <a:gd name="connsiteX549" fmla="*/ 3277857 w 4603109"/>
                <a:gd name="connsiteY549" fmla="*/ 924402 h 924402"/>
                <a:gd name="connsiteX550" fmla="*/ 3254217 w 4603109"/>
                <a:gd name="connsiteY550" fmla="*/ 924402 h 924402"/>
                <a:gd name="connsiteX551" fmla="*/ 3252725 w 4603109"/>
                <a:gd name="connsiteY551" fmla="*/ 924402 h 924402"/>
                <a:gd name="connsiteX552" fmla="*/ 3247792 w 4603109"/>
                <a:gd name="connsiteY552" fmla="*/ 924402 h 924402"/>
                <a:gd name="connsiteX553" fmla="*/ 3231321 w 4603109"/>
                <a:gd name="connsiteY553" fmla="*/ 924402 h 924402"/>
                <a:gd name="connsiteX554" fmla="*/ 3224152 w 4603109"/>
                <a:gd name="connsiteY554" fmla="*/ 924402 h 924402"/>
                <a:gd name="connsiteX555" fmla="*/ 3150088 w 4603109"/>
                <a:gd name="connsiteY555" fmla="*/ 924402 h 924402"/>
                <a:gd name="connsiteX556" fmla="*/ 3120023 w 4603109"/>
                <a:gd name="connsiteY556" fmla="*/ 924402 h 924402"/>
                <a:gd name="connsiteX557" fmla="*/ 3104883 w 4603109"/>
                <a:gd name="connsiteY557" fmla="*/ 924402 h 924402"/>
                <a:gd name="connsiteX558" fmla="*/ 3103552 w 4603109"/>
                <a:gd name="connsiteY558" fmla="*/ 924402 h 924402"/>
                <a:gd name="connsiteX559" fmla="*/ 3077801 w 4603109"/>
                <a:gd name="connsiteY559" fmla="*/ 924402 h 924402"/>
                <a:gd name="connsiteX560" fmla="*/ 3061330 w 4603109"/>
                <a:gd name="connsiteY560" fmla="*/ 924402 h 924402"/>
                <a:gd name="connsiteX561" fmla="*/ 3031265 w 4603109"/>
                <a:gd name="connsiteY561" fmla="*/ 924402 h 924402"/>
                <a:gd name="connsiteX562" fmla="*/ 2977114 w 4603109"/>
                <a:gd name="connsiteY562" fmla="*/ 924402 h 924402"/>
                <a:gd name="connsiteX563" fmla="*/ 2957200 w 4603109"/>
                <a:gd name="connsiteY563" fmla="*/ 924402 h 924402"/>
                <a:gd name="connsiteX564" fmla="*/ 2955709 w 4603109"/>
                <a:gd name="connsiteY564" fmla="*/ 924402 h 924402"/>
                <a:gd name="connsiteX565" fmla="*/ 2950032 w 4603109"/>
                <a:gd name="connsiteY565" fmla="*/ 924402 h 924402"/>
                <a:gd name="connsiteX566" fmla="*/ 2933561 w 4603109"/>
                <a:gd name="connsiteY566" fmla="*/ 924402 h 924402"/>
                <a:gd name="connsiteX567" fmla="*/ 2927136 w 4603109"/>
                <a:gd name="connsiteY567" fmla="*/ 924402 h 924402"/>
                <a:gd name="connsiteX568" fmla="*/ 2903496 w 4603109"/>
                <a:gd name="connsiteY568" fmla="*/ 924402 h 924402"/>
                <a:gd name="connsiteX569" fmla="*/ 2829431 w 4603109"/>
                <a:gd name="connsiteY569" fmla="*/ 924402 h 924402"/>
                <a:gd name="connsiteX570" fmla="*/ 2827940 w 4603109"/>
                <a:gd name="connsiteY570" fmla="*/ 924402 h 924402"/>
                <a:gd name="connsiteX571" fmla="*/ 2799367 w 4603109"/>
                <a:gd name="connsiteY571" fmla="*/ 924402 h 924402"/>
                <a:gd name="connsiteX572" fmla="*/ 2785719 w 4603109"/>
                <a:gd name="connsiteY572" fmla="*/ 924402 h 924402"/>
                <a:gd name="connsiteX573" fmla="*/ 2784228 w 4603109"/>
                <a:gd name="connsiteY573" fmla="*/ 924402 h 924402"/>
                <a:gd name="connsiteX574" fmla="*/ 2757146 w 4603109"/>
                <a:gd name="connsiteY574" fmla="*/ 924402 h 924402"/>
                <a:gd name="connsiteX575" fmla="*/ 2755654 w 4603109"/>
                <a:gd name="connsiteY575" fmla="*/ 924402 h 924402"/>
                <a:gd name="connsiteX576" fmla="*/ 2680098 w 4603109"/>
                <a:gd name="connsiteY576" fmla="*/ 924402 h 924402"/>
                <a:gd name="connsiteX577" fmla="*/ 2657950 w 4603109"/>
                <a:gd name="connsiteY577" fmla="*/ 924402 h 924402"/>
                <a:gd name="connsiteX578" fmla="*/ 2656459 w 4603109"/>
                <a:gd name="connsiteY578" fmla="*/ 924402 h 924402"/>
                <a:gd name="connsiteX579" fmla="*/ 2653017 w 4603109"/>
                <a:gd name="connsiteY579" fmla="*/ 924402 h 924402"/>
                <a:gd name="connsiteX580" fmla="*/ 2636545 w 4603109"/>
                <a:gd name="connsiteY580" fmla="*/ 924402 h 924402"/>
                <a:gd name="connsiteX581" fmla="*/ 2629377 w 4603109"/>
                <a:gd name="connsiteY581" fmla="*/ 924402 h 924402"/>
                <a:gd name="connsiteX582" fmla="*/ 2627885 w 4603109"/>
                <a:gd name="connsiteY582" fmla="*/ 924402 h 924402"/>
                <a:gd name="connsiteX583" fmla="*/ 2606481 w 4603109"/>
                <a:gd name="connsiteY583" fmla="*/ 924402 h 924402"/>
                <a:gd name="connsiteX584" fmla="*/ 2552329 w 4603109"/>
                <a:gd name="connsiteY584" fmla="*/ 924402 h 924402"/>
                <a:gd name="connsiteX585" fmla="*/ 2525248 w 4603109"/>
                <a:gd name="connsiteY585" fmla="*/ 924402 h 924402"/>
                <a:gd name="connsiteX586" fmla="*/ 2510108 w 4603109"/>
                <a:gd name="connsiteY586" fmla="*/ 924402 h 924402"/>
                <a:gd name="connsiteX587" fmla="*/ 2508776 w 4603109"/>
                <a:gd name="connsiteY587" fmla="*/ 924402 h 924402"/>
                <a:gd name="connsiteX588" fmla="*/ 2480043 w 4603109"/>
                <a:gd name="connsiteY588" fmla="*/ 924402 h 924402"/>
                <a:gd name="connsiteX589" fmla="*/ 2478712 w 4603109"/>
                <a:gd name="connsiteY589" fmla="*/ 924402 h 924402"/>
                <a:gd name="connsiteX590" fmla="*/ 2463572 w 4603109"/>
                <a:gd name="connsiteY590" fmla="*/ 924402 h 924402"/>
                <a:gd name="connsiteX591" fmla="*/ 2436490 w 4603109"/>
                <a:gd name="connsiteY591" fmla="*/ 924402 h 924402"/>
                <a:gd name="connsiteX592" fmla="*/ 2382339 w 4603109"/>
                <a:gd name="connsiteY592" fmla="*/ 924402 h 924402"/>
                <a:gd name="connsiteX593" fmla="*/ 2360934 w 4603109"/>
                <a:gd name="connsiteY593" fmla="*/ 924402 h 924402"/>
                <a:gd name="connsiteX594" fmla="*/ 2359443 w 4603109"/>
                <a:gd name="connsiteY594" fmla="*/ 924402 h 924402"/>
                <a:gd name="connsiteX595" fmla="*/ 2352274 w 4603109"/>
                <a:gd name="connsiteY595" fmla="*/ 924402 h 924402"/>
                <a:gd name="connsiteX596" fmla="*/ 2335803 w 4603109"/>
                <a:gd name="connsiteY596" fmla="*/ 924402 h 924402"/>
                <a:gd name="connsiteX597" fmla="*/ 2332360 w 4603109"/>
                <a:gd name="connsiteY597" fmla="*/ 924402 h 924402"/>
                <a:gd name="connsiteX598" fmla="*/ 2332328 w 4603109"/>
                <a:gd name="connsiteY598" fmla="*/ 924402 h 924402"/>
                <a:gd name="connsiteX599" fmla="*/ 2330869 w 4603109"/>
                <a:gd name="connsiteY599" fmla="*/ 924402 h 924402"/>
                <a:gd name="connsiteX600" fmla="*/ 2308721 w 4603109"/>
                <a:gd name="connsiteY600" fmla="*/ 924402 h 924402"/>
                <a:gd name="connsiteX601" fmla="*/ 2233165 w 4603109"/>
                <a:gd name="connsiteY601" fmla="*/ 924402 h 924402"/>
                <a:gd name="connsiteX602" fmla="*/ 2231674 w 4603109"/>
                <a:gd name="connsiteY602" fmla="*/ 924402 h 924402"/>
                <a:gd name="connsiteX603" fmla="*/ 2204591 w 4603109"/>
                <a:gd name="connsiteY603" fmla="*/ 924402 h 924402"/>
                <a:gd name="connsiteX604" fmla="*/ 2204559 w 4603109"/>
                <a:gd name="connsiteY604" fmla="*/ 924402 h 924402"/>
                <a:gd name="connsiteX605" fmla="*/ 2203100 w 4603109"/>
                <a:gd name="connsiteY605" fmla="*/ 924402 h 924402"/>
                <a:gd name="connsiteX606" fmla="*/ 2189452 w 4603109"/>
                <a:gd name="connsiteY606" fmla="*/ 924402 h 924402"/>
                <a:gd name="connsiteX607" fmla="*/ 2160879 w 4603109"/>
                <a:gd name="connsiteY607" fmla="*/ 924402 h 924402"/>
                <a:gd name="connsiteX608" fmla="*/ 2159388 w 4603109"/>
                <a:gd name="connsiteY608" fmla="*/ 924402 h 924402"/>
                <a:gd name="connsiteX609" fmla="*/ 2085323 w 4603109"/>
                <a:gd name="connsiteY609" fmla="*/ 924402 h 924402"/>
                <a:gd name="connsiteX610" fmla="*/ 2077294 w 4603109"/>
                <a:gd name="connsiteY610" fmla="*/ 924402 h 924402"/>
                <a:gd name="connsiteX611" fmla="*/ 2061683 w 4603109"/>
                <a:gd name="connsiteY611" fmla="*/ 924402 h 924402"/>
                <a:gd name="connsiteX612" fmla="*/ 2055258 w 4603109"/>
                <a:gd name="connsiteY612" fmla="*/ 924402 h 924402"/>
                <a:gd name="connsiteX613" fmla="*/ 2038787 w 4603109"/>
                <a:gd name="connsiteY613" fmla="*/ 924402 h 924402"/>
                <a:gd name="connsiteX614" fmla="*/ 2033110 w 4603109"/>
                <a:gd name="connsiteY614" fmla="*/ 924402 h 924402"/>
                <a:gd name="connsiteX615" fmla="*/ 2031619 w 4603109"/>
                <a:gd name="connsiteY615" fmla="*/ 924402 h 924402"/>
                <a:gd name="connsiteX616" fmla="*/ 2011705 w 4603109"/>
                <a:gd name="connsiteY616" fmla="*/ 924402 h 924402"/>
                <a:gd name="connsiteX617" fmla="*/ 1957554 w 4603109"/>
                <a:gd name="connsiteY617" fmla="*/ 924402 h 924402"/>
                <a:gd name="connsiteX618" fmla="*/ 1949525 w 4603109"/>
                <a:gd name="connsiteY618" fmla="*/ 924402 h 924402"/>
                <a:gd name="connsiteX619" fmla="*/ 1927489 w 4603109"/>
                <a:gd name="connsiteY619" fmla="*/ 924402 h 924402"/>
                <a:gd name="connsiteX620" fmla="*/ 1911018 w 4603109"/>
                <a:gd name="connsiteY620" fmla="*/ 924402 h 924402"/>
                <a:gd name="connsiteX621" fmla="*/ 1907543 w 4603109"/>
                <a:gd name="connsiteY621" fmla="*/ 924402 h 924402"/>
                <a:gd name="connsiteX622" fmla="*/ 1885268 w 4603109"/>
                <a:gd name="connsiteY622" fmla="*/ 924402 h 924402"/>
                <a:gd name="connsiteX623" fmla="*/ 1883936 w 4603109"/>
                <a:gd name="connsiteY623" fmla="*/ 924402 h 924402"/>
                <a:gd name="connsiteX624" fmla="*/ 1868796 w 4603109"/>
                <a:gd name="connsiteY624" fmla="*/ 924402 h 924402"/>
                <a:gd name="connsiteX625" fmla="*/ 1838732 w 4603109"/>
                <a:gd name="connsiteY625" fmla="*/ 924402 h 924402"/>
                <a:gd name="connsiteX626" fmla="*/ 1779774 w 4603109"/>
                <a:gd name="connsiteY626" fmla="*/ 924402 h 924402"/>
                <a:gd name="connsiteX627" fmla="*/ 1764668 w 4603109"/>
                <a:gd name="connsiteY627" fmla="*/ 924402 h 924402"/>
                <a:gd name="connsiteX628" fmla="*/ 1757499 w 4603109"/>
                <a:gd name="connsiteY628" fmla="*/ 924402 h 924402"/>
                <a:gd name="connsiteX629" fmla="*/ 1741027 w 4603109"/>
                <a:gd name="connsiteY629" fmla="*/ 924402 h 924402"/>
                <a:gd name="connsiteX630" fmla="*/ 1737552 w 4603109"/>
                <a:gd name="connsiteY630" fmla="*/ 924402 h 924402"/>
                <a:gd name="connsiteX631" fmla="*/ 1736094 w 4603109"/>
                <a:gd name="connsiteY631" fmla="*/ 924402 h 924402"/>
                <a:gd name="connsiteX632" fmla="*/ 1734603 w 4603109"/>
                <a:gd name="connsiteY632" fmla="*/ 924402 h 924402"/>
                <a:gd name="connsiteX633" fmla="*/ 1710963 w 4603109"/>
                <a:gd name="connsiteY633" fmla="*/ 924402 h 924402"/>
                <a:gd name="connsiteX634" fmla="*/ 1707488 w 4603109"/>
                <a:gd name="connsiteY634" fmla="*/ 924402 h 924402"/>
                <a:gd name="connsiteX635" fmla="*/ 1652509 w 4603109"/>
                <a:gd name="connsiteY635" fmla="*/ 924402 h 924402"/>
                <a:gd name="connsiteX636" fmla="*/ 1636899 w 4603109"/>
                <a:gd name="connsiteY636" fmla="*/ 924402 h 924402"/>
                <a:gd name="connsiteX637" fmla="*/ 1609783 w 4603109"/>
                <a:gd name="connsiteY637" fmla="*/ 924402 h 924402"/>
                <a:gd name="connsiteX638" fmla="*/ 1608325 w 4603109"/>
                <a:gd name="connsiteY638" fmla="*/ 924402 h 924402"/>
                <a:gd name="connsiteX639" fmla="*/ 1606834 w 4603109"/>
                <a:gd name="connsiteY639" fmla="*/ 924402 h 924402"/>
                <a:gd name="connsiteX640" fmla="*/ 1579719 w 4603109"/>
                <a:gd name="connsiteY640" fmla="*/ 924402 h 924402"/>
                <a:gd name="connsiteX641" fmla="*/ 1564612 w 4603109"/>
                <a:gd name="connsiteY641" fmla="*/ 924402 h 924402"/>
                <a:gd name="connsiteX642" fmla="*/ 1524740 w 4603109"/>
                <a:gd name="connsiteY642" fmla="*/ 924402 h 924402"/>
                <a:gd name="connsiteX643" fmla="*/ 1482518 w 4603109"/>
                <a:gd name="connsiteY643" fmla="*/ 924402 h 924402"/>
                <a:gd name="connsiteX644" fmla="*/ 1460483 w 4603109"/>
                <a:gd name="connsiteY644" fmla="*/ 924402 h 924402"/>
                <a:gd name="connsiteX645" fmla="*/ 1452454 w 4603109"/>
                <a:gd name="connsiteY645" fmla="*/ 924402 h 924402"/>
                <a:gd name="connsiteX646" fmla="*/ 1444011 w 4603109"/>
                <a:gd name="connsiteY646" fmla="*/ 924402 h 924402"/>
                <a:gd name="connsiteX647" fmla="*/ 1436843 w 4603109"/>
                <a:gd name="connsiteY647" fmla="*/ 924402 h 924402"/>
                <a:gd name="connsiteX648" fmla="*/ 1413947 w 4603109"/>
                <a:gd name="connsiteY648" fmla="*/ 924402 h 924402"/>
                <a:gd name="connsiteX649" fmla="*/ 1354749 w 4603109"/>
                <a:gd name="connsiteY649" fmla="*/ 924402 h 924402"/>
                <a:gd name="connsiteX650" fmla="*/ 1332714 w 4603109"/>
                <a:gd name="connsiteY650" fmla="*/ 924402 h 924402"/>
                <a:gd name="connsiteX651" fmla="*/ 1324685 w 4603109"/>
                <a:gd name="connsiteY651" fmla="*/ 924402 h 924402"/>
                <a:gd name="connsiteX652" fmla="*/ 1316242 w 4603109"/>
                <a:gd name="connsiteY652" fmla="*/ 924402 h 924402"/>
                <a:gd name="connsiteX653" fmla="*/ 1312767 w 4603109"/>
                <a:gd name="connsiteY653" fmla="*/ 924402 h 924402"/>
                <a:gd name="connsiteX654" fmla="*/ 1286178 w 4603109"/>
                <a:gd name="connsiteY654" fmla="*/ 924402 h 924402"/>
                <a:gd name="connsiteX655" fmla="*/ 1282703 w 4603109"/>
                <a:gd name="connsiteY655" fmla="*/ 924402 h 924402"/>
                <a:gd name="connsiteX656" fmla="*/ 1243956 w 4603109"/>
                <a:gd name="connsiteY656" fmla="*/ 924402 h 924402"/>
                <a:gd name="connsiteX657" fmla="*/ 1184998 w 4603109"/>
                <a:gd name="connsiteY657" fmla="*/ 924402 h 924402"/>
                <a:gd name="connsiteX658" fmla="*/ 1154934 w 4603109"/>
                <a:gd name="connsiteY658" fmla="*/ 924402 h 924402"/>
                <a:gd name="connsiteX659" fmla="*/ 1139828 w 4603109"/>
                <a:gd name="connsiteY659" fmla="*/ 924402 h 924402"/>
                <a:gd name="connsiteX660" fmla="*/ 1116187 w 4603109"/>
                <a:gd name="connsiteY660" fmla="*/ 924402 h 924402"/>
                <a:gd name="connsiteX661" fmla="*/ 1112712 w 4603109"/>
                <a:gd name="connsiteY661" fmla="*/ 924402 h 924402"/>
                <a:gd name="connsiteX662" fmla="*/ 1057734 w 4603109"/>
                <a:gd name="connsiteY662" fmla="*/ 924402 h 924402"/>
                <a:gd name="connsiteX663" fmla="*/ 1027669 w 4603109"/>
                <a:gd name="connsiteY663" fmla="*/ 924402 h 924402"/>
                <a:gd name="connsiteX664" fmla="*/ 1012059 w 4603109"/>
                <a:gd name="connsiteY664" fmla="*/ 924402 h 924402"/>
                <a:gd name="connsiteX665" fmla="*/ 984943 w 4603109"/>
                <a:gd name="connsiteY665" fmla="*/ 924402 h 924402"/>
                <a:gd name="connsiteX666" fmla="*/ 929965 w 4603109"/>
                <a:gd name="connsiteY666" fmla="*/ 924402 h 924402"/>
                <a:gd name="connsiteX667" fmla="*/ 899900 w 4603109"/>
                <a:gd name="connsiteY667" fmla="*/ 924402 h 924402"/>
                <a:gd name="connsiteX668" fmla="*/ 857678 w 4603109"/>
                <a:gd name="connsiteY668" fmla="*/ 924402 h 924402"/>
                <a:gd name="connsiteX669" fmla="*/ 819171 w 4603109"/>
                <a:gd name="connsiteY669" fmla="*/ 924402 h 924402"/>
                <a:gd name="connsiteX670" fmla="*/ 729909 w 4603109"/>
                <a:gd name="connsiteY670" fmla="*/ 924402 h 924402"/>
                <a:gd name="connsiteX671" fmla="*/ 691402 w 4603109"/>
                <a:gd name="connsiteY671" fmla="*/ 924402 h 924402"/>
                <a:gd name="connsiteX672" fmla="*/ 687927 w 4603109"/>
                <a:gd name="connsiteY672" fmla="*/ 924402 h 924402"/>
                <a:gd name="connsiteX673" fmla="*/ 560158 w 4603109"/>
                <a:gd name="connsiteY673" fmla="*/ 924402 h 924402"/>
                <a:gd name="connsiteX674" fmla="*/ 432894 w 4603109"/>
                <a:gd name="connsiteY674" fmla="*/ 924402 h 924402"/>
                <a:gd name="connsiteX675" fmla="*/ 305125 w 4603109"/>
                <a:gd name="connsiteY675" fmla="*/ 924402 h 924402"/>
                <a:gd name="connsiteX676" fmla="*/ 223202 w 4603109"/>
                <a:gd name="connsiteY676" fmla="*/ 877348 h 924402"/>
                <a:gd name="connsiteX677" fmla="*/ 10809 w 4603109"/>
                <a:gd name="connsiteY677" fmla="*/ 509257 h 924402"/>
                <a:gd name="connsiteX678" fmla="*/ 10809 w 4603109"/>
                <a:gd name="connsiteY678" fmla="*/ 415146 h 924402"/>
                <a:gd name="connsiteX679" fmla="*/ 223202 w 4603109"/>
                <a:gd name="connsiteY679" fmla="*/ 47054 h 924402"/>
                <a:gd name="connsiteX680" fmla="*/ 305125 w 4603109"/>
                <a:gd name="connsiteY680" fmla="*/ 0 h 92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</a:cxnLst>
              <a:rect l="l" t="t" r="r" b="b"/>
              <a:pathLst>
                <a:path w="4603109" h="924402">
                  <a:moveTo>
                    <a:pt x="305125" y="0"/>
                  </a:moveTo>
                  <a:lnTo>
                    <a:pt x="432894" y="0"/>
                  </a:lnTo>
                  <a:lnTo>
                    <a:pt x="445336" y="0"/>
                  </a:lnTo>
                  <a:cubicBezTo>
                    <a:pt x="485989" y="0"/>
                    <a:pt x="520835" y="0"/>
                    <a:pt x="550703" y="0"/>
                  </a:cubicBezTo>
                  <a:lnTo>
                    <a:pt x="560158" y="0"/>
                  </a:lnTo>
                  <a:lnTo>
                    <a:pt x="573105" y="0"/>
                  </a:lnTo>
                  <a:lnTo>
                    <a:pt x="626202" y="0"/>
                  </a:lnTo>
                  <a:cubicBezTo>
                    <a:pt x="646943" y="0"/>
                    <a:pt x="663537" y="0"/>
                    <a:pt x="676811" y="0"/>
                  </a:cubicBezTo>
                  <a:lnTo>
                    <a:pt x="678472" y="0"/>
                  </a:lnTo>
                  <a:lnTo>
                    <a:pt x="687927" y="0"/>
                  </a:lnTo>
                  <a:lnTo>
                    <a:pt x="691402" y="0"/>
                  </a:lnTo>
                  <a:lnTo>
                    <a:pt x="700371" y="0"/>
                  </a:lnTo>
                  <a:lnTo>
                    <a:pt x="707508" y="0"/>
                  </a:lnTo>
                  <a:cubicBezTo>
                    <a:pt x="729909" y="0"/>
                    <a:pt x="729909" y="0"/>
                    <a:pt x="729909" y="0"/>
                  </a:cubicBezTo>
                  <a:lnTo>
                    <a:pt x="753971" y="0"/>
                  </a:lnTo>
                  <a:lnTo>
                    <a:pt x="804580" y="0"/>
                  </a:lnTo>
                  <a:lnTo>
                    <a:pt x="805737" y="0"/>
                  </a:lnTo>
                  <a:lnTo>
                    <a:pt x="819171" y="0"/>
                  </a:lnTo>
                  <a:lnTo>
                    <a:pt x="828140" y="0"/>
                  </a:lnTo>
                  <a:lnTo>
                    <a:pt x="831615" y="0"/>
                  </a:lnTo>
                  <a:lnTo>
                    <a:pt x="835277" y="0"/>
                  </a:lnTo>
                  <a:lnTo>
                    <a:pt x="857678" y="0"/>
                  </a:lnTo>
                  <a:lnTo>
                    <a:pt x="864889" y="0"/>
                  </a:lnTo>
                  <a:lnTo>
                    <a:pt x="899900" y="0"/>
                  </a:lnTo>
                  <a:lnTo>
                    <a:pt x="909341" y="0"/>
                  </a:lnTo>
                  <a:lnTo>
                    <a:pt x="929965" y="0"/>
                  </a:lnTo>
                  <a:lnTo>
                    <a:pt x="933506" y="0"/>
                  </a:lnTo>
                  <a:lnTo>
                    <a:pt x="936982" y="0"/>
                  </a:lnTo>
                  <a:lnTo>
                    <a:pt x="959384" y="0"/>
                  </a:lnTo>
                  <a:lnTo>
                    <a:pt x="962542" y="0"/>
                  </a:lnTo>
                  <a:lnTo>
                    <a:pt x="984943" y="0"/>
                  </a:lnTo>
                  <a:lnTo>
                    <a:pt x="992658" y="0"/>
                  </a:lnTo>
                  <a:lnTo>
                    <a:pt x="1012059" y="0"/>
                  </a:lnTo>
                  <a:lnTo>
                    <a:pt x="1012480" y="0"/>
                  </a:lnTo>
                  <a:lnTo>
                    <a:pt x="1027669" y="0"/>
                  </a:lnTo>
                  <a:lnTo>
                    <a:pt x="1037110" y="0"/>
                  </a:lnTo>
                  <a:lnTo>
                    <a:pt x="1040112" y="0"/>
                  </a:lnTo>
                  <a:lnTo>
                    <a:pt x="1057734" y="0"/>
                  </a:lnTo>
                  <a:lnTo>
                    <a:pt x="1064751" y="0"/>
                  </a:lnTo>
                  <a:lnTo>
                    <a:pt x="1070177" y="0"/>
                  </a:lnTo>
                  <a:lnTo>
                    <a:pt x="1072436" y="0"/>
                  </a:lnTo>
                  <a:lnTo>
                    <a:pt x="1090311" y="0"/>
                  </a:lnTo>
                  <a:lnTo>
                    <a:pt x="1110718" y="0"/>
                  </a:lnTo>
                  <a:lnTo>
                    <a:pt x="1112712" y="0"/>
                  </a:lnTo>
                  <a:lnTo>
                    <a:pt x="1116187" y="0"/>
                  </a:lnTo>
                  <a:lnTo>
                    <a:pt x="1139828" y="0"/>
                  </a:lnTo>
                  <a:lnTo>
                    <a:pt x="1140249" y="0"/>
                  </a:lnTo>
                  <a:lnTo>
                    <a:pt x="1145480" y="0"/>
                  </a:lnTo>
                  <a:lnTo>
                    <a:pt x="1152270" y="0"/>
                  </a:lnTo>
                  <a:lnTo>
                    <a:pt x="1154934" y="0"/>
                  </a:lnTo>
                  <a:lnTo>
                    <a:pt x="1167881" y="0"/>
                  </a:lnTo>
                  <a:lnTo>
                    <a:pt x="1175544" y="0"/>
                  </a:lnTo>
                  <a:lnTo>
                    <a:pt x="1184998" y="0"/>
                  </a:lnTo>
                  <a:lnTo>
                    <a:pt x="1197946" y="0"/>
                  </a:lnTo>
                  <a:lnTo>
                    <a:pt x="1200205" y="0"/>
                  </a:lnTo>
                  <a:lnTo>
                    <a:pt x="1220978" y="0"/>
                  </a:lnTo>
                  <a:lnTo>
                    <a:pt x="1238487" y="0"/>
                  </a:lnTo>
                  <a:lnTo>
                    <a:pt x="1243956" y="0"/>
                  </a:lnTo>
                  <a:lnTo>
                    <a:pt x="1251042" y="0"/>
                  </a:lnTo>
                  <a:lnTo>
                    <a:pt x="1257637" y="0"/>
                  </a:lnTo>
                  <a:lnTo>
                    <a:pt x="1271587" y="0"/>
                  </a:lnTo>
                  <a:lnTo>
                    <a:pt x="1273249" y="0"/>
                  </a:lnTo>
                  <a:lnTo>
                    <a:pt x="1280039" y="0"/>
                  </a:lnTo>
                  <a:lnTo>
                    <a:pt x="1282703" y="0"/>
                  </a:lnTo>
                  <a:lnTo>
                    <a:pt x="1286178" y="0"/>
                  </a:lnTo>
                  <a:lnTo>
                    <a:pt x="1295146" y="0"/>
                  </a:lnTo>
                  <a:lnTo>
                    <a:pt x="1301651" y="0"/>
                  </a:lnTo>
                  <a:lnTo>
                    <a:pt x="1302284" y="0"/>
                  </a:lnTo>
                  <a:lnTo>
                    <a:pt x="1303313" y="0"/>
                  </a:lnTo>
                  <a:lnTo>
                    <a:pt x="1312767" y="0"/>
                  </a:lnTo>
                  <a:lnTo>
                    <a:pt x="1316242" y="0"/>
                  </a:lnTo>
                  <a:lnTo>
                    <a:pt x="1321886" y="0"/>
                  </a:lnTo>
                  <a:lnTo>
                    <a:pt x="1324685" y="0"/>
                  </a:lnTo>
                  <a:lnTo>
                    <a:pt x="1325211" y="0"/>
                  </a:lnTo>
                  <a:lnTo>
                    <a:pt x="1332348" y="0"/>
                  </a:lnTo>
                  <a:lnTo>
                    <a:pt x="1332714" y="0"/>
                  </a:lnTo>
                  <a:lnTo>
                    <a:pt x="1333135" y="0"/>
                  </a:lnTo>
                  <a:lnTo>
                    <a:pt x="1348747" y="0"/>
                  </a:lnTo>
                  <a:lnTo>
                    <a:pt x="1354749" y="0"/>
                  </a:lnTo>
                  <a:lnTo>
                    <a:pt x="1378811" y="0"/>
                  </a:lnTo>
                  <a:lnTo>
                    <a:pt x="1383745" y="0"/>
                  </a:lnTo>
                  <a:lnTo>
                    <a:pt x="1385406" y="0"/>
                  </a:lnTo>
                  <a:lnTo>
                    <a:pt x="1399356" y="0"/>
                  </a:lnTo>
                  <a:lnTo>
                    <a:pt x="1400513" y="0"/>
                  </a:lnTo>
                  <a:lnTo>
                    <a:pt x="1413947" y="0"/>
                  </a:lnTo>
                  <a:lnTo>
                    <a:pt x="1414442" y="0"/>
                  </a:lnTo>
                  <a:lnTo>
                    <a:pt x="1422915" y="0"/>
                  </a:lnTo>
                  <a:lnTo>
                    <a:pt x="1426390" y="0"/>
                  </a:lnTo>
                  <a:lnTo>
                    <a:pt x="1429420" y="0"/>
                  </a:lnTo>
                  <a:lnTo>
                    <a:pt x="1430053" y="0"/>
                  </a:lnTo>
                  <a:lnTo>
                    <a:pt x="1430206" y="0"/>
                  </a:lnTo>
                  <a:lnTo>
                    <a:pt x="1430577" y="0"/>
                  </a:lnTo>
                  <a:lnTo>
                    <a:pt x="1436843" y="0"/>
                  </a:lnTo>
                  <a:lnTo>
                    <a:pt x="1444011" y="0"/>
                  </a:lnTo>
                  <a:lnTo>
                    <a:pt x="1449655" y="0"/>
                  </a:lnTo>
                  <a:lnTo>
                    <a:pt x="1452454" y="0"/>
                  </a:lnTo>
                  <a:lnTo>
                    <a:pt x="1452980" y="0"/>
                  </a:lnTo>
                  <a:lnTo>
                    <a:pt x="1456455" y="0"/>
                  </a:lnTo>
                  <a:lnTo>
                    <a:pt x="1459664" y="0"/>
                  </a:lnTo>
                  <a:lnTo>
                    <a:pt x="1460117" y="0"/>
                  </a:lnTo>
                  <a:lnTo>
                    <a:pt x="1460483" y="0"/>
                  </a:lnTo>
                  <a:lnTo>
                    <a:pt x="1460904" y="0"/>
                  </a:lnTo>
                  <a:lnTo>
                    <a:pt x="1472926" y="0"/>
                  </a:lnTo>
                  <a:lnTo>
                    <a:pt x="1482518" y="0"/>
                  </a:lnTo>
                  <a:lnTo>
                    <a:pt x="1489729" y="0"/>
                  </a:lnTo>
                  <a:lnTo>
                    <a:pt x="1504116" y="0"/>
                  </a:lnTo>
                  <a:lnTo>
                    <a:pt x="1511514" y="0"/>
                  </a:lnTo>
                  <a:lnTo>
                    <a:pt x="1524740" y="0"/>
                  </a:lnTo>
                  <a:lnTo>
                    <a:pt x="1528282" y="0"/>
                  </a:lnTo>
                  <a:lnTo>
                    <a:pt x="1531757" y="0"/>
                  </a:lnTo>
                  <a:lnTo>
                    <a:pt x="1534181" y="0"/>
                  </a:lnTo>
                  <a:lnTo>
                    <a:pt x="1542211" y="0"/>
                  </a:lnTo>
                  <a:lnTo>
                    <a:pt x="1554159" y="0"/>
                  </a:lnTo>
                  <a:lnTo>
                    <a:pt x="1557318" y="0"/>
                  </a:lnTo>
                  <a:lnTo>
                    <a:pt x="1557975" y="0"/>
                  </a:lnTo>
                  <a:lnTo>
                    <a:pt x="1558346" y="0"/>
                  </a:lnTo>
                  <a:lnTo>
                    <a:pt x="1561822" y="0"/>
                  </a:lnTo>
                  <a:lnTo>
                    <a:pt x="1564612" y="0"/>
                  </a:lnTo>
                  <a:lnTo>
                    <a:pt x="1566857" y="0"/>
                  </a:lnTo>
                  <a:lnTo>
                    <a:pt x="1576919" y="0"/>
                  </a:lnTo>
                  <a:lnTo>
                    <a:pt x="1579719" y="0"/>
                  </a:lnTo>
                  <a:lnTo>
                    <a:pt x="1584224" y="0"/>
                  </a:lnTo>
                  <a:lnTo>
                    <a:pt x="1587382" y="0"/>
                  </a:lnTo>
                  <a:lnTo>
                    <a:pt x="1587433" y="0"/>
                  </a:lnTo>
                  <a:lnTo>
                    <a:pt x="1600695" y="0"/>
                  </a:lnTo>
                  <a:lnTo>
                    <a:pt x="1606834" y="0"/>
                  </a:lnTo>
                  <a:lnTo>
                    <a:pt x="1607256" y="0"/>
                  </a:lnTo>
                  <a:lnTo>
                    <a:pt x="1608325" y="0"/>
                  </a:lnTo>
                  <a:lnTo>
                    <a:pt x="1609783" y="0"/>
                  </a:lnTo>
                  <a:lnTo>
                    <a:pt x="1617498" y="0"/>
                  </a:lnTo>
                  <a:lnTo>
                    <a:pt x="1631885" y="0"/>
                  </a:lnTo>
                  <a:lnTo>
                    <a:pt x="1636899" y="0"/>
                  </a:lnTo>
                  <a:lnTo>
                    <a:pt x="1637320" y="0"/>
                  </a:lnTo>
                  <a:lnTo>
                    <a:pt x="1637445" y="0"/>
                  </a:lnTo>
                  <a:lnTo>
                    <a:pt x="1652509" y="0"/>
                  </a:lnTo>
                  <a:lnTo>
                    <a:pt x="1659526" y="0"/>
                  </a:lnTo>
                  <a:lnTo>
                    <a:pt x="1661950" y="0"/>
                  </a:lnTo>
                  <a:lnTo>
                    <a:pt x="1664952" y="0"/>
                  </a:lnTo>
                  <a:lnTo>
                    <a:pt x="1667212" y="0"/>
                  </a:lnTo>
                  <a:lnTo>
                    <a:pt x="1685087" y="0"/>
                  </a:lnTo>
                  <a:lnTo>
                    <a:pt x="1689591" y="0"/>
                  </a:lnTo>
                  <a:lnTo>
                    <a:pt x="1694626" y="0"/>
                  </a:lnTo>
                  <a:lnTo>
                    <a:pt x="1697276" y="0"/>
                  </a:lnTo>
                  <a:lnTo>
                    <a:pt x="1698000" y="0"/>
                  </a:lnTo>
                  <a:lnTo>
                    <a:pt x="1704688" y="0"/>
                  </a:lnTo>
                  <a:lnTo>
                    <a:pt x="1707488" y="0"/>
                  </a:lnTo>
                  <a:lnTo>
                    <a:pt x="1710963" y="0"/>
                  </a:lnTo>
                  <a:lnTo>
                    <a:pt x="1715151" y="0"/>
                  </a:lnTo>
                  <a:lnTo>
                    <a:pt x="1721928" y="0"/>
                  </a:lnTo>
                  <a:lnTo>
                    <a:pt x="1734603" y="0"/>
                  </a:lnTo>
                  <a:lnTo>
                    <a:pt x="1735025" y="0"/>
                  </a:lnTo>
                  <a:lnTo>
                    <a:pt x="1735558" y="0"/>
                  </a:lnTo>
                  <a:lnTo>
                    <a:pt x="1736094" y="0"/>
                  </a:lnTo>
                  <a:lnTo>
                    <a:pt x="1737552" y="0"/>
                  </a:lnTo>
                  <a:lnTo>
                    <a:pt x="1741027" y="0"/>
                  </a:lnTo>
                  <a:lnTo>
                    <a:pt x="1747046" y="0"/>
                  </a:lnTo>
                  <a:lnTo>
                    <a:pt x="1748537" y="0"/>
                  </a:lnTo>
                  <a:lnTo>
                    <a:pt x="1753052" y="0"/>
                  </a:lnTo>
                  <a:lnTo>
                    <a:pt x="1757499" y="0"/>
                  </a:lnTo>
                  <a:lnTo>
                    <a:pt x="1764668" y="0"/>
                  </a:lnTo>
                  <a:lnTo>
                    <a:pt x="1765089" y="0"/>
                  </a:lnTo>
                  <a:lnTo>
                    <a:pt x="1765214" y="0"/>
                  </a:lnTo>
                  <a:lnTo>
                    <a:pt x="1770320" y="0"/>
                  </a:lnTo>
                  <a:lnTo>
                    <a:pt x="1777110" y="0"/>
                  </a:lnTo>
                  <a:lnTo>
                    <a:pt x="1779774" y="0"/>
                  </a:lnTo>
                  <a:lnTo>
                    <a:pt x="1792721" y="0"/>
                  </a:lnTo>
                  <a:lnTo>
                    <a:pt x="1794981" y="0"/>
                  </a:lnTo>
                  <a:lnTo>
                    <a:pt x="1825045" y="0"/>
                  </a:lnTo>
                  <a:lnTo>
                    <a:pt x="1825769" y="0"/>
                  </a:lnTo>
                  <a:lnTo>
                    <a:pt x="1838732" y="0"/>
                  </a:lnTo>
                  <a:lnTo>
                    <a:pt x="1845818" y="0"/>
                  </a:lnTo>
                  <a:lnTo>
                    <a:pt x="1849697" y="0"/>
                  </a:lnTo>
                  <a:lnTo>
                    <a:pt x="1852412" y="0"/>
                  </a:lnTo>
                  <a:lnTo>
                    <a:pt x="1853903" y="0"/>
                  </a:lnTo>
                  <a:lnTo>
                    <a:pt x="1863327" y="0"/>
                  </a:lnTo>
                  <a:lnTo>
                    <a:pt x="1868796" y="0"/>
                  </a:lnTo>
                  <a:lnTo>
                    <a:pt x="1874815" y="0"/>
                  </a:lnTo>
                  <a:lnTo>
                    <a:pt x="1876306" y="0"/>
                  </a:lnTo>
                  <a:lnTo>
                    <a:pt x="1880821" y="0"/>
                  </a:lnTo>
                  <a:lnTo>
                    <a:pt x="1882477" y="0"/>
                  </a:lnTo>
                  <a:lnTo>
                    <a:pt x="1883936" y="0"/>
                  </a:lnTo>
                  <a:lnTo>
                    <a:pt x="1885268" y="0"/>
                  </a:lnTo>
                  <a:lnTo>
                    <a:pt x="1896427" y="0"/>
                  </a:lnTo>
                  <a:lnTo>
                    <a:pt x="1898089" y="0"/>
                  </a:lnTo>
                  <a:lnTo>
                    <a:pt x="1904879" y="0"/>
                  </a:lnTo>
                  <a:lnTo>
                    <a:pt x="1907543" y="0"/>
                  </a:lnTo>
                  <a:lnTo>
                    <a:pt x="1911018" y="0"/>
                  </a:lnTo>
                  <a:lnTo>
                    <a:pt x="1919986" y="0"/>
                  </a:lnTo>
                  <a:lnTo>
                    <a:pt x="1927124" y="0"/>
                  </a:lnTo>
                  <a:lnTo>
                    <a:pt x="1927489" y="0"/>
                  </a:lnTo>
                  <a:lnTo>
                    <a:pt x="1927911" y="0"/>
                  </a:lnTo>
                  <a:lnTo>
                    <a:pt x="1929402" y="0"/>
                  </a:lnTo>
                  <a:lnTo>
                    <a:pt x="1946726" y="0"/>
                  </a:lnTo>
                  <a:lnTo>
                    <a:pt x="1949525" y="0"/>
                  </a:lnTo>
                  <a:lnTo>
                    <a:pt x="1957554" y="0"/>
                  </a:lnTo>
                  <a:lnTo>
                    <a:pt x="1957975" y="0"/>
                  </a:lnTo>
                  <a:lnTo>
                    <a:pt x="1973587" y="0"/>
                  </a:lnTo>
                  <a:lnTo>
                    <a:pt x="1978520" y="0"/>
                  </a:lnTo>
                  <a:lnTo>
                    <a:pt x="1980012" y="0"/>
                  </a:lnTo>
                  <a:lnTo>
                    <a:pt x="1980181" y="0"/>
                  </a:lnTo>
                  <a:lnTo>
                    <a:pt x="1981672" y="0"/>
                  </a:lnTo>
                  <a:lnTo>
                    <a:pt x="2008585" y="0"/>
                  </a:lnTo>
                  <a:lnTo>
                    <a:pt x="2009218" y="0"/>
                  </a:lnTo>
                  <a:lnTo>
                    <a:pt x="2010246" y="0"/>
                  </a:lnTo>
                  <a:lnTo>
                    <a:pt x="2010709" y="0"/>
                  </a:lnTo>
                  <a:lnTo>
                    <a:pt x="2011705" y="0"/>
                  </a:lnTo>
                  <a:lnTo>
                    <a:pt x="2024147" y="0"/>
                  </a:lnTo>
                  <a:lnTo>
                    <a:pt x="2024196" y="0"/>
                  </a:lnTo>
                  <a:lnTo>
                    <a:pt x="2024981" y="0"/>
                  </a:lnTo>
                  <a:lnTo>
                    <a:pt x="2025353" y="0"/>
                  </a:lnTo>
                  <a:lnTo>
                    <a:pt x="2026473" y="0"/>
                  </a:lnTo>
                  <a:lnTo>
                    <a:pt x="2031619" y="0"/>
                  </a:lnTo>
                  <a:lnTo>
                    <a:pt x="2033110" y="0"/>
                  </a:lnTo>
                  <a:lnTo>
                    <a:pt x="2038787" y="0"/>
                  </a:lnTo>
                  <a:lnTo>
                    <a:pt x="2039282" y="0"/>
                  </a:lnTo>
                  <a:lnTo>
                    <a:pt x="2047755" y="0"/>
                  </a:lnTo>
                  <a:lnTo>
                    <a:pt x="2051230" y="0"/>
                  </a:lnTo>
                  <a:lnTo>
                    <a:pt x="2054893" y="0"/>
                  </a:lnTo>
                  <a:lnTo>
                    <a:pt x="2055046" y="0"/>
                  </a:lnTo>
                  <a:lnTo>
                    <a:pt x="2055258" y="0"/>
                  </a:lnTo>
                  <a:lnTo>
                    <a:pt x="2055680" y="0"/>
                  </a:lnTo>
                  <a:lnTo>
                    <a:pt x="2057171" y="0"/>
                  </a:lnTo>
                  <a:lnTo>
                    <a:pt x="2061683" y="0"/>
                  </a:lnTo>
                  <a:lnTo>
                    <a:pt x="2067702" y="0"/>
                  </a:lnTo>
                  <a:lnTo>
                    <a:pt x="2074495" y="0"/>
                  </a:lnTo>
                  <a:lnTo>
                    <a:pt x="2077294" y="0"/>
                  </a:lnTo>
                  <a:lnTo>
                    <a:pt x="2084504" y="0"/>
                  </a:lnTo>
                  <a:lnTo>
                    <a:pt x="2085323" y="0"/>
                  </a:lnTo>
                  <a:lnTo>
                    <a:pt x="2085744" y="0"/>
                  </a:lnTo>
                  <a:lnTo>
                    <a:pt x="2097766" y="0"/>
                  </a:lnTo>
                  <a:lnTo>
                    <a:pt x="2106289" y="0"/>
                  </a:lnTo>
                  <a:lnTo>
                    <a:pt x="2107781" y="0"/>
                  </a:lnTo>
                  <a:lnTo>
                    <a:pt x="2128956" y="0"/>
                  </a:lnTo>
                  <a:lnTo>
                    <a:pt x="2129514" y="0"/>
                  </a:lnTo>
                  <a:lnTo>
                    <a:pt x="2136354" y="0"/>
                  </a:lnTo>
                  <a:lnTo>
                    <a:pt x="2136987" y="0"/>
                  </a:lnTo>
                  <a:lnTo>
                    <a:pt x="2138478" y="0"/>
                  </a:lnTo>
                  <a:lnTo>
                    <a:pt x="2151916" y="0"/>
                  </a:lnTo>
                  <a:lnTo>
                    <a:pt x="2152750" y="0"/>
                  </a:lnTo>
                  <a:lnTo>
                    <a:pt x="2153122" y="0"/>
                  </a:lnTo>
                  <a:lnTo>
                    <a:pt x="2154242" y="0"/>
                  </a:lnTo>
                  <a:lnTo>
                    <a:pt x="2156597" y="0"/>
                  </a:lnTo>
                  <a:lnTo>
                    <a:pt x="2159388" y="0"/>
                  </a:lnTo>
                  <a:lnTo>
                    <a:pt x="2160879" y="0"/>
                  </a:lnTo>
                  <a:lnTo>
                    <a:pt x="2161633" y="0"/>
                  </a:lnTo>
                  <a:lnTo>
                    <a:pt x="2167051" y="0"/>
                  </a:lnTo>
                  <a:lnTo>
                    <a:pt x="2178999" y="0"/>
                  </a:lnTo>
                  <a:lnTo>
                    <a:pt x="2182158" y="0"/>
                  </a:lnTo>
                  <a:lnTo>
                    <a:pt x="2182815" y="0"/>
                  </a:lnTo>
                  <a:lnTo>
                    <a:pt x="2188666" y="0"/>
                  </a:lnTo>
                  <a:lnTo>
                    <a:pt x="2189452" y="0"/>
                  </a:lnTo>
                  <a:lnTo>
                    <a:pt x="2191697" y="0"/>
                  </a:lnTo>
                  <a:lnTo>
                    <a:pt x="2195471" y="0"/>
                  </a:lnTo>
                  <a:lnTo>
                    <a:pt x="2201759" y="0"/>
                  </a:lnTo>
                  <a:lnTo>
                    <a:pt x="2203100" y="0"/>
                  </a:lnTo>
                  <a:lnTo>
                    <a:pt x="2204559" y="0"/>
                  </a:lnTo>
                  <a:lnTo>
                    <a:pt x="2204591" y="0"/>
                  </a:lnTo>
                  <a:lnTo>
                    <a:pt x="2212273" y="0"/>
                  </a:lnTo>
                  <a:lnTo>
                    <a:pt x="2225535" y="0"/>
                  </a:lnTo>
                  <a:lnTo>
                    <a:pt x="2231674" y="0"/>
                  </a:lnTo>
                  <a:lnTo>
                    <a:pt x="2232096" y="0"/>
                  </a:lnTo>
                  <a:lnTo>
                    <a:pt x="2232220" y="0"/>
                  </a:lnTo>
                  <a:lnTo>
                    <a:pt x="2233118" y="0"/>
                  </a:lnTo>
                  <a:lnTo>
                    <a:pt x="2233165" y="0"/>
                  </a:lnTo>
                  <a:lnTo>
                    <a:pt x="2256725" y="0"/>
                  </a:lnTo>
                  <a:lnTo>
                    <a:pt x="2257283" y="0"/>
                  </a:lnTo>
                  <a:lnTo>
                    <a:pt x="2262285" y="0"/>
                  </a:lnTo>
                  <a:lnTo>
                    <a:pt x="2284366" y="0"/>
                  </a:lnTo>
                  <a:lnTo>
                    <a:pt x="2289402" y="0"/>
                  </a:lnTo>
                  <a:lnTo>
                    <a:pt x="2292052" y="0"/>
                  </a:lnTo>
                  <a:lnTo>
                    <a:pt x="2299271" y="0"/>
                  </a:lnTo>
                  <a:lnTo>
                    <a:pt x="2308721" y="0"/>
                  </a:lnTo>
                  <a:lnTo>
                    <a:pt x="2309927" y="0"/>
                  </a:lnTo>
                  <a:lnTo>
                    <a:pt x="2316435" y="0"/>
                  </a:lnTo>
                  <a:lnTo>
                    <a:pt x="2316703" y="0"/>
                  </a:lnTo>
                  <a:lnTo>
                    <a:pt x="2319466" y="0"/>
                  </a:lnTo>
                  <a:lnTo>
                    <a:pt x="2322840" y="0"/>
                  </a:lnTo>
                  <a:lnTo>
                    <a:pt x="2329528" y="0"/>
                  </a:lnTo>
                  <a:lnTo>
                    <a:pt x="2330869" y="0"/>
                  </a:lnTo>
                  <a:lnTo>
                    <a:pt x="2332328" y="0"/>
                  </a:lnTo>
                  <a:lnTo>
                    <a:pt x="2332360" y="0"/>
                  </a:lnTo>
                  <a:lnTo>
                    <a:pt x="2335803" y="0"/>
                  </a:lnTo>
                  <a:lnTo>
                    <a:pt x="2343312" y="0"/>
                  </a:lnTo>
                  <a:lnTo>
                    <a:pt x="2344804" y="0"/>
                  </a:lnTo>
                  <a:lnTo>
                    <a:pt x="2346768" y="0"/>
                  </a:lnTo>
                  <a:lnTo>
                    <a:pt x="2347827" y="0"/>
                  </a:lnTo>
                  <a:lnTo>
                    <a:pt x="2352274" y="0"/>
                  </a:lnTo>
                  <a:lnTo>
                    <a:pt x="2359443" y="0"/>
                  </a:lnTo>
                  <a:lnTo>
                    <a:pt x="2359865" y="0"/>
                  </a:lnTo>
                  <a:lnTo>
                    <a:pt x="2359989" y="0"/>
                  </a:lnTo>
                  <a:lnTo>
                    <a:pt x="2360887" y="0"/>
                  </a:lnTo>
                  <a:lnTo>
                    <a:pt x="2360934" y="0"/>
                  </a:lnTo>
                  <a:lnTo>
                    <a:pt x="2371886" y="0"/>
                  </a:lnTo>
                  <a:lnTo>
                    <a:pt x="2373377" y="0"/>
                  </a:lnTo>
                  <a:lnTo>
                    <a:pt x="2377892" y="0"/>
                  </a:lnTo>
                  <a:cubicBezTo>
                    <a:pt x="2382339" y="0"/>
                    <a:pt x="2382339" y="0"/>
                    <a:pt x="2382339" y="0"/>
                  </a:cubicBezTo>
                  <a:lnTo>
                    <a:pt x="2390054" y="0"/>
                  </a:lnTo>
                  <a:lnTo>
                    <a:pt x="2419821" y="0"/>
                  </a:lnTo>
                  <a:lnTo>
                    <a:pt x="2427040" y="0"/>
                  </a:lnTo>
                  <a:lnTo>
                    <a:pt x="2436490" y="0"/>
                  </a:lnTo>
                  <a:lnTo>
                    <a:pt x="2444472" y="0"/>
                  </a:lnTo>
                  <a:lnTo>
                    <a:pt x="2448678" y="0"/>
                  </a:lnTo>
                  <a:lnTo>
                    <a:pt x="2450171" y="0"/>
                  </a:lnTo>
                  <a:lnTo>
                    <a:pt x="2450609" y="0"/>
                  </a:lnTo>
                  <a:lnTo>
                    <a:pt x="2463572" y="0"/>
                  </a:lnTo>
                  <a:lnTo>
                    <a:pt x="2471081" y="0"/>
                  </a:lnTo>
                  <a:lnTo>
                    <a:pt x="2472573" y="0"/>
                  </a:lnTo>
                  <a:lnTo>
                    <a:pt x="2474537" y="0"/>
                  </a:lnTo>
                  <a:lnTo>
                    <a:pt x="2475596" y="0"/>
                  </a:lnTo>
                  <a:lnTo>
                    <a:pt x="2477252" y="0"/>
                  </a:lnTo>
                  <a:lnTo>
                    <a:pt x="2478712" y="0"/>
                  </a:lnTo>
                  <a:lnTo>
                    <a:pt x="2478743" y="0"/>
                  </a:lnTo>
                  <a:lnTo>
                    <a:pt x="2480043" y="0"/>
                  </a:lnTo>
                  <a:lnTo>
                    <a:pt x="2499655" y="0"/>
                  </a:lnTo>
                  <a:lnTo>
                    <a:pt x="2501146" y="0"/>
                  </a:lnTo>
                  <a:lnTo>
                    <a:pt x="2505661" y="0"/>
                  </a:lnTo>
                  <a:lnTo>
                    <a:pt x="2508776" y="0"/>
                  </a:lnTo>
                  <a:lnTo>
                    <a:pt x="2510108" y="0"/>
                  </a:lnTo>
                  <a:lnTo>
                    <a:pt x="2524178" y="0"/>
                  </a:lnTo>
                  <a:lnTo>
                    <a:pt x="2525248" y="0"/>
                  </a:lnTo>
                  <a:lnTo>
                    <a:pt x="2525669" y="0"/>
                  </a:lnTo>
                  <a:lnTo>
                    <a:pt x="2552329" y="0"/>
                  </a:lnTo>
                  <a:lnTo>
                    <a:pt x="2552751" y="0"/>
                  </a:lnTo>
                  <a:lnTo>
                    <a:pt x="2554242" y="0"/>
                  </a:lnTo>
                  <a:lnTo>
                    <a:pt x="2574787" y="0"/>
                  </a:lnTo>
                  <a:lnTo>
                    <a:pt x="2576279" y="0"/>
                  </a:lnTo>
                  <a:lnTo>
                    <a:pt x="2576447" y="0"/>
                  </a:lnTo>
                  <a:lnTo>
                    <a:pt x="2577940" y="0"/>
                  </a:lnTo>
                  <a:lnTo>
                    <a:pt x="2603360" y="0"/>
                  </a:lnTo>
                  <a:lnTo>
                    <a:pt x="2604852" y="0"/>
                  </a:lnTo>
                  <a:lnTo>
                    <a:pt x="2605021" y="0"/>
                  </a:lnTo>
                  <a:lnTo>
                    <a:pt x="2605484" y="0"/>
                  </a:lnTo>
                  <a:lnTo>
                    <a:pt x="2606481" y="0"/>
                  </a:lnTo>
                  <a:lnTo>
                    <a:pt x="2606512" y="0"/>
                  </a:lnTo>
                  <a:lnTo>
                    <a:pt x="2606976" y="0"/>
                  </a:lnTo>
                  <a:lnTo>
                    <a:pt x="2618923" y="0"/>
                  </a:lnTo>
                  <a:lnTo>
                    <a:pt x="2621248" y="0"/>
                  </a:lnTo>
                  <a:lnTo>
                    <a:pt x="2622740" y="0"/>
                  </a:lnTo>
                  <a:lnTo>
                    <a:pt x="2627885" y="0"/>
                  </a:lnTo>
                  <a:lnTo>
                    <a:pt x="2629377" y="0"/>
                  </a:lnTo>
                  <a:lnTo>
                    <a:pt x="2634058" y="0"/>
                  </a:lnTo>
                  <a:lnTo>
                    <a:pt x="2635549" y="0"/>
                  </a:lnTo>
                  <a:lnTo>
                    <a:pt x="2636545" y="0"/>
                  </a:lnTo>
                  <a:lnTo>
                    <a:pt x="2648987" y="0"/>
                  </a:lnTo>
                  <a:lnTo>
                    <a:pt x="2649821" y="0"/>
                  </a:lnTo>
                  <a:lnTo>
                    <a:pt x="2651313" y="0"/>
                  </a:lnTo>
                  <a:lnTo>
                    <a:pt x="2651947" y="0"/>
                  </a:lnTo>
                  <a:lnTo>
                    <a:pt x="2653017" y="0"/>
                  </a:lnTo>
                  <a:lnTo>
                    <a:pt x="2653438" y="0"/>
                  </a:lnTo>
                  <a:lnTo>
                    <a:pt x="2656459" y="0"/>
                  </a:lnTo>
                  <a:lnTo>
                    <a:pt x="2657950" y="0"/>
                  </a:lnTo>
                  <a:lnTo>
                    <a:pt x="2665460" y="0"/>
                  </a:lnTo>
                  <a:lnTo>
                    <a:pt x="2680098" y="0"/>
                  </a:lnTo>
                  <a:lnTo>
                    <a:pt x="2680520" y="0"/>
                  </a:lnTo>
                  <a:lnTo>
                    <a:pt x="2682011" y="0"/>
                  </a:lnTo>
                  <a:lnTo>
                    <a:pt x="2692542" y="0"/>
                  </a:lnTo>
                  <a:lnTo>
                    <a:pt x="2702556" y="0"/>
                  </a:lnTo>
                  <a:lnTo>
                    <a:pt x="2704048" y="0"/>
                  </a:lnTo>
                  <a:lnTo>
                    <a:pt x="2724289" y="0"/>
                  </a:lnTo>
                  <a:lnTo>
                    <a:pt x="2731129" y="0"/>
                  </a:lnTo>
                  <a:lnTo>
                    <a:pt x="2732621" y="0"/>
                  </a:lnTo>
                  <a:lnTo>
                    <a:pt x="2733253" y="0"/>
                  </a:lnTo>
                  <a:lnTo>
                    <a:pt x="2734745" y="0"/>
                  </a:lnTo>
                  <a:lnTo>
                    <a:pt x="2746692" y="0"/>
                  </a:lnTo>
                  <a:lnTo>
                    <a:pt x="2749017" y="0"/>
                  </a:lnTo>
                  <a:lnTo>
                    <a:pt x="2750509" y="0"/>
                  </a:lnTo>
                  <a:lnTo>
                    <a:pt x="2754354" y="0"/>
                  </a:lnTo>
                  <a:lnTo>
                    <a:pt x="2755654" y="0"/>
                  </a:lnTo>
                  <a:lnTo>
                    <a:pt x="2757146" y="0"/>
                  </a:lnTo>
                  <a:lnTo>
                    <a:pt x="2761827" y="0"/>
                  </a:lnTo>
                  <a:lnTo>
                    <a:pt x="2763318" y="0"/>
                  </a:lnTo>
                  <a:lnTo>
                    <a:pt x="2776756" y="0"/>
                  </a:lnTo>
                  <a:lnTo>
                    <a:pt x="2777590" y="0"/>
                  </a:lnTo>
                  <a:lnTo>
                    <a:pt x="2779082" y="0"/>
                  </a:lnTo>
                  <a:lnTo>
                    <a:pt x="2783442" y="0"/>
                  </a:lnTo>
                  <a:lnTo>
                    <a:pt x="2784228" y="0"/>
                  </a:lnTo>
                  <a:lnTo>
                    <a:pt x="2785719" y="0"/>
                  </a:lnTo>
                  <a:lnTo>
                    <a:pt x="2786473" y="0"/>
                  </a:lnTo>
                  <a:lnTo>
                    <a:pt x="2793229" y="0"/>
                  </a:lnTo>
                  <a:lnTo>
                    <a:pt x="2799367" y="0"/>
                  </a:lnTo>
                  <a:lnTo>
                    <a:pt x="2813506" y="0"/>
                  </a:lnTo>
                  <a:lnTo>
                    <a:pt x="2820311" y="0"/>
                  </a:lnTo>
                  <a:lnTo>
                    <a:pt x="2827893" y="0"/>
                  </a:lnTo>
                  <a:lnTo>
                    <a:pt x="2827940" y="0"/>
                  </a:lnTo>
                  <a:lnTo>
                    <a:pt x="2829431" y="0"/>
                  </a:lnTo>
                  <a:lnTo>
                    <a:pt x="2829978" y="0"/>
                  </a:lnTo>
                  <a:lnTo>
                    <a:pt x="2852058" y="0"/>
                  </a:lnTo>
                  <a:lnTo>
                    <a:pt x="2857060" y="0"/>
                  </a:lnTo>
                  <a:lnTo>
                    <a:pt x="2857958" y="0"/>
                  </a:lnTo>
                  <a:lnTo>
                    <a:pt x="2871601" y="0"/>
                  </a:lnTo>
                  <a:lnTo>
                    <a:pt x="2882123" y="0"/>
                  </a:lnTo>
                  <a:lnTo>
                    <a:pt x="2894046" y="0"/>
                  </a:lnTo>
                  <a:lnTo>
                    <a:pt x="2903496" y="0"/>
                  </a:lnTo>
                  <a:lnTo>
                    <a:pt x="2911211" y="0"/>
                  </a:lnTo>
                  <a:lnTo>
                    <a:pt x="2914242" y="0"/>
                  </a:lnTo>
                  <a:lnTo>
                    <a:pt x="2914461" y="0"/>
                  </a:lnTo>
                  <a:lnTo>
                    <a:pt x="2924111" y="0"/>
                  </a:lnTo>
                  <a:lnTo>
                    <a:pt x="2927136" y="0"/>
                  </a:lnTo>
                  <a:lnTo>
                    <a:pt x="2933561" y="0"/>
                  </a:lnTo>
                  <a:lnTo>
                    <a:pt x="2939580" y="0"/>
                  </a:lnTo>
                  <a:lnTo>
                    <a:pt x="2941275" y="0"/>
                  </a:lnTo>
                  <a:lnTo>
                    <a:pt x="2941543" y="0"/>
                  </a:lnTo>
                  <a:lnTo>
                    <a:pt x="2945586" y="0"/>
                  </a:lnTo>
                  <a:lnTo>
                    <a:pt x="2950032" y="0"/>
                  </a:lnTo>
                  <a:lnTo>
                    <a:pt x="2955662" y="0"/>
                  </a:lnTo>
                  <a:lnTo>
                    <a:pt x="2955709" y="0"/>
                  </a:lnTo>
                  <a:lnTo>
                    <a:pt x="2957200" y="0"/>
                  </a:lnTo>
                  <a:lnTo>
                    <a:pt x="2957747" y="0"/>
                  </a:lnTo>
                  <a:lnTo>
                    <a:pt x="2968152" y="0"/>
                  </a:lnTo>
                  <a:lnTo>
                    <a:pt x="2969644" y="0"/>
                  </a:lnTo>
                  <a:lnTo>
                    <a:pt x="2972667" y="0"/>
                  </a:lnTo>
                  <a:lnTo>
                    <a:pt x="2977114" y="0"/>
                  </a:lnTo>
                  <a:lnTo>
                    <a:pt x="2984829" y="0"/>
                  </a:lnTo>
                  <a:lnTo>
                    <a:pt x="2985727" y="0"/>
                  </a:lnTo>
                  <a:lnTo>
                    <a:pt x="2999370" y="0"/>
                  </a:lnTo>
                  <a:lnTo>
                    <a:pt x="3021815" y="0"/>
                  </a:lnTo>
                  <a:lnTo>
                    <a:pt x="3031265" y="0"/>
                  </a:lnTo>
                  <a:lnTo>
                    <a:pt x="3042230" y="0"/>
                  </a:lnTo>
                  <a:lnTo>
                    <a:pt x="3044946" y="0"/>
                  </a:lnTo>
                  <a:lnTo>
                    <a:pt x="3051880" y="0"/>
                  </a:lnTo>
                  <a:lnTo>
                    <a:pt x="3061330" y="0"/>
                  </a:lnTo>
                  <a:lnTo>
                    <a:pt x="3067349" y="0"/>
                  </a:lnTo>
                  <a:lnTo>
                    <a:pt x="3069312" y="0"/>
                  </a:lnTo>
                  <a:lnTo>
                    <a:pt x="3073355" y="0"/>
                  </a:lnTo>
                  <a:lnTo>
                    <a:pt x="3073518" y="0"/>
                  </a:lnTo>
                  <a:lnTo>
                    <a:pt x="3075011" y="0"/>
                  </a:lnTo>
                  <a:lnTo>
                    <a:pt x="3077801" y="0"/>
                  </a:lnTo>
                  <a:lnTo>
                    <a:pt x="3095921" y="0"/>
                  </a:lnTo>
                  <a:lnTo>
                    <a:pt x="3097413" y="0"/>
                  </a:lnTo>
                  <a:lnTo>
                    <a:pt x="3100436" y="0"/>
                  </a:lnTo>
                  <a:lnTo>
                    <a:pt x="3103552" y="0"/>
                  </a:lnTo>
                  <a:lnTo>
                    <a:pt x="3104883" y="0"/>
                  </a:lnTo>
                  <a:lnTo>
                    <a:pt x="3120023" y="0"/>
                  </a:lnTo>
                  <a:lnTo>
                    <a:pt x="3120445" y="0"/>
                  </a:lnTo>
                  <a:lnTo>
                    <a:pt x="3149018" y="0"/>
                  </a:lnTo>
                  <a:lnTo>
                    <a:pt x="3150088" y="0"/>
                  </a:lnTo>
                  <a:lnTo>
                    <a:pt x="3150509" y="0"/>
                  </a:lnTo>
                  <a:lnTo>
                    <a:pt x="3171054" y="0"/>
                  </a:lnTo>
                  <a:lnTo>
                    <a:pt x="3172715" y="0"/>
                  </a:lnTo>
                  <a:lnTo>
                    <a:pt x="3199627" y="0"/>
                  </a:lnTo>
                  <a:lnTo>
                    <a:pt x="3201119" y="0"/>
                  </a:lnTo>
                  <a:lnTo>
                    <a:pt x="3201287" y="0"/>
                  </a:lnTo>
                  <a:lnTo>
                    <a:pt x="3201751" y="0"/>
                  </a:lnTo>
                  <a:lnTo>
                    <a:pt x="3202780" y="0"/>
                  </a:lnTo>
                  <a:lnTo>
                    <a:pt x="3217515" y="0"/>
                  </a:lnTo>
                  <a:lnTo>
                    <a:pt x="3224152" y="0"/>
                  </a:lnTo>
                  <a:lnTo>
                    <a:pt x="3230324" y="0"/>
                  </a:lnTo>
                  <a:lnTo>
                    <a:pt x="3231321" y="0"/>
                  </a:lnTo>
                  <a:lnTo>
                    <a:pt x="3231816" y="0"/>
                  </a:lnTo>
                  <a:lnTo>
                    <a:pt x="3243763" y="0"/>
                  </a:lnTo>
                  <a:lnTo>
                    <a:pt x="3246088" y="0"/>
                  </a:lnTo>
                  <a:lnTo>
                    <a:pt x="3247580" y="0"/>
                  </a:lnTo>
                  <a:lnTo>
                    <a:pt x="3247792" y="0"/>
                  </a:lnTo>
                  <a:lnTo>
                    <a:pt x="3248214" y="0"/>
                  </a:lnTo>
                  <a:lnTo>
                    <a:pt x="3252725" y="0"/>
                  </a:lnTo>
                  <a:lnTo>
                    <a:pt x="3254217" y="0"/>
                  </a:lnTo>
                  <a:lnTo>
                    <a:pt x="3260235" y="0"/>
                  </a:lnTo>
                  <a:lnTo>
                    <a:pt x="3276787" y="0"/>
                  </a:lnTo>
                  <a:lnTo>
                    <a:pt x="3277857" y="0"/>
                  </a:lnTo>
                  <a:lnTo>
                    <a:pt x="3278278" y="0"/>
                  </a:lnTo>
                  <a:lnTo>
                    <a:pt x="3290300" y="0"/>
                  </a:lnTo>
                  <a:lnTo>
                    <a:pt x="3298823" y="0"/>
                  </a:lnTo>
                  <a:lnTo>
                    <a:pt x="3327396" y="0"/>
                  </a:lnTo>
                  <a:lnTo>
                    <a:pt x="3328888" y="0"/>
                  </a:lnTo>
                  <a:lnTo>
                    <a:pt x="3329520" y="0"/>
                  </a:lnTo>
                  <a:lnTo>
                    <a:pt x="3345284" y="0"/>
                  </a:lnTo>
                  <a:lnTo>
                    <a:pt x="3349129" y="0"/>
                  </a:lnTo>
                  <a:lnTo>
                    <a:pt x="3351921" y="0"/>
                  </a:lnTo>
                  <a:lnTo>
                    <a:pt x="3358093" y="0"/>
                  </a:lnTo>
                  <a:lnTo>
                    <a:pt x="3359585" y="0"/>
                  </a:lnTo>
                  <a:lnTo>
                    <a:pt x="3371532" y="0"/>
                  </a:lnTo>
                  <a:lnTo>
                    <a:pt x="3373857" y="0"/>
                  </a:lnTo>
                  <a:lnTo>
                    <a:pt x="3375349" y="0"/>
                  </a:lnTo>
                  <a:lnTo>
                    <a:pt x="3380494" y="0"/>
                  </a:lnTo>
                  <a:lnTo>
                    <a:pt x="3381986" y="0"/>
                  </a:lnTo>
                  <a:lnTo>
                    <a:pt x="3388004" y="0"/>
                  </a:lnTo>
                  <a:lnTo>
                    <a:pt x="3408282" y="0"/>
                  </a:lnTo>
                  <a:lnTo>
                    <a:pt x="3418069" y="0"/>
                  </a:lnTo>
                  <a:lnTo>
                    <a:pt x="3424207" y="0"/>
                  </a:lnTo>
                  <a:lnTo>
                    <a:pt x="3424753" y="0"/>
                  </a:lnTo>
                  <a:lnTo>
                    <a:pt x="3452733" y="0"/>
                  </a:lnTo>
                  <a:lnTo>
                    <a:pt x="3454818" y="0"/>
                  </a:lnTo>
                  <a:lnTo>
                    <a:pt x="3476898" y="0"/>
                  </a:lnTo>
                  <a:lnTo>
                    <a:pt x="3496441" y="0"/>
                  </a:lnTo>
                  <a:lnTo>
                    <a:pt x="3509236" y="0"/>
                  </a:lnTo>
                  <a:lnTo>
                    <a:pt x="3518886" y="0"/>
                  </a:lnTo>
                  <a:lnTo>
                    <a:pt x="3528336" y="0"/>
                  </a:lnTo>
                  <a:lnTo>
                    <a:pt x="3536051" y="0"/>
                  </a:lnTo>
                  <a:lnTo>
                    <a:pt x="3539301" y="0"/>
                  </a:lnTo>
                  <a:lnTo>
                    <a:pt x="3540361" y="0"/>
                  </a:lnTo>
                  <a:lnTo>
                    <a:pt x="3544807" y="0"/>
                  </a:lnTo>
                  <a:lnTo>
                    <a:pt x="3551976" y="0"/>
                  </a:lnTo>
                  <a:lnTo>
                    <a:pt x="3552522" y="0"/>
                  </a:lnTo>
                  <a:lnTo>
                    <a:pt x="3564420" y="0"/>
                  </a:lnTo>
                  <a:lnTo>
                    <a:pt x="3570426" y="0"/>
                  </a:lnTo>
                  <a:cubicBezTo>
                    <a:pt x="3574872" y="0"/>
                    <a:pt x="3574872" y="0"/>
                    <a:pt x="3574872" y="0"/>
                  </a:cubicBezTo>
                  <a:lnTo>
                    <a:pt x="3580502" y="0"/>
                  </a:lnTo>
                  <a:lnTo>
                    <a:pt x="3582587" y="0"/>
                  </a:lnTo>
                  <a:lnTo>
                    <a:pt x="3624210" y="0"/>
                  </a:lnTo>
                  <a:lnTo>
                    <a:pt x="3637005" y="0"/>
                  </a:lnTo>
                  <a:lnTo>
                    <a:pt x="3646655" y="0"/>
                  </a:lnTo>
                  <a:lnTo>
                    <a:pt x="3656105" y="0"/>
                  </a:lnTo>
                  <a:lnTo>
                    <a:pt x="3667070" y="0"/>
                  </a:lnTo>
                  <a:lnTo>
                    <a:pt x="3668130" y="0"/>
                  </a:lnTo>
                  <a:lnTo>
                    <a:pt x="3669786" y="0"/>
                  </a:lnTo>
                  <a:lnTo>
                    <a:pt x="3672576" y="0"/>
                  </a:lnTo>
                  <a:lnTo>
                    <a:pt x="3692189" y="0"/>
                  </a:lnTo>
                  <a:lnTo>
                    <a:pt x="3698195" y="0"/>
                  </a:lnTo>
                  <a:lnTo>
                    <a:pt x="3702641" y="0"/>
                  </a:lnTo>
                  <a:lnTo>
                    <a:pt x="3744863" y="0"/>
                  </a:lnTo>
                  <a:lnTo>
                    <a:pt x="3745285" y="0"/>
                  </a:lnTo>
                  <a:lnTo>
                    <a:pt x="3795894" y="0"/>
                  </a:lnTo>
                  <a:lnTo>
                    <a:pt x="3797555" y="0"/>
                  </a:lnTo>
                  <a:lnTo>
                    <a:pt x="3826591" y="0"/>
                  </a:lnTo>
                  <a:lnTo>
                    <a:pt x="3842355" y="0"/>
                  </a:lnTo>
                  <a:lnTo>
                    <a:pt x="3848992" y="0"/>
                  </a:lnTo>
                  <a:lnTo>
                    <a:pt x="3872632" y="0"/>
                  </a:lnTo>
                  <a:lnTo>
                    <a:pt x="3873054" y="0"/>
                  </a:lnTo>
                  <a:lnTo>
                    <a:pt x="3885075" y="0"/>
                  </a:lnTo>
                  <a:lnTo>
                    <a:pt x="3923663" y="0"/>
                  </a:lnTo>
                  <a:lnTo>
                    <a:pt x="3954360" y="0"/>
                  </a:lnTo>
                  <a:lnTo>
                    <a:pt x="3970124" y="0"/>
                  </a:lnTo>
                  <a:lnTo>
                    <a:pt x="3976761" y="0"/>
                  </a:lnTo>
                  <a:lnTo>
                    <a:pt x="4012844" y="0"/>
                  </a:lnTo>
                  <a:lnTo>
                    <a:pt x="4049593" y="0"/>
                  </a:lnTo>
                  <a:cubicBezTo>
                    <a:pt x="4169647" y="0"/>
                    <a:pt x="4169647" y="0"/>
                    <a:pt x="4169647" y="0"/>
                  </a:cubicBezTo>
                  <a:lnTo>
                    <a:pt x="4177362" y="0"/>
                  </a:lnTo>
                  <a:cubicBezTo>
                    <a:pt x="4297416" y="0"/>
                    <a:pt x="4297416" y="0"/>
                    <a:pt x="4297416" y="0"/>
                  </a:cubicBezTo>
                  <a:cubicBezTo>
                    <a:pt x="4327758" y="0"/>
                    <a:pt x="4364168" y="21251"/>
                    <a:pt x="4379339" y="47054"/>
                  </a:cubicBezTo>
                  <a:cubicBezTo>
                    <a:pt x="4591731" y="415146"/>
                    <a:pt x="4591731" y="415146"/>
                    <a:pt x="4591731" y="415146"/>
                  </a:cubicBezTo>
                  <a:cubicBezTo>
                    <a:pt x="4606902" y="440951"/>
                    <a:pt x="4606902" y="483452"/>
                    <a:pt x="4591731" y="509257"/>
                  </a:cubicBezTo>
                  <a:cubicBezTo>
                    <a:pt x="4379339" y="877348"/>
                    <a:pt x="4379339" y="877348"/>
                    <a:pt x="4379339" y="877348"/>
                  </a:cubicBezTo>
                  <a:cubicBezTo>
                    <a:pt x="4364168" y="903151"/>
                    <a:pt x="4327758" y="924402"/>
                    <a:pt x="4297416" y="924402"/>
                  </a:cubicBezTo>
                  <a:lnTo>
                    <a:pt x="4169647" y="924402"/>
                  </a:lnTo>
                  <a:lnTo>
                    <a:pt x="3976761" y="924402"/>
                  </a:lnTo>
                  <a:lnTo>
                    <a:pt x="3872632" y="924402"/>
                  </a:lnTo>
                  <a:lnTo>
                    <a:pt x="3848992" y="924402"/>
                  </a:lnTo>
                  <a:lnTo>
                    <a:pt x="3744863" y="924402"/>
                  </a:lnTo>
                  <a:lnTo>
                    <a:pt x="3702641" y="924402"/>
                  </a:lnTo>
                  <a:lnTo>
                    <a:pt x="3672576" y="924402"/>
                  </a:lnTo>
                  <a:lnTo>
                    <a:pt x="3656105" y="924402"/>
                  </a:lnTo>
                  <a:lnTo>
                    <a:pt x="3574872" y="924402"/>
                  </a:lnTo>
                  <a:lnTo>
                    <a:pt x="3551976" y="924402"/>
                  </a:lnTo>
                  <a:lnTo>
                    <a:pt x="3544807" y="924402"/>
                  </a:lnTo>
                  <a:lnTo>
                    <a:pt x="3528336" y="924402"/>
                  </a:lnTo>
                  <a:lnTo>
                    <a:pt x="3424207" y="924402"/>
                  </a:lnTo>
                  <a:lnTo>
                    <a:pt x="3381986" y="924402"/>
                  </a:lnTo>
                  <a:lnTo>
                    <a:pt x="3380494" y="924402"/>
                  </a:lnTo>
                  <a:lnTo>
                    <a:pt x="3351921" y="924402"/>
                  </a:lnTo>
                  <a:lnTo>
                    <a:pt x="3277857" y="924402"/>
                  </a:lnTo>
                  <a:lnTo>
                    <a:pt x="3254217" y="924402"/>
                  </a:lnTo>
                  <a:lnTo>
                    <a:pt x="3252725" y="924402"/>
                  </a:lnTo>
                  <a:lnTo>
                    <a:pt x="3247792" y="924402"/>
                  </a:lnTo>
                  <a:lnTo>
                    <a:pt x="3231321" y="924402"/>
                  </a:lnTo>
                  <a:lnTo>
                    <a:pt x="3224152" y="924402"/>
                  </a:lnTo>
                  <a:lnTo>
                    <a:pt x="3150088" y="924402"/>
                  </a:lnTo>
                  <a:lnTo>
                    <a:pt x="3120023" y="924402"/>
                  </a:lnTo>
                  <a:lnTo>
                    <a:pt x="3104883" y="924402"/>
                  </a:lnTo>
                  <a:lnTo>
                    <a:pt x="3103552" y="924402"/>
                  </a:lnTo>
                  <a:lnTo>
                    <a:pt x="3077801" y="924402"/>
                  </a:lnTo>
                  <a:lnTo>
                    <a:pt x="3061330" y="924402"/>
                  </a:lnTo>
                  <a:lnTo>
                    <a:pt x="3031265" y="924402"/>
                  </a:lnTo>
                  <a:lnTo>
                    <a:pt x="2977114" y="924402"/>
                  </a:lnTo>
                  <a:lnTo>
                    <a:pt x="2957200" y="924402"/>
                  </a:lnTo>
                  <a:lnTo>
                    <a:pt x="2955709" y="924402"/>
                  </a:lnTo>
                  <a:lnTo>
                    <a:pt x="2950032" y="924402"/>
                  </a:lnTo>
                  <a:lnTo>
                    <a:pt x="2933561" y="924402"/>
                  </a:lnTo>
                  <a:lnTo>
                    <a:pt x="2927136" y="924402"/>
                  </a:lnTo>
                  <a:lnTo>
                    <a:pt x="2903496" y="924402"/>
                  </a:lnTo>
                  <a:lnTo>
                    <a:pt x="2829431" y="924402"/>
                  </a:lnTo>
                  <a:lnTo>
                    <a:pt x="2827940" y="924402"/>
                  </a:lnTo>
                  <a:lnTo>
                    <a:pt x="2799367" y="924402"/>
                  </a:lnTo>
                  <a:lnTo>
                    <a:pt x="2785719" y="924402"/>
                  </a:lnTo>
                  <a:lnTo>
                    <a:pt x="2784228" y="924402"/>
                  </a:lnTo>
                  <a:lnTo>
                    <a:pt x="2757146" y="924402"/>
                  </a:lnTo>
                  <a:lnTo>
                    <a:pt x="2755654" y="924402"/>
                  </a:lnTo>
                  <a:lnTo>
                    <a:pt x="2680098" y="924402"/>
                  </a:lnTo>
                  <a:lnTo>
                    <a:pt x="2657950" y="924402"/>
                  </a:lnTo>
                  <a:lnTo>
                    <a:pt x="2656459" y="924402"/>
                  </a:lnTo>
                  <a:lnTo>
                    <a:pt x="2653017" y="924402"/>
                  </a:lnTo>
                  <a:lnTo>
                    <a:pt x="2636545" y="924402"/>
                  </a:lnTo>
                  <a:lnTo>
                    <a:pt x="2629377" y="924402"/>
                  </a:lnTo>
                  <a:lnTo>
                    <a:pt x="2627885" y="924402"/>
                  </a:lnTo>
                  <a:lnTo>
                    <a:pt x="2606481" y="924402"/>
                  </a:lnTo>
                  <a:lnTo>
                    <a:pt x="2552329" y="924402"/>
                  </a:lnTo>
                  <a:lnTo>
                    <a:pt x="2525248" y="924402"/>
                  </a:lnTo>
                  <a:lnTo>
                    <a:pt x="2510108" y="924402"/>
                  </a:lnTo>
                  <a:lnTo>
                    <a:pt x="2508776" y="924402"/>
                  </a:lnTo>
                  <a:lnTo>
                    <a:pt x="2480043" y="924402"/>
                  </a:lnTo>
                  <a:lnTo>
                    <a:pt x="2478712" y="924402"/>
                  </a:lnTo>
                  <a:lnTo>
                    <a:pt x="2463572" y="924402"/>
                  </a:lnTo>
                  <a:lnTo>
                    <a:pt x="2436490" y="924402"/>
                  </a:lnTo>
                  <a:lnTo>
                    <a:pt x="2382339" y="924402"/>
                  </a:lnTo>
                  <a:lnTo>
                    <a:pt x="2360934" y="924402"/>
                  </a:lnTo>
                  <a:lnTo>
                    <a:pt x="2359443" y="924402"/>
                  </a:lnTo>
                  <a:lnTo>
                    <a:pt x="2352274" y="924402"/>
                  </a:lnTo>
                  <a:lnTo>
                    <a:pt x="2335803" y="924402"/>
                  </a:lnTo>
                  <a:lnTo>
                    <a:pt x="2332360" y="924402"/>
                  </a:lnTo>
                  <a:lnTo>
                    <a:pt x="2332328" y="924402"/>
                  </a:lnTo>
                  <a:lnTo>
                    <a:pt x="2330869" y="924402"/>
                  </a:lnTo>
                  <a:lnTo>
                    <a:pt x="2308721" y="924402"/>
                  </a:lnTo>
                  <a:lnTo>
                    <a:pt x="2233165" y="924402"/>
                  </a:lnTo>
                  <a:lnTo>
                    <a:pt x="2231674" y="924402"/>
                  </a:lnTo>
                  <a:lnTo>
                    <a:pt x="2204591" y="924402"/>
                  </a:lnTo>
                  <a:lnTo>
                    <a:pt x="2204559" y="924402"/>
                  </a:lnTo>
                  <a:lnTo>
                    <a:pt x="2203100" y="924402"/>
                  </a:lnTo>
                  <a:lnTo>
                    <a:pt x="2189452" y="924402"/>
                  </a:lnTo>
                  <a:lnTo>
                    <a:pt x="2160879" y="924402"/>
                  </a:lnTo>
                  <a:lnTo>
                    <a:pt x="2159388" y="924402"/>
                  </a:lnTo>
                  <a:lnTo>
                    <a:pt x="2085323" y="924402"/>
                  </a:lnTo>
                  <a:lnTo>
                    <a:pt x="2077294" y="924402"/>
                  </a:lnTo>
                  <a:lnTo>
                    <a:pt x="2061683" y="924402"/>
                  </a:lnTo>
                  <a:lnTo>
                    <a:pt x="2055258" y="924402"/>
                  </a:lnTo>
                  <a:lnTo>
                    <a:pt x="2038787" y="924402"/>
                  </a:lnTo>
                  <a:lnTo>
                    <a:pt x="2033110" y="924402"/>
                  </a:lnTo>
                  <a:lnTo>
                    <a:pt x="2031619" y="924402"/>
                  </a:lnTo>
                  <a:lnTo>
                    <a:pt x="2011705" y="924402"/>
                  </a:lnTo>
                  <a:lnTo>
                    <a:pt x="1957554" y="924402"/>
                  </a:lnTo>
                  <a:lnTo>
                    <a:pt x="1949525" y="924402"/>
                  </a:lnTo>
                  <a:lnTo>
                    <a:pt x="1927489" y="924402"/>
                  </a:lnTo>
                  <a:lnTo>
                    <a:pt x="1911018" y="924402"/>
                  </a:lnTo>
                  <a:lnTo>
                    <a:pt x="1907543" y="924402"/>
                  </a:lnTo>
                  <a:lnTo>
                    <a:pt x="1885268" y="924402"/>
                  </a:lnTo>
                  <a:lnTo>
                    <a:pt x="1883936" y="924402"/>
                  </a:lnTo>
                  <a:lnTo>
                    <a:pt x="1868796" y="924402"/>
                  </a:lnTo>
                  <a:lnTo>
                    <a:pt x="1838732" y="924402"/>
                  </a:lnTo>
                  <a:lnTo>
                    <a:pt x="1779774" y="924402"/>
                  </a:lnTo>
                  <a:lnTo>
                    <a:pt x="1764668" y="924402"/>
                  </a:lnTo>
                  <a:lnTo>
                    <a:pt x="1757499" y="924402"/>
                  </a:lnTo>
                  <a:lnTo>
                    <a:pt x="1741027" y="924402"/>
                  </a:lnTo>
                  <a:lnTo>
                    <a:pt x="1737552" y="924402"/>
                  </a:lnTo>
                  <a:lnTo>
                    <a:pt x="1736094" y="924402"/>
                  </a:lnTo>
                  <a:lnTo>
                    <a:pt x="1734603" y="924402"/>
                  </a:lnTo>
                  <a:lnTo>
                    <a:pt x="1710963" y="924402"/>
                  </a:lnTo>
                  <a:lnTo>
                    <a:pt x="1707488" y="924402"/>
                  </a:lnTo>
                  <a:lnTo>
                    <a:pt x="1652509" y="924402"/>
                  </a:lnTo>
                  <a:lnTo>
                    <a:pt x="1636899" y="924402"/>
                  </a:lnTo>
                  <a:lnTo>
                    <a:pt x="1609783" y="924402"/>
                  </a:lnTo>
                  <a:lnTo>
                    <a:pt x="1608325" y="924402"/>
                  </a:lnTo>
                  <a:lnTo>
                    <a:pt x="1606834" y="924402"/>
                  </a:lnTo>
                  <a:lnTo>
                    <a:pt x="1579719" y="924402"/>
                  </a:lnTo>
                  <a:lnTo>
                    <a:pt x="1564612" y="924402"/>
                  </a:lnTo>
                  <a:lnTo>
                    <a:pt x="1524740" y="924402"/>
                  </a:lnTo>
                  <a:lnTo>
                    <a:pt x="1482518" y="924402"/>
                  </a:lnTo>
                  <a:lnTo>
                    <a:pt x="1460483" y="924402"/>
                  </a:lnTo>
                  <a:lnTo>
                    <a:pt x="1452454" y="924402"/>
                  </a:lnTo>
                  <a:lnTo>
                    <a:pt x="1444011" y="924402"/>
                  </a:lnTo>
                  <a:lnTo>
                    <a:pt x="1436843" y="924402"/>
                  </a:lnTo>
                  <a:lnTo>
                    <a:pt x="1413947" y="924402"/>
                  </a:lnTo>
                  <a:lnTo>
                    <a:pt x="1354749" y="924402"/>
                  </a:lnTo>
                  <a:lnTo>
                    <a:pt x="1332714" y="924402"/>
                  </a:lnTo>
                  <a:lnTo>
                    <a:pt x="1324685" y="924402"/>
                  </a:lnTo>
                  <a:lnTo>
                    <a:pt x="1316242" y="924402"/>
                  </a:lnTo>
                  <a:lnTo>
                    <a:pt x="1312767" y="924402"/>
                  </a:lnTo>
                  <a:lnTo>
                    <a:pt x="1286178" y="924402"/>
                  </a:lnTo>
                  <a:lnTo>
                    <a:pt x="1282703" y="924402"/>
                  </a:lnTo>
                  <a:lnTo>
                    <a:pt x="1243956" y="924402"/>
                  </a:lnTo>
                  <a:lnTo>
                    <a:pt x="1184998" y="924402"/>
                  </a:lnTo>
                  <a:lnTo>
                    <a:pt x="1154934" y="924402"/>
                  </a:lnTo>
                  <a:lnTo>
                    <a:pt x="1139828" y="924402"/>
                  </a:lnTo>
                  <a:lnTo>
                    <a:pt x="1116187" y="924402"/>
                  </a:lnTo>
                  <a:lnTo>
                    <a:pt x="1112712" y="924402"/>
                  </a:lnTo>
                  <a:lnTo>
                    <a:pt x="1057734" y="924402"/>
                  </a:lnTo>
                  <a:lnTo>
                    <a:pt x="1027669" y="924402"/>
                  </a:lnTo>
                  <a:lnTo>
                    <a:pt x="1012059" y="924402"/>
                  </a:lnTo>
                  <a:lnTo>
                    <a:pt x="984943" y="924402"/>
                  </a:lnTo>
                  <a:lnTo>
                    <a:pt x="929965" y="924402"/>
                  </a:lnTo>
                  <a:lnTo>
                    <a:pt x="899900" y="924402"/>
                  </a:lnTo>
                  <a:lnTo>
                    <a:pt x="857678" y="924402"/>
                  </a:lnTo>
                  <a:lnTo>
                    <a:pt x="819171" y="924402"/>
                  </a:lnTo>
                  <a:lnTo>
                    <a:pt x="729909" y="924402"/>
                  </a:lnTo>
                  <a:lnTo>
                    <a:pt x="691402" y="924402"/>
                  </a:lnTo>
                  <a:lnTo>
                    <a:pt x="687927" y="924402"/>
                  </a:lnTo>
                  <a:lnTo>
                    <a:pt x="560158" y="924402"/>
                  </a:lnTo>
                  <a:lnTo>
                    <a:pt x="432894" y="924402"/>
                  </a:lnTo>
                  <a:lnTo>
                    <a:pt x="305125" y="924402"/>
                  </a:lnTo>
                  <a:cubicBezTo>
                    <a:pt x="275541" y="924402"/>
                    <a:pt x="238373" y="903151"/>
                    <a:pt x="223202" y="877348"/>
                  </a:cubicBezTo>
                  <a:cubicBezTo>
                    <a:pt x="10809" y="509257"/>
                    <a:pt x="10809" y="509257"/>
                    <a:pt x="10809" y="509257"/>
                  </a:cubicBezTo>
                  <a:cubicBezTo>
                    <a:pt x="-3603" y="483452"/>
                    <a:pt x="-3603" y="440951"/>
                    <a:pt x="10809" y="415146"/>
                  </a:cubicBezTo>
                  <a:cubicBezTo>
                    <a:pt x="223202" y="47054"/>
                    <a:pt x="223202" y="47054"/>
                    <a:pt x="223202" y="47054"/>
                  </a:cubicBezTo>
                  <a:cubicBezTo>
                    <a:pt x="238373" y="21251"/>
                    <a:pt x="275541" y="0"/>
                    <a:pt x="30512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32" name="标题 1"/>
          <p:cNvSpPr txBox="1">
            <a:spLocks/>
          </p:cNvSpPr>
          <p:nvPr/>
        </p:nvSpPr>
        <p:spPr>
          <a:xfrm>
            <a:off x="2003094" y="300024"/>
            <a:ext cx="7095588" cy="795095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管理能力</a:t>
            </a:r>
            <a:endParaRPr lang="zh-CN" altLang="en-US" sz="2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356071" y="284685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32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07430024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5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75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25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75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25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750"/>
                            </p:stCondLst>
                            <p:childTnLst>
                              <p:par>
                                <p:cTn id="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25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750"/>
                            </p:stCondLst>
                            <p:childTnLst>
                              <p:par>
                                <p:cTn id="8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25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75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25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8750"/>
                            </p:stCondLst>
                            <p:childTnLst>
                              <p:par>
                                <p:cTn id="10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25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/>
      <p:bldP spid="12" grpId="0" animBg="1"/>
      <p:bldP spid="13" grpId="0"/>
      <p:bldP spid="14" grpId="0" animBg="1"/>
      <p:bldP spid="15" grpId="0"/>
      <p:bldP spid="16" grpId="0" animBg="1"/>
      <p:bldP spid="17" grpId="0"/>
      <p:bldP spid="19" grpId="0" animBg="1"/>
      <p:bldP spid="20" grpId="0"/>
      <p:bldP spid="21" grpId="0" animBg="1"/>
      <p:bldP spid="22" grpId="0"/>
      <p:bldP spid="23" grpId="0" animBg="1"/>
      <p:bldP spid="24" grpId="0"/>
      <p:bldP spid="25" grpId="0" animBg="1"/>
      <p:bldP spid="26" grpId="0" animBg="1"/>
      <p:bldP spid="27" grpId="0" animBg="1"/>
      <p:bldP spid="28" grpId="0" animBg="1"/>
      <p:bldP spid="32" grpId="0"/>
      <p:bldP spid="3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2022934" y="2303335"/>
            <a:ext cx="2448626" cy="3097778"/>
          </a:xfrm>
          <a:prstGeom prst="rect">
            <a:avLst/>
          </a:prstGeom>
          <a:solidFill>
            <a:srgbClr val="EFEFEF"/>
          </a:solidFill>
          <a:ln w="1905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843028" y="2303335"/>
            <a:ext cx="2448626" cy="3097778"/>
          </a:xfrm>
          <a:prstGeom prst="rect">
            <a:avLst/>
          </a:prstGeom>
          <a:solidFill>
            <a:srgbClr val="EFEFEF"/>
          </a:solidFill>
          <a:ln w="1905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7663123" y="2303335"/>
            <a:ext cx="2448626" cy="3097778"/>
          </a:xfrm>
          <a:prstGeom prst="rect">
            <a:avLst/>
          </a:prstGeom>
          <a:solidFill>
            <a:srgbClr val="EFEFEF"/>
          </a:solidFill>
          <a:ln w="1905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 flipV="1">
            <a:off x="3048732" y="2517698"/>
            <a:ext cx="397025" cy="397192"/>
          </a:xfrm>
          <a:prstGeom prst="ellipse">
            <a:avLst/>
          </a:prstGeom>
          <a:solidFill>
            <a:srgbClr val="C00000"/>
          </a:solidFill>
          <a:ln w="19050">
            <a:solidFill>
              <a:schemeClr val="bg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5" tIns="45697" rIns="91395" bIns="45697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2532713" y="2516148"/>
            <a:ext cx="1429067" cy="400296"/>
          </a:xfrm>
          <a:prstGeom prst="rect">
            <a:avLst/>
          </a:prstGeom>
        </p:spPr>
        <p:txBody>
          <a:bodyPr wrap="square" lIns="91401" tIns="45700" rIns="91401" bIns="4570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 flipV="1">
            <a:off x="5868825" y="2517698"/>
            <a:ext cx="397025" cy="397192"/>
          </a:xfrm>
          <a:prstGeom prst="ellipse">
            <a:avLst/>
          </a:prstGeom>
          <a:solidFill>
            <a:srgbClr val="202A36"/>
          </a:solidFill>
          <a:ln w="19050">
            <a:solidFill>
              <a:schemeClr val="bg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5" tIns="45697" rIns="91395" bIns="45697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5352806" y="2516148"/>
            <a:ext cx="1429067" cy="400296"/>
          </a:xfrm>
          <a:prstGeom prst="rect">
            <a:avLst/>
          </a:prstGeom>
        </p:spPr>
        <p:txBody>
          <a:bodyPr wrap="square" lIns="91401" tIns="45700" rIns="91401" bIns="4570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椭圆 15"/>
          <p:cNvSpPr/>
          <p:nvPr/>
        </p:nvSpPr>
        <p:spPr>
          <a:xfrm flipV="1">
            <a:off x="8755478" y="2517698"/>
            <a:ext cx="397025" cy="397192"/>
          </a:xfrm>
          <a:prstGeom prst="ellipse">
            <a:avLst/>
          </a:prstGeom>
          <a:solidFill>
            <a:srgbClr val="C00000"/>
          </a:solidFill>
          <a:ln w="19050">
            <a:solidFill>
              <a:schemeClr val="bg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5" tIns="45697" rIns="91395" bIns="45697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8239460" y="2516148"/>
            <a:ext cx="1429067" cy="400296"/>
          </a:xfrm>
          <a:prstGeom prst="rect">
            <a:avLst/>
          </a:prstGeom>
        </p:spPr>
        <p:txBody>
          <a:bodyPr wrap="square" lIns="91401" tIns="45700" rIns="91401" bIns="4570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251121" y="3280903"/>
            <a:ext cx="1992249" cy="50429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2640190" y="3332900"/>
            <a:ext cx="1210424" cy="400198"/>
          </a:xfrm>
          <a:prstGeom prst="rect">
            <a:avLst/>
          </a:prstGeom>
          <a:noFill/>
        </p:spPr>
        <p:txBody>
          <a:bodyPr wrap="none" lIns="91401" tIns="45700" rIns="91401" bIns="45700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加入标题</a:t>
            </a:r>
          </a:p>
        </p:txBody>
      </p:sp>
      <p:sp>
        <p:nvSpPr>
          <p:cNvPr id="21" name="Rectangle 42"/>
          <p:cNvSpPr/>
          <p:nvPr/>
        </p:nvSpPr>
        <p:spPr>
          <a:xfrm flipH="1">
            <a:off x="2288394" y="4104369"/>
            <a:ext cx="1917704" cy="720414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加入你的文字描述，加入你的文字描述，加入你的文字！</a:t>
            </a:r>
            <a:endParaRPr lang="en-US" altLang="zh-CN" sz="16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071212" y="3280903"/>
            <a:ext cx="1992249" cy="504290"/>
          </a:xfrm>
          <a:prstGeom prst="rect">
            <a:avLst/>
          </a:prstGeom>
          <a:solidFill>
            <a:srgbClr val="202A36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5460821" y="3332900"/>
            <a:ext cx="1210509" cy="400069"/>
          </a:xfrm>
          <a:prstGeom prst="rect">
            <a:avLst/>
          </a:prstGeom>
          <a:noFill/>
        </p:spPr>
        <p:txBody>
          <a:bodyPr wrap="none" lIns="91401" tIns="45700" rIns="91401" bIns="45700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加入标题</a:t>
            </a:r>
          </a:p>
        </p:txBody>
      </p:sp>
      <p:sp>
        <p:nvSpPr>
          <p:cNvPr id="24" name="Rectangle 42"/>
          <p:cNvSpPr/>
          <p:nvPr/>
        </p:nvSpPr>
        <p:spPr>
          <a:xfrm flipH="1">
            <a:off x="5108485" y="4104369"/>
            <a:ext cx="1917704" cy="720414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加入你的文字描述，加入你的文字描述，加入你的文字！</a:t>
            </a:r>
            <a:endParaRPr lang="en-US" altLang="zh-CN" sz="16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7891308" y="3279285"/>
            <a:ext cx="1992249" cy="50429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8353466" y="3331282"/>
            <a:ext cx="1210509" cy="400069"/>
          </a:xfrm>
          <a:prstGeom prst="rect">
            <a:avLst/>
          </a:prstGeom>
          <a:noFill/>
        </p:spPr>
        <p:txBody>
          <a:bodyPr wrap="none" lIns="91401" tIns="45700" rIns="91401" bIns="45700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加入标题</a:t>
            </a:r>
          </a:p>
        </p:txBody>
      </p:sp>
      <p:sp>
        <p:nvSpPr>
          <p:cNvPr id="27" name="Rectangle 42"/>
          <p:cNvSpPr/>
          <p:nvPr/>
        </p:nvSpPr>
        <p:spPr>
          <a:xfrm flipH="1">
            <a:off x="7928583" y="4102750"/>
            <a:ext cx="1917704" cy="720414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加入你的文字描述，加入你的文字描述，加入你的文字！</a:t>
            </a:r>
            <a:endParaRPr lang="en-US" altLang="zh-CN" sz="16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8" name="矩形 6"/>
          <p:cNvSpPr>
            <a:spLocks noChangeArrowheads="1"/>
          </p:cNvSpPr>
          <p:nvPr/>
        </p:nvSpPr>
        <p:spPr bwMode="auto">
          <a:xfrm>
            <a:off x="-9087" y="478708"/>
            <a:ext cx="3256885" cy="21886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9" name="矩形 7"/>
          <p:cNvSpPr>
            <a:spLocks noChangeArrowheads="1"/>
          </p:cNvSpPr>
          <p:nvPr/>
        </p:nvSpPr>
        <p:spPr bwMode="auto">
          <a:xfrm>
            <a:off x="2970322" y="478708"/>
            <a:ext cx="4590232" cy="21886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" name="矩形 8"/>
          <p:cNvSpPr>
            <a:spLocks noChangeArrowheads="1"/>
          </p:cNvSpPr>
          <p:nvPr/>
        </p:nvSpPr>
        <p:spPr bwMode="auto">
          <a:xfrm>
            <a:off x="6352253" y="477280"/>
            <a:ext cx="3299888" cy="22013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1" name="矩形 9"/>
          <p:cNvSpPr>
            <a:spLocks noChangeArrowheads="1"/>
          </p:cNvSpPr>
          <p:nvPr/>
        </p:nvSpPr>
        <p:spPr bwMode="auto">
          <a:xfrm>
            <a:off x="9582587" y="477280"/>
            <a:ext cx="2623927" cy="22013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895445" y="142664"/>
            <a:ext cx="3840912" cy="808757"/>
            <a:chOff x="903371" y="249943"/>
            <a:chExt cx="2831223" cy="679699"/>
          </a:xfrm>
        </p:grpSpPr>
        <p:sp>
          <p:nvSpPr>
            <p:cNvPr id="33" name="任意多边形 32"/>
            <p:cNvSpPr>
              <a:spLocks/>
            </p:cNvSpPr>
            <p:nvPr/>
          </p:nvSpPr>
          <p:spPr bwMode="auto">
            <a:xfrm>
              <a:off x="903371" y="249943"/>
              <a:ext cx="2831223" cy="679699"/>
            </a:xfrm>
            <a:custGeom>
              <a:avLst/>
              <a:gdLst>
                <a:gd name="connsiteX0" fmla="*/ 352810 w 4452260"/>
                <a:gd name="connsiteY0" fmla="*/ 0 h 1068867"/>
                <a:gd name="connsiteX1" fmla="*/ 636768 w 4452260"/>
                <a:gd name="connsiteY1" fmla="*/ 0 h 1068867"/>
                <a:gd name="connsiteX2" fmla="*/ 647700 w 4452260"/>
                <a:gd name="connsiteY2" fmla="*/ 0 h 1068867"/>
                <a:gd name="connsiteX3" fmla="*/ 724065 w 4452260"/>
                <a:gd name="connsiteY3" fmla="*/ 0 h 1068867"/>
                <a:gd name="connsiteX4" fmla="*/ 782584 w 4452260"/>
                <a:gd name="connsiteY4" fmla="*/ 0 h 1068867"/>
                <a:gd name="connsiteX5" fmla="*/ 799455 w 4452260"/>
                <a:gd name="connsiteY5" fmla="*/ 0 h 1068867"/>
                <a:gd name="connsiteX6" fmla="*/ 809825 w 4452260"/>
                <a:gd name="connsiteY6" fmla="*/ 0 h 1068867"/>
                <a:gd name="connsiteX7" fmla="*/ 818078 w 4452260"/>
                <a:gd name="connsiteY7" fmla="*/ 0 h 1068867"/>
                <a:gd name="connsiteX8" fmla="*/ 843980 w 4452260"/>
                <a:gd name="connsiteY8" fmla="*/ 0 h 1068867"/>
                <a:gd name="connsiteX9" fmla="*/ 931658 w 4452260"/>
                <a:gd name="connsiteY9" fmla="*/ 0 h 1068867"/>
                <a:gd name="connsiteX10" fmla="*/ 961580 w 4452260"/>
                <a:gd name="connsiteY10" fmla="*/ 0 h 1068867"/>
                <a:gd name="connsiteX11" fmla="*/ 1000055 w 4452260"/>
                <a:gd name="connsiteY11" fmla="*/ 0 h 1068867"/>
                <a:gd name="connsiteX12" fmla="*/ 1040537 w 4452260"/>
                <a:gd name="connsiteY12" fmla="*/ 0 h 1068867"/>
                <a:gd name="connsiteX13" fmla="*/ 1051453 w 4452260"/>
                <a:gd name="connsiteY13" fmla="*/ 0 h 1068867"/>
                <a:gd name="connsiteX14" fmla="*/ 1083414 w 4452260"/>
                <a:gd name="connsiteY14" fmla="*/ 0 h 1068867"/>
                <a:gd name="connsiteX15" fmla="*/ 1112969 w 4452260"/>
                <a:gd name="connsiteY15" fmla="*/ 0 h 1068867"/>
                <a:gd name="connsiteX16" fmla="*/ 1138871 w 4452260"/>
                <a:gd name="connsiteY16" fmla="*/ 0 h 1068867"/>
                <a:gd name="connsiteX17" fmla="*/ 1170224 w 4452260"/>
                <a:gd name="connsiteY17" fmla="*/ 0 h 1068867"/>
                <a:gd name="connsiteX18" fmla="*/ 1170711 w 4452260"/>
                <a:gd name="connsiteY18" fmla="*/ 0 h 1068867"/>
                <a:gd name="connsiteX19" fmla="*/ 1202662 w 4452260"/>
                <a:gd name="connsiteY19" fmla="*/ 0 h 1068867"/>
                <a:gd name="connsiteX20" fmla="*/ 1240037 w 4452260"/>
                <a:gd name="connsiteY20" fmla="*/ 0 h 1068867"/>
                <a:gd name="connsiteX21" fmla="*/ 1290626 w 4452260"/>
                <a:gd name="connsiteY21" fmla="*/ 0 h 1068867"/>
                <a:gd name="connsiteX22" fmla="*/ 1324496 w 4452260"/>
                <a:gd name="connsiteY22" fmla="*/ 0 h 1068867"/>
                <a:gd name="connsiteX23" fmla="*/ 1332348 w 4452260"/>
                <a:gd name="connsiteY23" fmla="*/ 0 h 1068867"/>
                <a:gd name="connsiteX24" fmla="*/ 1335428 w 4452260"/>
                <a:gd name="connsiteY24" fmla="*/ 0 h 1068867"/>
                <a:gd name="connsiteX25" fmla="*/ 1411793 w 4452260"/>
                <a:gd name="connsiteY25" fmla="*/ 0 h 1068867"/>
                <a:gd name="connsiteX26" fmla="*/ 1454182 w 4452260"/>
                <a:gd name="connsiteY26" fmla="*/ 0 h 1068867"/>
                <a:gd name="connsiteX27" fmla="*/ 1470312 w 4452260"/>
                <a:gd name="connsiteY27" fmla="*/ 0 h 1068867"/>
                <a:gd name="connsiteX28" fmla="*/ 1487183 w 4452260"/>
                <a:gd name="connsiteY28" fmla="*/ 0 h 1068867"/>
                <a:gd name="connsiteX29" fmla="*/ 1497552 w 4452260"/>
                <a:gd name="connsiteY29" fmla="*/ 0 h 1068867"/>
                <a:gd name="connsiteX30" fmla="*/ 1505806 w 4452260"/>
                <a:gd name="connsiteY30" fmla="*/ 0 h 1068867"/>
                <a:gd name="connsiteX31" fmla="*/ 1528471 w 4452260"/>
                <a:gd name="connsiteY31" fmla="*/ 0 h 1068867"/>
                <a:gd name="connsiteX32" fmla="*/ 1531708 w 4452260"/>
                <a:gd name="connsiteY32" fmla="*/ 0 h 1068867"/>
                <a:gd name="connsiteX33" fmla="*/ 1540992 w 4452260"/>
                <a:gd name="connsiteY33" fmla="*/ 0 h 1068867"/>
                <a:gd name="connsiteX34" fmla="*/ 1541479 w 4452260"/>
                <a:gd name="connsiteY34" fmla="*/ 0 h 1068867"/>
                <a:gd name="connsiteX35" fmla="*/ 1599998 w 4452260"/>
                <a:gd name="connsiteY35" fmla="*/ 0 h 1068867"/>
                <a:gd name="connsiteX36" fmla="*/ 1619386 w 4452260"/>
                <a:gd name="connsiteY36" fmla="*/ 0 h 1068867"/>
                <a:gd name="connsiteX37" fmla="*/ 1635492 w 4452260"/>
                <a:gd name="connsiteY37" fmla="*/ 0 h 1068867"/>
                <a:gd name="connsiteX38" fmla="*/ 1649308 w 4452260"/>
                <a:gd name="connsiteY38" fmla="*/ 0 h 1068867"/>
                <a:gd name="connsiteX39" fmla="*/ 1653720 w 4452260"/>
                <a:gd name="connsiteY39" fmla="*/ 0 h 1068867"/>
                <a:gd name="connsiteX40" fmla="*/ 1661394 w 4452260"/>
                <a:gd name="connsiteY40" fmla="*/ 0 h 1068867"/>
                <a:gd name="connsiteX41" fmla="*/ 1687782 w 4452260"/>
                <a:gd name="connsiteY41" fmla="*/ 0 h 1068867"/>
                <a:gd name="connsiteX42" fmla="*/ 1703116 w 4452260"/>
                <a:gd name="connsiteY42" fmla="*/ 0 h 1068867"/>
                <a:gd name="connsiteX43" fmla="*/ 1739181 w 4452260"/>
                <a:gd name="connsiteY43" fmla="*/ 0 h 1068867"/>
                <a:gd name="connsiteX44" fmla="*/ 1771141 w 4452260"/>
                <a:gd name="connsiteY44" fmla="*/ 0 h 1068867"/>
                <a:gd name="connsiteX45" fmla="*/ 1800697 w 4452260"/>
                <a:gd name="connsiteY45" fmla="*/ 0 h 1068867"/>
                <a:gd name="connsiteX46" fmla="*/ 1811727 w 4452260"/>
                <a:gd name="connsiteY46" fmla="*/ 0 h 1068867"/>
                <a:gd name="connsiteX47" fmla="*/ 1823361 w 4452260"/>
                <a:gd name="connsiteY47" fmla="*/ 0 h 1068867"/>
                <a:gd name="connsiteX48" fmla="*/ 1826599 w 4452260"/>
                <a:gd name="connsiteY48" fmla="*/ 0 h 1068867"/>
                <a:gd name="connsiteX49" fmla="*/ 1857951 w 4452260"/>
                <a:gd name="connsiteY49" fmla="*/ 0 h 1068867"/>
                <a:gd name="connsiteX50" fmla="*/ 1858439 w 4452260"/>
                <a:gd name="connsiteY50" fmla="*/ 0 h 1068867"/>
                <a:gd name="connsiteX51" fmla="*/ 1859676 w 4452260"/>
                <a:gd name="connsiteY51" fmla="*/ 0 h 1068867"/>
                <a:gd name="connsiteX52" fmla="*/ 1893346 w 4452260"/>
                <a:gd name="connsiteY52" fmla="*/ 0 h 1068867"/>
                <a:gd name="connsiteX53" fmla="*/ 1927765 w 4452260"/>
                <a:gd name="connsiteY53" fmla="*/ 0 h 1068867"/>
                <a:gd name="connsiteX54" fmla="*/ 1963365 w 4452260"/>
                <a:gd name="connsiteY54" fmla="*/ 0 h 1068867"/>
                <a:gd name="connsiteX55" fmla="*/ 1978354 w 4452260"/>
                <a:gd name="connsiteY55" fmla="*/ 0 h 1068867"/>
                <a:gd name="connsiteX56" fmla="*/ 1991032 w 4452260"/>
                <a:gd name="connsiteY56" fmla="*/ 0 h 1068867"/>
                <a:gd name="connsiteX57" fmla="*/ 2020076 w 4452260"/>
                <a:gd name="connsiteY57" fmla="*/ 0 h 1068867"/>
                <a:gd name="connsiteX58" fmla="*/ 2021800 w 4452260"/>
                <a:gd name="connsiteY58" fmla="*/ 0 h 1068867"/>
                <a:gd name="connsiteX59" fmla="*/ 2027021 w 4452260"/>
                <a:gd name="connsiteY59" fmla="*/ 0 h 1068867"/>
                <a:gd name="connsiteX60" fmla="*/ 2032162 w 4452260"/>
                <a:gd name="connsiteY60" fmla="*/ 0 h 1068867"/>
                <a:gd name="connsiteX61" fmla="*/ 2141909 w 4452260"/>
                <a:gd name="connsiteY61" fmla="*/ 0 h 1068867"/>
                <a:gd name="connsiteX62" fmla="*/ 2143633 w 4452260"/>
                <a:gd name="connsiteY62" fmla="*/ 0 h 1068867"/>
                <a:gd name="connsiteX63" fmla="*/ 2178359 w 4452260"/>
                <a:gd name="connsiteY63" fmla="*/ 0 h 1068867"/>
                <a:gd name="connsiteX64" fmla="*/ 2228719 w 4452260"/>
                <a:gd name="connsiteY64" fmla="*/ 0 h 1068867"/>
                <a:gd name="connsiteX65" fmla="*/ 2229207 w 4452260"/>
                <a:gd name="connsiteY65" fmla="*/ 0 h 1068867"/>
                <a:gd name="connsiteX66" fmla="*/ 2230931 w 4452260"/>
                <a:gd name="connsiteY66" fmla="*/ 0 h 1068867"/>
                <a:gd name="connsiteX67" fmla="*/ 2287725 w 4452260"/>
                <a:gd name="connsiteY67" fmla="*/ 0 h 1068867"/>
                <a:gd name="connsiteX68" fmla="*/ 2289450 w 4452260"/>
                <a:gd name="connsiteY68" fmla="*/ 0 h 1068867"/>
                <a:gd name="connsiteX69" fmla="*/ 2323220 w 4452260"/>
                <a:gd name="connsiteY69" fmla="*/ 0 h 1068867"/>
                <a:gd name="connsiteX70" fmla="*/ 2324944 w 4452260"/>
                <a:gd name="connsiteY70" fmla="*/ 0 h 1068867"/>
                <a:gd name="connsiteX71" fmla="*/ 2340483 w 4452260"/>
                <a:gd name="connsiteY71" fmla="*/ 0 h 1068867"/>
                <a:gd name="connsiteX72" fmla="*/ 2341447 w 4452260"/>
                <a:gd name="connsiteY72" fmla="*/ 0 h 1068867"/>
                <a:gd name="connsiteX73" fmla="*/ 2343172 w 4452260"/>
                <a:gd name="connsiteY73" fmla="*/ 0 h 1068867"/>
                <a:gd name="connsiteX74" fmla="*/ 2349122 w 4452260"/>
                <a:gd name="connsiteY74" fmla="*/ 0 h 1068867"/>
                <a:gd name="connsiteX75" fmla="*/ 2350846 w 4452260"/>
                <a:gd name="connsiteY75" fmla="*/ 0 h 1068867"/>
                <a:gd name="connsiteX76" fmla="*/ 2390844 w 4452260"/>
                <a:gd name="connsiteY76" fmla="*/ 0 h 1068867"/>
                <a:gd name="connsiteX77" fmla="*/ 2462317 w 4452260"/>
                <a:gd name="connsiteY77" fmla="*/ 0 h 1068867"/>
                <a:gd name="connsiteX78" fmla="*/ 2499455 w 4452260"/>
                <a:gd name="connsiteY78" fmla="*/ 0 h 1068867"/>
                <a:gd name="connsiteX79" fmla="*/ 2530713 w 4452260"/>
                <a:gd name="connsiteY79" fmla="*/ 0 h 1068867"/>
                <a:gd name="connsiteX80" fmla="*/ 2547403 w 4452260"/>
                <a:gd name="connsiteY80" fmla="*/ 0 h 1068867"/>
                <a:gd name="connsiteX81" fmla="*/ 2549127 w 4452260"/>
                <a:gd name="connsiteY81" fmla="*/ 0 h 1068867"/>
                <a:gd name="connsiteX82" fmla="*/ 2581074 w 4452260"/>
                <a:gd name="connsiteY82" fmla="*/ 0 h 1068867"/>
                <a:gd name="connsiteX83" fmla="*/ 2582112 w 4452260"/>
                <a:gd name="connsiteY83" fmla="*/ 0 h 1068867"/>
                <a:gd name="connsiteX84" fmla="*/ 2669530 w 4452260"/>
                <a:gd name="connsiteY84" fmla="*/ 0 h 1068867"/>
                <a:gd name="connsiteX85" fmla="*/ 2678759 w 4452260"/>
                <a:gd name="connsiteY85" fmla="*/ 0 h 1068867"/>
                <a:gd name="connsiteX86" fmla="*/ 2709527 w 4452260"/>
                <a:gd name="connsiteY86" fmla="*/ 0 h 1068867"/>
                <a:gd name="connsiteX87" fmla="*/ 2711252 w 4452260"/>
                <a:gd name="connsiteY87" fmla="*/ 0 h 1068867"/>
                <a:gd name="connsiteX88" fmla="*/ 2714748 w 4452260"/>
                <a:gd name="connsiteY88" fmla="*/ 0 h 1068867"/>
                <a:gd name="connsiteX89" fmla="*/ 2719890 w 4452260"/>
                <a:gd name="connsiteY89" fmla="*/ 0 h 1068867"/>
                <a:gd name="connsiteX90" fmla="*/ 2831360 w 4452260"/>
                <a:gd name="connsiteY90" fmla="*/ 0 h 1068867"/>
                <a:gd name="connsiteX91" fmla="*/ 2833086 w 4452260"/>
                <a:gd name="connsiteY91" fmla="*/ 0 h 1068867"/>
                <a:gd name="connsiteX92" fmla="*/ 2866087 w 4452260"/>
                <a:gd name="connsiteY92" fmla="*/ 0 h 1068867"/>
                <a:gd name="connsiteX93" fmla="*/ 2918659 w 4452260"/>
                <a:gd name="connsiteY93" fmla="*/ 0 h 1068867"/>
                <a:gd name="connsiteX94" fmla="*/ 2919896 w 4452260"/>
                <a:gd name="connsiteY94" fmla="*/ 0 h 1068867"/>
                <a:gd name="connsiteX95" fmla="*/ 2920383 w 4452260"/>
                <a:gd name="connsiteY95" fmla="*/ 0 h 1068867"/>
                <a:gd name="connsiteX96" fmla="*/ 2977177 w 4452260"/>
                <a:gd name="connsiteY96" fmla="*/ 0 h 1068867"/>
                <a:gd name="connsiteX97" fmla="*/ 2978902 w 4452260"/>
                <a:gd name="connsiteY97" fmla="*/ 0 h 1068867"/>
                <a:gd name="connsiteX98" fmla="*/ 3012671 w 4452260"/>
                <a:gd name="connsiteY98" fmla="*/ 0 h 1068867"/>
                <a:gd name="connsiteX99" fmla="*/ 3014397 w 4452260"/>
                <a:gd name="connsiteY99" fmla="*/ 0 h 1068867"/>
                <a:gd name="connsiteX100" fmla="*/ 3028211 w 4452260"/>
                <a:gd name="connsiteY100" fmla="*/ 0 h 1068867"/>
                <a:gd name="connsiteX101" fmla="*/ 3030899 w 4452260"/>
                <a:gd name="connsiteY101" fmla="*/ 0 h 1068867"/>
                <a:gd name="connsiteX102" fmla="*/ 3032624 w 4452260"/>
                <a:gd name="connsiteY102" fmla="*/ 0 h 1068867"/>
                <a:gd name="connsiteX103" fmla="*/ 3038573 w 4452260"/>
                <a:gd name="connsiteY103" fmla="*/ 0 h 1068867"/>
                <a:gd name="connsiteX104" fmla="*/ 3040298 w 4452260"/>
                <a:gd name="connsiteY104" fmla="*/ 0 h 1068867"/>
                <a:gd name="connsiteX105" fmla="*/ 3082021 w 4452260"/>
                <a:gd name="connsiteY105" fmla="*/ 0 h 1068867"/>
                <a:gd name="connsiteX106" fmla="*/ 3150044 w 4452260"/>
                <a:gd name="connsiteY106" fmla="*/ 0 h 1068867"/>
                <a:gd name="connsiteX107" fmla="*/ 3218441 w 4452260"/>
                <a:gd name="connsiteY107" fmla="*/ 0 h 1068867"/>
                <a:gd name="connsiteX108" fmla="*/ 3236855 w 4452260"/>
                <a:gd name="connsiteY108" fmla="*/ 0 h 1068867"/>
                <a:gd name="connsiteX109" fmla="*/ 3269839 w 4452260"/>
                <a:gd name="connsiteY109" fmla="*/ 0 h 1068867"/>
                <a:gd name="connsiteX110" fmla="*/ 3272250 w 4452260"/>
                <a:gd name="connsiteY110" fmla="*/ 0 h 1068867"/>
                <a:gd name="connsiteX111" fmla="*/ 3320378 w 4452260"/>
                <a:gd name="connsiteY111" fmla="*/ 0 h 1068867"/>
                <a:gd name="connsiteX112" fmla="*/ 3346330 w 4452260"/>
                <a:gd name="connsiteY112" fmla="*/ 0 h 1068867"/>
                <a:gd name="connsiteX113" fmla="*/ 3357257 w 4452260"/>
                <a:gd name="connsiteY113" fmla="*/ 0 h 1068867"/>
                <a:gd name="connsiteX114" fmla="*/ 3369936 w 4452260"/>
                <a:gd name="connsiteY114" fmla="*/ 0 h 1068867"/>
                <a:gd name="connsiteX115" fmla="*/ 3398980 w 4452260"/>
                <a:gd name="connsiteY115" fmla="*/ 0 h 1068867"/>
                <a:gd name="connsiteX116" fmla="*/ 3405925 w 4452260"/>
                <a:gd name="connsiteY116" fmla="*/ 0 h 1068867"/>
                <a:gd name="connsiteX117" fmla="*/ 3411066 w 4452260"/>
                <a:gd name="connsiteY117" fmla="*/ 0 h 1068867"/>
                <a:gd name="connsiteX118" fmla="*/ 3520813 w 4452260"/>
                <a:gd name="connsiteY118" fmla="*/ 0 h 1068867"/>
                <a:gd name="connsiteX119" fmla="*/ 3607623 w 4452260"/>
                <a:gd name="connsiteY119" fmla="*/ 0 h 1068867"/>
                <a:gd name="connsiteX120" fmla="*/ 3608111 w 4452260"/>
                <a:gd name="connsiteY120" fmla="*/ 0 h 1068867"/>
                <a:gd name="connsiteX121" fmla="*/ 3666629 w 4452260"/>
                <a:gd name="connsiteY121" fmla="*/ 0 h 1068867"/>
                <a:gd name="connsiteX122" fmla="*/ 3702124 w 4452260"/>
                <a:gd name="connsiteY122" fmla="*/ 0 h 1068867"/>
                <a:gd name="connsiteX123" fmla="*/ 3720351 w 4452260"/>
                <a:gd name="connsiteY123" fmla="*/ 0 h 1068867"/>
                <a:gd name="connsiteX124" fmla="*/ 3728025 w 4452260"/>
                <a:gd name="connsiteY124" fmla="*/ 0 h 1068867"/>
                <a:gd name="connsiteX125" fmla="*/ 3769748 w 4452260"/>
                <a:gd name="connsiteY125" fmla="*/ 0 h 1068867"/>
                <a:gd name="connsiteX126" fmla="*/ 4098793 w 4452260"/>
                <a:gd name="connsiteY126" fmla="*/ 0 h 1068867"/>
                <a:gd name="connsiteX127" fmla="*/ 4193519 w 4452260"/>
                <a:gd name="connsiteY127" fmla="*/ 54408 h 1068867"/>
                <a:gd name="connsiteX128" fmla="*/ 4439104 w 4452260"/>
                <a:gd name="connsiteY128" fmla="*/ 480025 h 1068867"/>
                <a:gd name="connsiteX129" fmla="*/ 4439104 w 4452260"/>
                <a:gd name="connsiteY129" fmla="*/ 588843 h 1068867"/>
                <a:gd name="connsiteX130" fmla="*/ 4193519 w 4452260"/>
                <a:gd name="connsiteY130" fmla="*/ 1014459 h 1068867"/>
                <a:gd name="connsiteX131" fmla="*/ 4098793 w 4452260"/>
                <a:gd name="connsiteY131" fmla="*/ 1068867 h 1068867"/>
                <a:gd name="connsiteX132" fmla="*/ 3728025 w 4452260"/>
                <a:gd name="connsiteY132" fmla="*/ 1068867 h 1068867"/>
                <a:gd name="connsiteX133" fmla="*/ 3607623 w 4452260"/>
                <a:gd name="connsiteY133" fmla="*/ 1068867 h 1068867"/>
                <a:gd name="connsiteX134" fmla="*/ 3411066 w 4452260"/>
                <a:gd name="connsiteY134" fmla="*/ 1068867 h 1068867"/>
                <a:gd name="connsiteX135" fmla="*/ 3357257 w 4452260"/>
                <a:gd name="connsiteY135" fmla="*/ 1068867 h 1068867"/>
                <a:gd name="connsiteX136" fmla="*/ 3236855 w 4452260"/>
                <a:gd name="connsiteY136" fmla="*/ 1068867 h 1068867"/>
                <a:gd name="connsiteX137" fmla="*/ 3040298 w 4452260"/>
                <a:gd name="connsiteY137" fmla="*/ 1068867 h 1068867"/>
                <a:gd name="connsiteX138" fmla="*/ 3038573 w 4452260"/>
                <a:gd name="connsiteY138" fmla="*/ 1068867 h 1068867"/>
                <a:gd name="connsiteX139" fmla="*/ 2919896 w 4452260"/>
                <a:gd name="connsiteY139" fmla="*/ 1068867 h 1068867"/>
                <a:gd name="connsiteX140" fmla="*/ 2866087 w 4452260"/>
                <a:gd name="connsiteY140" fmla="*/ 1068867 h 1068867"/>
                <a:gd name="connsiteX141" fmla="*/ 2719890 w 4452260"/>
                <a:gd name="connsiteY141" fmla="*/ 1068867 h 1068867"/>
                <a:gd name="connsiteX142" fmla="*/ 2669530 w 4452260"/>
                <a:gd name="connsiteY142" fmla="*/ 1068867 h 1068867"/>
                <a:gd name="connsiteX143" fmla="*/ 2549127 w 4452260"/>
                <a:gd name="connsiteY143" fmla="*/ 1068867 h 1068867"/>
                <a:gd name="connsiteX144" fmla="*/ 2547403 w 4452260"/>
                <a:gd name="connsiteY144" fmla="*/ 1068867 h 1068867"/>
                <a:gd name="connsiteX145" fmla="*/ 2350846 w 4452260"/>
                <a:gd name="connsiteY145" fmla="*/ 1068867 h 1068867"/>
                <a:gd name="connsiteX146" fmla="*/ 2349122 w 4452260"/>
                <a:gd name="connsiteY146" fmla="*/ 1068867 h 1068867"/>
                <a:gd name="connsiteX147" fmla="*/ 2228719 w 4452260"/>
                <a:gd name="connsiteY147" fmla="*/ 1068867 h 1068867"/>
                <a:gd name="connsiteX148" fmla="*/ 2178359 w 4452260"/>
                <a:gd name="connsiteY148" fmla="*/ 1068867 h 1068867"/>
                <a:gd name="connsiteX149" fmla="*/ 2032162 w 4452260"/>
                <a:gd name="connsiteY149" fmla="*/ 1068867 h 1068867"/>
                <a:gd name="connsiteX150" fmla="*/ 1978354 w 4452260"/>
                <a:gd name="connsiteY150" fmla="*/ 1068867 h 1068867"/>
                <a:gd name="connsiteX151" fmla="*/ 1859676 w 4452260"/>
                <a:gd name="connsiteY151" fmla="*/ 1068867 h 1068867"/>
                <a:gd name="connsiteX152" fmla="*/ 1857951 w 4452260"/>
                <a:gd name="connsiteY152" fmla="*/ 1068867 h 1068867"/>
                <a:gd name="connsiteX153" fmla="*/ 1826599 w 4452260"/>
                <a:gd name="connsiteY153" fmla="*/ 1068867 h 1068867"/>
                <a:gd name="connsiteX154" fmla="*/ 1661394 w 4452260"/>
                <a:gd name="connsiteY154" fmla="*/ 1068867 h 1068867"/>
                <a:gd name="connsiteX155" fmla="*/ 1540992 w 4452260"/>
                <a:gd name="connsiteY155" fmla="*/ 1068867 h 1068867"/>
                <a:gd name="connsiteX156" fmla="*/ 1531708 w 4452260"/>
                <a:gd name="connsiteY156" fmla="*/ 1068867 h 1068867"/>
                <a:gd name="connsiteX157" fmla="*/ 1487183 w 4452260"/>
                <a:gd name="connsiteY157" fmla="*/ 1068867 h 1068867"/>
                <a:gd name="connsiteX158" fmla="*/ 1335428 w 4452260"/>
                <a:gd name="connsiteY158" fmla="*/ 1068867 h 1068867"/>
                <a:gd name="connsiteX159" fmla="*/ 1290626 w 4452260"/>
                <a:gd name="connsiteY159" fmla="*/ 1068867 h 1068867"/>
                <a:gd name="connsiteX160" fmla="*/ 1170224 w 4452260"/>
                <a:gd name="connsiteY160" fmla="*/ 1068867 h 1068867"/>
                <a:gd name="connsiteX161" fmla="*/ 1138871 w 4452260"/>
                <a:gd name="connsiteY161" fmla="*/ 1068867 h 1068867"/>
                <a:gd name="connsiteX162" fmla="*/ 1040537 w 4452260"/>
                <a:gd name="connsiteY162" fmla="*/ 1068867 h 1068867"/>
                <a:gd name="connsiteX163" fmla="*/ 843980 w 4452260"/>
                <a:gd name="connsiteY163" fmla="*/ 1068867 h 1068867"/>
                <a:gd name="connsiteX164" fmla="*/ 799455 w 4452260"/>
                <a:gd name="connsiteY164" fmla="*/ 1068867 h 1068867"/>
                <a:gd name="connsiteX165" fmla="*/ 647700 w 4452260"/>
                <a:gd name="connsiteY165" fmla="*/ 1068867 h 1068867"/>
                <a:gd name="connsiteX166" fmla="*/ 352810 w 4452260"/>
                <a:gd name="connsiteY166" fmla="*/ 1068867 h 1068867"/>
                <a:gd name="connsiteX167" fmla="*/ 258084 w 4452260"/>
                <a:gd name="connsiteY167" fmla="*/ 1014459 h 1068867"/>
                <a:gd name="connsiteX168" fmla="*/ 12498 w 4452260"/>
                <a:gd name="connsiteY168" fmla="*/ 588843 h 1068867"/>
                <a:gd name="connsiteX169" fmla="*/ 12498 w 4452260"/>
                <a:gd name="connsiteY169" fmla="*/ 480025 h 1068867"/>
                <a:gd name="connsiteX170" fmla="*/ 258084 w 4452260"/>
                <a:gd name="connsiteY170" fmla="*/ 54408 h 1068867"/>
                <a:gd name="connsiteX171" fmla="*/ 352810 w 4452260"/>
                <a:gd name="connsiteY171" fmla="*/ 0 h 1068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</a:cxnLst>
              <a:rect l="l" t="t" r="r" b="b"/>
              <a:pathLst>
                <a:path w="4452260" h="1068867">
                  <a:moveTo>
                    <a:pt x="352810" y="0"/>
                  </a:moveTo>
                  <a:cubicBezTo>
                    <a:pt x="475602" y="0"/>
                    <a:pt x="567696" y="0"/>
                    <a:pt x="636768" y="0"/>
                  </a:cubicBezTo>
                  <a:lnTo>
                    <a:pt x="647700" y="0"/>
                  </a:lnTo>
                  <a:lnTo>
                    <a:pt x="724065" y="0"/>
                  </a:lnTo>
                  <a:cubicBezTo>
                    <a:pt x="748048" y="0"/>
                    <a:pt x="767235" y="0"/>
                    <a:pt x="782584" y="0"/>
                  </a:cubicBezTo>
                  <a:lnTo>
                    <a:pt x="799455" y="0"/>
                  </a:lnTo>
                  <a:lnTo>
                    <a:pt x="809825" y="0"/>
                  </a:lnTo>
                  <a:lnTo>
                    <a:pt x="818078" y="0"/>
                  </a:lnTo>
                  <a:cubicBezTo>
                    <a:pt x="843980" y="0"/>
                    <a:pt x="843980" y="0"/>
                    <a:pt x="843980" y="0"/>
                  </a:cubicBezTo>
                  <a:lnTo>
                    <a:pt x="931658" y="0"/>
                  </a:lnTo>
                  <a:lnTo>
                    <a:pt x="961580" y="0"/>
                  </a:lnTo>
                  <a:lnTo>
                    <a:pt x="1000055" y="0"/>
                  </a:lnTo>
                  <a:lnTo>
                    <a:pt x="1040537" y="0"/>
                  </a:lnTo>
                  <a:lnTo>
                    <a:pt x="1051453" y="0"/>
                  </a:lnTo>
                  <a:lnTo>
                    <a:pt x="1083414" y="0"/>
                  </a:lnTo>
                  <a:lnTo>
                    <a:pt x="1112969" y="0"/>
                  </a:lnTo>
                  <a:cubicBezTo>
                    <a:pt x="1138871" y="0"/>
                    <a:pt x="1138871" y="0"/>
                    <a:pt x="1138871" y="0"/>
                  </a:cubicBezTo>
                  <a:lnTo>
                    <a:pt x="1170224" y="0"/>
                  </a:lnTo>
                  <a:lnTo>
                    <a:pt x="1170711" y="0"/>
                  </a:lnTo>
                  <a:lnTo>
                    <a:pt x="1202662" y="0"/>
                  </a:lnTo>
                  <a:lnTo>
                    <a:pt x="1240037" y="0"/>
                  </a:lnTo>
                  <a:cubicBezTo>
                    <a:pt x="1290626" y="0"/>
                    <a:pt x="1290626" y="0"/>
                    <a:pt x="1290626" y="0"/>
                  </a:cubicBezTo>
                  <a:lnTo>
                    <a:pt x="1324496" y="0"/>
                  </a:lnTo>
                  <a:lnTo>
                    <a:pt x="1332348" y="0"/>
                  </a:lnTo>
                  <a:lnTo>
                    <a:pt x="1335428" y="0"/>
                  </a:lnTo>
                  <a:lnTo>
                    <a:pt x="1411793" y="0"/>
                  </a:lnTo>
                  <a:lnTo>
                    <a:pt x="1454182" y="0"/>
                  </a:lnTo>
                  <a:lnTo>
                    <a:pt x="1470312" y="0"/>
                  </a:lnTo>
                  <a:lnTo>
                    <a:pt x="1487183" y="0"/>
                  </a:lnTo>
                  <a:lnTo>
                    <a:pt x="1497552" y="0"/>
                  </a:lnTo>
                  <a:lnTo>
                    <a:pt x="1505806" y="0"/>
                  </a:lnTo>
                  <a:lnTo>
                    <a:pt x="1528471" y="0"/>
                  </a:lnTo>
                  <a:lnTo>
                    <a:pt x="1531708" y="0"/>
                  </a:lnTo>
                  <a:lnTo>
                    <a:pt x="1540992" y="0"/>
                  </a:lnTo>
                  <a:lnTo>
                    <a:pt x="1541479" y="0"/>
                  </a:lnTo>
                  <a:lnTo>
                    <a:pt x="1599998" y="0"/>
                  </a:lnTo>
                  <a:lnTo>
                    <a:pt x="1619386" y="0"/>
                  </a:lnTo>
                  <a:lnTo>
                    <a:pt x="1635492" y="0"/>
                  </a:lnTo>
                  <a:lnTo>
                    <a:pt x="1649308" y="0"/>
                  </a:lnTo>
                  <a:lnTo>
                    <a:pt x="1653720" y="0"/>
                  </a:lnTo>
                  <a:lnTo>
                    <a:pt x="1661394" y="0"/>
                  </a:lnTo>
                  <a:lnTo>
                    <a:pt x="1687782" y="0"/>
                  </a:lnTo>
                  <a:lnTo>
                    <a:pt x="1703116" y="0"/>
                  </a:lnTo>
                  <a:lnTo>
                    <a:pt x="1739181" y="0"/>
                  </a:lnTo>
                  <a:lnTo>
                    <a:pt x="1771141" y="0"/>
                  </a:lnTo>
                  <a:lnTo>
                    <a:pt x="1800697" y="0"/>
                  </a:lnTo>
                  <a:lnTo>
                    <a:pt x="1811727" y="0"/>
                  </a:lnTo>
                  <a:lnTo>
                    <a:pt x="1823361" y="0"/>
                  </a:lnTo>
                  <a:lnTo>
                    <a:pt x="1826599" y="0"/>
                  </a:lnTo>
                  <a:lnTo>
                    <a:pt x="1857951" y="0"/>
                  </a:lnTo>
                  <a:lnTo>
                    <a:pt x="1858439" y="0"/>
                  </a:lnTo>
                  <a:lnTo>
                    <a:pt x="1859676" y="0"/>
                  </a:lnTo>
                  <a:lnTo>
                    <a:pt x="1893346" y="0"/>
                  </a:lnTo>
                  <a:lnTo>
                    <a:pt x="1927765" y="0"/>
                  </a:lnTo>
                  <a:lnTo>
                    <a:pt x="1963365" y="0"/>
                  </a:lnTo>
                  <a:lnTo>
                    <a:pt x="1978354" y="0"/>
                  </a:lnTo>
                  <a:lnTo>
                    <a:pt x="1991032" y="0"/>
                  </a:lnTo>
                  <a:lnTo>
                    <a:pt x="2020076" y="0"/>
                  </a:lnTo>
                  <a:lnTo>
                    <a:pt x="2021800" y="0"/>
                  </a:lnTo>
                  <a:lnTo>
                    <a:pt x="2027021" y="0"/>
                  </a:lnTo>
                  <a:cubicBezTo>
                    <a:pt x="2032162" y="0"/>
                    <a:pt x="2032162" y="0"/>
                    <a:pt x="2032162" y="0"/>
                  </a:cubicBezTo>
                  <a:lnTo>
                    <a:pt x="2141909" y="0"/>
                  </a:lnTo>
                  <a:lnTo>
                    <a:pt x="2143633" y="0"/>
                  </a:lnTo>
                  <a:lnTo>
                    <a:pt x="2178359" y="0"/>
                  </a:lnTo>
                  <a:lnTo>
                    <a:pt x="2228719" y="0"/>
                  </a:lnTo>
                  <a:lnTo>
                    <a:pt x="2229207" y="0"/>
                  </a:lnTo>
                  <a:lnTo>
                    <a:pt x="2230931" y="0"/>
                  </a:lnTo>
                  <a:lnTo>
                    <a:pt x="2287725" y="0"/>
                  </a:lnTo>
                  <a:lnTo>
                    <a:pt x="2289450" y="0"/>
                  </a:lnTo>
                  <a:lnTo>
                    <a:pt x="2323220" y="0"/>
                  </a:lnTo>
                  <a:lnTo>
                    <a:pt x="2324944" y="0"/>
                  </a:lnTo>
                  <a:lnTo>
                    <a:pt x="2340483" y="0"/>
                  </a:lnTo>
                  <a:lnTo>
                    <a:pt x="2341447" y="0"/>
                  </a:lnTo>
                  <a:lnTo>
                    <a:pt x="2343172" y="0"/>
                  </a:lnTo>
                  <a:lnTo>
                    <a:pt x="2349122" y="0"/>
                  </a:lnTo>
                  <a:lnTo>
                    <a:pt x="2350846" y="0"/>
                  </a:lnTo>
                  <a:lnTo>
                    <a:pt x="2390844" y="0"/>
                  </a:lnTo>
                  <a:lnTo>
                    <a:pt x="2462317" y="0"/>
                  </a:lnTo>
                  <a:lnTo>
                    <a:pt x="2499455" y="0"/>
                  </a:lnTo>
                  <a:lnTo>
                    <a:pt x="2530713" y="0"/>
                  </a:lnTo>
                  <a:lnTo>
                    <a:pt x="2547403" y="0"/>
                  </a:lnTo>
                  <a:lnTo>
                    <a:pt x="2549127" y="0"/>
                  </a:lnTo>
                  <a:lnTo>
                    <a:pt x="2581074" y="0"/>
                  </a:lnTo>
                  <a:lnTo>
                    <a:pt x="2582112" y="0"/>
                  </a:lnTo>
                  <a:cubicBezTo>
                    <a:pt x="2669530" y="0"/>
                    <a:pt x="2669530" y="0"/>
                    <a:pt x="2669530" y="0"/>
                  </a:cubicBezTo>
                  <a:lnTo>
                    <a:pt x="2678759" y="0"/>
                  </a:lnTo>
                  <a:lnTo>
                    <a:pt x="2709527" y="0"/>
                  </a:lnTo>
                  <a:lnTo>
                    <a:pt x="2711252" y="0"/>
                  </a:lnTo>
                  <a:lnTo>
                    <a:pt x="2714748" y="0"/>
                  </a:lnTo>
                  <a:lnTo>
                    <a:pt x="2719890" y="0"/>
                  </a:lnTo>
                  <a:lnTo>
                    <a:pt x="2831360" y="0"/>
                  </a:lnTo>
                  <a:lnTo>
                    <a:pt x="2833086" y="0"/>
                  </a:lnTo>
                  <a:lnTo>
                    <a:pt x="2866087" y="0"/>
                  </a:lnTo>
                  <a:lnTo>
                    <a:pt x="2918659" y="0"/>
                  </a:lnTo>
                  <a:lnTo>
                    <a:pt x="2919896" y="0"/>
                  </a:lnTo>
                  <a:lnTo>
                    <a:pt x="2920383" y="0"/>
                  </a:lnTo>
                  <a:lnTo>
                    <a:pt x="2977177" y="0"/>
                  </a:lnTo>
                  <a:lnTo>
                    <a:pt x="2978902" y="0"/>
                  </a:lnTo>
                  <a:lnTo>
                    <a:pt x="3012671" y="0"/>
                  </a:lnTo>
                  <a:lnTo>
                    <a:pt x="3014397" y="0"/>
                  </a:lnTo>
                  <a:lnTo>
                    <a:pt x="3028211" y="0"/>
                  </a:lnTo>
                  <a:lnTo>
                    <a:pt x="3030899" y="0"/>
                  </a:lnTo>
                  <a:lnTo>
                    <a:pt x="3032624" y="0"/>
                  </a:lnTo>
                  <a:lnTo>
                    <a:pt x="3038573" y="0"/>
                  </a:lnTo>
                  <a:lnTo>
                    <a:pt x="3040298" y="0"/>
                  </a:lnTo>
                  <a:lnTo>
                    <a:pt x="3082021" y="0"/>
                  </a:lnTo>
                  <a:lnTo>
                    <a:pt x="3150044" y="0"/>
                  </a:lnTo>
                  <a:lnTo>
                    <a:pt x="3218441" y="0"/>
                  </a:lnTo>
                  <a:lnTo>
                    <a:pt x="3236855" y="0"/>
                  </a:lnTo>
                  <a:lnTo>
                    <a:pt x="3269839" y="0"/>
                  </a:lnTo>
                  <a:lnTo>
                    <a:pt x="3272250" y="0"/>
                  </a:lnTo>
                  <a:lnTo>
                    <a:pt x="3320378" y="0"/>
                  </a:lnTo>
                  <a:lnTo>
                    <a:pt x="3346330" y="0"/>
                  </a:lnTo>
                  <a:lnTo>
                    <a:pt x="3357257" y="0"/>
                  </a:lnTo>
                  <a:lnTo>
                    <a:pt x="3369936" y="0"/>
                  </a:lnTo>
                  <a:lnTo>
                    <a:pt x="3398980" y="0"/>
                  </a:lnTo>
                  <a:lnTo>
                    <a:pt x="3405925" y="0"/>
                  </a:lnTo>
                  <a:cubicBezTo>
                    <a:pt x="3411066" y="0"/>
                    <a:pt x="3411066" y="0"/>
                    <a:pt x="3411066" y="0"/>
                  </a:cubicBezTo>
                  <a:lnTo>
                    <a:pt x="3520813" y="0"/>
                  </a:lnTo>
                  <a:lnTo>
                    <a:pt x="3607623" y="0"/>
                  </a:lnTo>
                  <a:lnTo>
                    <a:pt x="3608111" y="0"/>
                  </a:lnTo>
                  <a:lnTo>
                    <a:pt x="3666629" y="0"/>
                  </a:lnTo>
                  <a:lnTo>
                    <a:pt x="3702124" y="0"/>
                  </a:lnTo>
                  <a:lnTo>
                    <a:pt x="3720351" y="0"/>
                  </a:lnTo>
                  <a:lnTo>
                    <a:pt x="3728025" y="0"/>
                  </a:lnTo>
                  <a:lnTo>
                    <a:pt x="3769748" y="0"/>
                  </a:lnTo>
                  <a:cubicBezTo>
                    <a:pt x="4098793" y="0"/>
                    <a:pt x="4098793" y="0"/>
                    <a:pt x="4098793" y="0"/>
                  </a:cubicBezTo>
                  <a:cubicBezTo>
                    <a:pt x="4133877" y="0"/>
                    <a:pt x="4175977" y="24572"/>
                    <a:pt x="4193519" y="54408"/>
                  </a:cubicBezTo>
                  <a:cubicBezTo>
                    <a:pt x="4439104" y="480025"/>
                    <a:pt x="4439104" y="480025"/>
                    <a:pt x="4439104" y="480025"/>
                  </a:cubicBezTo>
                  <a:cubicBezTo>
                    <a:pt x="4456646" y="509862"/>
                    <a:pt x="4456646" y="559005"/>
                    <a:pt x="4439104" y="588843"/>
                  </a:cubicBezTo>
                  <a:cubicBezTo>
                    <a:pt x="4193519" y="1014459"/>
                    <a:pt x="4193519" y="1014459"/>
                    <a:pt x="4193519" y="1014459"/>
                  </a:cubicBezTo>
                  <a:cubicBezTo>
                    <a:pt x="4175977" y="1044295"/>
                    <a:pt x="4133877" y="1068867"/>
                    <a:pt x="4098793" y="1068867"/>
                  </a:cubicBezTo>
                  <a:lnTo>
                    <a:pt x="3728025" y="1068867"/>
                  </a:lnTo>
                  <a:lnTo>
                    <a:pt x="3607623" y="1068867"/>
                  </a:lnTo>
                  <a:lnTo>
                    <a:pt x="3411066" y="1068867"/>
                  </a:lnTo>
                  <a:lnTo>
                    <a:pt x="3357257" y="1068867"/>
                  </a:lnTo>
                  <a:lnTo>
                    <a:pt x="3236855" y="1068867"/>
                  </a:lnTo>
                  <a:lnTo>
                    <a:pt x="3040298" y="1068867"/>
                  </a:lnTo>
                  <a:lnTo>
                    <a:pt x="3038573" y="1068867"/>
                  </a:lnTo>
                  <a:lnTo>
                    <a:pt x="2919896" y="1068867"/>
                  </a:lnTo>
                  <a:lnTo>
                    <a:pt x="2866087" y="1068867"/>
                  </a:lnTo>
                  <a:lnTo>
                    <a:pt x="2719890" y="1068867"/>
                  </a:lnTo>
                  <a:lnTo>
                    <a:pt x="2669530" y="1068867"/>
                  </a:lnTo>
                  <a:lnTo>
                    <a:pt x="2549127" y="1068867"/>
                  </a:lnTo>
                  <a:lnTo>
                    <a:pt x="2547403" y="1068867"/>
                  </a:lnTo>
                  <a:lnTo>
                    <a:pt x="2350846" y="1068867"/>
                  </a:lnTo>
                  <a:lnTo>
                    <a:pt x="2349122" y="1068867"/>
                  </a:lnTo>
                  <a:lnTo>
                    <a:pt x="2228719" y="1068867"/>
                  </a:lnTo>
                  <a:lnTo>
                    <a:pt x="2178359" y="1068867"/>
                  </a:lnTo>
                  <a:lnTo>
                    <a:pt x="2032162" y="1068867"/>
                  </a:lnTo>
                  <a:lnTo>
                    <a:pt x="1978354" y="1068867"/>
                  </a:lnTo>
                  <a:lnTo>
                    <a:pt x="1859676" y="1068867"/>
                  </a:lnTo>
                  <a:lnTo>
                    <a:pt x="1857951" y="1068867"/>
                  </a:lnTo>
                  <a:lnTo>
                    <a:pt x="1826599" y="1068867"/>
                  </a:lnTo>
                  <a:lnTo>
                    <a:pt x="1661394" y="1068867"/>
                  </a:lnTo>
                  <a:lnTo>
                    <a:pt x="1540992" y="1068867"/>
                  </a:lnTo>
                  <a:lnTo>
                    <a:pt x="1531708" y="1068867"/>
                  </a:lnTo>
                  <a:lnTo>
                    <a:pt x="1487183" y="1068867"/>
                  </a:lnTo>
                  <a:lnTo>
                    <a:pt x="1335428" y="1068867"/>
                  </a:lnTo>
                  <a:lnTo>
                    <a:pt x="1290626" y="1068867"/>
                  </a:lnTo>
                  <a:lnTo>
                    <a:pt x="1170224" y="1068867"/>
                  </a:lnTo>
                  <a:lnTo>
                    <a:pt x="1138871" y="1068867"/>
                  </a:lnTo>
                  <a:lnTo>
                    <a:pt x="1040537" y="1068867"/>
                  </a:lnTo>
                  <a:lnTo>
                    <a:pt x="843980" y="1068867"/>
                  </a:lnTo>
                  <a:lnTo>
                    <a:pt x="799455" y="1068867"/>
                  </a:lnTo>
                  <a:lnTo>
                    <a:pt x="647700" y="1068867"/>
                  </a:lnTo>
                  <a:lnTo>
                    <a:pt x="352810" y="1068867"/>
                  </a:lnTo>
                  <a:cubicBezTo>
                    <a:pt x="318603" y="1068867"/>
                    <a:pt x="275626" y="1044295"/>
                    <a:pt x="258084" y="1014459"/>
                  </a:cubicBezTo>
                  <a:cubicBezTo>
                    <a:pt x="12498" y="588843"/>
                    <a:pt x="12498" y="588843"/>
                    <a:pt x="12498" y="588843"/>
                  </a:cubicBezTo>
                  <a:cubicBezTo>
                    <a:pt x="-4166" y="559005"/>
                    <a:pt x="-4166" y="509862"/>
                    <a:pt x="12498" y="480025"/>
                  </a:cubicBezTo>
                  <a:cubicBezTo>
                    <a:pt x="258084" y="54408"/>
                    <a:pt x="258084" y="54408"/>
                    <a:pt x="258084" y="54408"/>
                  </a:cubicBezTo>
                  <a:cubicBezTo>
                    <a:pt x="275626" y="24572"/>
                    <a:pt x="318603" y="0"/>
                    <a:pt x="352810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95000"/>
                  </a:schemeClr>
                </a:gs>
                <a:gs pos="0">
                  <a:srgbClr val="D3D3D3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34" name="任意多边形 33"/>
            <p:cNvSpPr>
              <a:spLocks/>
            </p:cNvSpPr>
            <p:nvPr/>
          </p:nvSpPr>
          <p:spPr bwMode="auto">
            <a:xfrm>
              <a:off x="1010779" y="325868"/>
              <a:ext cx="2628449" cy="527848"/>
            </a:xfrm>
            <a:custGeom>
              <a:avLst/>
              <a:gdLst>
                <a:gd name="connsiteX0" fmla="*/ 305125 w 4603109"/>
                <a:gd name="connsiteY0" fmla="*/ 0 h 924402"/>
                <a:gd name="connsiteX1" fmla="*/ 432894 w 4603109"/>
                <a:gd name="connsiteY1" fmla="*/ 0 h 924402"/>
                <a:gd name="connsiteX2" fmla="*/ 445336 w 4603109"/>
                <a:gd name="connsiteY2" fmla="*/ 0 h 924402"/>
                <a:gd name="connsiteX3" fmla="*/ 550703 w 4603109"/>
                <a:gd name="connsiteY3" fmla="*/ 0 h 924402"/>
                <a:gd name="connsiteX4" fmla="*/ 560158 w 4603109"/>
                <a:gd name="connsiteY4" fmla="*/ 0 h 924402"/>
                <a:gd name="connsiteX5" fmla="*/ 573105 w 4603109"/>
                <a:gd name="connsiteY5" fmla="*/ 0 h 924402"/>
                <a:gd name="connsiteX6" fmla="*/ 626202 w 4603109"/>
                <a:gd name="connsiteY6" fmla="*/ 0 h 924402"/>
                <a:gd name="connsiteX7" fmla="*/ 676811 w 4603109"/>
                <a:gd name="connsiteY7" fmla="*/ 0 h 924402"/>
                <a:gd name="connsiteX8" fmla="*/ 678472 w 4603109"/>
                <a:gd name="connsiteY8" fmla="*/ 0 h 924402"/>
                <a:gd name="connsiteX9" fmla="*/ 687927 w 4603109"/>
                <a:gd name="connsiteY9" fmla="*/ 0 h 924402"/>
                <a:gd name="connsiteX10" fmla="*/ 691402 w 4603109"/>
                <a:gd name="connsiteY10" fmla="*/ 0 h 924402"/>
                <a:gd name="connsiteX11" fmla="*/ 700371 w 4603109"/>
                <a:gd name="connsiteY11" fmla="*/ 0 h 924402"/>
                <a:gd name="connsiteX12" fmla="*/ 707508 w 4603109"/>
                <a:gd name="connsiteY12" fmla="*/ 0 h 924402"/>
                <a:gd name="connsiteX13" fmla="*/ 729909 w 4603109"/>
                <a:gd name="connsiteY13" fmla="*/ 0 h 924402"/>
                <a:gd name="connsiteX14" fmla="*/ 753971 w 4603109"/>
                <a:gd name="connsiteY14" fmla="*/ 0 h 924402"/>
                <a:gd name="connsiteX15" fmla="*/ 804580 w 4603109"/>
                <a:gd name="connsiteY15" fmla="*/ 0 h 924402"/>
                <a:gd name="connsiteX16" fmla="*/ 805737 w 4603109"/>
                <a:gd name="connsiteY16" fmla="*/ 0 h 924402"/>
                <a:gd name="connsiteX17" fmla="*/ 819171 w 4603109"/>
                <a:gd name="connsiteY17" fmla="*/ 0 h 924402"/>
                <a:gd name="connsiteX18" fmla="*/ 828140 w 4603109"/>
                <a:gd name="connsiteY18" fmla="*/ 0 h 924402"/>
                <a:gd name="connsiteX19" fmla="*/ 831615 w 4603109"/>
                <a:gd name="connsiteY19" fmla="*/ 0 h 924402"/>
                <a:gd name="connsiteX20" fmla="*/ 835277 w 4603109"/>
                <a:gd name="connsiteY20" fmla="*/ 0 h 924402"/>
                <a:gd name="connsiteX21" fmla="*/ 857678 w 4603109"/>
                <a:gd name="connsiteY21" fmla="*/ 0 h 924402"/>
                <a:gd name="connsiteX22" fmla="*/ 864889 w 4603109"/>
                <a:gd name="connsiteY22" fmla="*/ 0 h 924402"/>
                <a:gd name="connsiteX23" fmla="*/ 899900 w 4603109"/>
                <a:gd name="connsiteY23" fmla="*/ 0 h 924402"/>
                <a:gd name="connsiteX24" fmla="*/ 909341 w 4603109"/>
                <a:gd name="connsiteY24" fmla="*/ 0 h 924402"/>
                <a:gd name="connsiteX25" fmla="*/ 929965 w 4603109"/>
                <a:gd name="connsiteY25" fmla="*/ 0 h 924402"/>
                <a:gd name="connsiteX26" fmla="*/ 933506 w 4603109"/>
                <a:gd name="connsiteY26" fmla="*/ 0 h 924402"/>
                <a:gd name="connsiteX27" fmla="*/ 936982 w 4603109"/>
                <a:gd name="connsiteY27" fmla="*/ 0 h 924402"/>
                <a:gd name="connsiteX28" fmla="*/ 959384 w 4603109"/>
                <a:gd name="connsiteY28" fmla="*/ 0 h 924402"/>
                <a:gd name="connsiteX29" fmla="*/ 962542 w 4603109"/>
                <a:gd name="connsiteY29" fmla="*/ 0 h 924402"/>
                <a:gd name="connsiteX30" fmla="*/ 984943 w 4603109"/>
                <a:gd name="connsiteY30" fmla="*/ 0 h 924402"/>
                <a:gd name="connsiteX31" fmla="*/ 992658 w 4603109"/>
                <a:gd name="connsiteY31" fmla="*/ 0 h 924402"/>
                <a:gd name="connsiteX32" fmla="*/ 1012059 w 4603109"/>
                <a:gd name="connsiteY32" fmla="*/ 0 h 924402"/>
                <a:gd name="connsiteX33" fmla="*/ 1012480 w 4603109"/>
                <a:gd name="connsiteY33" fmla="*/ 0 h 924402"/>
                <a:gd name="connsiteX34" fmla="*/ 1027669 w 4603109"/>
                <a:gd name="connsiteY34" fmla="*/ 0 h 924402"/>
                <a:gd name="connsiteX35" fmla="*/ 1037110 w 4603109"/>
                <a:gd name="connsiteY35" fmla="*/ 0 h 924402"/>
                <a:gd name="connsiteX36" fmla="*/ 1040112 w 4603109"/>
                <a:gd name="connsiteY36" fmla="*/ 0 h 924402"/>
                <a:gd name="connsiteX37" fmla="*/ 1057734 w 4603109"/>
                <a:gd name="connsiteY37" fmla="*/ 0 h 924402"/>
                <a:gd name="connsiteX38" fmla="*/ 1064751 w 4603109"/>
                <a:gd name="connsiteY38" fmla="*/ 0 h 924402"/>
                <a:gd name="connsiteX39" fmla="*/ 1070177 w 4603109"/>
                <a:gd name="connsiteY39" fmla="*/ 0 h 924402"/>
                <a:gd name="connsiteX40" fmla="*/ 1072436 w 4603109"/>
                <a:gd name="connsiteY40" fmla="*/ 0 h 924402"/>
                <a:gd name="connsiteX41" fmla="*/ 1090311 w 4603109"/>
                <a:gd name="connsiteY41" fmla="*/ 0 h 924402"/>
                <a:gd name="connsiteX42" fmla="*/ 1110718 w 4603109"/>
                <a:gd name="connsiteY42" fmla="*/ 0 h 924402"/>
                <a:gd name="connsiteX43" fmla="*/ 1112712 w 4603109"/>
                <a:gd name="connsiteY43" fmla="*/ 0 h 924402"/>
                <a:gd name="connsiteX44" fmla="*/ 1116187 w 4603109"/>
                <a:gd name="connsiteY44" fmla="*/ 0 h 924402"/>
                <a:gd name="connsiteX45" fmla="*/ 1139828 w 4603109"/>
                <a:gd name="connsiteY45" fmla="*/ 0 h 924402"/>
                <a:gd name="connsiteX46" fmla="*/ 1140249 w 4603109"/>
                <a:gd name="connsiteY46" fmla="*/ 0 h 924402"/>
                <a:gd name="connsiteX47" fmla="*/ 1145480 w 4603109"/>
                <a:gd name="connsiteY47" fmla="*/ 0 h 924402"/>
                <a:gd name="connsiteX48" fmla="*/ 1152270 w 4603109"/>
                <a:gd name="connsiteY48" fmla="*/ 0 h 924402"/>
                <a:gd name="connsiteX49" fmla="*/ 1154934 w 4603109"/>
                <a:gd name="connsiteY49" fmla="*/ 0 h 924402"/>
                <a:gd name="connsiteX50" fmla="*/ 1167881 w 4603109"/>
                <a:gd name="connsiteY50" fmla="*/ 0 h 924402"/>
                <a:gd name="connsiteX51" fmla="*/ 1175544 w 4603109"/>
                <a:gd name="connsiteY51" fmla="*/ 0 h 924402"/>
                <a:gd name="connsiteX52" fmla="*/ 1184998 w 4603109"/>
                <a:gd name="connsiteY52" fmla="*/ 0 h 924402"/>
                <a:gd name="connsiteX53" fmla="*/ 1197946 w 4603109"/>
                <a:gd name="connsiteY53" fmla="*/ 0 h 924402"/>
                <a:gd name="connsiteX54" fmla="*/ 1200205 w 4603109"/>
                <a:gd name="connsiteY54" fmla="*/ 0 h 924402"/>
                <a:gd name="connsiteX55" fmla="*/ 1220978 w 4603109"/>
                <a:gd name="connsiteY55" fmla="*/ 0 h 924402"/>
                <a:gd name="connsiteX56" fmla="*/ 1238487 w 4603109"/>
                <a:gd name="connsiteY56" fmla="*/ 0 h 924402"/>
                <a:gd name="connsiteX57" fmla="*/ 1243956 w 4603109"/>
                <a:gd name="connsiteY57" fmla="*/ 0 h 924402"/>
                <a:gd name="connsiteX58" fmla="*/ 1251042 w 4603109"/>
                <a:gd name="connsiteY58" fmla="*/ 0 h 924402"/>
                <a:gd name="connsiteX59" fmla="*/ 1257637 w 4603109"/>
                <a:gd name="connsiteY59" fmla="*/ 0 h 924402"/>
                <a:gd name="connsiteX60" fmla="*/ 1271587 w 4603109"/>
                <a:gd name="connsiteY60" fmla="*/ 0 h 924402"/>
                <a:gd name="connsiteX61" fmla="*/ 1273249 w 4603109"/>
                <a:gd name="connsiteY61" fmla="*/ 0 h 924402"/>
                <a:gd name="connsiteX62" fmla="*/ 1280039 w 4603109"/>
                <a:gd name="connsiteY62" fmla="*/ 0 h 924402"/>
                <a:gd name="connsiteX63" fmla="*/ 1282703 w 4603109"/>
                <a:gd name="connsiteY63" fmla="*/ 0 h 924402"/>
                <a:gd name="connsiteX64" fmla="*/ 1286178 w 4603109"/>
                <a:gd name="connsiteY64" fmla="*/ 0 h 924402"/>
                <a:gd name="connsiteX65" fmla="*/ 1295146 w 4603109"/>
                <a:gd name="connsiteY65" fmla="*/ 0 h 924402"/>
                <a:gd name="connsiteX66" fmla="*/ 1301651 w 4603109"/>
                <a:gd name="connsiteY66" fmla="*/ 0 h 924402"/>
                <a:gd name="connsiteX67" fmla="*/ 1302284 w 4603109"/>
                <a:gd name="connsiteY67" fmla="*/ 0 h 924402"/>
                <a:gd name="connsiteX68" fmla="*/ 1303313 w 4603109"/>
                <a:gd name="connsiteY68" fmla="*/ 0 h 924402"/>
                <a:gd name="connsiteX69" fmla="*/ 1312767 w 4603109"/>
                <a:gd name="connsiteY69" fmla="*/ 0 h 924402"/>
                <a:gd name="connsiteX70" fmla="*/ 1316242 w 4603109"/>
                <a:gd name="connsiteY70" fmla="*/ 0 h 924402"/>
                <a:gd name="connsiteX71" fmla="*/ 1321886 w 4603109"/>
                <a:gd name="connsiteY71" fmla="*/ 0 h 924402"/>
                <a:gd name="connsiteX72" fmla="*/ 1324685 w 4603109"/>
                <a:gd name="connsiteY72" fmla="*/ 0 h 924402"/>
                <a:gd name="connsiteX73" fmla="*/ 1325211 w 4603109"/>
                <a:gd name="connsiteY73" fmla="*/ 0 h 924402"/>
                <a:gd name="connsiteX74" fmla="*/ 1332348 w 4603109"/>
                <a:gd name="connsiteY74" fmla="*/ 0 h 924402"/>
                <a:gd name="connsiteX75" fmla="*/ 1332714 w 4603109"/>
                <a:gd name="connsiteY75" fmla="*/ 0 h 924402"/>
                <a:gd name="connsiteX76" fmla="*/ 1333135 w 4603109"/>
                <a:gd name="connsiteY76" fmla="*/ 0 h 924402"/>
                <a:gd name="connsiteX77" fmla="*/ 1348747 w 4603109"/>
                <a:gd name="connsiteY77" fmla="*/ 0 h 924402"/>
                <a:gd name="connsiteX78" fmla="*/ 1354749 w 4603109"/>
                <a:gd name="connsiteY78" fmla="*/ 0 h 924402"/>
                <a:gd name="connsiteX79" fmla="*/ 1378811 w 4603109"/>
                <a:gd name="connsiteY79" fmla="*/ 0 h 924402"/>
                <a:gd name="connsiteX80" fmla="*/ 1383745 w 4603109"/>
                <a:gd name="connsiteY80" fmla="*/ 0 h 924402"/>
                <a:gd name="connsiteX81" fmla="*/ 1385406 w 4603109"/>
                <a:gd name="connsiteY81" fmla="*/ 0 h 924402"/>
                <a:gd name="connsiteX82" fmla="*/ 1399356 w 4603109"/>
                <a:gd name="connsiteY82" fmla="*/ 0 h 924402"/>
                <a:gd name="connsiteX83" fmla="*/ 1400513 w 4603109"/>
                <a:gd name="connsiteY83" fmla="*/ 0 h 924402"/>
                <a:gd name="connsiteX84" fmla="*/ 1413947 w 4603109"/>
                <a:gd name="connsiteY84" fmla="*/ 0 h 924402"/>
                <a:gd name="connsiteX85" fmla="*/ 1414442 w 4603109"/>
                <a:gd name="connsiteY85" fmla="*/ 0 h 924402"/>
                <a:gd name="connsiteX86" fmla="*/ 1422915 w 4603109"/>
                <a:gd name="connsiteY86" fmla="*/ 0 h 924402"/>
                <a:gd name="connsiteX87" fmla="*/ 1426390 w 4603109"/>
                <a:gd name="connsiteY87" fmla="*/ 0 h 924402"/>
                <a:gd name="connsiteX88" fmla="*/ 1429420 w 4603109"/>
                <a:gd name="connsiteY88" fmla="*/ 0 h 924402"/>
                <a:gd name="connsiteX89" fmla="*/ 1430053 w 4603109"/>
                <a:gd name="connsiteY89" fmla="*/ 0 h 924402"/>
                <a:gd name="connsiteX90" fmla="*/ 1430206 w 4603109"/>
                <a:gd name="connsiteY90" fmla="*/ 0 h 924402"/>
                <a:gd name="connsiteX91" fmla="*/ 1430577 w 4603109"/>
                <a:gd name="connsiteY91" fmla="*/ 0 h 924402"/>
                <a:gd name="connsiteX92" fmla="*/ 1436843 w 4603109"/>
                <a:gd name="connsiteY92" fmla="*/ 0 h 924402"/>
                <a:gd name="connsiteX93" fmla="*/ 1444011 w 4603109"/>
                <a:gd name="connsiteY93" fmla="*/ 0 h 924402"/>
                <a:gd name="connsiteX94" fmla="*/ 1449655 w 4603109"/>
                <a:gd name="connsiteY94" fmla="*/ 0 h 924402"/>
                <a:gd name="connsiteX95" fmla="*/ 1452454 w 4603109"/>
                <a:gd name="connsiteY95" fmla="*/ 0 h 924402"/>
                <a:gd name="connsiteX96" fmla="*/ 1452980 w 4603109"/>
                <a:gd name="connsiteY96" fmla="*/ 0 h 924402"/>
                <a:gd name="connsiteX97" fmla="*/ 1456455 w 4603109"/>
                <a:gd name="connsiteY97" fmla="*/ 0 h 924402"/>
                <a:gd name="connsiteX98" fmla="*/ 1459664 w 4603109"/>
                <a:gd name="connsiteY98" fmla="*/ 0 h 924402"/>
                <a:gd name="connsiteX99" fmla="*/ 1460117 w 4603109"/>
                <a:gd name="connsiteY99" fmla="*/ 0 h 924402"/>
                <a:gd name="connsiteX100" fmla="*/ 1460483 w 4603109"/>
                <a:gd name="connsiteY100" fmla="*/ 0 h 924402"/>
                <a:gd name="connsiteX101" fmla="*/ 1460904 w 4603109"/>
                <a:gd name="connsiteY101" fmla="*/ 0 h 924402"/>
                <a:gd name="connsiteX102" fmla="*/ 1472926 w 4603109"/>
                <a:gd name="connsiteY102" fmla="*/ 0 h 924402"/>
                <a:gd name="connsiteX103" fmla="*/ 1482518 w 4603109"/>
                <a:gd name="connsiteY103" fmla="*/ 0 h 924402"/>
                <a:gd name="connsiteX104" fmla="*/ 1489729 w 4603109"/>
                <a:gd name="connsiteY104" fmla="*/ 0 h 924402"/>
                <a:gd name="connsiteX105" fmla="*/ 1504116 w 4603109"/>
                <a:gd name="connsiteY105" fmla="*/ 0 h 924402"/>
                <a:gd name="connsiteX106" fmla="*/ 1511514 w 4603109"/>
                <a:gd name="connsiteY106" fmla="*/ 0 h 924402"/>
                <a:gd name="connsiteX107" fmla="*/ 1524740 w 4603109"/>
                <a:gd name="connsiteY107" fmla="*/ 0 h 924402"/>
                <a:gd name="connsiteX108" fmla="*/ 1528282 w 4603109"/>
                <a:gd name="connsiteY108" fmla="*/ 0 h 924402"/>
                <a:gd name="connsiteX109" fmla="*/ 1531757 w 4603109"/>
                <a:gd name="connsiteY109" fmla="*/ 0 h 924402"/>
                <a:gd name="connsiteX110" fmla="*/ 1534181 w 4603109"/>
                <a:gd name="connsiteY110" fmla="*/ 0 h 924402"/>
                <a:gd name="connsiteX111" fmla="*/ 1542211 w 4603109"/>
                <a:gd name="connsiteY111" fmla="*/ 0 h 924402"/>
                <a:gd name="connsiteX112" fmla="*/ 1554159 w 4603109"/>
                <a:gd name="connsiteY112" fmla="*/ 0 h 924402"/>
                <a:gd name="connsiteX113" fmla="*/ 1557318 w 4603109"/>
                <a:gd name="connsiteY113" fmla="*/ 0 h 924402"/>
                <a:gd name="connsiteX114" fmla="*/ 1557975 w 4603109"/>
                <a:gd name="connsiteY114" fmla="*/ 0 h 924402"/>
                <a:gd name="connsiteX115" fmla="*/ 1558346 w 4603109"/>
                <a:gd name="connsiteY115" fmla="*/ 0 h 924402"/>
                <a:gd name="connsiteX116" fmla="*/ 1561822 w 4603109"/>
                <a:gd name="connsiteY116" fmla="*/ 0 h 924402"/>
                <a:gd name="connsiteX117" fmla="*/ 1564612 w 4603109"/>
                <a:gd name="connsiteY117" fmla="*/ 0 h 924402"/>
                <a:gd name="connsiteX118" fmla="*/ 1566857 w 4603109"/>
                <a:gd name="connsiteY118" fmla="*/ 0 h 924402"/>
                <a:gd name="connsiteX119" fmla="*/ 1576919 w 4603109"/>
                <a:gd name="connsiteY119" fmla="*/ 0 h 924402"/>
                <a:gd name="connsiteX120" fmla="*/ 1579719 w 4603109"/>
                <a:gd name="connsiteY120" fmla="*/ 0 h 924402"/>
                <a:gd name="connsiteX121" fmla="*/ 1584224 w 4603109"/>
                <a:gd name="connsiteY121" fmla="*/ 0 h 924402"/>
                <a:gd name="connsiteX122" fmla="*/ 1587382 w 4603109"/>
                <a:gd name="connsiteY122" fmla="*/ 0 h 924402"/>
                <a:gd name="connsiteX123" fmla="*/ 1587433 w 4603109"/>
                <a:gd name="connsiteY123" fmla="*/ 0 h 924402"/>
                <a:gd name="connsiteX124" fmla="*/ 1600695 w 4603109"/>
                <a:gd name="connsiteY124" fmla="*/ 0 h 924402"/>
                <a:gd name="connsiteX125" fmla="*/ 1606834 w 4603109"/>
                <a:gd name="connsiteY125" fmla="*/ 0 h 924402"/>
                <a:gd name="connsiteX126" fmla="*/ 1607256 w 4603109"/>
                <a:gd name="connsiteY126" fmla="*/ 0 h 924402"/>
                <a:gd name="connsiteX127" fmla="*/ 1608325 w 4603109"/>
                <a:gd name="connsiteY127" fmla="*/ 0 h 924402"/>
                <a:gd name="connsiteX128" fmla="*/ 1609783 w 4603109"/>
                <a:gd name="connsiteY128" fmla="*/ 0 h 924402"/>
                <a:gd name="connsiteX129" fmla="*/ 1617498 w 4603109"/>
                <a:gd name="connsiteY129" fmla="*/ 0 h 924402"/>
                <a:gd name="connsiteX130" fmla="*/ 1631885 w 4603109"/>
                <a:gd name="connsiteY130" fmla="*/ 0 h 924402"/>
                <a:gd name="connsiteX131" fmla="*/ 1636899 w 4603109"/>
                <a:gd name="connsiteY131" fmla="*/ 0 h 924402"/>
                <a:gd name="connsiteX132" fmla="*/ 1637320 w 4603109"/>
                <a:gd name="connsiteY132" fmla="*/ 0 h 924402"/>
                <a:gd name="connsiteX133" fmla="*/ 1637445 w 4603109"/>
                <a:gd name="connsiteY133" fmla="*/ 0 h 924402"/>
                <a:gd name="connsiteX134" fmla="*/ 1652509 w 4603109"/>
                <a:gd name="connsiteY134" fmla="*/ 0 h 924402"/>
                <a:gd name="connsiteX135" fmla="*/ 1659526 w 4603109"/>
                <a:gd name="connsiteY135" fmla="*/ 0 h 924402"/>
                <a:gd name="connsiteX136" fmla="*/ 1661950 w 4603109"/>
                <a:gd name="connsiteY136" fmla="*/ 0 h 924402"/>
                <a:gd name="connsiteX137" fmla="*/ 1664952 w 4603109"/>
                <a:gd name="connsiteY137" fmla="*/ 0 h 924402"/>
                <a:gd name="connsiteX138" fmla="*/ 1667212 w 4603109"/>
                <a:gd name="connsiteY138" fmla="*/ 0 h 924402"/>
                <a:gd name="connsiteX139" fmla="*/ 1685087 w 4603109"/>
                <a:gd name="connsiteY139" fmla="*/ 0 h 924402"/>
                <a:gd name="connsiteX140" fmla="*/ 1689591 w 4603109"/>
                <a:gd name="connsiteY140" fmla="*/ 0 h 924402"/>
                <a:gd name="connsiteX141" fmla="*/ 1694626 w 4603109"/>
                <a:gd name="connsiteY141" fmla="*/ 0 h 924402"/>
                <a:gd name="connsiteX142" fmla="*/ 1697276 w 4603109"/>
                <a:gd name="connsiteY142" fmla="*/ 0 h 924402"/>
                <a:gd name="connsiteX143" fmla="*/ 1698000 w 4603109"/>
                <a:gd name="connsiteY143" fmla="*/ 0 h 924402"/>
                <a:gd name="connsiteX144" fmla="*/ 1704688 w 4603109"/>
                <a:gd name="connsiteY144" fmla="*/ 0 h 924402"/>
                <a:gd name="connsiteX145" fmla="*/ 1707488 w 4603109"/>
                <a:gd name="connsiteY145" fmla="*/ 0 h 924402"/>
                <a:gd name="connsiteX146" fmla="*/ 1710963 w 4603109"/>
                <a:gd name="connsiteY146" fmla="*/ 0 h 924402"/>
                <a:gd name="connsiteX147" fmla="*/ 1715151 w 4603109"/>
                <a:gd name="connsiteY147" fmla="*/ 0 h 924402"/>
                <a:gd name="connsiteX148" fmla="*/ 1721928 w 4603109"/>
                <a:gd name="connsiteY148" fmla="*/ 0 h 924402"/>
                <a:gd name="connsiteX149" fmla="*/ 1734603 w 4603109"/>
                <a:gd name="connsiteY149" fmla="*/ 0 h 924402"/>
                <a:gd name="connsiteX150" fmla="*/ 1735025 w 4603109"/>
                <a:gd name="connsiteY150" fmla="*/ 0 h 924402"/>
                <a:gd name="connsiteX151" fmla="*/ 1735558 w 4603109"/>
                <a:gd name="connsiteY151" fmla="*/ 0 h 924402"/>
                <a:gd name="connsiteX152" fmla="*/ 1736094 w 4603109"/>
                <a:gd name="connsiteY152" fmla="*/ 0 h 924402"/>
                <a:gd name="connsiteX153" fmla="*/ 1737552 w 4603109"/>
                <a:gd name="connsiteY153" fmla="*/ 0 h 924402"/>
                <a:gd name="connsiteX154" fmla="*/ 1741027 w 4603109"/>
                <a:gd name="connsiteY154" fmla="*/ 0 h 924402"/>
                <a:gd name="connsiteX155" fmla="*/ 1747046 w 4603109"/>
                <a:gd name="connsiteY155" fmla="*/ 0 h 924402"/>
                <a:gd name="connsiteX156" fmla="*/ 1748537 w 4603109"/>
                <a:gd name="connsiteY156" fmla="*/ 0 h 924402"/>
                <a:gd name="connsiteX157" fmla="*/ 1753052 w 4603109"/>
                <a:gd name="connsiteY157" fmla="*/ 0 h 924402"/>
                <a:gd name="connsiteX158" fmla="*/ 1757499 w 4603109"/>
                <a:gd name="connsiteY158" fmla="*/ 0 h 924402"/>
                <a:gd name="connsiteX159" fmla="*/ 1764668 w 4603109"/>
                <a:gd name="connsiteY159" fmla="*/ 0 h 924402"/>
                <a:gd name="connsiteX160" fmla="*/ 1765089 w 4603109"/>
                <a:gd name="connsiteY160" fmla="*/ 0 h 924402"/>
                <a:gd name="connsiteX161" fmla="*/ 1765214 w 4603109"/>
                <a:gd name="connsiteY161" fmla="*/ 0 h 924402"/>
                <a:gd name="connsiteX162" fmla="*/ 1770320 w 4603109"/>
                <a:gd name="connsiteY162" fmla="*/ 0 h 924402"/>
                <a:gd name="connsiteX163" fmla="*/ 1777110 w 4603109"/>
                <a:gd name="connsiteY163" fmla="*/ 0 h 924402"/>
                <a:gd name="connsiteX164" fmla="*/ 1779774 w 4603109"/>
                <a:gd name="connsiteY164" fmla="*/ 0 h 924402"/>
                <a:gd name="connsiteX165" fmla="*/ 1792721 w 4603109"/>
                <a:gd name="connsiteY165" fmla="*/ 0 h 924402"/>
                <a:gd name="connsiteX166" fmla="*/ 1794981 w 4603109"/>
                <a:gd name="connsiteY166" fmla="*/ 0 h 924402"/>
                <a:gd name="connsiteX167" fmla="*/ 1825045 w 4603109"/>
                <a:gd name="connsiteY167" fmla="*/ 0 h 924402"/>
                <a:gd name="connsiteX168" fmla="*/ 1825769 w 4603109"/>
                <a:gd name="connsiteY168" fmla="*/ 0 h 924402"/>
                <a:gd name="connsiteX169" fmla="*/ 1838732 w 4603109"/>
                <a:gd name="connsiteY169" fmla="*/ 0 h 924402"/>
                <a:gd name="connsiteX170" fmla="*/ 1845818 w 4603109"/>
                <a:gd name="connsiteY170" fmla="*/ 0 h 924402"/>
                <a:gd name="connsiteX171" fmla="*/ 1849697 w 4603109"/>
                <a:gd name="connsiteY171" fmla="*/ 0 h 924402"/>
                <a:gd name="connsiteX172" fmla="*/ 1852412 w 4603109"/>
                <a:gd name="connsiteY172" fmla="*/ 0 h 924402"/>
                <a:gd name="connsiteX173" fmla="*/ 1853903 w 4603109"/>
                <a:gd name="connsiteY173" fmla="*/ 0 h 924402"/>
                <a:gd name="connsiteX174" fmla="*/ 1863327 w 4603109"/>
                <a:gd name="connsiteY174" fmla="*/ 0 h 924402"/>
                <a:gd name="connsiteX175" fmla="*/ 1868796 w 4603109"/>
                <a:gd name="connsiteY175" fmla="*/ 0 h 924402"/>
                <a:gd name="connsiteX176" fmla="*/ 1874815 w 4603109"/>
                <a:gd name="connsiteY176" fmla="*/ 0 h 924402"/>
                <a:gd name="connsiteX177" fmla="*/ 1876306 w 4603109"/>
                <a:gd name="connsiteY177" fmla="*/ 0 h 924402"/>
                <a:gd name="connsiteX178" fmla="*/ 1880821 w 4603109"/>
                <a:gd name="connsiteY178" fmla="*/ 0 h 924402"/>
                <a:gd name="connsiteX179" fmla="*/ 1882477 w 4603109"/>
                <a:gd name="connsiteY179" fmla="*/ 0 h 924402"/>
                <a:gd name="connsiteX180" fmla="*/ 1883936 w 4603109"/>
                <a:gd name="connsiteY180" fmla="*/ 0 h 924402"/>
                <a:gd name="connsiteX181" fmla="*/ 1885268 w 4603109"/>
                <a:gd name="connsiteY181" fmla="*/ 0 h 924402"/>
                <a:gd name="connsiteX182" fmla="*/ 1896427 w 4603109"/>
                <a:gd name="connsiteY182" fmla="*/ 0 h 924402"/>
                <a:gd name="connsiteX183" fmla="*/ 1898089 w 4603109"/>
                <a:gd name="connsiteY183" fmla="*/ 0 h 924402"/>
                <a:gd name="connsiteX184" fmla="*/ 1904879 w 4603109"/>
                <a:gd name="connsiteY184" fmla="*/ 0 h 924402"/>
                <a:gd name="connsiteX185" fmla="*/ 1907543 w 4603109"/>
                <a:gd name="connsiteY185" fmla="*/ 0 h 924402"/>
                <a:gd name="connsiteX186" fmla="*/ 1911018 w 4603109"/>
                <a:gd name="connsiteY186" fmla="*/ 0 h 924402"/>
                <a:gd name="connsiteX187" fmla="*/ 1919986 w 4603109"/>
                <a:gd name="connsiteY187" fmla="*/ 0 h 924402"/>
                <a:gd name="connsiteX188" fmla="*/ 1927124 w 4603109"/>
                <a:gd name="connsiteY188" fmla="*/ 0 h 924402"/>
                <a:gd name="connsiteX189" fmla="*/ 1927489 w 4603109"/>
                <a:gd name="connsiteY189" fmla="*/ 0 h 924402"/>
                <a:gd name="connsiteX190" fmla="*/ 1927911 w 4603109"/>
                <a:gd name="connsiteY190" fmla="*/ 0 h 924402"/>
                <a:gd name="connsiteX191" fmla="*/ 1929402 w 4603109"/>
                <a:gd name="connsiteY191" fmla="*/ 0 h 924402"/>
                <a:gd name="connsiteX192" fmla="*/ 1946726 w 4603109"/>
                <a:gd name="connsiteY192" fmla="*/ 0 h 924402"/>
                <a:gd name="connsiteX193" fmla="*/ 1949525 w 4603109"/>
                <a:gd name="connsiteY193" fmla="*/ 0 h 924402"/>
                <a:gd name="connsiteX194" fmla="*/ 1957554 w 4603109"/>
                <a:gd name="connsiteY194" fmla="*/ 0 h 924402"/>
                <a:gd name="connsiteX195" fmla="*/ 1957975 w 4603109"/>
                <a:gd name="connsiteY195" fmla="*/ 0 h 924402"/>
                <a:gd name="connsiteX196" fmla="*/ 1973587 w 4603109"/>
                <a:gd name="connsiteY196" fmla="*/ 0 h 924402"/>
                <a:gd name="connsiteX197" fmla="*/ 1978520 w 4603109"/>
                <a:gd name="connsiteY197" fmla="*/ 0 h 924402"/>
                <a:gd name="connsiteX198" fmla="*/ 1980012 w 4603109"/>
                <a:gd name="connsiteY198" fmla="*/ 0 h 924402"/>
                <a:gd name="connsiteX199" fmla="*/ 1980181 w 4603109"/>
                <a:gd name="connsiteY199" fmla="*/ 0 h 924402"/>
                <a:gd name="connsiteX200" fmla="*/ 1981672 w 4603109"/>
                <a:gd name="connsiteY200" fmla="*/ 0 h 924402"/>
                <a:gd name="connsiteX201" fmla="*/ 2008585 w 4603109"/>
                <a:gd name="connsiteY201" fmla="*/ 0 h 924402"/>
                <a:gd name="connsiteX202" fmla="*/ 2009218 w 4603109"/>
                <a:gd name="connsiteY202" fmla="*/ 0 h 924402"/>
                <a:gd name="connsiteX203" fmla="*/ 2010246 w 4603109"/>
                <a:gd name="connsiteY203" fmla="*/ 0 h 924402"/>
                <a:gd name="connsiteX204" fmla="*/ 2010709 w 4603109"/>
                <a:gd name="connsiteY204" fmla="*/ 0 h 924402"/>
                <a:gd name="connsiteX205" fmla="*/ 2011705 w 4603109"/>
                <a:gd name="connsiteY205" fmla="*/ 0 h 924402"/>
                <a:gd name="connsiteX206" fmla="*/ 2024147 w 4603109"/>
                <a:gd name="connsiteY206" fmla="*/ 0 h 924402"/>
                <a:gd name="connsiteX207" fmla="*/ 2024196 w 4603109"/>
                <a:gd name="connsiteY207" fmla="*/ 0 h 924402"/>
                <a:gd name="connsiteX208" fmla="*/ 2024981 w 4603109"/>
                <a:gd name="connsiteY208" fmla="*/ 0 h 924402"/>
                <a:gd name="connsiteX209" fmla="*/ 2025353 w 4603109"/>
                <a:gd name="connsiteY209" fmla="*/ 0 h 924402"/>
                <a:gd name="connsiteX210" fmla="*/ 2026473 w 4603109"/>
                <a:gd name="connsiteY210" fmla="*/ 0 h 924402"/>
                <a:gd name="connsiteX211" fmla="*/ 2031619 w 4603109"/>
                <a:gd name="connsiteY211" fmla="*/ 0 h 924402"/>
                <a:gd name="connsiteX212" fmla="*/ 2033110 w 4603109"/>
                <a:gd name="connsiteY212" fmla="*/ 0 h 924402"/>
                <a:gd name="connsiteX213" fmla="*/ 2038787 w 4603109"/>
                <a:gd name="connsiteY213" fmla="*/ 0 h 924402"/>
                <a:gd name="connsiteX214" fmla="*/ 2039282 w 4603109"/>
                <a:gd name="connsiteY214" fmla="*/ 0 h 924402"/>
                <a:gd name="connsiteX215" fmla="*/ 2047755 w 4603109"/>
                <a:gd name="connsiteY215" fmla="*/ 0 h 924402"/>
                <a:gd name="connsiteX216" fmla="*/ 2051230 w 4603109"/>
                <a:gd name="connsiteY216" fmla="*/ 0 h 924402"/>
                <a:gd name="connsiteX217" fmla="*/ 2054893 w 4603109"/>
                <a:gd name="connsiteY217" fmla="*/ 0 h 924402"/>
                <a:gd name="connsiteX218" fmla="*/ 2055046 w 4603109"/>
                <a:gd name="connsiteY218" fmla="*/ 0 h 924402"/>
                <a:gd name="connsiteX219" fmla="*/ 2055258 w 4603109"/>
                <a:gd name="connsiteY219" fmla="*/ 0 h 924402"/>
                <a:gd name="connsiteX220" fmla="*/ 2055680 w 4603109"/>
                <a:gd name="connsiteY220" fmla="*/ 0 h 924402"/>
                <a:gd name="connsiteX221" fmla="*/ 2057171 w 4603109"/>
                <a:gd name="connsiteY221" fmla="*/ 0 h 924402"/>
                <a:gd name="connsiteX222" fmla="*/ 2061683 w 4603109"/>
                <a:gd name="connsiteY222" fmla="*/ 0 h 924402"/>
                <a:gd name="connsiteX223" fmla="*/ 2067702 w 4603109"/>
                <a:gd name="connsiteY223" fmla="*/ 0 h 924402"/>
                <a:gd name="connsiteX224" fmla="*/ 2074495 w 4603109"/>
                <a:gd name="connsiteY224" fmla="*/ 0 h 924402"/>
                <a:gd name="connsiteX225" fmla="*/ 2077294 w 4603109"/>
                <a:gd name="connsiteY225" fmla="*/ 0 h 924402"/>
                <a:gd name="connsiteX226" fmla="*/ 2084504 w 4603109"/>
                <a:gd name="connsiteY226" fmla="*/ 0 h 924402"/>
                <a:gd name="connsiteX227" fmla="*/ 2085323 w 4603109"/>
                <a:gd name="connsiteY227" fmla="*/ 0 h 924402"/>
                <a:gd name="connsiteX228" fmla="*/ 2085744 w 4603109"/>
                <a:gd name="connsiteY228" fmla="*/ 0 h 924402"/>
                <a:gd name="connsiteX229" fmla="*/ 2097766 w 4603109"/>
                <a:gd name="connsiteY229" fmla="*/ 0 h 924402"/>
                <a:gd name="connsiteX230" fmla="*/ 2106289 w 4603109"/>
                <a:gd name="connsiteY230" fmla="*/ 0 h 924402"/>
                <a:gd name="connsiteX231" fmla="*/ 2107781 w 4603109"/>
                <a:gd name="connsiteY231" fmla="*/ 0 h 924402"/>
                <a:gd name="connsiteX232" fmla="*/ 2128956 w 4603109"/>
                <a:gd name="connsiteY232" fmla="*/ 0 h 924402"/>
                <a:gd name="connsiteX233" fmla="*/ 2129514 w 4603109"/>
                <a:gd name="connsiteY233" fmla="*/ 0 h 924402"/>
                <a:gd name="connsiteX234" fmla="*/ 2136354 w 4603109"/>
                <a:gd name="connsiteY234" fmla="*/ 0 h 924402"/>
                <a:gd name="connsiteX235" fmla="*/ 2136987 w 4603109"/>
                <a:gd name="connsiteY235" fmla="*/ 0 h 924402"/>
                <a:gd name="connsiteX236" fmla="*/ 2138478 w 4603109"/>
                <a:gd name="connsiteY236" fmla="*/ 0 h 924402"/>
                <a:gd name="connsiteX237" fmla="*/ 2151916 w 4603109"/>
                <a:gd name="connsiteY237" fmla="*/ 0 h 924402"/>
                <a:gd name="connsiteX238" fmla="*/ 2152750 w 4603109"/>
                <a:gd name="connsiteY238" fmla="*/ 0 h 924402"/>
                <a:gd name="connsiteX239" fmla="*/ 2153122 w 4603109"/>
                <a:gd name="connsiteY239" fmla="*/ 0 h 924402"/>
                <a:gd name="connsiteX240" fmla="*/ 2154242 w 4603109"/>
                <a:gd name="connsiteY240" fmla="*/ 0 h 924402"/>
                <a:gd name="connsiteX241" fmla="*/ 2156597 w 4603109"/>
                <a:gd name="connsiteY241" fmla="*/ 0 h 924402"/>
                <a:gd name="connsiteX242" fmla="*/ 2159388 w 4603109"/>
                <a:gd name="connsiteY242" fmla="*/ 0 h 924402"/>
                <a:gd name="connsiteX243" fmla="*/ 2160879 w 4603109"/>
                <a:gd name="connsiteY243" fmla="*/ 0 h 924402"/>
                <a:gd name="connsiteX244" fmla="*/ 2161633 w 4603109"/>
                <a:gd name="connsiteY244" fmla="*/ 0 h 924402"/>
                <a:gd name="connsiteX245" fmla="*/ 2167051 w 4603109"/>
                <a:gd name="connsiteY245" fmla="*/ 0 h 924402"/>
                <a:gd name="connsiteX246" fmla="*/ 2178999 w 4603109"/>
                <a:gd name="connsiteY246" fmla="*/ 0 h 924402"/>
                <a:gd name="connsiteX247" fmla="*/ 2182158 w 4603109"/>
                <a:gd name="connsiteY247" fmla="*/ 0 h 924402"/>
                <a:gd name="connsiteX248" fmla="*/ 2182815 w 4603109"/>
                <a:gd name="connsiteY248" fmla="*/ 0 h 924402"/>
                <a:gd name="connsiteX249" fmla="*/ 2188666 w 4603109"/>
                <a:gd name="connsiteY249" fmla="*/ 0 h 924402"/>
                <a:gd name="connsiteX250" fmla="*/ 2189452 w 4603109"/>
                <a:gd name="connsiteY250" fmla="*/ 0 h 924402"/>
                <a:gd name="connsiteX251" fmla="*/ 2191697 w 4603109"/>
                <a:gd name="connsiteY251" fmla="*/ 0 h 924402"/>
                <a:gd name="connsiteX252" fmla="*/ 2195471 w 4603109"/>
                <a:gd name="connsiteY252" fmla="*/ 0 h 924402"/>
                <a:gd name="connsiteX253" fmla="*/ 2201759 w 4603109"/>
                <a:gd name="connsiteY253" fmla="*/ 0 h 924402"/>
                <a:gd name="connsiteX254" fmla="*/ 2203100 w 4603109"/>
                <a:gd name="connsiteY254" fmla="*/ 0 h 924402"/>
                <a:gd name="connsiteX255" fmla="*/ 2204559 w 4603109"/>
                <a:gd name="connsiteY255" fmla="*/ 0 h 924402"/>
                <a:gd name="connsiteX256" fmla="*/ 2204591 w 4603109"/>
                <a:gd name="connsiteY256" fmla="*/ 0 h 924402"/>
                <a:gd name="connsiteX257" fmla="*/ 2212273 w 4603109"/>
                <a:gd name="connsiteY257" fmla="*/ 0 h 924402"/>
                <a:gd name="connsiteX258" fmla="*/ 2225535 w 4603109"/>
                <a:gd name="connsiteY258" fmla="*/ 0 h 924402"/>
                <a:gd name="connsiteX259" fmla="*/ 2231674 w 4603109"/>
                <a:gd name="connsiteY259" fmla="*/ 0 h 924402"/>
                <a:gd name="connsiteX260" fmla="*/ 2232096 w 4603109"/>
                <a:gd name="connsiteY260" fmla="*/ 0 h 924402"/>
                <a:gd name="connsiteX261" fmla="*/ 2232220 w 4603109"/>
                <a:gd name="connsiteY261" fmla="*/ 0 h 924402"/>
                <a:gd name="connsiteX262" fmla="*/ 2233118 w 4603109"/>
                <a:gd name="connsiteY262" fmla="*/ 0 h 924402"/>
                <a:gd name="connsiteX263" fmla="*/ 2233165 w 4603109"/>
                <a:gd name="connsiteY263" fmla="*/ 0 h 924402"/>
                <a:gd name="connsiteX264" fmla="*/ 2256725 w 4603109"/>
                <a:gd name="connsiteY264" fmla="*/ 0 h 924402"/>
                <a:gd name="connsiteX265" fmla="*/ 2257283 w 4603109"/>
                <a:gd name="connsiteY265" fmla="*/ 0 h 924402"/>
                <a:gd name="connsiteX266" fmla="*/ 2262285 w 4603109"/>
                <a:gd name="connsiteY266" fmla="*/ 0 h 924402"/>
                <a:gd name="connsiteX267" fmla="*/ 2284366 w 4603109"/>
                <a:gd name="connsiteY267" fmla="*/ 0 h 924402"/>
                <a:gd name="connsiteX268" fmla="*/ 2289402 w 4603109"/>
                <a:gd name="connsiteY268" fmla="*/ 0 h 924402"/>
                <a:gd name="connsiteX269" fmla="*/ 2292052 w 4603109"/>
                <a:gd name="connsiteY269" fmla="*/ 0 h 924402"/>
                <a:gd name="connsiteX270" fmla="*/ 2299271 w 4603109"/>
                <a:gd name="connsiteY270" fmla="*/ 0 h 924402"/>
                <a:gd name="connsiteX271" fmla="*/ 2308721 w 4603109"/>
                <a:gd name="connsiteY271" fmla="*/ 0 h 924402"/>
                <a:gd name="connsiteX272" fmla="*/ 2309927 w 4603109"/>
                <a:gd name="connsiteY272" fmla="*/ 0 h 924402"/>
                <a:gd name="connsiteX273" fmla="*/ 2316435 w 4603109"/>
                <a:gd name="connsiteY273" fmla="*/ 0 h 924402"/>
                <a:gd name="connsiteX274" fmla="*/ 2316703 w 4603109"/>
                <a:gd name="connsiteY274" fmla="*/ 0 h 924402"/>
                <a:gd name="connsiteX275" fmla="*/ 2319466 w 4603109"/>
                <a:gd name="connsiteY275" fmla="*/ 0 h 924402"/>
                <a:gd name="connsiteX276" fmla="*/ 2322840 w 4603109"/>
                <a:gd name="connsiteY276" fmla="*/ 0 h 924402"/>
                <a:gd name="connsiteX277" fmla="*/ 2329528 w 4603109"/>
                <a:gd name="connsiteY277" fmla="*/ 0 h 924402"/>
                <a:gd name="connsiteX278" fmla="*/ 2330869 w 4603109"/>
                <a:gd name="connsiteY278" fmla="*/ 0 h 924402"/>
                <a:gd name="connsiteX279" fmla="*/ 2332328 w 4603109"/>
                <a:gd name="connsiteY279" fmla="*/ 0 h 924402"/>
                <a:gd name="connsiteX280" fmla="*/ 2332360 w 4603109"/>
                <a:gd name="connsiteY280" fmla="*/ 0 h 924402"/>
                <a:gd name="connsiteX281" fmla="*/ 2335803 w 4603109"/>
                <a:gd name="connsiteY281" fmla="*/ 0 h 924402"/>
                <a:gd name="connsiteX282" fmla="*/ 2343312 w 4603109"/>
                <a:gd name="connsiteY282" fmla="*/ 0 h 924402"/>
                <a:gd name="connsiteX283" fmla="*/ 2344804 w 4603109"/>
                <a:gd name="connsiteY283" fmla="*/ 0 h 924402"/>
                <a:gd name="connsiteX284" fmla="*/ 2346768 w 4603109"/>
                <a:gd name="connsiteY284" fmla="*/ 0 h 924402"/>
                <a:gd name="connsiteX285" fmla="*/ 2347827 w 4603109"/>
                <a:gd name="connsiteY285" fmla="*/ 0 h 924402"/>
                <a:gd name="connsiteX286" fmla="*/ 2352274 w 4603109"/>
                <a:gd name="connsiteY286" fmla="*/ 0 h 924402"/>
                <a:gd name="connsiteX287" fmla="*/ 2359443 w 4603109"/>
                <a:gd name="connsiteY287" fmla="*/ 0 h 924402"/>
                <a:gd name="connsiteX288" fmla="*/ 2359865 w 4603109"/>
                <a:gd name="connsiteY288" fmla="*/ 0 h 924402"/>
                <a:gd name="connsiteX289" fmla="*/ 2359989 w 4603109"/>
                <a:gd name="connsiteY289" fmla="*/ 0 h 924402"/>
                <a:gd name="connsiteX290" fmla="*/ 2360887 w 4603109"/>
                <a:gd name="connsiteY290" fmla="*/ 0 h 924402"/>
                <a:gd name="connsiteX291" fmla="*/ 2360934 w 4603109"/>
                <a:gd name="connsiteY291" fmla="*/ 0 h 924402"/>
                <a:gd name="connsiteX292" fmla="*/ 2371886 w 4603109"/>
                <a:gd name="connsiteY292" fmla="*/ 0 h 924402"/>
                <a:gd name="connsiteX293" fmla="*/ 2373377 w 4603109"/>
                <a:gd name="connsiteY293" fmla="*/ 0 h 924402"/>
                <a:gd name="connsiteX294" fmla="*/ 2377892 w 4603109"/>
                <a:gd name="connsiteY294" fmla="*/ 0 h 924402"/>
                <a:gd name="connsiteX295" fmla="*/ 2382339 w 4603109"/>
                <a:gd name="connsiteY295" fmla="*/ 0 h 924402"/>
                <a:gd name="connsiteX296" fmla="*/ 2390054 w 4603109"/>
                <a:gd name="connsiteY296" fmla="*/ 0 h 924402"/>
                <a:gd name="connsiteX297" fmla="*/ 2419821 w 4603109"/>
                <a:gd name="connsiteY297" fmla="*/ 0 h 924402"/>
                <a:gd name="connsiteX298" fmla="*/ 2427040 w 4603109"/>
                <a:gd name="connsiteY298" fmla="*/ 0 h 924402"/>
                <a:gd name="connsiteX299" fmla="*/ 2436490 w 4603109"/>
                <a:gd name="connsiteY299" fmla="*/ 0 h 924402"/>
                <a:gd name="connsiteX300" fmla="*/ 2444472 w 4603109"/>
                <a:gd name="connsiteY300" fmla="*/ 0 h 924402"/>
                <a:gd name="connsiteX301" fmla="*/ 2448678 w 4603109"/>
                <a:gd name="connsiteY301" fmla="*/ 0 h 924402"/>
                <a:gd name="connsiteX302" fmla="*/ 2450171 w 4603109"/>
                <a:gd name="connsiteY302" fmla="*/ 0 h 924402"/>
                <a:gd name="connsiteX303" fmla="*/ 2450609 w 4603109"/>
                <a:gd name="connsiteY303" fmla="*/ 0 h 924402"/>
                <a:gd name="connsiteX304" fmla="*/ 2463572 w 4603109"/>
                <a:gd name="connsiteY304" fmla="*/ 0 h 924402"/>
                <a:gd name="connsiteX305" fmla="*/ 2471081 w 4603109"/>
                <a:gd name="connsiteY305" fmla="*/ 0 h 924402"/>
                <a:gd name="connsiteX306" fmla="*/ 2472573 w 4603109"/>
                <a:gd name="connsiteY306" fmla="*/ 0 h 924402"/>
                <a:gd name="connsiteX307" fmla="*/ 2474537 w 4603109"/>
                <a:gd name="connsiteY307" fmla="*/ 0 h 924402"/>
                <a:gd name="connsiteX308" fmla="*/ 2475596 w 4603109"/>
                <a:gd name="connsiteY308" fmla="*/ 0 h 924402"/>
                <a:gd name="connsiteX309" fmla="*/ 2477252 w 4603109"/>
                <a:gd name="connsiteY309" fmla="*/ 0 h 924402"/>
                <a:gd name="connsiteX310" fmla="*/ 2478712 w 4603109"/>
                <a:gd name="connsiteY310" fmla="*/ 0 h 924402"/>
                <a:gd name="connsiteX311" fmla="*/ 2478743 w 4603109"/>
                <a:gd name="connsiteY311" fmla="*/ 0 h 924402"/>
                <a:gd name="connsiteX312" fmla="*/ 2480043 w 4603109"/>
                <a:gd name="connsiteY312" fmla="*/ 0 h 924402"/>
                <a:gd name="connsiteX313" fmla="*/ 2499655 w 4603109"/>
                <a:gd name="connsiteY313" fmla="*/ 0 h 924402"/>
                <a:gd name="connsiteX314" fmla="*/ 2501146 w 4603109"/>
                <a:gd name="connsiteY314" fmla="*/ 0 h 924402"/>
                <a:gd name="connsiteX315" fmla="*/ 2505661 w 4603109"/>
                <a:gd name="connsiteY315" fmla="*/ 0 h 924402"/>
                <a:gd name="connsiteX316" fmla="*/ 2508776 w 4603109"/>
                <a:gd name="connsiteY316" fmla="*/ 0 h 924402"/>
                <a:gd name="connsiteX317" fmla="*/ 2510108 w 4603109"/>
                <a:gd name="connsiteY317" fmla="*/ 0 h 924402"/>
                <a:gd name="connsiteX318" fmla="*/ 2524178 w 4603109"/>
                <a:gd name="connsiteY318" fmla="*/ 0 h 924402"/>
                <a:gd name="connsiteX319" fmla="*/ 2525248 w 4603109"/>
                <a:gd name="connsiteY319" fmla="*/ 0 h 924402"/>
                <a:gd name="connsiteX320" fmla="*/ 2525669 w 4603109"/>
                <a:gd name="connsiteY320" fmla="*/ 0 h 924402"/>
                <a:gd name="connsiteX321" fmla="*/ 2552329 w 4603109"/>
                <a:gd name="connsiteY321" fmla="*/ 0 h 924402"/>
                <a:gd name="connsiteX322" fmla="*/ 2552751 w 4603109"/>
                <a:gd name="connsiteY322" fmla="*/ 0 h 924402"/>
                <a:gd name="connsiteX323" fmla="*/ 2554242 w 4603109"/>
                <a:gd name="connsiteY323" fmla="*/ 0 h 924402"/>
                <a:gd name="connsiteX324" fmla="*/ 2574787 w 4603109"/>
                <a:gd name="connsiteY324" fmla="*/ 0 h 924402"/>
                <a:gd name="connsiteX325" fmla="*/ 2576279 w 4603109"/>
                <a:gd name="connsiteY325" fmla="*/ 0 h 924402"/>
                <a:gd name="connsiteX326" fmla="*/ 2576447 w 4603109"/>
                <a:gd name="connsiteY326" fmla="*/ 0 h 924402"/>
                <a:gd name="connsiteX327" fmla="*/ 2577940 w 4603109"/>
                <a:gd name="connsiteY327" fmla="*/ 0 h 924402"/>
                <a:gd name="connsiteX328" fmla="*/ 2603360 w 4603109"/>
                <a:gd name="connsiteY328" fmla="*/ 0 h 924402"/>
                <a:gd name="connsiteX329" fmla="*/ 2604852 w 4603109"/>
                <a:gd name="connsiteY329" fmla="*/ 0 h 924402"/>
                <a:gd name="connsiteX330" fmla="*/ 2605021 w 4603109"/>
                <a:gd name="connsiteY330" fmla="*/ 0 h 924402"/>
                <a:gd name="connsiteX331" fmla="*/ 2605484 w 4603109"/>
                <a:gd name="connsiteY331" fmla="*/ 0 h 924402"/>
                <a:gd name="connsiteX332" fmla="*/ 2606481 w 4603109"/>
                <a:gd name="connsiteY332" fmla="*/ 0 h 924402"/>
                <a:gd name="connsiteX333" fmla="*/ 2606512 w 4603109"/>
                <a:gd name="connsiteY333" fmla="*/ 0 h 924402"/>
                <a:gd name="connsiteX334" fmla="*/ 2606976 w 4603109"/>
                <a:gd name="connsiteY334" fmla="*/ 0 h 924402"/>
                <a:gd name="connsiteX335" fmla="*/ 2618923 w 4603109"/>
                <a:gd name="connsiteY335" fmla="*/ 0 h 924402"/>
                <a:gd name="connsiteX336" fmla="*/ 2621248 w 4603109"/>
                <a:gd name="connsiteY336" fmla="*/ 0 h 924402"/>
                <a:gd name="connsiteX337" fmla="*/ 2622740 w 4603109"/>
                <a:gd name="connsiteY337" fmla="*/ 0 h 924402"/>
                <a:gd name="connsiteX338" fmla="*/ 2627885 w 4603109"/>
                <a:gd name="connsiteY338" fmla="*/ 0 h 924402"/>
                <a:gd name="connsiteX339" fmla="*/ 2629377 w 4603109"/>
                <a:gd name="connsiteY339" fmla="*/ 0 h 924402"/>
                <a:gd name="connsiteX340" fmla="*/ 2634058 w 4603109"/>
                <a:gd name="connsiteY340" fmla="*/ 0 h 924402"/>
                <a:gd name="connsiteX341" fmla="*/ 2635549 w 4603109"/>
                <a:gd name="connsiteY341" fmla="*/ 0 h 924402"/>
                <a:gd name="connsiteX342" fmla="*/ 2636545 w 4603109"/>
                <a:gd name="connsiteY342" fmla="*/ 0 h 924402"/>
                <a:gd name="connsiteX343" fmla="*/ 2648987 w 4603109"/>
                <a:gd name="connsiteY343" fmla="*/ 0 h 924402"/>
                <a:gd name="connsiteX344" fmla="*/ 2649821 w 4603109"/>
                <a:gd name="connsiteY344" fmla="*/ 0 h 924402"/>
                <a:gd name="connsiteX345" fmla="*/ 2651313 w 4603109"/>
                <a:gd name="connsiteY345" fmla="*/ 0 h 924402"/>
                <a:gd name="connsiteX346" fmla="*/ 2651947 w 4603109"/>
                <a:gd name="connsiteY346" fmla="*/ 0 h 924402"/>
                <a:gd name="connsiteX347" fmla="*/ 2653017 w 4603109"/>
                <a:gd name="connsiteY347" fmla="*/ 0 h 924402"/>
                <a:gd name="connsiteX348" fmla="*/ 2653438 w 4603109"/>
                <a:gd name="connsiteY348" fmla="*/ 0 h 924402"/>
                <a:gd name="connsiteX349" fmla="*/ 2656459 w 4603109"/>
                <a:gd name="connsiteY349" fmla="*/ 0 h 924402"/>
                <a:gd name="connsiteX350" fmla="*/ 2657950 w 4603109"/>
                <a:gd name="connsiteY350" fmla="*/ 0 h 924402"/>
                <a:gd name="connsiteX351" fmla="*/ 2665460 w 4603109"/>
                <a:gd name="connsiteY351" fmla="*/ 0 h 924402"/>
                <a:gd name="connsiteX352" fmla="*/ 2680098 w 4603109"/>
                <a:gd name="connsiteY352" fmla="*/ 0 h 924402"/>
                <a:gd name="connsiteX353" fmla="*/ 2680520 w 4603109"/>
                <a:gd name="connsiteY353" fmla="*/ 0 h 924402"/>
                <a:gd name="connsiteX354" fmla="*/ 2682011 w 4603109"/>
                <a:gd name="connsiteY354" fmla="*/ 0 h 924402"/>
                <a:gd name="connsiteX355" fmla="*/ 2692542 w 4603109"/>
                <a:gd name="connsiteY355" fmla="*/ 0 h 924402"/>
                <a:gd name="connsiteX356" fmla="*/ 2702556 w 4603109"/>
                <a:gd name="connsiteY356" fmla="*/ 0 h 924402"/>
                <a:gd name="connsiteX357" fmla="*/ 2704048 w 4603109"/>
                <a:gd name="connsiteY357" fmla="*/ 0 h 924402"/>
                <a:gd name="connsiteX358" fmla="*/ 2724289 w 4603109"/>
                <a:gd name="connsiteY358" fmla="*/ 0 h 924402"/>
                <a:gd name="connsiteX359" fmla="*/ 2731129 w 4603109"/>
                <a:gd name="connsiteY359" fmla="*/ 0 h 924402"/>
                <a:gd name="connsiteX360" fmla="*/ 2732621 w 4603109"/>
                <a:gd name="connsiteY360" fmla="*/ 0 h 924402"/>
                <a:gd name="connsiteX361" fmla="*/ 2733253 w 4603109"/>
                <a:gd name="connsiteY361" fmla="*/ 0 h 924402"/>
                <a:gd name="connsiteX362" fmla="*/ 2734745 w 4603109"/>
                <a:gd name="connsiteY362" fmla="*/ 0 h 924402"/>
                <a:gd name="connsiteX363" fmla="*/ 2746692 w 4603109"/>
                <a:gd name="connsiteY363" fmla="*/ 0 h 924402"/>
                <a:gd name="connsiteX364" fmla="*/ 2749017 w 4603109"/>
                <a:gd name="connsiteY364" fmla="*/ 0 h 924402"/>
                <a:gd name="connsiteX365" fmla="*/ 2750509 w 4603109"/>
                <a:gd name="connsiteY365" fmla="*/ 0 h 924402"/>
                <a:gd name="connsiteX366" fmla="*/ 2754354 w 4603109"/>
                <a:gd name="connsiteY366" fmla="*/ 0 h 924402"/>
                <a:gd name="connsiteX367" fmla="*/ 2755654 w 4603109"/>
                <a:gd name="connsiteY367" fmla="*/ 0 h 924402"/>
                <a:gd name="connsiteX368" fmla="*/ 2757146 w 4603109"/>
                <a:gd name="connsiteY368" fmla="*/ 0 h 924402"/>
                <a:gd name="connsiteX369" fmla="*/ 2761827 w 4603109"/>
                <a:gd name="connsiteY369" fmla="*/ 0 h 924402"/>
                <a:gd name="connsiteX370" fmla="*/ 2763318 w 4603109"/>
                <a:gd name="connsiteY370" fmla="*/ 0 h 924402"/>
                <a:gd name="connsiteX371" fmla="*/ 2776756 w 4603109"/>
                <a:gd name="connsiteY371" fmla="*/ 0 h 924402"/>
                <a:gd name="connsiteX372" fmla="*/ 2777590 w 4603109"/>
                <a:gd name="connsiteY372" fmla="*/ 0 h 924402"/>
                <a:gd name="connsiteX373" fmla="*/ 2779082 w 4603109"/>
                <a:gd name="connsiteY373" fmla="*/ 0 h 924402"/>
                <a:gd name="connsiteX374" fmla="*/ 2783442 w 4603109"/>
                <a:gd name="connsiteY374" fmla="*/ 0 h 924402"/>
                <a:gd name="connsiteX375" fmla="*/ 2784228 w 4603109"/>
                <a:gd name="connsiteY375" fmla="*/ 0 h 924402"/>
                <a:gd name="connsiteX376" fmla="*/ 2785719 w 4603109"/>
                <a:gd name="connsiteY376" fmla="*/ 0 h 924402"/>
                <a:gd name="connsiteX377" fmla="*/ 2786473 w 4603109"/>
                <a:gd name="connsiteY377" fmla="*/ 0 h 924402"/>
                <a:gd name="connsiteX378" fmla="*/ 2793229 w 4603109"/>
                <a:gd name="connsiteY378" fmla="*/ 0 h 924402"/>
                <a:gd name="connsiteX379" fmla="*/ 2799367 w 4603109"/>
                <a:gd name="connsiteY379" fmla="*/ 0 h 924402"/>
                <a:gd name="connsiteX380" fmla="*/ 2813506 w 4603109"/>
                <a:gd name="connsiteY380" fmla="*/ 0 h 924402"/>
                <a:gd name="connsiteX381" fmla="*/ 2820311 w 4603109"/>
                <a:gd name="connsiteY381" fmla="*/ 0 h 924402"/>
                <a:gd name="connsiteX382" fmla="*/ 2827893 w 4603109"/>
                <a:gd name="connsiteY382" fmla="*/ 0 h 924402"/>
                <a:gd name="connsiteX383" fmla="*/ 2827940 w 4603109"/>
                <a:gd name="connsiteY383" fmla="*/ 0 h 924402"/>
                <a:gd name="connsiteX384" fmla="*/ 2829431 w 4603109"/>
                <a:gd name="connsiteY384" fmla="*/ 0 h 924402"/>
                <a:gd name="connsiteX385" fmla="*/ 2829978 w 4603109"/>
                <a:gd name="connsiteY385" fmla="*/ 0 h 924402"/>
                <a:gd name="connsiteX386" fmla="*/ 2852058 w 4603109"/>
                <a:gd name="connsiteY386" fmla="*/ 0 h 924402"/>
                <a:gd name="connsiteX387" fmla="*/ 2857060 w 4603109"/>
                <a:gd name="connsiteY387" fmla="*/ 0 h 924402"/>
                <a:gd name="connsiteX388" fmla="*/ 2857958 w 4603109"/>
                <a:gd name="connsiteY388" fmla="*/ 0 h 924402"/>
                <a:gd name="connsiteX389" fmla="*/ 2871601 w 4603109"/>
                <a:gd name="connsiteY389" fmla="*/ 0 h 924402"/>
                <a:gd name="connsiteX390" fmla="*/ 2882123 w 4603109"/>
                <a:gd name="connsiteY390" fmla="*/ 0 h 924402"/>
                <a:gd name="connsiteX391" fmla="*/ 2894046 w 4603109"/>
                <a:gd name="connsiteY391" fmla="*/ 0 h 924402"/>
                <a:gd name="connsiteX392" fmla="*/ 2903496 w 4603109"/>
                <a:gd name="connsiteY392" fmla="*/ 0 h 924402"/>
                <a:gd name="connsiteX393" fmla="*/ 2911211 w 4603109"/>
                <a:gd name="connsiteY393" fmla="*/ 0 h 924402"/>
                <a:gd name="connsiteX394" fmla="*/ 2914242 w 4603109"/>
                <a:gd name="connsiteY394" fmla="*/ 0 h 924402"/>
                <a:gd name="connsiteX395" fmla="*/ 2914461 w 4603109"/>
                <a:gd name="connsiteY395" fmla="*/ 0 h 924402"/>
                <a:gd name="connsiteX396" fmla="*/ 2924111 w 4603109"/>
                <a:gd name="connsiteY396" fmla="*/ 0 h 924402"/>
                <a:gd name="connsiteX397" fmla="*/ 2927136 w 4603109"/>
                <a:gd name="connsiteY397" fmla="*/ 0 h 924402"/>
                <a:gd name="connsiteX398" fmla="*/ 2933561 w 4603109"/>
                <a:gd name="connsiteY398" fmla="*/ 0 h 924402"/>
                <a:gd name="connsiteX399" fmla="*/ 2939580 w 4603109"/>
                <a:gd name="connsiteY399" fmla="*/ 0 h 924402"/>
                <a:gd name="connsiteX400" fmla="*/ 2941275 w 4603109"/>
                <a:gd name="connsiteY400" fmla="*/ 0 h 924402"/>
                <a:gd name="connsiteX401" fmla="*/ 2941543 w 4603109"/>
                <a:gd name="connsiteY401" fmla="*/ 0 h 924402"/>
                <a:gd name="connsiteX402" fmla="*/ 2945586 w 4603109"/>
                <a:gd name="connsiteY402" fmla="*/ 0 h 924402"/>
                <a:gd name="connsiteX403" fmla="*/ 2950032 w 4603109"/>
                <a:gd name="connsiteY403" fmla="*/ 0 h 924402"/>
                <a:gd name="connsiteX404" fmla="*/ 2955662 w 4603109"/>
                <a:gd name="connsiteY404" fmla="*/ 0 h 924402"/>
                <a:gd name="connsiteX405" fmla="*/ 2955709 w 4603109"/>
                <a:gd name="connsiteY405" fmla="*/ 0 h 924402"/>
                <a:gd name="connsiteX406" fmla="*/ 2957200 w 4603109"/>
                <a:gd name="connsiteY406" fmla="*/ 0 h 924402"/>
                <a:gd name="connsiteX407" fmla="*/ 2957747 w 4603109"/>
                <a:gd name="connsiteY407" fmla="*/ 0 h 924402"/>
                <a:gd name="connsiteX408" fmla="*/ 2968152 w 4603109"/>
                <a:gd name="connsiteY408" fmla="*/ 0 h 924402"/>
                <a:gd name="connsiteX409" fmla="*/ 2969644 w 4603109"/>
                <a:gd name="connsiteY409" fmla="*/ 0 h 924402"/>
                <a:gd name="connsiteX410" fmla="*/ 2972667 w 4603109"/>
                <a:gd name="connsiteY410" fmla="*/ 0 h 924402"/>
                <a:gd name="connsiteX411" fmla="*/ 2977114 w 4603109"/>
                <a:gd name="connsiteY411" fmla="*/ 0 h 924402"/>
                <a:gd name="connsiteX412" fmla="*/ 2984829 w 4603109"/>
                <a:gd name="connsiteY412" fmla="*/ 0 h 924402"/>
                <a:gd name="connsiteX413" fmla="*/ 2985727 w 4603109"/>
                <a:gd name="connsiteY413" fmla="*/ 0 h 924402"/>
                <a:gd name="connsiteX414" fmla="*/ 2999370 w 4603109"/>
                <a:gd name="connsiteY414" fmla="*/ 0 h 924402"/>
                <a:gd name="connsiteX415" fmla="*/ 3021815 w 4603109"/>
                <a:gd name="connsiteY415" fmla="*/ 0 h 924402"/>
                <a:gd name="connsiteX416" fmla="*/ 3031265 w 4603109"/>
                <a:gd name="connsiteY416" fmla="*/ 0 h 924402"/>
                <a:gd name="connsiteX417" fmla="*/ 3042230 w 4603109"/>
                <a:gd name="connsiteY417" fmla="*/ 0 h 924402"/>
                <a:gd name="connsiteX418" fmla="*/ 3044946 w 4603109"/>
                <a:gd name="connsiteY418" fmla="*/ 0 h 924402"/>
                <a:gd name="connsiteX419" fmla="*/ 3051880 w 4603109"/>
                <a:gd name="connsiteY419" fmla="*/ 0 h 924402"/>
                <a:gd name="connsiteX420" fmla="*/ 3061330 w 4603109"/>
                <a:gd name="connsiteY420" fmla="*/ 0 h 924402"/>
                <a:gd name="connsiteX421" fmla="*/ 3067349 w 4603109"/>
                <a:gd name="connsiteY421" fmla="*/ 0 h 924402"/>
                <a:gd name="connsiteX422" fmla="*/ 3069312 w 4603109"/>
                <a:gd name="connsiteY422" fmla="*/ 0 h 924402"/>
                <a:gd name="connsiteX423" fmla="*/ 3073355 w 4603109"/>
                <a:gd name="connsiteY423" fmla="*/ 0 h 924402"/>
                <a:gd name="connsiteX424" fmla="*/ 3073518 w 4603109"/>
                <a:gd name="connsiteY424" fmla="*/ 0 h 924402"/>
                <a:gd name="connsiteX425" fmla="*/ 3075011 w 4603109"/>
                <a:gd name="connsiteY425" fmla="*/ 0 h 924402"/>
                <a:gd name="connsiteX426" fmla="*/ 3077801 w 4603109"/>
                <a:gd name="connsiteY426" fmla="*/ 0 h 924402"/>
                <a:gd name="connsiteX427" fmla="*/ 3095921 w 4603109"/>
                <a:gd name="connsiteY427" fmla="*/ 0 h 924402"/>
                <a:gd name="connsiteX428" fmla="*/ 3097413 w 4603109"/>
                <a:gd name="connsiteY428" fmla="*/ 0 h 924402"/>
                <a:gd name="connsiteX429" fmla="*/ 3100436 w 4603109"/>
                <a:gd name="connsiteY429" fmla="*/ 0 h 924402"/>
                <a:gd name="connsiteX430" fmla="*/ 3103552 w 4603109"/>
                <a:gd name="connsiteY430" fmla="*/ 0 h 924402"/>
                <a:gd name="connsiteX431" fmla="*/ 3104883 w 4603109"/>
                <a:gd name="connsiteY431" fmla="*/ 0 h 924402"/>
                <a:gd name="connsiteX432" fmla="*/ 3120023 w 4603109"/>
                <a:gd name="connsiteY432" fmla="*/ 0 h 924402"/>
                <a:gd name="connsiteX433" fmla="*/ 3120445 w 4603109"/>
                <a:gd name="connsiteY433" fmla="*/ 0 h 924402"/>
                <a:gd name="connsiteX434" fmla="*/ 3149018 w 4603109"/>
                <a:gd name="connsiteY434" fmla="*/ 0 h 924402"/>
                <a:gd name="connsiteX435" fmla="*/ 3150088 w 4603109"/>
                <a:gd name="connsiteY435" fmla="*/ 0 h 924402"/>
                <a:gd name="connsiteX436" fmla="*/ 3150509 w 4603109"/>
                <a:gd name="connsiteY436" fmla="*/ 0 h 924402"/>
                <a:gd name="connsiteX437" fmla="*/ 3171054 w 4603109"/>
                <a:gd name="connsiteY437" fmla="*/ 0 h 924402"/>
                <a:gd name="connsiteX438" fmla="*/ 3172715 w 4603109"/>
                <a:gd name="connsiteY438" fmla="*/ 0 h 924402"/>
                <a:gd name="connsiteX439" fmla="*/ 3199627 w 4603109"/>
                <a:gd name="connsiteY439" fmla="*/ 0 h 924402"/>
                <a:gd name="connsiteX440" fmla="*/ 3201119 w 4603109"/>
                <a:gd name="connsiteY440" fmla="*/ 0 h 924402"/>
                <a:gd name="connsiteX441" fmla="*/ 3201287 w 4603109"/>
                <a:gd name="connsiteY441" fmla="*/ 0 h 924402"/>
                <a:gd name="connsiteX442" fmla="*/ 3201751 w 4603109"/>
                <a:gd name="connsiteY442" fmla="*/ 0 h 924402"/>
                <a:gd name="connsiteX443" fmla="*/ 3202780 w 4603109"/>
                <a:gd name="connsiteY443" fmla="*/ 0 h 924402"/>
                <a:gd name="connsiteX444" fmla="*/ 3217515 w 4603109"/>
                <a:gd name="connsiteY444" fmla="*/ 0 h 924402"/>
                <a:gd name="connsiteX445" fmla="*/ 3224152 w 4603109"/>
                <a:gd name="connsiteY445" fmla="*/ 0 h 924402"/>
                <a:gd name="connsiteX446" fmla="*/ 3230324 w 4603109"/>
                <a:gd name="connsiteY446" fmla="*/ 0 h 924402"/>
                <a:gd name="connsiteX447" fmla="*/ 3231321 w 4603109"/>
                <a:gd name="connsiteY447" fmla="*/ 0 h 924402"/>
                <a:gd name="connsiteX448" fmla="*/ 3231816 w 4603109"/>
                <a:gd name="connsiteY448" fmla="*/ 0 h 924402"/>
                <a:gd name="connsiteX449" fmla="*/ 3243763 w 4603109"/>
                <a:gd name="connsiteY449" fmla="*/ 0 h 924402"/>
                <a:gd name="connsiteX450" fmla="*/ 3246088 w 4603109"/>
                <a:gd name="connsiteY450" fmla="*/ 0 h 924402"/>
                <a:gd name="connsiteX451" fmla="*/ 3247580 w 4603109"/>
                <a:gd name="connsiteY451" fmla="*/ 0 h 924402"/>
                <a:gd name="connsiteX452" fmla="*/ 3247792 w 4603109"/>
                <a:gd name="connsiteY452" fmla="*/ 0 h 924402"/>
                <a:gd name="connsiteX453" fmla="*/ 3248214 w 4603109"/>
                <a:gd name="connsiteY453" fmla="*/ 0 h 924402"/>
                <a:gd name="connsiteX454" fmla="*/ 3252725 w 4603109"/>
                <a:gd name="connsiteY454" fmla="*/ 0 h 924402"/>
                <a:gd name="connsiteX455" fmla="*/ 3254217 w 4603109"/>
                <a:gd name="connsiteY455" fmla="*/ 0 h 924402"/>
                <a:gd name="connsiteX456" fmla="*/ 3260235 w 4603109"/>
                <a:gd name="connsiteY456" fmla="*/ 0 h 924402"/>
                <a:gd name="connsiteX457" fmla="*/ 3276787 w 4603109"/>
                <a:gd name="connsiteY457" fmla="*/ 0 h 924402"/>
                <a:gd name="connsiteX458" fmla="*/ 3277857 w 4603109"/>
                <a:gd name="connsiteY458" fmla="*/ 0 h 924402"/>
                <a:gd name="connsiteX459" fmla="*/ 3278278 w 4603109"/>
                <a:gd name="connsiteY459" fmla="*/ 0 h 924402"/>
                <a:gd name="connsiteX460" fmla="*/ 3290300 w 4603109"/>
                <a:gd name="connsiteY460" fmla="*/ 0 h 924402"/>
                <a:gd name="connsiteX461" fmla="*/ 3298823 w 4603109"/>
                <a:gd name="connsiteY461" fmla="*/ 0 h 924402"/>
                <a:gd name="connsiteX462" fmla="*/ 3327396 w 4603109"/>
                <a:gd name="connsiteY462" fmla="*/ 0 h 924402"/>
                <a:gd name="connsiteX463" fmla="*/ 3328888 w 4603109"/>
                <a:gd name="connsiteY463" fmla="*/ 0 h 924402"/>
                <a:gd name="connsiteX464" fmla="*/ 3329520 w 4603109"/>
                <a:gd name="connsiteY464" fmla="*/ 0 h 924402"/>
                <a:gd name="connsiteX465" fmla="*/ 3345284 w 4603109"/>
                <a:gd name="connsiteY465" fmla="*/ 0 h 924402"/>
                <a:gd name="connsiteX466" fmla="*/ 3349129 w 4603109"/>
                <a:gd name="connsiteY466" fmla="*/ 0 h 924402"/>
                <a:gd name="connsiteX467" fmla="*/ 3351921 w 4603109"/>
                <a:gd name="connsiteY467" fmla="*/ 0 h 924402"/>
                <a:gd name="connsiteX468" fmla="*/ 3358093 w 4603109"/>
                <a:gd name="connsiteY468" fmla="*/ 0 h 924402"/>
                <a:gd name="connsiteX469" fmla="*/ 3359585 w 4603109"/>
                <a:gd name="connsiteY469" fmla="*/ 0 h 924402"/>
                <a:gd name="connsiteX470" fmla="*/ 3371532 w 4603109"/>
                <a:gd name="connsiteY470" fmla="*/ 0 h 924402"/>
                <a:gd name="connsiteX471" fmla="*/ 3373857 w 4603109"/>
                <a:gd name="connsiteY471" fmla="*/ 0 h 924402"/>
                <a:gd name="connsiteX472" fmla="*/ 3375349 w 4603109"/>
                <a:gd name="connsiteY472" fmla="*/ 0 h 924402"/>
                <a:gd name="connsiteX473" fmla="*/ 3380494 w 4603109"/>
                <a:gd name="connsiteY473" fmla="*/ 0 h 924402"/>
                <a:gd name="connsiteX474" fmla="*/ 3381986 w 4603109"/>
                <a:gd name="connsiteY474" fmla="*/ 0 h 924402"/>
                <a:gd name="connsiteX475" fmla="*/ 3388004 w 4603109"/>
                <a:gd name="connsiteY475" fmla="*/ 0 h 924402"/>
                <a:gd name="connsiteX476" fmla="*/ 3408282 w 4603109"/>
                <a:gd name="connsiteY476" fmla="*/ 0 h 924402"/>
                <a:gd name="connsiteX477" fmla="*/ 3418069 w 4603109"/>
                <a:gd name="connsiteY477" fmla="*/ 0 h 924402"/>
                <a:gd name="connsiteX478" fmla="*/ 3424207 w 4603109"/>
                <a:gd name="connsiteY478" fmla="*/ 0 h 924402"/>
                <a:gd name="connsiteX479" fmla="*/ 3424753 w 4603109"/>
                <a:gd name="connsiteY479" fmla="*/ 0 h 924402"/>
                <a:gd name="connsiteX480" fmla="*/ 3452733 w 4603109"/>
                <a:gd name="connsiteY480" fmla="*/ 0 h 924402"/>
                <a:gd name="connsiteX481" fmla="*/ 3454818 w 4603109"/>
                <a:gd name="connsiteY481" fmla="*/ 0 h 924402"/>
                <a:gd name="connsiteX482" fmla="*/ 3476898 w 4603109"/>
                <a:gd name="connsiteY482" fmla="*/ 0 h 924402"/>
                <a:gd name="connsiteX483" fmla="*/ 3496441 w 4603109"/>
                <a:gd name="connsiteY483" fmla="*/ 0 h 924402"/>
                <a:gd name="connsiteX484" fmla="*/ 3509236 w 4603109"/>
                <a:gd name="connsiteY484" fmla="*/ 0 h 924402"/>
                <a:gd name="connsiteX485" fmla="*/ 3518886 w 4603109"/>
                <a:gd name="connsiteY485" fmla="*/ 0 h 924402"/>
                <a:gd name="connsiteX486" fmla="*/ 3528336 w 4603109"/>
                <a:gd name="connsiteY486" fmla="*/ 0 h 924402"/>
                <a:gd name="connsiteX487" fmla="*/ 3536051 w 4603109"/>
                <a:gd name="connsiteY487" fmla="*/ 0 h 924402"/>
                <a:gd name="connsiteX488" fmla="*/ 3539301 w 4603109"/>
                <a:gd name="connsiteY488" fmla="*/ 0 h 924402"/>
                <a:gd name="connsiteX489" fmla="*/ 3540361 w 4603109"/>
                <a:gd name="connsiteY489" fmla="*/ 0 h 924402"/>
                <a:gd name="connsiteX490" fmla="*/ 3544807 w 4603109"/>
                <a:gd name="connsiteY490" fmla="*/ 0 h 924402"/>
                <a:gd name="connsiteX491" fmla="*/ 3551976 w 4603109"/>
                <a:gd name="connsiteY491" fmla="*/ 0 h 924402"/>
                <a:gd name="connsiteX492" fmla="*/ 3552522 w 4603109"/>
                <a:gd name="connsiteY492" fmla="*/ 0 h 924402"/>
                <a:gd name="connsiteX493" fmla="*/ 3564420 w 4603109"/>
                <a:gd name="connsiteY493" fmla="*/ 0 h 924402"/>
                <a:gd name="connsiteX494" fmla="*/ 3570426 w 4603109"/>
                <a:gd name="connsiteY494" fmla="*/ 0 h 924402"/>
                <a:gd name="connsiteX495" fmla="*/ 3574872 w 4603109"/>
                <a:gd name="connsiteY495" fmla="*/ 0 h 924402"/>
                <a:gd name="connsiteX496" fmla="*/ 3580502 w 4603109"/>
                <a:gd name="connsiteY496" fmla="*/ 0 h 924402"/>
                <a:gd name="connsiteX497" fmla="*/ 3582587 w 4603109"/>
                <a:gd name="connsiteY497" fmla="*/ 0 h 924402"/>
                <a:gd name="connsiteX498" fmla="*/ 3624210 w 4603109"/>
                <a:gd name="connsiteY498" fmla="*/ 0 h 924402"/>
                <a:gd name="connsiteX499" fmla="*/ 3637005 w 4603109"/>
                <a:gd name="connsiteY499" fmla="*/ 0 h 924402"/>
                <a:gd name="connsiteX500" fmla="*/ 3646655 w 4603109"/>
                <a:gd name="connsiteY500" fmla="*/ 0 h 924402"/>
                <a:gd name="connsiteX501" fmla="*/ 3656105 w 4603109"/>
                <a:gd name="connsiteY501" fmla="*/ 0 h 924402"/>
                <a:gd name="connsiteX502" fmla="*/ 3667070 w 4603109"/>
                <a:gd name="connsiteY502" fmla="*/ 0 h 924402"/>
                <a:gd name="connsiteX503" fmla="*/ 3668130 w 4603109"/>
                <a:gd name="connsiteY503" fmla="*/ 0 h 924402"/>
                <a:gd name="connsiteX504" fmla="*/ 3669786 w 4603109"/>
                <a:gd name="connsiteY504" fmla="*/ 0 h 924402"/>
                <a:gd name="connsiteX505" fmla="*/ 3672576 w 4603109"/>
                <a:gd name="connsiteY505" fmla="*/ 0 h 924402"/>
                <a:gd name="connsiteX506" fmla="*/ 3692189 w 4603109"/>
                <a:gd name="connsiteY506" fmla="*/ 0 h 924402"/>
                <a:gd name="connsiteX507" fmla="*/ 3698195 w 4603109"/>
                <a:gd name="connsiteY507" fmla="*/ 0 h 924402"/>
                <a:gd name="connsiteX508" fmla="*/ 3702641 w 4603109"/>
                <a:gd name="connsiteY508" fmla="*/ 0 h 924402"/>
                <a:gd name="connsiteX509" fmla="*/ 3744863 w 4603109"/>
                <a:gd name="connsiteY509" fmla="*/ 0 h 924402"/>
                <a:gd name="connsiteX510" fmla="*/ 3745285 w 4603109"/>
                <a:gd name="connsiteY510" fmla="*/ 0 h 924402"/>
                <a:gd name="connsiteX511" fmla="*/ 3795894 w 4603109"/>
                <a:gd name="connsiteY511" fmla="*/ 0 h 924402"/>
                <a:gd name="connsiteX512" fmla="*/ 3797555 w 4603109"/>
                <a:gd name="connsiteY512" fmla="*/ 0 h 924402"/>
                <a:gd name="connsiteX513" fmla="*/ 3826591 w 4603109"/>
                <a:gd name="connsiteY513" fmla="*/ 0 h 924402"/>
                <a:gd name="connsiteX514" fmla="*/ 3842355 w 4603109"/>
                <a:gd name="connsiteY514" fmla="*/ 0 h 924402"/>
                <a:gd name="connsiteX515" fmla="*/ 3848992 w 4603109"/>
                <a:gd name="connsiteY515" fmla="*/ 0 h 924402"/>
                <a:gd name="connsiteX516" fmla="*/ 3872632 w 4603109"/>
                <a:gd name="connsiteY516" fmla="*/ 0 h 924402"/>
                <a:gd name="connsiteX517" fmla="*/ 3873054 w 4603109"/>
                <a:gd name="connsiteY517" fmla="*/ 0 h 924402"/>
                <a:gd name="connsiteX518" fmla="*/ 3885075 w 4603109"/>
                <a:gd name="connsiteY518" fmla="*/ 0 h 924402"/>
                <a:gd name="connsiteX519" fmla="*/ 3923663 w 4603109"/>
                <a:gd name="connsiteY519" fmla="*/ 0 h 924402"/>
                <a:gd name="connsiteX520" fmla="*/ 3954360 w 4603109"/>
                <a:gd name="connsiteY520" fmla="*/ 0 h 924402"/>
                <a:gd name="connsiteX521" fmla="*/ 3970124 w 4603109"/>
                <a:gd name="connsiteY521" fmla="*/ 0 h 924402"/>
                <a:gd name="connsiteX522" fmla="*/ 3976761 w 4603109"/>
                <a:gd name="connsiteY522" fmla="*/ 0 h 924402"/>
                <a:gd name="connsiteX523" fmla="*/ 4012844 w 4603109"/>
                <a:gd name="connsiteY523" fmla="*/ 0 h 924402"/>
                <a:gd name="connsiteX524" fmla="*/ 4049593 w 4603109"/>
                <a:gd name="connsiteY524" fmla="*/ 0 h 924402"/>
                <a:gd name="connsiteX525" fmla="*/ 4169647 w 4603109"/>
                <a:gd name="connsiteY525" fmla="*/ 0 h 924402"/>
                <a:gd name="connsiteX526" fmla="*/ 4177362 w 4603109"/>
                <a:gd name="connsiteY526" fmla="*/ 0 h 924402"/>
                <a:gd name="connsiteX527" fmla="*/ 4297416 w 4603109"/>
                <a:gd name="connsiteY527" fmla="*/ 0 h 924402"/>
                <a:gd name="connsiteX528" fmla="*/ 4379339 w 4603109"/>
                <a:gd name="connsiteY528" fmla="*/ 47054 h 924402"/>
                <a:gd name="connsiteX529" fmla="*/ 4591731 w 4603109"/>
                <a:gd name="connsiteY529" fmla="*/ 415146 h 924402"/>
                <a:gd name="connsiteX530" fmla="*/ 4591731 w 4603109"/>
                <a:gd name="connsiteY530" fmla="*/ 509257 h 924402"/>
                <a:gd name="connsiteX531" fmla="*/ 4379339 w 4603109"/>
                <a:gd name="connsiteY531" fmla="*/ 877348 h 924402"/>
                <a:gd name="connsiteX532" fmla="*/ 4297416 w 4603109"/>
                <a:gd name="connsiteY532" fmla="*/ 924402 h 924402"/>
                <a:gd name="connsiteX533" fmla="*/ 4169647 w 4603109"/>
                <a:gd name="connsiteY533" fmla="*/ 924402 h 924402"/>
                <a:gd name="connsiteX534" fmla="*/ 3976761 w 4603109"/>
                <a:gd name="connsiteY534" fmla="*/ 924402 h 924402"/>
                <a:gd name="connsiteX535" fmla="*/ 3872632 w 4603109"/>
                <a:gd name="connsiteY535" fmla="*/ 924402 h 924402"/>
                <a:gd name="connsiteX536" fmla="*/ 3848992 w 4603109"/>
                <a:gd name="connsiteY536" fmla="*/ 924402 h 924402"/>
                <a:gd name="connsiteX537" fmla="*/ 3744863 w 4603109"/>
                <a:gd name="connsiteY537" fmla="*/ 924402 h 924402"/>
                <a:gd name="connsiteX538" fmla="*/ 3702641 w 4603109"/>
                <a:gd name="connsiteY538" fmla="*/ 924402 h 924402"/>
                <a:gd name="connsiteX539" fmla="*/ 3672576 w 4603109"/>
                <a:gd name="connsiteY539" fmla="*/ 924402 h 924402"/>
                <a:gd name="connsiteX540" fmla="*/ 3656105 w 4603109"/>
                <a:gd name="connsiteY540" fmla="*/ 924402 h 924402"/>
                <a:gd name="connsiteX541" fmla="*/ 3574872 w 4603109"/>
                <a:gd name="connsiteY541" fmla="*/ 924402 h 924402"/>
                <a:gd name="connsiteX542" fmla="*/ 3551976 w 4603109"/>
                <a:gd name="connsiteY542" fmla="*/ 924402 h 924402"/>
                <a:gd name="connsiteX543" fmla="*/ 3544807 w 4603109"/>
                <a:gd name="connsiteY543" fmla="*/ 924402 h 924402"/>
                <a:gd name="connsiteX544" fmla="*/ 3528336 w 4603109"/>
                <a:gd name="connsiteY544" fmla="*/ 924402 h 924402"/>
                <a:gd name="connsiteX545" fmla="*/ 3424207 w 4603109"/>
                <a:gd name="connsiteY545" fmla="*/ 924402 h 924402"/>
                <a:gd name="connsiteX546" fmla="*/ 3381986 w 4603109"/>
                <a:gd name="connsiteY546" fmla="*/ 924402 h 924402"/>
                <a:gd name="connsiteX547" fmla="*/ 3380494 w 4603109"/>
                <a:gd name="connsiteY547" fmla="*/ 924402 h 924402"/>
                <a:gd name="connsiteX548" fmla="*/ 3351921 w 4603109"/>
                <a:gd name="connsiteY548" fmla="*/ 924402 h 924402"/>
                <a:gd name="connsiteX549" fmla="*/ 3277857 w 4603109"/>
                <a:gd name="connsiteY549" fmla="*/ 924402 h 924402"/>
                <a:gd name="connsiteX550" fmla="*/ 3254217 w 4603109"/>
                <a:gd name="connsiteY550" fmla="*/ 924402 h 924402"/>
                <a:gd name="connsiteX551" fmla="*/ 3252725 w 4603109"/>
                <a:gd name="connsiteY551" fmla="*/ 924402 h 924402"/>
                <a:gd name="connsiteX552" fmla="*/ 3247792 w 4603109"/>
                <a:gd name="connsiteY552" fmla="*/ 924402 h 924402"/>
                <a:gd name="connsiteX553" fmla="*/ 3231321 w 4603109"/>
                <a:gd name="connsiteY553" fmla="*/ 924402 h 924402"/>
                <a:gd name="connsiteX554" fmla="*/ 3224152 w 4603109"/>
                <a:gd name="connsiteY554" fmla="*/ 924402 h 924402"/>
                <a:gd name="connsiteX555" fmla="*/ 3150088 w 4603109"/>
                <a:gd name="connsiteY555" fmla="*/ 924402 h 924402"/>
                <a:gd name="connsiteX556" fmla="*/ 3120023 w 4603109"/>
                <a:gd name="connsiteY556" fmla="*/ 924402 h 924402"/>
                <a:gd name="connsiteX557" fmla="*/ 3104883 w 4603109"/>
                <a:gd name="connsiteY557" fmla="*/ 924402 h 924402"/>
                <a:gd name="connsiteX558" fmla="*/ 3103552 w 4603109"/>
                <a:gd name="connsiteY558" fmla="*/ 924402 h 924402"/>
                <a:gd name="connsiteX559" fmla="*/ 3077801 w 4603109"/>
                <a:gd name="connsiteY559" fmla="*/ 924402 h 924402"/>
                <a:gd name="connsiteX560" fmla="*/ 3061330 w 4603109"/>
                <a:gd name="connsiteY560" fmla="*/ 924402 h 924402"/>
                <a:gd name="connsiteX561" fmla="*/ 3031265 w 4603109"/>
                <a:gd name="connsiteY561" fmla="*/ 924402 h 924402"/>
                <a:gd name="connsiteX562" fmla="*/ 2977114 w 4603109"/>
                <a:gd name="connsiteY562" fmla="*/ 924402 h 924402"/>
                <a:gd name="connsiteX563" fmla="*/ 2957200 w 4603109"/>
                <a:gd name="connsiteY563" fmla="*/ 924402 h 924402"/>
                <a:gd name="connsiteX564" fmla="*/ 2955709 w 4603109"/>
                <a:gd name="connsiteY564" fmla="*/ 924402 h 924402"/>
                <a:gd name="connsiteX565" fmla="*/ 2950032 w 4603109"/>
                <a:gd name="connsiteY565" fmla="*/ 924402 h 924402"/>
                <a:gd name="connsiteX566" fmla="*/ 2933561 w 4603109"/>
                <a:gd name="connsiteY566" fmla="*/ 924402 h 924402"/>
                <a:gd name="connsiteX567" fmla="*/ 2927136 w 4603109"/>
                <a:gd name="connsiteY567" fmla="*/ 924402 h 924402"/>
                <a:gd name="connsiteX568" fmla="*/ 2903496 w 4603109"/>
                <a:gd name="connsiteY568" fmla="*/ 924402 h 924402"/>
                <a:gd name="connsiteX569" fmla="*/ 2829431 w 4603109"/>
                <a:gd name="connsiteY569" fmla="*/ 924402 h 924402"/>
                <a:gd name="connsiteX570" fmla="*/ 2827940 w 4603109"/>
                <a:gd name="connsiteY570" fmla="*/ 924402 h 924402"/>
                <a:gd name="connsiteX571" fmla="*/ 2799367 w 4603109"/>
                <a:gd name="connsiteY571" fmla="*/ 924402 h 924402"/>
                <a:gd name="connsiteX572" fmla="*/ 2785719 w 4603109"/>
                <a:gd name="connsiteY572" fmla="*/ 924402 h 924402"/>
                <a:gd name="connsiteX573" fmla="*/ 2784228 w 4603109"/>
                <a:gd name="connsiteY573" fmla="*/ 924402 h 924402"/>
                <a:gd name="connsiteX574" fmla="*/ 2757146 w 4603109"/>
                <a:gd name="connsiteY574" fmla="*/ 924402 h 924402"/>
                <a:gd name="connsiteX575" fmla="*/ 2755654 w 4603109"/>
                <a:gd name="connsiteY575" fmla="*/ 924402 h 924402"/>
                <a:gd name="connsiteX576" fmla="*/ 2680098 w 4603109"/>
                <a:gd name="connsiteY576" fmla="*/ 924402 h 924402"/>
                <a:gd name="connsiteX577" fmla="*/ 2657950 w 4603109"/>
                <a:gd name="connsiteY577" fmla="*/ 924402 h 924402"/>
                <a:gd name="connsiteX578" fmla="*/ 2656459 w 4603109"/>
                <a:gd name="connsiteY578" fmla="*/ 924402 h 924402"/>
                <a:gd name="connsiteX579" fmla="*/ 2653017 w 4603109"/>
                <a:gd name="connsiteY579" fmla="*/ 924402 h 924402"/>
                <a:gd name="connsiteX580" fmla="*/ 2636545 w 4603109"/>
                <a:gd name="connsiteY580" fmla="*/ 924402 h 924402"/>
                <a:gd name="connsiteX581" fmla="*/ 2629377 w 4603109"/>
                <a:gd name="connsiteY581" fmla="*/ 924402 h 924402"/>
                <a:gd name="connsiteX582" fmla="*/ 2627885 w 4603109"/>
                <a:gd name="connsiteY582" fmla="*/ 924402 h 924402"/>
                <a:gd name="connsiteX583" fmla="*/ 2606481 w 4603109"/>
                <a:gd name="connsiteY583" fmla="*/ 924402 h 924402"/>
                <a:gd name="connsiteX584" fmla="*/ 2552329 w 4603109"/>
                <a:gd name="connsiteY584" fmla="*/ 924402 h 924402"/>
                <a:gd name="connsiteX585" fmla="*/ 2525248 w 4603109"/>
                <a:gd name="connsiteY585" fmla="*/ 924402 h 924402"/>
                <a:gd name="connsiteX586" fmla="*/ 2510108 w 4603109"/>
                <a:gd name="connsiteY586" fmla="*/ 924402 h 924402"/>
                <a:gd name="connsiteX587" fmla="*/ 2508776 w 4603109"/>
                <a:gd name="connsiteY587" fmla="*/ 924402 h 924402"/>
                <a:gd name="connsiteX588" fmla="*/ 2480043 w 4603109"/>
                <a:gd name="connsiteY588" fmla="*/ 924402 h 924402"/>
                <a:gd name="connsiteX589" fmla="*/ 2478712 w 4603109"/>
                <a:gd name="connsiteY589" fmla="*/ 924402 h 924402"/>
                <a:gd name="connsiteX590" fmla="*/ 2463572 w 4603109"/>
                <a:gd name="connsiteY590" fmla="*/ 924402 h 924402"/>
                <a:gd name="connsiteX591" fmla="*/ 2436490 w 4603109"/>
                <a:gd name="connsiteY591" fmla="*/ 924402 h 924402"/>
                <a:gd name="connsiteX592" fmla="*/ 2382339 w 4603109"/>
                <a:gd name="connsiteY592" fmla="*/ 924402 h 924402"/>
                <a:gd name="connsiteX593" fmla="*/ 2360934 w 4603109"/>
                <a:gd name="connsiteY593" fmla="*/ 924402 h 924402"/>
                <a:gd name="connsiteX594" fmla="*/ 2359443 w 4603109"/>
                <a:gd name="connsiteY594" fmla="*/ 924402 h 924402"/>
                <a:gd name="connsiteX595" fmla="*/ 2352274 w 4603109"/>
                <a:gd name="connsiteY595" fmla="*/ 924402 h 924402"/>
                <a:gd name="connsiteX596" fmla="*/ 2335803 w 4603109"/>
                <a:gd name="connsiteY596" fmla="*/ 924402 h 924402"/>
                <a:gd name="connsiteX597" fmla="*/ 2332360 w 4603109"/>
                <a:gd name="connsiteY597" fmla="*/ 924402 h 924402"/>
                <a:gd name="connsiteX598" fmla="*/ 2332328 w 4603109"/>
                <a:gd name="connsiteY598" fmla="*/ 924402 h 924402"/>
                <a:gd name="connsiteX599" fmla="*/ 2330869 w 4603109"/>
                <a:gd name="connsiteY599" fmla="*/ 924402 h 924402"/>
                <a:gd name="connsiteX600" fmla="*/ 2308721 w 4603109"/>
                <a:gd name="connsiteY600" fmla="*/ 924402 h 924402"/>
                <a:gd name="connsiteX601" fmla="*/ 2233165 w 4603109"/>
                <a:gd name="connsiteY601" fmla="*/ 924402 h 924402"/>
                <a:gd name="connsiteX602" fmla="*/ 2231674 w 4603109"/>
                <a:gd name="connsiteY602" fmla="*/ 924402 h 924402"/>
                <a:gd name="connsiteX603" fmla="*/ 2204591 w 4603109"/>
                <a:gd name="connsiteY603" fmla="*/ 924402 h 924402"/>
                <a:gd name="connsiteX604" fmla="*/ 2204559 w 4603109"/>
                <a:gd name="connsiteY604" fmla="*/ 924402 h 924402"/>
                <a:gd name="connsiteX605" fmla="*/ 2203100 w 4603109"/>
                <a:gd name="connsiteY605" fmla="*/ 924402 h 924402"/>
                <a:gd name="connsiteX606" fmla="*/ 2189452 w 4603109"/>
                <a:gd name="connsiteY606" fmla="*/ 924402 h 924402"/>
                <a:gd name="connsiteX607" fmla="*/ 2160879 w 4603109"/>
                <a:gd name="connsiteY607" fmla="*/ 924402 h 924402"/>
                <a:gd name="connsiteX608" fmla="*/ 2159388 w 4603109"/>
                <a:gd name="connsiteY608" fmla="*/ 924402 h 924402"/>
                <a:gd name="connsiteX609" fmla="*/ 2085323 w 4603109"/>
                <a:gd name="connsiteY609" fmla="*/ 924402 h 924402"/>
                <a:gd name="connsiteX610" fmla="*/ 2077294 w 4603109"/>
                <a:gd name="connsiteY610" fmla="*/ 924402 h 924402"/>
                <a:gd name="connsiteX611" fmla="*/ 2061683 w 4603109"/>
                <a:gd name="connsiteY611" fmla="*/ 924402 h 924402"/>
                <a:gd name="connsiteX612" fmla="*/ 2055258 w 4603109"/>
                <a:gd name="connsiteY612" fmla="*/ 924402 h 924402"/>
                <a:gd name="connsiteX613" fmla="*/ 2038787 w 4603109"/>
                <a:gd name="connsiteY613" fmla="*/ 924402 h 924402"/>
                <a:gd name="connsiteX614" fmla="*/ 2033110 w 4603109"/>
                <a:gd name="connsiteY614" fmla="*/ 924402 h 924402"/>
                <a:gd name="connsiteX615" fmla="*/ 2031619 w 4603109"/>
                <a:gd name="connsiteY615" fmla="*/ 924402 h 924402"/>
                <a:gd name="connsiteX616" fmla="*/ 2011705 w 4603109"/>
                <a:gd name="connsiteY616" fmla="*/ 924402 h 924402"/>
                <a:gd name="connsiteX617" fmla="*/ 1957554 w 4603109"/>
                <a:gd name="connsiteY617" fmla="*/ 924402 h 924402"/>
                <a:gd name="connsiteX618" fmla="*/ 1949525 w 4603109"/>
                <a:gd name="connsiteY618" fmla="*/ 924402 h 924402"/>
                <a:gd name="connsiteX619" fmla="*/ 1927489 w 4603109"/>
                <a:gd name="connsiteY619" fmla="*/ 924402 h 924402"/>
                <a:gd name="connsiteX620" fmla="*/ 1911018 w 4603109"/>
                <a:gd name="connsiteY620" fmla="*/ 924402 h 924402"/>
                <a:gd name="connsiteX621" fmla="*/ 1907543 w 4603109"/>
                <a:gd name="connsiteY621" fmla="*/ 924402 h 924402"/>
                <a:gd name="connsiteX622" fmla="*/ 1885268 w 4603109"/>
                <a:gd name="connsiteY622" fmla="*/ 924402 h 924402"/>
                <a:gd name="connsiteX623" fmla="*/ 1883936 w 4603109"/>
                <a:gd name="connsiteY623" fmla="*/ 924402 h 924402"/>
                <a:gd name="connsiteX624" fmla="*/ 1868796 w 4603109"/>
                <a:gd name="connsiteY624" fmla="*/ 924402 h 924402"/>
                <a:gd name="connsiteX625" fmla="*/ 1838732 w 4603109"/>
                <a:gd name="connsiteY625" fmla="*/ 924402 h 924402"/>
                <a:gd name="connsiteX626" fmla="*/ 1779774 w 4603109"/>
                <a:gd name="connsiteY626" fmla="*/ 924402 h 924402"/>
                <a:gd name="connsiteX627" fmla="*/ 1764668 w 4603109"/>
                <a:gd name="connsiteY627" fmla="*/ 924402 h 924402"/>
                <a:gd name="connsiteX628" fmla="*/ 1757499 w 4603109"/>
                <a:gd name="connsiteY628" fmla="*/ 924402 h 924402"/>
                <a:gd name="connsiteX629" fmla="*/ 1741027 w 4603109"/>
                <a:gd name="connsiteY629" fmla="*/ 924402 h 924402"/>
                <a:gd name="connsiteX630" fmla="*/ 1737552 w 4603109"/>
                <a:gd name="connsiteY630" fmla="*/ 924402 h 924402"/>
                <a:gd name="connsiteX631" fmla="*/ 1736094 w 4603109"/>
                <a:gd name="connsiteY631" fmla="*/ 924402 h 924402"/>
                <a:gd name="connsiteX632" fmla="*/ 1734603 w 4603109"/>
                <a:gd name="connsiteY632" fmla="*/ 924402 h 924402"/>
                <a:gd name="connsiteX633" fmla="*/ 1710963 w 4603109"/>
                <a:gd name="connsiteY633" fmla="*/ 924402 h 924402"/>
                <a:gd name="connsiteX634" fmla="*/ 1707488 w 4603109"/>
                <a:gd name="connsiteY634" fmla="*/ 924402 h 924402"/>
                <a:gd name="connsiteX635" fmla="*/ 1652509 w 4603109"/>
                <a:gd name="connsiteY635" fmla="*/ 924402 h 924402"/>
                <a:gd name="connsiteX636" fmla="*/ 1636899 w 4603109"/>
                <a:gd name="connsiteY636" fmla="*/ 924402 h 924402"/>
                <a:gd name="connsiteX637" fmla="*/ 1609783 w 4603109"/>
                <a:gd name="connsiteY637" fmla="*/ 924402 h 924402"/>
                <a:gd name="connsiteX638" fmla="*/ 1608325 w 4603109"/>
                <a:gd name="connsiteY638" fmla="*/ 924402 h 924402"/>
                <a:gd name="connsiteX639" fmla="*/ 1606834 w 4603109"/>
                <a:gd name="connsiteY639" fmla="*/ 924402 h 924402"/>
                <a:gd name="connsiteX640" fmla="*/ 1579719 w 4603109"/>
                <a:gd name="connsiteY640" fmla="*/ 924402 h 924402"/>
                <a:gd name="connsiteX641" fmla="*/ 1564612 w 4603109"/>
                <a:gd name="connsiteY641" fmla="*/ 924402 h 924402"/>
                <a:gd name="connsiteX642" fmla="*/ 1524740 w 4603109"/>
                <a:gd name="connsiteY642" fmla="*/ 924402 h 924402"/>
                <a:gd name="connsiteX643" fmla="*/ 1482518 w 4603109"/>
                <a:gd name="connsiteY643" fmla="*/ 924402 h 924402"/>
                <a:gd name="connsiteX644" fmla="*/ 1460483 w 4603109"/>
                <a:gd name="connsiteY644" fmla="*/ 924402 h 924402"/>
                <a:gd name="connsiteX645" fmla="*/ 1452454 w 4603109"/>
                <a:gd name="connsiteY645" fmla="*/ 924402 h 924402"/>
                <a:gd name="connsiteX646" fmla="*/ 1444011 w 4603109"/>
                <a:gd name="connsiteY646" fmla="*/ 924402 h 924402"/>
                <a:gd name="connsiteX647" fmla="*/ 1436843 w 4603109"/>
                <a:gd name="connsiteY647" fmla="*/ 924402 h 924402"/>
                <a:gd name="connsiteX648" fmla="*/ 1413947 w 4603109"/>
                <a:gd name="connsiteY648" fmla="*/ 924402 h 924402"/>
                <a:gd name="connsiteX649" fmla="*/ 1354749 w 4603109"/>
                <a:gd name="connsiteY649" fmla="*/ 924402 h 924402"/>
                <a:gd name="connsiteX650" fmla="*/ 1332714 w 4603109"/>
                <a:gd name="connsiteY650" fmla="*/ 924402 h 924402"/>
                <a:gd name="connsiteX651" fmla="*/ 1324685 w 4603109"/>
                <a:gd name="connsiteY651" fmla="*/ 924402 h 924402"/>
                <a:gd name="connsiteX652" fmla="*/ 1316242 w 4603109"/>
                <a:gd name="connsiteY652" fmla="*/ 924402 h 924402"/>
                <a:gd name="connsiteX653" fmla="*/ 1312767 w 4603109"/>
                <a:gd name="connsiteY653" fmla="*/ 924402 h 924402"/>
                <a:gd name="connsiteX654" fmla="*/ 1286178 w 4603109"/>
                <a:gd name="connsiteY654" fmla="*/ 924402 h 924402"/>
                <a:gd name="connsiteX655" fmla="*/ 1282703 w 4603109"/>
                <a:gd name="connsiteY655" fmla="*/ 924402 h 924402"/>
                <a:gd name="connsiteX656" fmla="*/ 1243956 w 4603109"/>
                <a:gd name="connsiteY656" fmla="*/ 924402 h 924402"/>
                <a:gd name="connsiteX657" fmla="*/ 1184998 w 4603109"/>
                <a:gd name="connsiteY657" fmla="*/ 924402 h 924402"/>
                <a:gd name="connsiteX658" fmla="*/ 1154934 w 4603109"/>
                <a:gd name="connsiteY658" fmla="*/ 924402 h 924402"/>
                <a:gd name="connsiteX659" fmla="*/ 1139828 w 4603109"/>
                <a:gd name="connsiteY659" fmla="*/ 924402 h 924402"/>
                <a:gd name="connsiteX660" fmla="*/ 1116187 w 4603109"/>
                <a:gd name="connsiteY660" fmla="*/ 924402 h 924402"/>
                <a:gd name="connsiteX661" fmla="*/ 1112712 w 4603109"/>
                <a:gd name="connsiteY661" fmla="*/ 924402 h 924402"/>
                <a:gd name="connsiteX662" fmla="*/ 1057734 w 4603109"/>
                <a:gd name="connsiteY662" fmla="*/ 924402 h 924402"/>
                <a:gd name="connsiteX663" fmla="*/ 1027669 w 4603109"/>
                <a:gd name="connsiteY663" fmla="*/ 924402 h 924402"/>
                <a:gd name="connsiteX664" fmla="*/ 1012059 w 4603109"/>
                <a:gd name="connsiteY664" fmla="*/ 924402 h 924402"/>
                <a:gd name="connsiteX665" fmla="*/ 984943 w 4603109"/>
                <a:gd name="connsiteY665" fmla="*/ 924402 h 924402"/>
                <a:gd name="connsiteX666" fmla="*/ 929965 w 4603109"/>
                <a:gd name="connsiteY666" fmla="*/ 924402 h 924402"/>
                <a:gd name="connsiteX667" fmla="*/ 899900 w 4603109"/>
                <a:gd name="connsiteY667" fmla="*/ 924402 h 924402"/>
                <a:gd name="connsiteX668" fmla="*/ 857678 w 4603109"/>
                <a:gd name="connsiteY668" fmla="*/ 924402 h 924402"/>
                <a:gd name="connsiteX669" fmla="*/ 819171 w 4603109"/>
                <a:gd name="connsiteY669" fmla="*/ 924402 h 924402"/>
                <a:gd name="connsiteX670" fmla="*/ 729909 w 4603109"/>
                <a:gd name="connsiteY670" fmla="*/ 924402 h 924402"/>
                <a:gd name="connsiteX671" fmla="*/ 691402 w 4603109"/>
                <a:gd name="connsiteY671" fmla="*/ 924402 h 924402"/>
                <a:gd name="connsiteX672" fmla="*/ 687927 w 4603109"/>
                <a:gd name="connsiteY672" fmla="*/ 924402 h 924402"/>
                <a:gd name="connsiteX673" fmla="*/ 560158 w 4603109"/>
                <a:gd name="connsiteY673" fmla="*/ 924402 h 924402"/>
                <a:gd name="connsiteX674" fmla="*/ 432894 w 4603109"/>
                <a:gd name="connsiteY674" fmla="*/ 924402 h 924402"/>
                <a:gd name="connsiteX675" fmla="*/ 305125 w 4603109"/>
                <a:gd name="connsiteY675" fmla="*/ 924402 h 924402"/>
                <a:gd name="connsiteX676" fmla="*/ 223202 w 4603109"/>
                <a:gd name="connsiteY676" fmla="*/ 877348 h 924402"/>
                <a:gd name="connsiteX677" fmla="*/ 10809 w 4603109"/>
                <a:gd name="connsiteY677" fmla="*/ 509257 h 924402"/>
                <a:gd name="connsiteX678" fmla="*/ 10809 w 4603109"/>
                <a:gd name="connsiteY678" fmla="*/ 415146 h 924402"/>
                <a:gd name="connsiteX679" fmla="*/ 223202 w 4603109"/>
                <a:gd name="connsiteY679" fmla="*/ 47054 h 924402"/>
                <a:gd name="connsiteX680" fmla="*/ 305125 w 4603109"/>
                <a:gd name="connsiteY680" fmla="*/ 0 h 92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</a:cxnLst>
              <a:rect l="l" t="t" r="r" b="b"/>
              <a:pathLst>
                <a:path w="4603109" h="924402">
                  <a:moveTo>
                    <a:pt x="305125" y="0"/>
                  </a:moveTo>
                  <a:lnTo>
                    <a:pt x="432894" y="0"/>
                  </a:lnTo>
                  <a:lnTo>
                    <a:pt x="445336" y="0"/>
                  </a:lnTo>
                  <a:cubicBezTo>
                    <a:pt x="485989" y="0"/>
                    <a:pt x="520835" y="0"/>
                    <a:pt x="550703" y="0"/>
                  </a:cubicBezTo>
                  <a:lnTo>
                    <a:pt x="560158" y="0"/>
                  </a:lnTo>
                  <a:lnTo>
                    <a:pt x="573105" y="0"/>
                  </a:lnTo>
                  <a:lnTo>
                    <a:pt x="626202" y="0"/>
                  </a:lnTo>
                  <a:cubicBezTo>
                    <a:pt x="646943" y="0"/>
                    <a:pt x="663537" y="0"/>
                    <a:pt x="676811" y="0"/>
                  </a:cubicBezTo>
                  <a:lnTo>
                    <a:pt x="678472" y="0"/>
                  </a:lnTo>
                  <a:lnTo>
                    <a:pt x="687927" y="0"/>
                  </a:lnTo>
                  <a:lnTo>
                    <a:pt x="691402" y="0"/>
                  </a:lnTo>
                  <a:lnTo>
                    <a:pt x="700371" y="0"/>
                  </a:lnTo>
                  <a:lnTo>
                    <a:pt x="707508" y="0"/>
                  </a:lnTo>
                  <a:cubicBezTo>
                    <a:pt x="729909" y="0"/>
                    <a:pt x="729909" y="0"/>
                    <a:pt x="729909" y="0"/>
                  </a:cubicBezTo>
                  <a:lnTo>
                    <a:pt x="753971" y="0"/>
                  </a:lnTo>
                  <a:lnTo>
                    <a:pt x="804580" y="0"/>
                  </a:lnTo>
                  <a:lnTo>
                    <a:pt x="805737" y="0"/>
                  </a:lnTo>
                  <a:lnTo>
                    <a:pt x="819171" y="0"/>
                  </a:lnTo>
                  <a:lnTo>
                    <a:pt x="828140" y="0"/>
                  </a:lnTo>
                  <a:lnTo>
                    <a:pt x="831615" y="0"/>
                  </a:lnTo>
                  <a:lnTo>
                    <a:pt x="835277" y="0"/>
                  </a:lnTo>
                  <a:lnTo>
                    <a:pt x="857678" y="0"/>
                  </a:lnTo>
                  <a:lnTo>
                    <a:pt x="864889" y="0"/>
                  </a:lnTo>
                  <a:lnTo>
                    <a:pt x="899900" y="0"/>
                  </a:lnTo>
                  <a:lnTo>
                    <a:pt x="909341" y="0"/>
                  </a:lnTo>
                  <a:lnTo>
                    <a:pt x="929965" y="0"/>
                  </a:lnTo>
                  <a:lnTo>
                    <a:pt x="933506" y="0"/>
                  </a:lnTo>
                  <a:lnTo>
                    <a:pt x="936982" y="0"/>
                  </a:lnTo>
                  <a:lnTo>
                    <a:pt x="959384" y="0"/>
                  </a:lnTo>
                  <a:lnTo>
                    <a:pt x="962542" y="0"/>
                  </a:lnTo>
                  <a:lnTo>
                    <a:pt x="984943" y="0"/>
                  </a:lnTo>
                  <a:lnTo>
                    <a:pt x="992658" y="0"/>
                  </a:lnTo>
                  <a:lnTo>
                    <a:pt x="1012059" y="0"/>
                  </a:lnTo>
                  <a:lnTo>
                    <a:pt x="1012480" y="0"/>
                  </a:lnTo>
                  <a:lnTo>
                    <a:pt x="1027669" y="0"/>
                  </a:lnTo>
                  <a:lnTo>
                    <a:pt x="1037110" y="0"/>
                  </a:lnTo>
                  <a:lnTo>
                    <a:pt x="1040112" y="0"/>
                  </a:lnTo>
                  <a:lnTo>
                    <a:pt x="1057734" y="0"/>
                  </a:lnTo>
                  <a:lnTo>
                    <a:pt x="1064751" y="0"/>
                  </a:lnTo>
                  <a:lnTo>
                    <a:pt x="1070177" y="0"/>
                  </a:lnTo>
                  <a:lnTo>
                    <a:pt x="1072436" y="0"/>
                  </a:lnTo>
                  <a:lnTo>
                    <a:pt x="1090311" y="0"/>
                  </a:lnTo>
                  <a:lnTo>
                    <a:pt x="1110718" y="0"/>
                  </a:lnTo>
                  <a:lnTo>
                    <a:pt x="1112712" y="0"/>
                  </a:lnTo>
                  <a:lnTo>
                    <a:pt x="1116187" y="0"/>
                  </a:lnTo>
                  <a:lnTo>
                    <a:pt x="1139828" y="0"/>
                  </a:lnTo>
                  <a:lnTo>
                    <a:pt x="1140249" y="0"/>
                  </a:lnTo>
                  <a:lnTo>
                    <a:pt x="1145480" y="0"/>
                  </a:lnTo>
                  <a:lnTo>
                    <a:pt x="1152270" y="0"/>
                  </a:lnTo>
                  <a:lnTo>
                    <a:pt x="1154934" y="0"/>
                  </a:lnTo>
                  <a:lnTo>
                    <a:pt x="1167881" y="0"/>
                  </a:lnTo>
                  <a:lnTo>
                    <a:pt x="1175544" y="0"/>
                  </a:lnTo>
                  <a:lnTo>
                    <a:pt x="1184998" y="0"/>
                  </a:lnTo>
                  <a:lnTo>
                    <a:pt x="1197946" y="0"/>
                  </a:lnTo>
                  <a:lnTo>
                    <a:pt x="1200205" y="0"/>
                  </a:lnTo>
                  <a:lnTo>
                    <a:pt x="1220978" y="0"/>
                  </a:lnTo>
                  <a:lnTo>
                    <a:pt x="1238487" y="0"/>
                  </a:lnTo>
                  <a:lnTo>
                    <a:pt x="1243956" y="0"/>
                  </a:lnTo>
                  <a:lnTo>
                    <a:pt x="1251042" y="0"/>
                  </a:lnTo>
                  <a:lnTo>
                    <a:pt x="1257637" y="0"/>
                  </a:lnTo>
                  <a:lnTo>
                    <a:pt x="1271587" y="0"/>
                  </a:lnTo>
                  <a:lnTo>
                    <a:pt x="1273249" y="0"/>
                  </a:lnTo>
                  <a:lnTo>
                    <a:pt x="1280039" y="0"/>
                  </a:lnTo>
                  <a:lnTo>
                    <a:pt x="1282703" y="0"/>
                  </a:lnTo>
                  <a:lnTo>
                    <a:pt x="1286178" y="0"/>
                  </a:lnTo>
                  <a:lnTo>
                    <a:pt x="1295146" y="0"/>
                  </a:lnTo>
                  <a:lnTo>
                    <a:pt x="1301651" y="0"/>
                  </a:lnTo>
                  <a:lnTo>
                    <a:pt x="1302284" y="0"/>
                  </a:lnTo>
                  <a:lnTo>
                    <a:pt x="1303313" y="0"/>
                  </a:lnTo>
                  <a:lnTo>
                    <a:pt x="1312767" y="0"/>
                  </a:lnTo>
                  <a:lnTo>
                    <a:pt x="1316242" y="0"/>
                  </a:lnTo>
                  <a:lnTo>
                    <a:pt x="1321886" y="0"/>
                  </a:lnTo>
                  <a:lnTo>
                    <a:pt x="1324685" y="0"/>
                  </a:lnTo>
                  <a:lnTo>
                    <a:pt x="1325211" y="0"/>
                  </a:lnTo>
                  <a:lnTo>
                    <a:pt x="1332348" y="0"/>
                  </a:lnTo>
                  <a:lnTo>
                    <a:pt x="1332714" y="0"/>
                  </a:lnTo>
                  <a:lnTo>
                    <a:pt x="1333135" y="0"/>
                  </a:lnTo>
                  <a:lnTo>
                    <a:pt x="1348747" y="0"/>
                  </a:lnTo>
                  <a:lnTo>
                    <a:pt x="1354749" y="0"/>
                  </a:lnTo>
                  <a:lnTo>
                    <a:pt x="1378811" y="0"/>
                  </a:lnTo>
                  <a:lnTo>
                    <a:pt x="1383745" y="0"/>
                  </a:lnTo>
                  <a:lnTo>
                    <a:pt x="1385406" y="0"/>
                  </a:lnTo>
                  <a:lnTo>
                    <a:pt x="1399356" y="0"/>
                  </a:lnTo>
                  <a:lnTo>
                    <a:pt x="1400513" y="0"/>
                  </a:lnTo>
                  <a:lnTo>
                    <a:pt x="1413947" y="0"/>
                  </a:lnTo>
                  <a:lnTo>
                    <a:pt x="1414442" y="0"/>
                  </a:lnTo>
                  <a:lnTo>
                    <a:pt x="1422915" y="0"/>
                  </a:lnTo>
                  <a:lnTo>
                    <a:pt x="1426390" y="0"/>
                  </a:lnTo>
                  <a:lnTo>
                    <a:pt x="1429420" y="0"/>
                  </a:lnTo>
                  <a:lnTo>
                    <a:pt x="1430053" y="0"/>
                  </a:lnTo>
                  <a:lnTo>
                    <a:pt x="1430206" y="0"/>
                  </a:lnTo>
                  <a:lnTo>
                    <a:pt x="1430577" y="0"/>
                  </a:lnTo>
                  <a:lnTo>
                    <a:pt x="1436843" y="0"/>
                  </a:lnTo>
                  <a:lnTo>
                    <a:pt x="1444011" y="0"/>
                  </a:lnTo>
                  <a:lnTo>
                    <a:pt x="1449655" y="0"/>
                  </a:lnTo>
                  <a:lnTo>
                    <a:pt x="1452454" y="0"/>
                  </a:lnTo>
                  <a:lnTo>
                    <a:pt x="1452980" y="0"/>
                  </a:lnTo>
                  <a:lnTo>
                    <a:pt x="1456455" y="0"/>
                  </a:lnTo>
                  <a:lnTo>
                    <a:pt x="1459664" y="0"/>
                  </a:lnTo>
                  <a:lnTo>
                    <a:pt x="1460117" y="0"/>
                  </a:lnTo>
                  <a:lnTo>
                    <a:pt x="1460483" y="0"/>
                  </a:lnTo>
                  <a:lnTo>
                    <a:pt x="1460904" y="0"/>
                  </a:lnTo>
                  <a:lnTo>
                    <a:pt x="1472926" y="0"/>
                  </a:lnTo>
                  <a:lnTo>
                    <a:pt x="1482518" y="0"/>
                  </a:lnTo>
                  <a:lnTo>
                    <a:pt x="1489729" y="0"/>
                  </a:lnTo>
                  <a:lnTo>
                    <a:pt x="1504116" y="0"/>
                  </a:lnTo>
                  <a:lnTo>
                    <a:pt x="1511514" y="0"/>
                  </a:lnTo>
                  <a:lnTo>
                    <a:pt x="1524740" y="0"/>
                  </a:lnTo>
                  <a:lnTo>
                    <a:pt x="1528282" y="0"/>
                  </a:lnTo>
                  <a:lnTo>
                    <a:pt x="1531757" y="0"/>
                  </a:lnTo>
                  <a:lnTo>
                    <a:pt x="1534181" y="0"/>
                  </a:lnTo>
                  <a:lnTo>
                    <a:pt x="1542211" y="0"/>
                  </a:lnTo>
                  <a:lnTo>
                    <a:pt x="1554159" y="0"/>
                  </a:lnTo>
                  <a:lnTo>
                    <a:pt x="1557318" y="0"/>
                  </a:lnTo>
                  <a:lnTo>
                    <a:pt x="1557975" y="0"/>
                  </a:lnTo>
                  <a:lnTo>
                    <a:pt x="1558346" y="0"/>
                  </a:lnTo>
                  <a:lnTo>
                    <a:pt x="1561822" y="0"/>
                  </a:lnTo>
                  <a:lnTo>
                    <a:pt x="1564612" y="0"/>
                  </a:lnTo>
                  <a:lnTo>
                    <a:pt x="1566857" y="0"/>
                  </a:lnTo>
                  <a:lnTo>
                    <a:pt x="1576919" y="0"/>
                  </a:lnTo>
                  <a:lnTo>
                    <a:pt x="1579719" y="0"/>
                  </a:lnTo>
                  <a:lnTo>
                    <a:pt x="1584224" y="0"/>
                  </a:lnTo>
                  <a:lnTo>
                    <a:pt x="1587382" y="0"/>
                  </a:lnTo>
                  <a:lnTo>
                    <a:pt x="1587433" y="0"/>
                  </a:lnTo>
                  <a:lnTo>
                    <a:pt x="1600695" y="0"/>
                  </a:lnTo>
                  <a:lnTo>
                    <a:pt x="1606834" y="0"/>
                  </a:lnTo>
                  <a:lnTo>
                    <a:pt x="1607256" y="0"/>
                  </a:lnTo>
                  <a:lnTo>
                    <a:pt x="1608325" y="0"/>
                  </a:lnTo>
                  <a:lnTo>
                    <a:pt x="1609783" y="0"/>
                  </a:lnTo>
                  <a:lnTo>
                    <a:pt x="1617498" y="0"/>
                  </a:lnTo>
                  <a:lnTo>
                    <a:pt x="1631885" y="0"/>
                  </a:lnTo>
                  <a:lnTo>
                    <a:pt x="1636899" y="0"/>
                  </a:lnTo>
                  <a:lnTo>
                    <a:pt x="1637320" y="0"/>
                  </a:lnTo>
                  <a:lnTo>
                    <a:pt x="1637445" y="0"/>
                  </a:lnTo>
                  <a:lnTo>
                    <a:pt x="1652509" y="0"/>
                  </a:lnTo>
                  <a:lnTo>
                    <a:pt x="1659526" y="0"/>
                  </a:lnTo>
                  <a:lnTo>
                    <a:pt x="1661950" y="0"/>
                  </a:lnTo>
                  <a:lnTo>
                    <a:pt x="1664952" y="0"/>
                  </a:lnTo>
                  <a:lnTo>
                    <a:pt x="1667212" y="0"/>
                  </a:lnTo>
                  <a:lnTo>
                    <a:pt x="1685087" y="0"/>
                  </a:lnTo>
                  <a:lnTo>
                    <a:pt x="1689591" y="0"/>
                  </a:lnTo>
                  <a:lnTo>
                    <a:pt x="1694626" y="0"/>
                  </a:lnTo>
                  <a:lnTo>
                    <a:pt x="1697276" y="0"/>
                  </a:lnTo>
                  <a:lnTo>
                    <a:pt x="1698000" y="0"/>
                  </a:lnTo>
                  <a:lnTo>
                    <a:pt x="1704688" y="0"/>
                  </a:lnTo>
                  <a:lnTo>
                    <a:pt x="1707488" y="0"/>
                  </a:lnTo>
                  <a:lnTo>
                    <a:pt x="1710963" y="0"/>
                  </a:lnTo>
                  <a:lnTo>
                    <a:pt x="1715151" y="0"/>
                  </a:lnTo>
                  <a:lnTo>
                    <a:pt x="1721928" y="0"/>
                  </a:lnTo>
                  <a:lnTo>
                    <a:pt x="1734603" y="0"/>
                  </a:lnTo>
                  <a:lnTo>
                    <a:pt x="1735025" y="0"/>
                  </a:lnTo>
                  <a:lnTo>
                    <a:pt x="1735558" y="0"/>
                  </a:lnTo>
                  <a:lnTo>
                    <a:pt x="1736094" y="0"/>
                  </a:lnTo>
                  <a:lnTo>
                    <a:pt x="1737552" y="0"/>
                  </a:lnTo>
                  <a:lnTo>
                    <a:pt x="1741027" y="0"/>
                  </a:lnTo>
                  <a:lnTo>
                    <a:pt x="1747046" y="0"/>
                  </a:lnTo>
                  <a:lnTo>
                    <a:pt x="1748537" y="0"/>
                  </a:lnTo>
                  <a:lnTo>
                    <a:pt x="1753052" y="0"/>
                  </a:lnTo>
                  <a:lnTo>
                    <a:pt x="1757499" y="0"/>
                  </a:lnTo>
                  <a:lnTo>
                    <a:pt x="1764668" y="0"/>
                  </a:lnTo>
                  <a:lnTo>
                    <a:pt x="1765089" y="0"/>
                  </a:lnTo>
                  <a:lnTo>
                    <a:pt x="1765214" y="0"/>
                  </a:lnTo>
                  <a:lnTo>
                    <a:pt x="1770320" y="0"/>
                  </a:lnTo>
                  <a:lnTo>
                    <a:pt x="1777110" y="0"/>
                  </a:lnTo>
                  <a:lnTo>
                    <a:pt x="1779774" y="0"/>
                  </a:lnTo>
                  <a:lnTo>
                    <a:pt x="1792721" y="0"/>
                  </a:lnTo>
                  <a:lnTo>
                    <a:pt x="1794981" y="0"/>
                  </a:lnTo>
                  <a:lnTo>
                    <a:pt x="1825045" y="0"/>
                  </a:lnTo>
                  <a:lnTo>
                    <a:pt x="1825769" y="0"/>
                  </a:lnTo>
                  <a:lnTo>
                    <a:pt x="1838732" y="0"/>
                  </a:lnTo>
                  <a:lnTo>
                    <a:pt x="1845818" y="0"/>
                  </a:lnTo>
                  <a:lnTo>
                    <a:pt x="1849697" y="0"/>
                  </a:lnTo>
                  <a:lnTo>
                    <a:pt x="1852412" y="0"/>
                  </a:lnTo>
                  <a:lnTo>
                    <a:pt x="1853903" y="0"/>
                  </a:lnTo>
                  <a:lnTo>
                    <a:pt x="1863327" y="0"/>
                  </a:lnTo>
                  <a:lnTo>
                    <a:pt x="1868796" y="0"/>
                  </a:lnTo>
                  <a:lnTo>
                    <a:pt x="1874815" y="0"/>
                  </a:lnTo>
                  <a:lnTo>
                    <a:pt x="1876306" y="0"/>
                  </a:lnTo>
                  <a:lnTo>
                    <a:pt x="1880821" y="0"/>
                  </a:lnTo>
                  <a:lnTo>
                    <a:pt x="1882477" y="0"/>
                  </a:lnTo>
                  <a:lnTo>
                    <a:pt x="1883936" y="0"/>
                  </a:lnTo>
                  <a:lnTo>
                    <a:pt x="1885268" y="0"/>
                  </a:lnTo>
                  <a:lnTo>
                    <a:pt x="1896427" y="0"/>
                  </a:lnTo>
                  <a:lnTo>
                    <a:pt x="1898089" y="0"/>
                  </a:lnTo>
                  <a:lnTo>
                    <a:pt x="1904879" y="0"/>
                  </a:lnTo>
                  <a:lnTo>
                    <a:pt x="1907543" y="0"/>
                  </a:lnTo>
                  <a:lnTo>
                    <a:pt x="1911018" y="0"/>
                  </a:lnTo>
                  <a:lnTo>
                    <a:pt x="1919986" y="0"/>
                  </a:lnTo>
                  <a:lnTo>
                    <a:pt x="1927124" y="0"/>
                  </a:lnTo>
                  <a:lnTo>
                    <a:pt x="1927489" y="0"/>
                  </a:lnTo>
                  <a:lnTo>
                    <a:pt x="1927911" y="0"/>
                  </a:lnTo>
                  <a:lnTo>
                    <a:pt x="1929402" y="0"/>
                  </a:lnTo>
                  <a:lnTo>
                    <a:pt x="1946726" y="0"/>
                  </a:lnTo>
                  <a:lnTo>
                    <a:pt x="1949525" y="0"/>
                  </a:lnTo>
                  <a:lnTo>
                    <a:pt x="1957554" y="0"/>
                  </a:lnTo>
                  <a:lnTo>
                    <a:pt x="1957975" y="0"/>
                  </a:lnTo>
                  <a:lnTo>
                    <a:pt x="1973587" y="0"/>
                  </a:lnTo>
                  <a:lnTo>
                    <a:pt x="1978520" y="0"/>
                  </a:lnTo>
                  <a:lnTo>
                    <a:pt x="1980012" y="0"/>
                  </a:lnTo>
                  <a:lnTo>
                    <a:pt x="1980181" y="0"/>
                  </a:lnTo>
                  <a:lnTo>
                    <a:pt x="1981672" y="0"/>
                  </a:lnTo>
                  <a:lnTo>
                    <a:pt x="2008585" y="0"/>
                  </a:lnTo>
                  <a:lnTo>
                    <a:pt x="2009218" y="0"/>
                  </a:lnTo>
                  <a:lnTo>
                    <a:pt x="2010246" y="0"/>
                  </a:lnTo>
                  <a:lnTo>
                    <a:pt x="2010709" y="0"/>
                  </a:lnTo>
                  <a:lnTo>
                    <a:pt x="2011705" y="0"/>
                  </a:lnTo>
                  <a:lnTo>
                    <a:pt x="2024147" y="0"/>
                  </a:lnTo>
                  <a:lnTo>
                    <a:pt x="2024196" y="0"/>
                  </a:lnTo>
                  <a:lnTo>
                    <a:pt x="2024981" y="0"/>
                  </a:lnTo>
                  <a:lnTo>
                    <a:pt x="2025353" y="0"/>
                  </a:lnTo>
                  <a:lnTo>
                    <a:pt x="2026473" y="0"/>
                  </a:lnTo>
                  <a:lnTo>
                    <a:pt x="2031619" y="0"/>
                  </a:lnTo>
                  <a:lnTo>
                    <a:pt x="2033110" y="0"/>
                  </a:lnTo>
                  <a:lnTo>
                    <a:pt x="2038787" y="0"/>
                  </a:lnTo>
                  <a:lnTo>
                    <a:pt x="2039282" y="0"/>
                  </a:lnTo>
                  <a:lnTo>
                    <a:pt x="2047755" y="0"/>
                  </a:lnTo>
                  <a:lnTo>
                    <a:pt x="2051230" y="0"/>
                  </a:lnTo>
                  <a:lnTo>
                    <a:pt x="2054893" y="0"/>
                  </a:lnTo>
                  <a:lnTo>
                    <a:pt x="2055046" y="0"/>
                  </a:lnTo>
                  <a:lnTo>
                    <a:pt x="2055258" y="0"/>
                  </a:lnTo>
                  <a:lnTo>
                    <a:pt x="2055680" y="0"/>
                  </a:lnTo>
                  <a:lnTo>
                    <a:pt x="2057171" y="0"/>
                  </a:lnTo>
                  <a:lnTo>
                    <a:pt x="2061683" y="0"/>
                  </a:lnTo>
                  <a:lnTo>
                    <a:pt x="2067702" y="0"/>
                  </a:lnTo>
                  <a:lnTo>
                    <a:pt x="2074495" y="0"/>
                  </a:lnTo>
                  <a:lnTo>
                    <a:pt x="2077294" y="0"/>
                  </a:lnTo>
                  <a:lnTo>
                    <a:pt x="2084504" y="0"/>
                  </a:lnTo>
                  <a:lnTo>
                    <a:pt x="2085323" y="0"/>
                  </a:lnTo>
                  <a:lnTo>
                    <a:pt x="2085744" y="0"/>
                  </a:lnTo>
                  <a:lnTo>
                    <a:pt x="2097766" y="0"/>
                  </a:lnTo>
                  <a:lnTo>
                    <a:pt x="2106289" y="0"/>
                  </a:lnTo>
                  <a:lnTo>
                    <a:pt x="2107781" y="0"/>
                  </a:lnTo>
                  <a:lnTo>
                    <a:pt x="2128956" y="0"/>
                  </a:lnTo>
                  <a:lnTo>
                    <a:pt x="2129514" y="0"/>
                  </a:lnTo>
                  <a:lnTo>
                    <a:pt x="2136354" y="0"/>
                  </a:lnTo>
                  <a:lnTo>
                    <a:pt x="2136987" y="0"/>
                  </a:lnTo>
                  <a:lnTo>
                    <a:pt x="2138478" y="0"/>
                  </a:lnTo>
                  <a:lnTo>
                    <a:pt x="2151916" y="0"/>
                  </a:lnTo>
                  <a:lnTo>
                    <a:pt x="2152750" y="0"/>
                  </a:lnTo>
                  <a:lnTo>
                    <a:pt x="2153122" y="0"/>
                  </a:lnTo>
                  <a:lnTo>
                    <a:pt x="2154242" y="0"/>
                  </a:lnTo>
                  <a:lnTo>
                    <a:pt x="2156597" y="0"/>
                  </a:lnTo>
                  <a:lnTo>
                    <a:pt x="2159388" y="0"/>
                  </a:lnTo>
                  <a:lnTo>
                    <a:pt x="2160879" y="0"/>
                  </a:lnTo>
                  <a:lnTo>
                    <a:pt x="2161633" y="0"/>
                  </a:lnTo>
                  <a:lnTo>
                    <a:pt x="2167051" y="0"/>
                  </a:lnTo>
                  <a:lnTo>
                    <a:pt x="2178999" y="0"/>
                  </a:lnTo>
                  <a:lnTo>
                    <a:pt x="2182158" y="0"/>
                  </a:lnTo>
                  <a:lnTo>
                    <a:pt x="2182815" y="0"/>
                  </a:lnTo>
                  <a:lnTo>
                    <a:pt x="2188666" y="0"/>
                  </a:lnTo>
                  <a:lnTo>
                    <a:pt x="2189452" y="0"/>
                  </a:lnTo>
                  <a:lnTo>
                    <a:pt x="2191697" y="0"/>
                  </a:lnTo>
                  <a:lnTo>
                    <a:pt x="2195471" y="0"/>
                  </a:lnTo>
                  <a:lnTo>
                    <a:pt x="2201759" y="0"/>
                  </a:lnTo>
                  <a:lnTo>
                    <a:pt x="2203100" y="0"/>
                  </a:lnTo>
                  <a:lnTo>
                    <a:pt x="2204559" y="0"/>
                  </a:lnTo>
                  <a:lnTo>
                    <a:pt x="2204591" y="0"/>
                  </a:lnTo>
                  <a:lnTo>
                    <a:pt x="2212273" y="0"/>
                  </a:lnTo>
                  <a:lnTo>
                    <a:pt x="2225535" y="0"/>
                  </a:lnTo>
                  <a:lnTo>
                    <a:pt x="2231674" y="0"/>
                  </a:lnTo>
                  <a:lnTo>
                    <a:pt x="2232096" y="0"/>
                  </a:lnTo>
                  <a:lnTo>
                    <a:pt x="2232220" y="0"/>
                  </a:lnTo>
                  <a:lnTo>
                    <a:pt x="2233118" y="0"/>
                  </a:lnTo>
                  <a:lnTo>
                    <a:pt x="2233165" y="0"/>
                  </a:lnTo>
                  <a:lnTo>
                    <a:pt x="2256725" y="0"/>
                  </a:lnTo>
                  <a:lnTo>
                    <a:pt x="2257283" y="0"/>
                  </a:lnTo>
                  <a:lnTo>
                    <a:pt x="2262285" y="0"/>
                  </a:lnTo>
                  <a:lnTo>
                    <a:pt x="2284366" y="0"/>
                  </a:lnTo>
                  <a:lnTo>
                    <a:pt x="2289402" y="0"/>
                  </a:lnTo>
                  <a:lnTo>
                    <a:pt x="2292052" y="0"/>
                  </a:lnTo>
                  <a:lnTo>
                    <a:pt x="2299271" y="0"/>
                  </a:lnTo>
                  <a:lnTo>
                    <a:pt x="2308721" y="0"/>
                  </a:lnTo>
                  <a:lnTo>
                    <a:pt x="2309927" y="0"/>
                  </a:lnTo>
                  <a:lnTo>
                    <a:pt x="2316435" y="0"/>
                  </a:lnTo>
                  <a:lnTo>
                    <a:pt x="2316703" y="0"/>
                  </a:lnTo>
                  <a:lnTo>
                    <a:pt x="2319466" y="0"/>
                  </a:lnTo>
                  <a:lnTo>
                    <a:pt x="2322840" y="0"/>
                  </a:lnTo>
                  <a:lnTo>
                    <a:pt x="2329528" y="0"/>
                  </a:lnTo>
                  <a:lnTo>
                    <a:pt x="2330869" y="0"/>
                  </a:lnTo>
                  <a:lnTo>
                    <a:pt x="2332328" y="0"/>
                  </a:lnTo>
                  <a:lnTo>
                    <a:pt x="2332360" y="0"/>
                  </a:lnTo>
                  <a:lnTo>
                    <a:pt x="2335803" y="0"/>
                  </a:lnTo>
                  <a:lnTo>
                    <a:pt x="2343312" y="0"/>
                  </a:lnTo>
                  <a:lnTo>
                    <a:pt x="2344804" y="0"/>
                  </a:lnTo>
                  <a:lnTo>
                    <a:pt x="2346768" y="0"/>
                  </a:lnTo>
                  <a:lnTo>
                    <a:pt x="2347827" y="0"/>
                  </a:lnTo>
                  <a:lnTo>
                    <a:pt x="2352274" y="0"/>
                  </a:lnTo>
                  <a:lnTo>
                    <a:pt x="2359443" y="0"/>
                  </a:lnTo>
                  <a:lnTo>
                    <a:pt x="2359865" y="0"/>
                  </a:lnTo>
                  <a:lnTo>
                    <a:pt x="2359989" y="0"/>
                  </a:lnTo>
                  <a:lnTo>
                    <a:pt x="2360887" y="0"/>
                  </a:lnTo>
                  <a:lnTo>
                    <a:pt x="2360934" y="0"/>
                  </a:lnTo>
                  <a:lnTo>
                    <a:pt x="2371886" y="0"/>
                  </a:lnTo>
                  <a:lnTo>
                    <a:pt x="2373377" y="0"/>
                  </a:lnTo>
                  <a:lnTo>
                    <a:pt x="2377892" y="0"/>
                  </a:lnTo>
                  <a:cubicBezTo>
                    <a:pt x="2382339" y="0"/>
                    <a:pt x="2382339" y="0"/>
                    <a:pt x="2382339" y="0"/>
                  </a:cubicBezTo>
                  <a:lnTo>
                    <a:pt x="2390054" y="0"/>
                  </a:lnTo>
                  <a:lnTo>
                    <a:pt x="2419821" y="0"/>
                  </a:lnTo>
                  <a:lnTo>
                    <a:pt x="2427040" y="0"/>
                  </a:lnTo>
                  <a:lnTo>
                    <a:pt x="2436490" y="0"/>
                  </a:lnTo>
                  <a:lnTo>
                    <a:pt x="2444472" y="0"/>
                  </a:lnTo>
                  <a:lnTo>
                    <a:pt x="2448678" y="0"/>
                  </a:lnTo>
                  <a:lnTo>
                    <a:pt x="2450171" y="0"/>
                  </a:lnTo>
                  <a:lnTo>
                    <a:pt x="2450609" y="0"/>
                  </a:lnTo>
                  <a:lnTo>
                    <a:pt x="2463572" y="0"/>
                  </a:lnTo>
                  <a:lnTo>
                    <a:pt x="2471081" y="0"/>
                  </a:lnTo>
                  <a:lnTo>
                    <a:pt x="2472573" y="0"/>
                  </a:lnTo>
                  <a:lnTo>
                    <a:pt x="2474537" y="0"/>
                  </a:lnTo>
                  <a:lnTo>
                    <a:pt x="2475596" y="0"/>
                  </a:lnTo>
                  <a:lnTo>
                    <a:pt x="2477252" y="0"/>
                  </a:lnTo>
                  <a:lnTo>
                    <a:pt x="2478712" y="0"/>
                  </a:lnTo>
                  <a:lnTo>
                    <a:pt x="2478743" y="0"/>
                  </a:lnTo>
                  <a:lnTo>
                    <a:pt x="2480043" y="0"/>
                  </a:lnTo>
                  <a:lnTo>
                    <a:pt x="2499655" y="0"/>
                  </a:lnTo>
                  <a:lnTo>
                    <a:pt x="2501146" y="0"/>
                  </a:lnTo>
                  <a:lnTo>
                    <a:pt x="2505661" y="0"/>
                  </a:lnTo>
                  <a:lnTo>
                    <a:pt x="2508776" y="0"/>
                  </a:lnTo>
                  <a:lnTo>
                    <a:pt x="2510108" y="0"/>
                  </a:lnTo>
                  <a:lnTo>
                    <a:pt x="2524178" y="0"/>
                  </a:lnTo>
                  <a:lnTo>
                    <a:pt x="2525248" y="0"/>
                  </a:lnTo>
                  <a:lnTo>
                    <a:pt x="2525669" y="0"/>
                  </a:lnTo>
                  <a:lnTo>
                    <a:pt x="2552329" y="0"/>
                  </a:lnTo>
                  <a:lnTo>
                    <a:pt x="2552751" y="0"/>
                  </a:lnTo>
                  <a:lnTo>
                    <a:pt x="2554242" y="0"/>
                  </a:lnTo>
                  <a:lnTo>
                    <a:pt x="2574787" y="0"/>
                  </a:lnTo>
                  <a:lnTo>
                    <a:pt x="2576279" y="0"/>
                  </a:lnTo>
                  <a:lnTo>
                    <a:pt x="2576447" y="0"/>
                  </a:lnTo>
                  <a:lnTo>
                    <a:pt x="2577940" y="0"/>
                  </a:lnTo>
                  <a:lnTo>
                    <a:pt x="2603360" y="0"/>
                  </a:lnTo>
                  <a:lnTo>
                    <a:pt x="2604852" y="0"/>
                  </a:lnTo>
                  <a:lnTo>
                    <a:pt x="2605021" y="0"/>
                  </a:lnTo>
                  <a:lnTo>
                    <a:pt x="2605484" y="0"/>
                  </a:lnTo>
                  <a:lnTo>
                    <a:pt x="2606481" y="0"/>
                  </a:lnTo>
                  <a:lnTo>
                    <a:pt x="2606512" y="0"/>
                  </a:lnTo>
                  <a:lnTo>
                    <a:pt x="2606976" y="0"/>
                  </a:lnTo>
                  <a:lnTo>
                    <a:pt x="2618923" y="0"/>
                  </a:lnTo>
                  <a:lnTo>
                    <a:pt x="2621248" y="0"/>
                  </a:lnTo>
                  <a:lnTo>
                    <a:pt x="2622740" y="0"/>
                  </a:lnTo>
                  <a:lnTo>
                    <a:pt x="2627885" y="0"/>
                  </a:lnTo>
                  <a:lnTo>
                    <a:pt x="2629377" y="0"/>
                  </a:lnTo>
                  <a:lnTo>
                    <a:pt x="2634058" y="0"/>
                  </a:lnTo>
                  <a:lnTo>
                    <a:pt x="2635549" y="0"/>
                  </a:lnTo>
                  <a:lnTo>
                    <a:pt x="2636545" y="0"/>
                  </a:lnTo>
                  <a:lnTo>
                    <a:pt x="2648987" y="0"/>
                  </a:lnTo>
                  <a:lnTo>
                    <a:pt x="2649821" y="0"/>
                  </a:lnTo>
                  <a:lnTo>
                    <a:pt x="2651313" y="0"/>
                  </a:lnTo>
                  <a:lnTo>
                    <a:pt x="2651947" y="0"/>
                  </a:lnTo>
                  <a:lnTo>
                    <a:pt x="2653017" y="0"/>
                  </a:lnTo>
                  <a:lnTo>
                    <a:pt x="2653438" y="0"/>
                  </a:lnTo>
                  <a:lnTo>
                    <a:pt x="2656459" y="0"/>
                  </a:lnTo>
                  <a:lnTo>
                    <a:pt x="2657950" y="0"/>
                  </a:lnTo>
                  <a:lnTo>
                    <a:pt x="2665460" y="0"/>
                  </a:lnTo>
                  <a:lnTo>
                    <a:pt x="2680098" y="0"/>
                  </a:lnTo>
                  <a:lnTo>
                    <a:pt x="2680520" y="0"/>
                  </a:lnTo>
                  <a:lnTo>
                    <a:pt x="2682011" y="0"/>
                  </a:lnTo>
                  <a:lnTo>
                    <a:pt x="2692542" y="0"/>
                  </a:lnTo>
                  <a:lnTo>
                    <a:pt x="2702556" y="0"/>
                  </a:lnTo>
                  <a:lnTo>
                    <a:pt x="2704048" y="0"/>
                  </a:lnTo>
                  <a:lnTo>
                    <a:pt x="2724289" y="0"/>
                  </a:lnTo>
                  <a:lnTo>
                    <a:pt x="2731129" y="0"/>
                  </a:lnTo>
                  <a:lnTo>
                    <a:pt x="2732621" y="0"/>
                  </a:lnTo>
                  <a:lnTo>
                    <a:pt x="2733253" y="0"/>
                  </a:lnTo>
                  <a:lnTo>
                    <a:pt x="2734745" y="0"/>
                  </a:lnTo>
                  <a:lnTo>
                    <a:pt x="2746692" y="0"/>
                  </a:lnTo>
                  <a:lnTo>
                    <a:pt x="2749017" y="0"/>
                  </a:lnTo>
                  <a:lnTo>
                    <a:pt x="2750509" y="0"/>
                  </a:lnTo>
                  <a:lnTo>
                    <a:pt x="2754354" y="0"/>
                  </a:lnTo>
                  <a:lnTo>
                    <a:pt x="2755654" y="0"/>
                  </a:lnTo>
                  <a:lnTo>
                    <a:pt x="2757146" y="0"/>
                  </a:lnTo>
                  <a:lnTo>
                    <a:pt x="2761827" y="0"/>
                  </a:lnTo>
                  <a:lnTo>
                    <a:pt x="2763318" y="0"/>
                  </a:lnTo>
                  <a:lnTo>
                    <a:pt x="2776756" y="0"/>
                  </a:lnTo>
                  <a:lnTo>
                    <a:pt x="2777590" y="0"/>
                  </a:lnTo>
                  <a:lnTo>
                    <a:pt x="2779082" y="0"/>
                  </a:lnTo>
                  <a:lnTo>
                    <a:pt x="2783442" y="0"/>
                  </a:lnTo>
                  <a:lnTo>
                    <a:pt x="2784228" y="0"/>
                  </a:lnTo>
                  <a:lnTo>
                    <a:pt x="2785719" y="0"/>
                  </a:lnTo>
                  <a:lnTo>
                    <a:pt x="2786473" y="0"/>
                  </a:lnTo>
                  <a:lnTo>
                    <a:pt x="2793229" y="0"/>
                  </a:lnTo>
                  <a:lnTo>
                    <a:pt x="2799367" y="0"/>
                  </a:lnTo>
                  <a:lnTo>
                    <a:pt x="2813506" y="0"/>
                  </a:lnTo>
                  <a:lnTo>
                    <a:pt x="2820311" y="0"/>
                  </a:lnTo>
                  <a:lnTo>
                    <a:pt x="2827893" y="0"/>
                  </a:lnTo>
                  <a:lnTo>
                    <a:pt x="2827940" y="0"/>
                  </a:lnTo>
                  <a:lnTo>
                    <a:pt x="2829431" y="0"/>
                  </a:lnTo>
                  <a:lnTo>
                    <a:pt x="2829978" y="0"/>
                  </a:lnTo>
                  <a:lnTo>
                    <a:pt x="2852058" y="0"/>
                  </a:lnTo>
                  <a:lnTo>
                    <a:pt x="2857060" y="0"/>
                  </a:lnTo>
                  <a:lnTo>
                    <a:pt x="2857958" y="0"/>
                  </a:lnTo>
                  <a:lnTo>
                    <a:pt x="2871601" y="0"/>
                  </a:lnTo>
                  <a:lnTo>
                    <a:pt x="2882123" y="0"/>
                  </a:lnTo>
                  <a:lnTo>
                    <a:pt x="2894046" y="0"/>
                  </a:lnTo>
                  <a:lnTo>
                    <a:pt x="2903496" y="0"/>
                  </a:lnTo>
                  <a:lnTo>
                    <a:pt x="2911211" y="0"/>
                  </a:lnTo>
                  <a:lnTo>
                    <a:pt x="2914242" y="0"/>
                  </a:lnTo>
                  <a:lnTo>
                    <a:pt x="2914461" y="0"/>
                  </a:lnTo>
                  <a:lnTo>
                    <a:pt x="2924111" y="0"/>
                  </a:lnTo>
                  <a:lnTo>
                    <a:pt x="2927136" y="0"/>
                  </a:lnTo>
                  <a:lnTo>
                    <a:pt x="2933561" y="0"/>
                  </a:lnTo>
                  <a:lnTo>
                    <a:pt x="2939580" y="0"/>
                  </a:lnTo>
                  <a:lnTo>
                    <a:pt x="2941275" y="0"/>
                  </a:lnTo>
                  <a:lnTo>
                    <a:pt x="2941543" y="0"/>
                  </a:lnTo>
                  <a:lnTo>
                    <a:pt x="2945586" y="0"/>
                  </a:lnTo>
                  <a:lnTo>
                    <a:pt x="2950032" y="0"/>
                  </a:lnTo>
                  <a:lnTo>
                    <a:pt x="2955662" y="0"/>
                  </a:lnTo>
                  <a:lnTo>
                    <a:pt x="2955709" y="0"/>
                  </a:lnTo>
                  <a:lnTo>
                    <a:pt x="2957200" y="0"/>
                  </a:lnTo>
                  <a:lnTo>
                    <a:pt x="2957747" y="0"/>
                  </a:lnTo>
                  <a:lnTo>
                    <a:pt x="2968152" y="0"/>
                  </a:lnTo>
                  <a:lnTo>
                    <a:pt x="2969644" y="0"/>
                  </a:lnTo>
                  <a:lnTo>
                    <a:pt x="2972667" y="0"/>
                  </a:lnTo>
                  <a:lnTo>
                    <a:pt x="2977114" y="0"/>
                  </a:lnTo>
                  <a:lnTo>
                    <a:pt x="2984829" y="0"/>
                  </a:lnTo>
                  <a:lnTo>
                    <a:pt x="2985727" y="0"/>
                  </a:lnTo>
                  <a:lnTo>
                    <a:pt x="2999370" y="0"/>
                  </a:lnTo>
                  <a:lnTo>
                    <a:pt x="3021815" y="0"/>
                  </a:lnTo>
                  <a:lnTo>
                    <a:pt x="3031265" y="0"/>
                  </a:lnTo>
                  <a:lnTo>
                    <a:pt x="3042230" y="0"/>
                  </a:lnTo>
                  <a:lnTo>
                    <a:pt x="3044946" y="0"/>
                  </a:lnTo>
                  <a:lnTo>
                    <a:pt x="3051880" y="0"/>
                  </a:lnTo>
                  <a:lnTo>
                    <a:pt x="3061330" y="0"/>
                  </a:lnTo>
                  <a:lnTo>
                    <a:pt x="3067349" y="0"/>
                  </a:lnTo>
                  <a:lnTo>
                    <a:pt x="3069312" y="0"/>
                  </a:lnTo>
                  <a:lnTo>
                    <a:pt x="3073355" y="0"/>
                  </a:lnTo>
                  <a:lnTo>
                    <a:pt x="3073518" y="0"/>
                  </a:lnTo>
                  <a:lnTo>
                    <a:pt x="3075011" y="0"/>
                  </a:lnTo>
                  <a:lnTo>
                    <a:pt x="3077801" y="0"/>
                  </a:lnTo>
                  <a:lnTo>
                    <a:pt x="3095921" y="0"/>
                  </a:lnTo>
                  <a:lnTo>
                    <a:pt x="3097413" y="0"/>
                  </a:lnTo>
                  <a:lnTo>
                    <a:pt x="3100436" y="0"/>
                  </a:lnTo>
                  <a:lnTo>
                    <a:pt x="3103552" y="0"/>
                  </a:lnTo>
                  <a:lnTo>
                    <a:pt x="3104883" y="0"/>
                  </a:lnTo>
                  <a:lnTo>
                    <a:pt x="3120023" y="0"/>
                  </a:lnTo>
                  <a:lnTo>
                    <a:pt x="3120445" y="0"/>
                  </a:lnTo>
                  <a:lnTo>
                    <a:pt x="3149018" y="0"/>
                  </a:lnTo>
                  <a:lnTo>
                    <a:pt x="3150088" y="0"/>
                  </a:lnTo>
                  <a:lnTo>
                    <a:pt x="3150509" y="0"/>
                  </a:lnTo>
                  <a:lnTo>
                    <a:pt x="3171054" y="0"/>
                  </a:lnTo>
                  <a:lnTo>
                    <a:pt x="3172715" y="0"/>
                  </a:lnTo>
                  <a:lnTo>
                    <a:pt x="3199627" y="0"/>
                  </a:lnTo>
                  <a:lnTo>
                    <a:pt x="3201119" y="0"/>
                  </a:lnTo>
                  <a:lnTo>
                    <a:pt x="3201287" y="0"/>
                  </a:lnTo>
                  <a:lnTo>
                    <a:pt x="3201751" y="0"/>
                  </a:lnTo>
                  <a:lnTo>
                    <a:pt x="3202780" y="0"/>
                  </a:lnTo>
                  <a:lnTo>
                    <a:pt x="3217515" y="0"/>
                  </a:lnTo>
                  <a:lnTo>
                    <a:pt x="3224152" y="0"/>
                  </a:lnTo>
                  <a:lnTo>
                    <a:pt x="3230324" y="0"/>
                  </a:lnTo>
                  <a:lnTo>
                    <a:pt x="3231321" y="0"/>
                  </a:lnTo>
                  <a:lnTo>
                    <a:pt x="3231816" y="0"/>
                  </a:lnTo>
                  <a:lnTo>
                    <a:pt x="3243763" y="0"/>
                  </a:lnTo>
                  <a:lnTo>
                    <a:pt x="3246088" y="0"/>
                  </a:lnTo>
                  <a:lnTo>
                    <a:pt x="3247580" y="0"/>
                  </a:lnTo>
                  <a:lnTo>
                    <a:pt x="3247792" y="0"/>
                  </a:lnTo>
                  <a:lnTo>
                    <a:pt x="3248214" y="0"/>
                  </a:lnTo>
                  <a:lnTo>
                    <a:pt x="3252725" y="0"/>
                  </a:lnTo>
                  <a:lnTo>
                    <a:pt x="3254217" y="0"/>
                  </a:lnTo>
                  <a:lnTo>
                    <a:pt x="3260235" y="0"/>
                  </a:lnTo>
                  <a:lnTo>
                    <a:pt x="3276787" y="0"/>
                  </a:lnTo>
                  <a:lnTo>
                    <a:pt x="3277857" y="0"/>
                  </a:lnTo>
                  <a:lnTo>
                    <a:pt x="3278278" y="0"/>
                  </a:lnTo>
                  <a:lnTo>
                    <a:pt x="3290300" y="0"/>
                  </a:lnTo>
                  <a:lnTo>
                    <a:pt x="3298823" y="0"/>
                  </a:lnTo>
                  <a:lnTo>
                    <a:pt x="3327396" y="0"/>
                  </a:lnTo>
                  <a:lnTo>
                    <a:pt x="3328888" y="0"/>
                  </a:lnTo>
                  <a:lnTo>
                    <a:pt x="3329520" y="0"/>
                  </a:lnTo>
                  <a:lnTo>
                    <a:pt x="3345284" y="0"/>
                  </a:lnTo>
                  <a:lnTo>
                    <a:pt x="3349129" y="0"/>
                  </a:lnTo>
                  <a:lnTo>
                    <a:pt x="3351921" y="0"/>
                  </a:lnTo>
                  <a:lnTo>
                    <a:pt x="3358093" y="0"/>
                  </a:lnTo>
                  <a:lnTo>
                    <a:pt x="3359585" y="0"/>
                  </a:lnTo>
                  <a:lnTo>
                    <a:pt x="3371532" y="0"/>
                  </a:lnTo>
                  <a:lnTo>
                    <a:pt x="3373857" y="0"/>
                  </a:lnTo>
                  <a:lnTo>
                    <a:pt x="3375349" y="0"/>
                  </a:lnTo>
                  <a:lnTo>
                    <a:pt x="3380494" y="0"/>
                  </a:lnTo>
                  <a:lnTo>
                    <a:pt x="3381986" y="0"/>
                  </a:lnTo>
                  <a:lnTo>
                    <a:pt x="3388004" y="0"/>
                  </a:lnTo>
                  <a:lnTo>
                    <a:pt x="3408282" y="0"/>
                  </a:lnTo>
                  <a:lnTo>
                    <a:pt x="3418069" y="0"/>
                  </a:lnTo>
                  <a:lnTo>
                    <a:pt x="3424207" y="0"/>
                  </a:lnTo>
                  <a:lnTo>
                    <a:pt x="3424753" y="0"/>
                  </a:lnTo>
                  <a:lnTo>
                    <a:pt x="3452733" y="0"/>
                  </a:lnTo>
                  <a:lnTo>
                    <a:pt x="3454818" y="0"/>
                  </a:lnTo>
                  <a:lnTo>
                    <a:pt x="3476898" y="0"/>
                  </a:lnTo>
                  <a:lnTo>
                    <a:pt x="3496441" y="0"/>
                  </a:lnTo>
                  <a:lnTo>
                    <a:pt x="3509236" y="0"/>
                  </a:lnTo>
                  <a:lnTo>
                    <a:pt x="3518886" y="0"/>
                  </a:lnTo>
                  <a:lnTo>
                    <a:pt x="3528336" y="0"/>
                  </a:lnTo>
                  <a:lnTo>
                    <a:pt x="3536051" y="0"/>
                  </a:lnTo>
                  <a:lnTo>
                    <a:pt x="3539301" y="0"/>
                  </a:lnTo>
                  <a:lnTo>
                    <a:pt x="3540361" y="0"/>
                  </a:lnTo>
                  <a:lnTo>
                    <a:pt x="3544807" y="0"/>
                  </a:lnTo>
                  <a:lnTo>
                    <a:pt x="3551976" y="0"/>
                  </a:lnTo>
                  <a:lnTo>
                    <a:pt x="3552522" y="0"/>
                  </a:lnTo>
                  <a:lnTo>
                    <a:pt x="3564420" y="0"/>
                  </a:lnTo>
                  <a:lnTo>
                    <a:pt x="3570426" y="0"/>
                  </a:lnTo>
                  <a:cubicBezTo>
                    <a:pt x="3574872" y="0"/>
                    <a:pt x="3574872" y="0"/>
                    <a:pt x="3574872" y="0"/>
                  </a:cubicBezTo>
                  <a:lnTo>
                    <a:pt x="3580502" y="0"/>
                  </a:lnTo>
                  <a:lnTo>
                    <a:pt x="3582587" y="0"/>
                  </a:lnTo>
                  <a:lnTo>
                    <a:pt x="3624210" y="0"/>
                  </a:lnTo>
                  <a:lnTo>
                    <a:pt x="3637005" y="0"/>
                  </a:lnTo>
                  <a:lnTo>
                    <a:pt x="3646655" y="0"/>
                  </a:lnTo>
                  <a:lnTo>
                    <a:pt x="3656105" y="0"/>
                  </a:lnTo>
                  <a:lnTo>
                    <a:pt x="3667070" y="0"/>
                  </a:lnTo>
                  <a:lnTo>
                    <a:pt x="3668130" y="0"/>
                  </a:lnTo>
                  <a:lnTo>
                    <a:pt x="3669786" y="0"/>
                  </a:lnTo>
                  <a:lnTo>
                    <a:pt x="3672576" y="0"/>
                  </a:lnTo>
                  <a:lnTo>
                    <a:pt x="3692189" y="0"/>
                  </a:lnTo>
                  <a:lnTo>
                    <a:pt x="3698195" y="0"/>
                  </a:lnTo>
                  <a:lnTo>
                    <a:pt x="3702641" y="0"/>
                  </a:lnTo>
                  <a:lnTo>
                    <a:pt x="3744863" y="0"/>
                  </a:lnTo>
                  <a:lnTo>
                    <a:pt x="3745285" y="0"/>
                  </a:lnTo>
                  <a:lnTo>
                    <a:pt x="3795894" y="0"/>
                  </a:lnTo>
                  <a:lnTo>
                    <a:pt x="3797555" y="0"/>
                  </a:lnTo>
                  <a:lnTo>
                    <a:pt x="3826591" y="0"/>
                  </a:lnTo>
                  <a:lnTo>
                    <a:pt x="3842355" y="0"/>
                  </a:lnTo>
                  <a:lnTo>
                    <a:pt x="3848992" y="0"/>
                  </a:lnTo>
                  <a:lnTo>
                    <a:pt x="3872632" y="0"/>
                  </a:lnTo>
                  <a:lnTo>
                    <a:pt x="3873054" y="0"/>
                  </a:lnTo>
                  <a:lnTo>
                    <a:pt x="3885075" y="0"/>
                  </a:lnTo>
                  <a:lnTo>
                    <a:pt x="3923663" y="0"/>
                  </a:lnTo>
                  <a:lnTo>
                    <a:pt x="3954360" y="0"/>
                  </a:lnTo>
                  <a:lnTo>
                    <a:pt x="3970124" y="0"/>
                  </a:lnTo>
                  <a:lnTo>
                    <a:pt x="3976761" y="0"/>
                  </a:lnTo>
                  <a:lnTo>
                    <a:pt x="4012844" y="0"/>
                  </a:lnTo>
                  <a:lnTo>
                    <a:pt x="4049593" y="0"/>
                  </a:lnTo>
                  <a:cubicBezTo>
                    <a:pt x="4169647" y="0"/>
                    <a:pt x="4169647" y="0"/>
                    <a:pt x="4169647" y="0"/>
                  </a:cubicBezTo>
                  <a:lnTo>
                    <a:pt x="4177362" y="0"/>
                  </a:lnTo>
                  <a:cubicBezTo>
                    <a:pt x="4297416" y="0"/>
                    <a:pt x="4297416" y="0"/>
                    <a:pt x="4297416" y="0"/>
                  </a:cubicBezTo>
                  <a:cubicBezTo>
                    <a:pt x="4327758" y="0"/>
                    <a:pt x="4364168" y="21251"/>
                    <a:pt x="4379339" y="47054"/>
                  </a:cubicBezTo>
                  <a:cubicBezTo>
                    <a:pt x="4591731" y="415146"/>
                    <a:pt x="4591731" y="415146"/>
                    <a:pt x="4591731" y="415146"/>
                  </a:cubicBezTo>
                  <a:cubicBezTo>
                    <a:pt x="4606902" y="440951"/>
                    <a:pt x="4606902" y="483452"/>
                    <a:pt x="4591731" y="509257"/>
                  </a:cubicBezTo>
                  <a:cubicBezTo>
                    <a:pt x="4379339" y="877348"/>
                    <a:pt x="4379339" y="877348"/>
                    <a:pt x="4379339" y="877348"/>
                  </a:cubicBezTo>
                  <a:cubicBezTo>
                    <a:pt x="4364168" y="903151"/>
                    <a:pt x="4327758" y="924402"/>
                    <a:pt x="4297416" y="924402"/>
                  </a:cubicBezTo>
                  <a:lnTo>
                    <a:pt x="4169647" y="924402"/>
                  </a:lnTo>
                  <a:lnTo>
                    <a:pt x="3976761" y="924402"/>
                  </a:lnTo>
                  <a:lnTo>
                    <a:pt x="3872632" y="924402"/>
                  </a:lnTo>
                  <a:lnTo>
                    <a:pt x="3848992" y="924402"/>
                  </a:lnTo>
                  <a:lnTo>
                    <a:pt x="3744863" y="924402"/>
                  </a:lnTo>
                  <a:lnTo>
                    <a:pt x="3702641" y="924402"/>
                  </a:lnTo>
                  <a:lnTo>
                    <a:pt x="3672576" y="924402"/>
                  </a:lnTo>
                  <a:lnTo>
                    <a:pt x="3656105" y="924402"/>
                  </a:lnTo>
                  <a:lnTo>
                    <a:pt x="3574872" y="924402"/>
                  </a:lnTo>
                  <a:lnTo>
                    <a:pt x="3551976" y="924402"/>
                  </a:lnTo>
                  <a:lnTo>
                    <a:pt x="3544807" y="924402"/>
                  </a:lnTo>
                  <a:lnTo>
                    <a:pt x="3528336" y="924402"/>
                  </a:lnTo>
                  <a:lnTo>
                    <a:pt x="3424207" y="924402"/>
                  </a:lnTo>
                  <a:lnTo>
                    <a:pt x="3381986" y="924402"/>
                  </a:lnTo>
                  <a:lnTo>
                    <a:pt x="3380494" y="924402"/>
                  </a:lnTo>
                  <a:lnTo>
                    <a:pt x="3351921" y="924402"/>
                  </a:lnTo>
                  <a:lnTo>
                    <a:pt x="3277857" y="924402"/>
                  </a:lnTo>
                  <a:lnTo>
                    <a:pt x="3254217" y="924402"/>
                  </a:lnTo>
                  <a:lnTo>
                    <a:pt x="3252725" y="924402"/>
                  </a:lnTo>
                  <a:lnTo>
                    <a:pt x="3247792" y="924402"/>
                  </a:lnTo>
                  <a:lnTo>
                    <a:pt x="3231321" y="924402"/>
                  </a:lnTo>
                  <a:lnTo>
                    <a:pt x="3224152" y="924402"/>
                  </a:lnTo>
                  <a:lnTo>
                    <a:pt x="3150088" y="924402"/>
                  </a:lnTo>
                  <a:lnTo>
                    <a:pt x="3120023" y="924402"/>
                  </a:lnTo>
                  <a:lnTo>
                    <a:pt x="3104883" y="924402"/>
                  </a:lnTo>
                  <a:lnTo>
                    <a:pt x="3103552" y="924402"/>
                  </a:lnTo>
                  <a:lnTo>
                    <a:pt x="3077801" y="924402"/>
                  </a:lnTo>
                  <a:lnTo>
                    <a:pt x="3061330" y="924402"/>
                  </a:lnTo>
                  <a:lnTo>
                    <a:pt x="3031265" y="924402"/>
                  </a:lnTo>
                  <a:lnTo>
                    <a:pt x="2977114" y="924402"/>
                  </a:lnTo>
                  <a:lnTo>
                    <a:pt x="2957200" y="924402"/>
                  </a:lnTo>
                  <a:lnTo>
                    <a:pt x="2955709" y="924402"/>
                  </a:lnTo>
                  <a:lnTo>
                    <a:pt x="2950032" y="924402"/>
                  </a:lnTo>
                  <a:lnTo>
                    <a:pt x="2933561" y="924402"/>
                  </a:lnTo>
                  <a:lnTo>
                    <a:pt x="2927136" y="924402"/>
                  </a:lnTo>
                  <a:lnTo>
                    <a:pt x="2903496" y="924402"/>
                  </a:lnTo>
                  <a:lnTo>
                    <a:pt x="2829431" y="924402"/>
                  </a:lnTo>
                  <a:lnTo>
                    <a:pt x="2827940" y="924402"/>
                  </a:lnTo>
                  <a:lnTo>
                    <a:pt x="2799367" y="924402"/>
                  </a:lnTo>
                  <a:lnTo>
                    <a:pt x="2785719" y="924402"/>
                  </a:lnTo>
                  <a:lnTo>
                    <a:pt x="2784228" y="924402"/>
                  </a:lnTo>
                  <a:lnTo>
                    <a:pt x="2757146" y="924402"/>
                  </a:lnTo>
                  <a:lnTo>
                    <a:pt x="2755654" y="924402"/>
                  </a:lnTo>
                  <a:lnTo>
                    <a:pt x="2680098" y="924402"/>
                  </a:lnTo>
                  <a:lnTo>
                    <a:pt x="2657950" y="924402"/>
                  </a:lnTo>
                  <a:lnTo>
                    <a:pt x="2656459" y="924402"/>
                  </a:lnTo>
                  <a:lnTo>
                    <a:pt x="2653017" y="924402"/>
                  </a:lnTo>
                  <a:lnTo>
                    <a:pt x="2636545" y="924402"/>
                  </a:lnTo>
                  <a:lnTo>
                    <a:pt x="2629377" y="924402"/>
                  </a:lnTo>
                  <a:lnTo>
                    <a:pt x="2627885" y="924402"/>
                  </a:lnTo>
                  <a:lnTo>
                    <a:pt x="2606481" y="924402"/>
                  </a:lnTo>
                  <a:lnTo>
                    <a:pt x="2552329" y="924402"/>
                  </a:lnTo>
                  <a:lnTo>
                    <a:pt x="2525248" y="924402"/>
                  </a:lnTo>
                  <a:lnTo>
                    <a:pt x="2510108" y="924402"/>
                  </a:lnTo>
                  <a:lnTo>
                    <a:pt x="2508776" y="924402"/>
                  </a:lnTo>
                  <a:lnTo>
                    <a:pt x="2480043" y="924402"/>
                  </a:lnTo>
                  <a:lnTo>
                    <a:pt x="2478712" y="924402"/>
                  </a:lnTo>
                  <a:lnTo>
                    <a:pt x="2463572" y="924402"/>
                  </a:lnTo>
                  <a:lnTo>
                    <a:pt x="2436490" y="924402"/>
                  </a:lnTo>
                  <a:lnTo>
                    <a:pt x="2382339" y="924402"/>
                  </a:lnTo>
                  <a:lnTo>
                    <a:pt x="2360934" y="924402"/>
                  </a:lnTo>
                  <a:lnTo>
                    <a:pt x="2359443" y="924402"/>
                  </a:lnTo>
                  <a:lnTo>
                    <a:pt x="2352274" y="924402"/>
                  </a:lnTo>
                  <a:lnTo>
                    <a:pt x="2335803" y="924402"/>
                  </a:lnTo>
                  <a:lnTo>
                    <a:pt x="2332360" y="924402"/>
                  </a:lnTo>
                  <a:lnTo>
                    <a:pt x="2332328" y="924402"/>
                  </a:lnTo>
                  <a:lnTo>
                    <a:pt x="2330869" y="924402"/>
                  </a:lnTo>
                  <a:lnTo>
                    <a:pt x="2308721" y="924402"/>
                  </a:lnTo>
                  <a:lnTo>
                    <a:pt x="2233165" y="924402"/>
                  </a:lnTo>
                  <a:lnTo>
                    <a:pt x="2231674" y="924402"/>
                  </a:lnTo>
                  <a:lnTo>
                    <a:pt x="2204591" y="924402"/>
                  </a:lnTo>
                  <a:lnTo>
                    <a:pt x="2204559" y="924402"/>
                  </a:lnTo>
                  <a:lnTo>
                    <a:pt x="2203100" y="924402"/>
                  </a:lnTo>
                  <a:lnTo>
                    <a:pt x="2189452" y="924402"/>
                  </a:lnTo>
                  <a:lnTo>
                    <a:pt x="2160879" y="924402"/>
                  </a:lnTo>
                  <a:lnTo>
                    <a:pt x="2159388" y="924402"/>
                  </a:lnTo>
                  <a:lnTo>
                    <a:pt x="2085323" y="924402"/>
                  </a:lnTo>
                  <a:lnTo>
                    <a:pt x="2077294" y="924402"/>
                  </a:lnTo>
                  <a:lnTo>
                    <a:pt x="2061683" y="924402"/>
                  </a:lnTo>
                  <a:lnTo>
                    <a:pt x="2055258" y="924402"/>
                  </a:lnTo>
                  <a:lnTo>
                    <a:pt x="2038787" y="924402"/>
                  </a:lnTo>
                  <a:lnTo>
                    <a:pt x="2033110" y="924402"/>
                  </a:lnTo>
                  <a:lnTo>
                    <a:pt x="2031619" y="924402"/>
                  </a:lnTo>
                  <a:lnTo>
                    <a:pt x="2011705" y="924402"/>
                  </a:lnTo>
                  <a:lnTo>
                    <a:pt x="1957554" y="924402"/>
                  </a:lnTo>
                  <a:lnTo>
                    <a:pt x="1949525" y="924402"/>
                  </a:lnTo>
                  <a:lnTo>
                    <a:pt x="1927489" y="924402"/>
                  </a:lnTo>
                  <a:lnTo>
                    <a:pt x="1911018" y="924402"/>
                  </a:lnTo>
                  <a:lnTo>
                    <a:pt x="1907543" y="924402"/>
                  </a:lnTo>
                  <a:lnTo>
                    <a:pt x="1885268" y="924402"/>
                  </a:lnTo>
                  <a:lnTo>
                    <a:pt x="1883936" y="924402"/>
                  </a:lnTo>
                  <a:lnTo>
                    <a:pt x="1868796" y="924402"/>
                  </a:lnTo>
                  <a:lnTo>
                    <a:pt x="1838732" y="924402"/>
                  </a:lnTo>
                  <a:lnTo>
                    <a:pt x="1779774" y="924402"/>
                  </a:lnTo>
                  <a:lnTo>
                    <a:pt x="1764668" y="924402"/>
                  </a:lnTo>
                  <a:lnTo>
                    <a:pt x="1757499" y="924402"/>
                  </a:lnTo>
                  <a:lnTo>
                    <a:pt x="1741027" y="924402"/>
                  </a:lnTo>
                  <a:lnTo>
                    <a:pt x="1737552" y="924402"/>
                  </a:lnTo>
                  <a:lnTo>
                    <a:pt x="1736094" y="924402"/>
                  </a:lnTo>
                  <a:lnTo>
                    <a:pt x="1734603" y="924402"/>
                  </a:lnTo>
                  <a:lnTo>
                    <a:pt x="1710963" y="924402"/>
                  </a:lnTo>
                  <a:lnTo>
                    <a:pt x="1707488" y="924402"/>
                  </a:lnTo>
                  <a:lnTo>
                    <a:pt x="1652509" y="924402"/>
                  </a:lnTo>
                  <a:lnTo>
                    <a:pt x="1636899" y="924402"/>
                  </a:lnTo>
                  <a:lnTo>
                    <a:pt x="1609783" y="924402"/>
                  </a:lnTo>
                  <a:lnTo>
                    <a:pt x="1608325" y="924402"/>
                  </a:lnTo>
                  <a:lnTo>
                    <a:pt x="1606834" y="924402"/>
                  </a:lnTo>
                  <a:lnTo>
                    <a:pt x="1579719" y="924402"/>
                  </a:lnTo>
                  <a:lnTo>
                    <a:pt x="1564612" y="924402"/>
                  </a:lnTo>
                  <a:lnTo>
                    <a:pt x="1524740" y="924402"/>
                  </a:lnTo>
                  <a:lnTo>
                    <a:pt x="1482518" y="924402"/>
                  </a:lnTo>
                  <a:lnTo>
                    <a:pt x="1460483" y="924402"/>
                  </a:lnTo>
                  <a:lnTo>
                    <a:pt x="1452454" y="924402"/>
                  </a:lnTo>
                  <a:lnTo>
                    <a:pt x="1444011" y="924402"/>
                  </a:lnTo>
                  <a:lnTo>
                    <a:pt x="1436843" y="924402"/>
                  </a:lnTo>
                  <a:lnTo>
                    <a:pt x="1413947" y="924402"/>
                  </a:lnTo>
                  <a:lnTo>
                    <a:pt x="1354749" y="924402"/>
                  </a:lnTo>
                  <a:lnTo>
                    <a:pt x="1332714" y="924402"/>
                  </a:lnTo>
                  <a:lnTo>
                    <a:pt x="1324685" y="924402"/>
                  </a:lnTo>
                  <a:lnTo>
                    <a:pt x="1316242" y="924402"/>
                  </a:lnTo>
                  <a:lnTo>
                    <a:pt x="1312767" y="924402"/>
                  </a:lnTo>
                  <a:lnTo>
                    <a:pt x="1286178" y="924402"/>
                  </a:lnTo>
                  <a:lnTo>
                    <a:pt x="1282703" y="924402"/>
                  </a:lnTo>
                  <a:lnTo>
                    <a:pt x="1243956" y="924402"/>
                  </a:lnTo>
                  <a:lnTo>
                    <a:pt x="1184998" y="924402"/>
                  </a:lnTo>
                  <a:lnTo>
                    <a:pt x="1154934" y="924402"/>
                  </a:lnTo>
                  <a:lnTo>
                    <a:pt x="1139828" y="924402"/>
                  </a:lnTo>
                  <a:lnTo>
                    <a:pt x="1116187" y="924402"/>
                  </a:lnTo>
                  <a:lnTo>
                    <a:pt x="1112712" y="924402"/>
                  </a:lnTo>
                  <a:lnTo>
                    <a:pt x="1057734" y="924402"/>
                  </a:lnTo>
                  <a:lnTo>
                    <a:pt x="1027669" y="924402"/>
                  </a:lnTo>
                  <a:lnTo>
                    <a:pt x="1012059" y="924402"/>
                  </a:lnTo>
                  <a:lnTo>
                    <a:pt x="984943" y="924402"/>
                  </a:lnTo>
                  <a:lnTo>
                    <a:pt x="929965" y="924402"/>
                  </a:lnTo>
                  <a:lnTo>
                    <a:pt x="899900" y="924402"/>
                  </a:lnTo>
                  <a:lnTo>
                    <a:pt x="857678" y="924402"/>
                  </a:lnTo>
                  <a:lnTo>
                    <a:pt x="819171" y="924402"/>
                  </a:lnTo>
                  <a:lnTo>
                    <a:pt x="729909" y="924402"/>
                  </a:lnTo>
                  <a:lnTo>
                    <a:pt x="691402" y="924402"/>
                  </a:lnTo>
                  <a:lnTo>
                    <a:pt x="687927" y="924402"/>
                  </a:lnTo>
                  <a:lnTo>
                    <a:pt x="560158" y="924402"/>
                  </a:lnTo>
                  <a:lnTo>
                    <a:pt x="432894" y="924402"/>
                  </a:lnTo>
                  <a:lnTo>
                    <a:pt x="305125" y="924402"/>
                  </a:lnTo>
                  <a:cubicBezTo>
                    <a:pt x="275541" y="924402"/>
                    <a:pt x="238373" y="903151"/>
                    <a:pt x="223202" y="877348"/>
                  </a:cubicBezTo>
                  <a:cubicBezTo>
                    <a:pt x="10809" y="509257"/>
                    <a:pt x="10809" y="509257"/>
                    <a:pt x="10809" y="509257"/>
                  </a:cubicBezTo>
                  <a:cubicBezTo>
                    <a:pt x="-3603" y="483452"/>
                    <a:pt x="-3603" y="440951"/>
                    <a:pt x="10809" y="415146"/>
                  </a:cubicBezTo>
                  <a:cubicBezTo>
                    <a:pt x="223202" y="47054"/>
                    <a:pt x="223202" y="47054"/>
                    <a:pt x="223202" y="47054"/>
                  </a:cubicBezTo>
                  <a:cubicBezTo>
                    <a:pt x="238373" y="21251"/>
                    <a:pt x="275541" y="0"/>
                    <a:pt x="30512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35" name="标题 1"/>
          <p:cNvSpPr txBox="1">
            <a:spLocks/>
          </p:cNvSpPr>
          <p:nvPr/>
        </p:nvSpPr>
        <p:spPr>
          <a:xfrm>
            <a:off x="2003094" y="300024"/>
            <a:ext cx="7095588" cy="795095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掌握基础技能</a:t>
            </a:r>
            <a:endParaRPr lang="zh-CN" altLang="en-US" sz="2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356071" y="284685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32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20411212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500"/>
                            </p:stCondLst>
                            <p:childTnLst>
                              <p:par>
                                <p:cTn id="7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5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0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500"/>
                            </p:stCondLst>
                            <p:childTnLst>
                              <p:par>
                                <p:cTn id="9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8500"/>
                            </p:stCondLst>
                            <p:childTnLst>
                              <p:par>
                                <p:cTn id="10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/>
      <p:bldP spid="14" grpId="0" animBg="1"/>
      <p:bldP spid="15" grpId="0"/>
      <p:bldP spid="16" grpId="0" animBg="1"/>
      <p:bldP spid="17" grpId="0"/>
      <p:bldP spid="19" grpId="0" animBg="1"/>
      <p:bldP spid="20" grpId="0"/>
      <p:bldP spid="21" grpId="0"/>
      <p:bldP spid="22" grpId="0" animBg="1"/>
      <p:bldP spid="23" grpId="0"/>
      <p:bldP spid="24" grpId="0"/>
      <p:bldP spid="25" grpId="0" animBg="1"/>
      <p:bldP spid="26" grpId="0"/>
      <p:bldP spid="27" grpId="0"/>
      <p:bldP spid="28" grpId="0" animBg="1"/>
      <p:bldP spid="29" grpId="0" animBg="1"/>
      <p:bldP spid="30" grpId="0" animBg="1"/>
      <p:bldP spid="31" grpId="0" animBg="1"/>
      <p:bldP spid="35" grpId="0"/>
      <p:bldP spid="3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12"/>
          <p:cNvSpPr/>
          <p:nvPr/>
        </p:nvSpPr>
        <p:spPr>
          <a:xfrm>
            <a:off x="2307555" y="2214570"/>
            <a:ext cx="1714083" cy="1714802"/>
          </a:xfrm>
          <a:custGeom>
            <a:avLst/>
            <a:gdLst/>
            <a:ahLst/>
            <a:cxnLst/>
            <a:rect l="l" t="t" r="r" b="b"/>
            <a:pathLst>
              <a:path w="2305015" h="2305016">
                <a:moveTo>
                  <a:pt x="1116504" y="0"/>
                </a:moveTo>
                <a:lnTo>
                  <a:pt x="1188513" y="0"/>
                </a:lnTo>
                <a:lnTo>
                  <a:pt x="1188513" y="56204"/>
                </a:lnTo>
                <a:cubicBezTo>
                  <a:pt x="1228826" y="56265"/>
                  <a:pt x="1268550" y="59732"/>
                  <a:pt x="1307429" y="66564"/>
                </a:cubicBezTo>
                <a:lnTo>
                  <a:pt x="1317181" y="11258"/>
                </a:lnTo>
                <a:lnTo>
                  <a:pt x="1347579" y="16618"/>
                </a:lnTo>
                <a:lnTo>
                  <a:pt x="1388096" y="23762"/>
                </a:lnTo>
                <a:lnTo>
                  <a:pt x="1378548" y="77912"/>
                </a:lnTo>
                <a:cubicBezTo>
                  <a:pt x="1417923" y="85915"/>
                  <a:pt x="1456476" y="96250"/>
                  <a:pt x="1493927" y="109198"/>
                </a:cubicBezTo>
                <a:lnTo>
                  <a:pt x="1512855" y="57192"/>
                </a:lnTo>
                <a:lnTo>
                  <a:pt x="1512856" y="57192"/>
                </a:lnTo>
                <a:lnTo>
                  <a:pt x="1512857" y="57192"/>
                </a:lnTo>
                <a:lnTo>
                  <a:pt x="1564604" y="76027"/>
                </a:lnTo>
                <a:lnTo>
                  <a:pt x="1580521" y="81820"/>
                </a:lnTo>
                <a:lnTo>
                  <a:pt x="1580522" y="81821"/>
                </a:lnTo>
                <a:lnTo>
                  <a:pt x="1561549" y="133948"/>
                </a:lnTo>
                <a:cubicBezTo>
                  <a:pt x="1599009" y="148154"/>
                  <a:pt x="1635168" y="165067"/>
                  <a:pt x="1670051" y="184087"/>
                </a:cubicBezTo>
                <a:lnTo>
                  <a:pt x="1697580" y="136405"/>
                </a:lnTo>
                <a:lnTo>
                  <a:pt x="1759941" y="172409"/>
                </a:lnTo>
                <a:lnTo>
                  <a:pt x="1759942" y="172410"/>
                </a:lnTo>
                <a:lnTo>
                  <a:pt x="1731926" y="220936"/>
                </a:lnTo>
                <a:cubicBezTo>
                  <a:pt x="1766460" y="241040"/>
                  <a:pt x="1799121" y="263964"/>
                  <a:pt x="1829826" y="289298"/>
                </a:cubicBezTo>
                <a:lnTo>
                  <a:pt x="1865744" y="246493"/>
                </a:lnTo>
                <a:lnTo>
                  <a:pt x="1920906" y="292779"/>
                </a:lnTo>
                <a:lnTo>
                  <a:pt x="1920907" y="292780"/>
                </a:lnTo>
                <a:lnTo>
                  <a:pt x="1884782" y="335832"/>
                </a:lnTo>
                <a:cubicBezTo>
                  <a:pt x="1915274" y="361532"/>
                  <a:pt x="1943485" y="389743"/>
                  <a:pt x="1969185" y="420235"/>
                </a:cubicBezTo>
                <a:lnTo>
                  <a:pt x="2012237" y="384110"/>
                </a:lnTo>
                <a:lnTo>
                  <a:pt x="2054670" y="434681"/>
                </a:lnTo>
                <a:lnTo>
                  <a:pt x="2058522" y="439272"/>
                </a:lnTo>
                <a:lnTo>
                  <a:pt x="2015718" y="475189"/>
                </a:lnTo>
                <a:cubicBezTo>
                  <a:pt x="2041052" y="505895"/>
                  <a:pt x="2063977" y="538556"/>
                  <a:pt x="2084080" y="573090"/>
                </a:cubicBezTo>
                <a:lnTo>
                  <a:pt x="2132606" y="545074"/>
                </a:lnTo>
                <a:lnTo>
                  <a:pt x="2168610" y="607434"/>
                </a:lnTo>
                <a:lnTo>
                  <a:pt x="2120929" y="634963"/>
                </a:lnTo>
                <a:cubicBezTo>
                  <a:pt x="2139949" y="669847"/>
                  <a:pt x="2156862" y="706007"/>
                  <a:pt x="2171069" y="743467"/>
                </a:cubicBezTo>
                <a:lnTo>
                  <a:pt x="2223196" y="724494"/>
                </a:lnTo>
                <a:lnTo>
                  <a:pt x="2244913" y="784161"/>
                </a:lnTo>
                <a:lnTo>
                  <a:pt x="2247824" y="792160"/>
                </a:lnTo>
                <a:lnTo>
                  <a:pt x="2195819" y="811089"/>
                </a:lnTo>
                <a:cubicBezTo>
                  <a:pt x="2208767" y="848539"/>
                  <a:pt x="2219102" y="887093"/>
                  <a:pt x="2227105" y="926468"/>
                </a:cubicBezTo>
                <a:lnTo>
                  <a:pt x="2281253" y="916920"/>
                </a:lnTo>
                <a:lnTo>
                  <a:pt x="2291883" y="977205"/>
                </a:lnTo>
                <a:lnTo>
                  <a:pt x="2293757" y="987835"/>
                </a:lnTo>
                <a:lnTo>
                  <a:pt x="2238453" y="997587"/>
                </a:lnTo>
                <a:cubicBezTo>
                  <a:pt x="2245285" y="1036466"/>
                  <a:pt x="2248752" y="1076191"/>
                  <a:pt x="2248813" y="1116503"/>
                </a:cubicBezTo>
                <a:lnTo>
                  <a:pt x="2305015" y="1116503"/>
                </a:lnTo>
                <a:lnTo>
                  <a:pt x="2305015" y="1188511"/>
                </a:lnTo>
                <a:lnTo>
                  <a:pt x="2305015" y="1188512"/>
                </a:lnTo>
                <a:lnTo>
                  <a:pt x="2248813" y="1188512"/>
                </a:lnTo>
                <a:cubicBezTo>
                  <a:pt x="2248752" y="1228825"/>
                  <a:pt x="2245285" y="1268550"/>
                  <a:pt x="2238454" y="1307429"/>
                </a:cubicBezTo>
                <a:lnTo>
                  <a:pt x="2293758" y="1317181"/>
                </a:lnTo>
                <a:lnTo>
                  <a:pt x="2281254" y="1388096"/>
                </a:lnTo>
                <a:lnTo>
                  <a:pt x="2227105" y="1378548"/>
                </a:lnTo>
                <a:cubicBezTo>
                  <a:pt x="2219102" y="1417923"/>
                  <a:pt x="2208767" y="1456477"/>
                  <a:pt x="2195819" y="1493928"/>
                </a:cubicBezTo>
                <a:lnTo>
                  <a:pt x="2247824" y="1512856"/>
                </a:lnTo>
                <a:lnTo>
                  <a:pt x="2231124" y="1558739"/>
                </a:lnTo>
                <a:lnTo>
                  <a:pt x="2223196" y="1580522"/>
                </a:lnTo>
                <a:lnTo>
                  <a:pt x="2223195" y="1580522"/>
                </a:lnTo>
                <a:lnTo>
                  <a:pt x="2171069" y="1561550"/>
                </a:lnTo>
                <a:cubicBezTo>
                  <a:pt x="2156863" y="1599010"/>
                  <a:pt x="2139950" y="1635169"/>
                  <a:pt x="2120930" y="1670052"/>
                </a:cubicBezTo>
                <a:lnTo>
                  <a:pt x="2168611" y="1697581"/>
                </a:lnTo>
                <a:lnTo>
                  <a:pt x="2161744" y="1709474"/>
                </a:lnTo>
                <a:lnTo>
                  <a:pt x="2132607" y="1759942"/>
                </a:lnTo>
                <a:lnTo>
                  <a:pt x="2084082" y="1731926"/>
                </a:lnTo>
                <a:cubicBezTo>
                  <a:pt x="2063978" y="1766461"/>
                  <a:pt x="2041053" y="1799122"/>
                  <a:pt x="2015719" y="1829828"/>
                </a:cubicBezTo>
                <a:lnTo>
                  <a:pt x="2058523" y="1865745"/>
                </a:lnTo>
                <a:lnTo>
                  <a:pt x="2035310" y="1893409"/>
                </a:lnTo>
                <a:lnTo>
                  <a:pt x="2012237" y="1920907"/>
                </a:lnTo>
                <a:lnTo>
                  <a:pt x="1969186" y="1884783"/>
                </a:lnTo>
                <a:cubicBezTo>
                  <a:pt x="1943485" y="1915275"/>
                  <a:pt x="1915275" y="1943485"/>
                  <a:pt x="1884783" y="1969186"/>
                </a:cubicBezTo>
                <a:lnTo>
                  <a:pt x="1920906" y="2012236"/>
                </a:lnTo>
                <a:lnTo>
                  <a:pt x="1920906" y="2012237"/>
                </a:lnTo>
                <a:lnTo>
                  <a:pt x="1892374" y="2036178"/>
                </a:lnTo>
                <a:lnTo>
                  <a:pt x="1865743" y="2058523"/>
                </a:lnTo>
                <a:lnTo>
                  <a:pt x="1829827" y="2015720"/>
                </a:lnTo>
                <a:cubicBezTo>
                  <a:pt x="1799122" y="2041054"/>
                  <a:pt x="1766461" y="2063978"/>
                  <a:pt x="1731926" y="2084082"/>
                </a:cubicBezTo>
                <a:lnTo>
                  <a:pt x="1759942" y="2132607"/>
                </a:lnTo>
                <a:lnTo>
                  <a:pt x="1697582" y="2168611"/>
                </a:lnTo>
                <a:lnTo>
                  <a:pt x="1670053" y="2120930"/>
                </a:lnTo>
                <a:cubicBezTo>
                  <a:pt x="1635170" y="2139950"/>
                  <a:pt x="1599010" y="2156863"/>
                  <a:pt x="1561549" y="2171070"/>
                </a:cubicBezTo>
                <a:lnTo>
                  <a:pt x="1580522" y="2223197"/>
                </a:lnTo>
                <a:lnTo>
                  <a:pt x="1520855" y="2244914"/>
                </a:lnTo>
                <a:lnTo>
                  <a:pt x="1512856" y="2247825"/>
                </a:lnTo>
                <a:lnTo>
                  <a:pt x="1493928" y="2195820"/>
                </a:lnTo>
                <a:cubicBezTo>
                  <a:pt x="1456477" y="2208768"/>
                  <a:pt x="1417923" y="2219103"/>
                  <a:pt x="1378548" y="2227106"/>
                </a:cubicBezTo>
                <a:lnTo>
                  <a:pt x="1388096" y="2281254"/>
                </a:lnTo>
                <a:lnTo>
                  <a:pt x="1327811" y="2291884"/>
                </a:lnTo>
                <a:lnTo>
                  <a:pt x="1317181" y="2293758"/>
                </a:lnTo>
                <a:lnTo>
                  <a:pt x="1307430" y="2238454"/>
                </a:lnTo>
                <a:cubicBezTo>
                  <a:pt x="1268551" y="2245286"/>
                  <a:pt x="1228826" y="2248753"/>
                  <a:pt x="1188513" y="2248814"/>
                </a:cubicBezTo>
                <a:lnTo>
                  <a:pt x="1188513" y="2305016"/>
                </a:lnTo>
                <a:lnTo>
                  <a:pt x="1116505" y="2305016"/>
                </a:lnTo>
                <a:lnTo>
                  <a:pt x="1116505" y="2305015"/>
                </a:lnTo>
                <a:lnTo>
                  <a:pt x="1116503" y="2305015"/>
                </a:lnTo>
                <a:lnTo>
                  <a:pt x="1116503" y="2248814"/>
                </a:lnTo>
                <a:cubicBezTo>
                  <a:pt x="1076191" y="2248753"/>
                  <a:pt x="1036466" y="2245286"/>
                  <a:pt x="997587" y="2238454"/>
                </a:cubicBezTo>
                <a:lnTo>
                  <a:pt x="987835" y="2293759"/>
                </a:lnTo>
                <a:lnTo>
                  <a:pt x="916920" y="2281255"/>
                </a:lnTo>
                <a:lnTo>
                  <a:pt x="916920" y="2281254"/>
                </a:lnTo>
                <a:lnTo>
                  <a:pt x="916919" y="2281254"/>
                </a:lnTo>
                <a:lnTo>
                  <a:pt x="926467" y="2227106"/>
                </a:lnTo>
                <a:cubicBezTo>
                  <a:pt x="887093" y="2219103"/>
                  <a:pt x="848539" y="2208768"/>
                  <a:pt x="811089" y="2195820"/>
                </a:cubicBezTo>
                <a:lnTo>
                  <a:pt x="792160" y="2247825"/>
                </a:lnTo>
                <a:lnTo>
                  <a:pt x="792159" y="2247825"/>
                </a:lnTo>
                <a:lnTo>
                  <a:pt x="724494" y="2223196"/>
                </a:lnTo>
                <a:lnTo>
                  <a:pt x="743467" y="2171070"/>
                </a:lnTo>
                <a:cubicBezTo>
                  <a:pt x="706007" y="2156863"/>
                  <a:pt x="669847" y="2139950"/>
                  <a:pt x="634964" y="2120930"/>
                </a:cubicBezTo>
                <a:lnTo>
                  <a:pt x="607435" y="2168611"/>
                </a:lnTo>
                <a:lnTo>
                  <a:pt x="545074" y="2132608"/>
                </a:lnTo>
                <a:lnTo>
                  <a:pt x="545074" y="2132607"/>
                </a:lnTo>
                <a:lnTo>
                  <a:pt x="545073" y="2132606"/>
                </a:lnTo>
                <a:lnTo>
                  <a:pt x="573089" y="2084081"/>
                </a:lnTo>
                <a:cubicBezTo>
                  <a:pt x="538555" y="2063977"/>
                  <a:pt x="505894" y="2041053"/>
                  <a:pt x="475189" y="2015719"/>
                </a:cubicBezTo>
                <a:lnTo>
                  <a:pt x="439271" y="2058524"/>
                </a:lnTo>
                <a:lnTo>
                  <a:pt x="401922" y="2027183"/>
                </a:lnTo>
                <a:lnTo>
                  <a:pt x="384109" y="2012237"/>
                </a:lnTo>
                <a:lnTo>
                  <a:pt x="420234" y="1969186"/>
                </a:lnTo>
                <a:cubicBezTo>
                  <a:pt x="389742" y="1943485"/>
                  <a:pt x="361531" y="1915275"/>
                  <a:pt x="335831" y="1884783"/>
                </a:cubicBezTo>
                <a:lnTo>
                  <a:pt x="292780" y="1920907"/>
                </a:lnTo>
                <a:lnTo>
                  <a:pt x="292779" y="1920906"/>
                </a:lnTo>
                <a:lnTo>
                  <a:pt x="292778" y="1920906"/>
                </a:lnTo>
                <a:lnTo>
                  <a:pt x="249590" y="1869435"/>
                </a:lnTo>
                <a:lnTo>
                  <a:pt x="246493" y="1865744"/>
                </a:lnTo>
                <a:lnTo>
                  <a:pt x="289297" y="1829827"/>
                </a:lnTo>
                <a:cubicBezTo>
                  <a:pt x="263963" y="1799122"/>
                  <a:pt x="241039" y="1766461"/>
                  <a:pt x="220935" y="1731926"/>
                </a:cubicBezTo>
                <a:lnTo>
                  <a:pt x="172409" y="1759942"/>
                </a:lnTo>
                <a:lnTo>
                  <a:pt x="136405" y="1697581"/>
                </a:lnTo>
                <a:lnTo>
                  <a:pt x="184086" y="1670052"/>
                </a:lnTo>
                <a:cubicBezTo>
                  <a:pt x="165066" y="1635169"/>
                  <a:pt x="148153" y="1599009"/>
                  <a:pt x="133947" y="1561548"/>
                </a:cubicBezTo>
                <a:lnTo>
                  <a:pt x="81819" y="1580521"/>
                </a:lnTo>
                <a:lnTo>
                  <a:pt x="68990" y="1545273"/>
                </a:lnTo>
                <a:lnTo>
                  <a:pt x="57190" y="1512855"/>
                </a:lnTo>
                <a:lnTo>
                  <a:pt x="109197" y="1493926"/>
                </a:lnTo>
                <a:cubicBezTo>
                  <a:pt x="96249" y="1456476"/>
                  <a:pt x="85914" y="1417922"/>
                  <a:pt x="77911" y="1378548"/>
                </a:cubicBezTo>
                <a:lnTo>
                  <a:pt x="23761" y="1388096"/>
                </a:lnTo>
                <a:lnTo>
                  <a:pt x="21307" y="1374174"/>
                </a:lnTo>
                <a:lnTo>
                  <a:pt x="11257" y="1317181"/>
                </a:lnTo>
                <a:lnTo>
                  <a:pt x="66563" y="1307429"/>
                </a:lnTo>
                <a:cubicBezTo>
                  <a:pt x="59731" y="1268550"/>
                  <a:pt x="56264" y="1228825"/>
                  <a:pt x="56203" y="1188512"/>
                </a:cubicBezTo>
                <a:lnTo>
                  <a:pt x="0" y="1188512"/>
                </a:lnTo>
                <a:lnTo>
                  <a:pt x="0" y="1116503"/>
                </a:lnTo>
                <a:lnTo>
                  <a:pt x="56203" y="1116503"/>
                </a:lnTo>
                <a:cubicBezTo>
                  <a:pt x="56264" y="1076190"/>
                  <a:pt x="59732" y="1036465"/>
                  <a:pt x="66563" y="997586"/>
                </a:cubicBezTo>
                <a:lnTo>
                  <a:pt x="11258" y="987834"/>
                </a:lnTo>
                <a:lnTo>
                  <a:pt x="18836" y="944857"/>
                </a:lnTo>
                <a:lnTo>
                  <a:pt x="23761" y="916920"/>
                </a:lnTo>
                <a:lnTo>
                  <a:pt x="23762" y="916920"/>
                </a:lnTo>
                <a:lnTo>
                  <a:pt x="77912" y="926468"/>
                </a:lnTo>
                <a:cubicBezTo>
                  <a:pt x="85915" y="887093"/>
                  <a:pt x="96250" y="848539"/>
                  <a:pt x="109198" y="811089"/>
                </a:cubicBezTo>
                <a:lnTo>
                  <a:pt x="57191" y="792160"/>
                </a:lnTo>
                <a:lnTo>
                  <a:pt x="81820" y="724495"/>
                </a:lnTo>
                <a:lnTo>
                  <a:pt x="81820" y="724494"/>
                </a:lnTo>
                <a:lnTo>
                  <a:pt x="133948" y="743467"/>
                </a:lnTo>
                <a:cubicBezTo>
                  <a:pt x="148154" y="706007"/>
                  <a:pt x="165067" y="669847"/>
                  <a:pt x="184087" y="634964"/>
                </a:cubicBezTo>
                <a:lnTo>
                  <a:pt x="136405" y="607435"/>
                </a:lnTo>
                <a:lnTo>
                  <a:pt x="172409" y="545074"/>
                </a:lnTo>
                <a:lnTo>
                  <a:pt x="172410" y="545074"/>
                </a:lnTo>
                <a:lnTo>
                  <a:pt x="220936" y="573090"/>
                </a:lnTo>
                <a:cubicBezTo>
                  <a:pt x="241040" y="538556"/>
                  <a:pt x="263964" y="505895"/>
                  <a:pt x="289299" y="475189"/>
                </a:cubicBezTo>
                <a:lnTo>
                  <a:pt x="246494" y="439272"/>
                </a:lnTo>
                <a:lnTo>
                  <a:pt x="246493" y="439271"/>
                </a:lnTo>
                <a:lnTo>
                  <a:pt x="290455" y="386879"/>
                </a:lnTo>
                <a:lnTo>
                  <a:pt x="292779" y="384110"/>
                </a:lnTo>
                <a:lnTo>
                  <a:pt x="292779" y="384109"/>
                </a:lnTo>
                <a:lnTo>
                  <a:pt x="335832" y="420234"/>
                </a:lnTo>
                <a:cubicBezTo>
                  <a:pt x="361532" y="389742"/>
                  <a:pt x="389743" y="361532"/>
                  <a:pt x="420235" y="335832"/>
                </a:cubicBezTo>
                <a:lnTo>
                  <a:pt x="384109" y="292779"/>
                </a:lnTo>
                <a:lnTo>
                  <a:pt x="384110" y="292779"/>
                </a:lnTo>
                <a:lnTo>
                  <a:pt x="439272" y="246494"/>
                </a:lnTo>
                <a:lnTo>
                  <a:pt x="475189" y="289299"/>
                </a:lnTo>
                <a:cubicBezTo>
                  <a:pt x="505895" y="263964"/>
                  <a:pt x="538556" y="241040"/>
                  <a:pt x="573091" y="220936"/>
                </a:cubicBezTo>
                <a:lnTo>
                  <a:pt x="545074" y="172410"/>
                </a:lnTo>
                <a:lnTo>
                  <a:pt x="607435" y="136406"/>
                </a:lnTo>
                <a:lnTo>
                  <a:pt x="634964" y="184088"/>
                </a:lnTo>
                <a:cubicBezTo>
                  <a:pt x="669848" y="165067"/>
                  <a:pt x="706008" y="148154"/>
                  <a:pt x="743468" y="133948"/>
                </a:cubicBezTo>
                <a:lnTo>
                  <a:pt x="724495" y="81820"/>
                </a:lnTo>
                <a:lnTo>
                  <a:pt x="759743" y="68991"/>
                </a:lnTo>
                <a:lnTo>
                  <a:pt x="792161" y="57191"/>
                </a:lnTo>
                <a:lnTo>
                  <a:pt x="811090" y="109198"/>
                </a:lnTo>
                <a:cubicBezTo>
                  <a:pt x="848540" y="96250"/>
                  <a:pt x="887094" y="85915"/>
                  <a:pt x="926468" y="77912"/>
                </a:cubicBezTo>
                <a:lnTo>
                  <a:pt x="916920" y="23762"/>
                </a:lnTo>
                <a:lnTo>
                  <a:pt x="930842" y="21308"/>
                </a:lnTo>
                <a:lnTo>
                  <a:pt x="987835" y="11258"/>
                </a:lnTo>
                <a:lnTo>
                  <a:pt x="997587" y="66564"/>
                </a:lnTo>
                <a:cubicBezTo>
                  <a:pt x="1036466" y="59732"/>
                  <a:pt x="1076191" y="56265"/>
                  <a:pt x="1116503" y="56204"/>
                </a:cubicBezTo>
                <a:lnTo>
                  <a:pt x="1116503" y="1"/>
                </a:lnTo>
                <a:lnTo>
                  <a:pt x="1116504" y="1"/>
                </a:lnTo>
                <a:close/>
              </a:path>
            </a:pathLst>
          </a:custGeom>
          <a:solidFill>
            <a:srgbClr val="C00000"/>
          </a:solidFill>
          <a:ln w="19050">
            <a:solidFill>
              <a:schemeClr val="bg1"/>
            </a:solidFill>
          </a:ln>
          <a:effectLst>
            <a:outerShdw blurRad="139700" dist="88900" dir="5400000" sx="93000" sy="93000" algn="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10" name="矩形 12"/>
          <p:cNvSpPr/>
          <p:nvPr/>
        </p:nvSpPr>
        <p:spPr>
          <a:xfrm>
            <a:off x="3795207" y="3186254"/>
            <a:ext cx="1392799" cy="1393383"/>
          </a:xfrm>
          <a:custGeom>
            <a:avLst/>
            <a:gdLst/>
            <a:ahLst/>
            <a:cxnLst/>
            <a:rect l="l" t="t" r="r" b="b"/>
            <a:pathLst>
              <a:path w="2305015" h="2305016">
                <a:moveTo>
                  <a:pt x="1116504" y="0"/>
                </a:moveTo>
                <a:lnTo>
                  <a:pt x="1188513" y="0"/>
                </a:lnTo>
                <a:lnTo>
                  <a:pt x="1188513" y="56204"/>
                </a:lnTo>
                <a:cubicBezTo>
                  <a:pt x="1228826" y="56265"/>
                  <a:pt x="1268550" y="59732"/>
                  <a:pt x="1307429" y="66564"/>
                </a:cubicBezTo>
                <a:lnTo>
                  <a:pt x="1317181" y="11258"/>
                </a:lnTo>
                <a:lnTo>
                  <a:pt x="1347579" y="16618"/>
                </a:lnTo>
                <a:lnTo>
                  <a:pt x="1388096" y="23762"/>
                </a:lnTo>
                <a:lnTo>
                  <a:pt x="1378548" y="77912"/>
                </a:lnTo>
                <a:cubicBezTo>
                  <a:pt x="1417923" y="85915"/>
                  <a:pt x="1456476" y="96250"/>
                  <a:pt x="1493927" y="109198"/>
                </a:cubicBezTo>
                <a:lnTo>
                  <a:pt x="1512855" y="57192"/>
                </a:lnTo>
                <a:lnTo>
                  <a:pt x="1512856" y="57192"/>
                </a:lnTo>
                <a:lnTo>
                  <a:pt x="1512857" y="57192"/>
                </a:lnTo>
                <a:lnTo>
                  <a:pt x="1564604" y="76027"/>
                </a:lnTo>
                <a:lnTo>
                  <a:pt x="1580521" y="81820"/>
                </a:lnTo>
                <a:lnTo>
                  <a:pt x="1580522" y="81821"/>
                </a:lnTo>
                <a:lnTo>
                  <a:pt x="1561549" y="133948"/>
                </a:lnTo>
                <a:cubicBezTo>
                  <a:pt x="1599009" y="148154"/>
                  <a:pt x="1635168" y="165067"/>
                  <a:pt x="1670051" y="184087"/>
                </a:cubicBezTo>
                <a:lnTo>
                  <a:pt x="1697580" y="136405"/>
                </a:lnTo>
                <a:lnTo>
                  <a:pt x="1759941" y="172409"/>
                </a:lnTo>
                <a:lnTo>
                  <a:pt x="1759942" y="172410"/>
                </a:lnTo>
                <a:lnTo>
                  <a:pt x="1731926" y="220936"/>
                </a:lnTo>
                <a:cubicBezTo>
                  <a:pt x="1766460" y="241040"/>
                  <a:pt x="1799121" y="263964"/>
                  <a:pt x="1829826" y="289298"/>
                </a:cubicBezTo>
                <a:lnTo>
                  <a:pt x="1865744" y="246493"/>
                </a:lnTo>
                <a:lnTo>
                  <a:pt x="1920906" y="292779"/>
                </a:lnTo>
                <a:lnTo>
                  <a:pt x="1920907" y="292780"/>
                </a:lnTo>
                <a:lnTo>
                  <a:pt x="1884782" y="335832"/>
                </a:lnTo>
                <a:cubicBezTo>
                  <a:pt x="1915274" y="361532"/>
                  <a:pt x="1943485" y="389743"/>
                  <a:pt x="1969185" y="420235"/>
                </a:cubicBezTo>
                <a:lnTo>
                  <a:pt x="2012237" y="384110"/>
                </a:lnTo>
                <a:lnTo>
                  <a:pt x="2054670" y="434681"/>
                </a:lnTo>
                <a:lnTo>
                  <a:pt x="2058522" y="439272"/>
                </a:lnTo>
                <a:lnTo>
                  <a:pt x="2015718" y="475189"/>
                </a:lnTo>
                <a:cubicBezTo>
                  <a:pt x="2041052" y="505895"/>
                  <a:pt x="2063977" y="538556"/>
                  <a:pt x="2084080" y="573090"/>
                </a:cubicBezTo>
                <a:lnTo>
                  <a:pt x="2132606" y="545074"/>
                </a:lnTo>
                <a:lnTo>
                  <a:pt x="2168610" y="607434"/>
                </a:lnTo>
                <a:lnTo>
                  <a:pt x="2120929" y="634963"/>
                </a:lnTo>
                <a:cubicBezTo>
                  <a:pt x="2139949" y="669847"/>
                  <a:pt x="2156862" y="706007"/>
                  <a:pt x="2171069" y="743467"/>
                </a:cubicBezTo>
                <a:lnTo>
                  <a:pt x="2223196" y="724494"/>
                </a:lnTo>
                <a:lnTo>
                  <a:pt x="2244913" y="784161"/>
                </a:lnTo>
                <a:lnTo>
                  <a:pt x="2247824" y="792160"/>
                </a:lnTo>
                <a:lnTo>
                  <a:pt x="2195819" y="811089"/>
                </a:lnTo>
                <a:cubicBezTo>
                  <a:pt x="2208767" y="848539"/>
                  <a:pt x="2219102" y="887093"/>
                  <a:pt x="2227105" y="926468"/>
                </a:cubicBezTo>
                <a:lnTo>
                  <a:pt x="2281253" y="916920"/>
                </a:lnTo>
                <a:lnTo>
                  <a:pt x="2291883" y="977205"/>
                </a:lnTo>
                <a:lnTo>
                  <a:pt x="2293757" y="987835"/>
                </a:lnTo>
                <a:lnTo>
                  <a:pt x="2238453" y="997587"/>
                </a:lnTo>
                <a:cubicBezTo>
                  <a:pt x="2245285" y="1036466"/>
                  <a:pt x="2248752" y="1076191"/>
                  <a:pt x="2248813" y="1116503"/>
                </a:cubicBezTo>
                <a:lnTo>
                  <a:pt x="2305015" y="1116503"/>
                </a:lnTo>
                <a:lnTo>
                  <a:pt x="2305015" y="1188511"/>
                </a:lnTo>
                <a:lnTo>
                  <a:pt x="2305015" y="1188512"/>
                </a:lnTo>
                <a:lnTo>
                  <a:pt x="2248813" y="1188512"/>
                </a:lnTo>
                <a:cubicBezTo>
                  <a:pt x="2248752" y="1228825"/>
                  <a:pt x="2245285" y="1268550"/>
                  <a:pt x="2238454" y="1307429"/>
                </a:cubicBezTo>
                <a:lnTo>
                  <a:pt x="2293758" y="1317181"/>
                </a:lnTo>
                <a:lnTo>
                  <a:pt x="2281254" y="1388096"/>
                </a:lnTo>
                <a:lnTo>
                  <a:pt x="2227105" y="1378548"/>
                </a:lnTo>
                <a:cubicBezTo>
                  <a:pt x="2219102" y="1417923"/>
                  <a:pt x="2208767" y="1456477"/>
                  <a:pt x="2195819" y="1493928"/>
                </a:cubicBezTo>
                <a:lnTo>
                  <a:pt x="2247824" y="1512856"/>
                </a:lnTo>
                <a:lnTo>
                  <a:pt x="2231124" y="1558739"/>
                </a:lnTo>
                <a:lnTo>
                  <a:pt x="2223196" y="1580522"/>
                </a:lnTo>
                <a:lnTo>
                  <a:pt x="2223195" y="1580522"/>
                </a:lnTo>
                <a:lnTo>
                  <a:pt x="2171069" y="1561550"/>
                </a:lnTo>
                <a:cubicBezTo>
                  <a:pt x="2156863" y="1599010"/>
                  <a:pt x="2139950" y="1635169"/>
                  <a:pt x="2120930" y="1670052"/>
                </a:cubicBezTo>
                <a:lnTo>
                  <a:pt x="2168611" y="1697581"/>
                </a:lnTo>
                <a:lnTo>
                  <a:pt x="2161744" y="1709474"/>
                </a:lnTo>
                <a:lnTo>
                  <a:pt x="2132607" y="1759942"/>
                </a:lnTo>
                <a:lnTo>
                  <a:pt x="2084082" y="1731926"/>
                </a:lnTo>
                <a:cubicBezTo>
                  <a:pt x="2063978" y="1766461"/>
                  <a:pt x="2041053" y="1799122"/>
                  <a:pt x="2015719" y="1829828"/>
                </a:cubicBezTo>
                <a:lnTo>
                  <a:pt x="2058523" y="1865745"/>
                </a:lnTo>
                <a:lnTo>
                  <a:pt x="2035310" y="1893409"/>
                </a:lnTo>
                <a:lnTo>
                  <a:pt x="2012237" y="1920907"/>
                </a:lnTo>
                <a:lnTo>
                  <a:pt x="1969186" y="1884783"/>
                </a:lnTo>
                <a:cubicBezTo>
                  <a:pt x="1943485" y="1915275"/>
                  <a:pt x="1915275" y="1943485"/>
                  <a:pt x="1884783" y="1969186"/>
                </a:cubicBezTo>
                <a:lnTo>
                  <a:pt x="1920906" y="2012236"/>
                </a:lnTo>
                <a:lnTo>
                  <a:pt x="1920906" y="2012237"/>
                </a:lnTo>
                <a:lnTo>
                  <a:pt x="1892374" y="2036178"/>
                </a:lnTo>
                <a:lnTo>
                  <a:pt x="1865743" y="2058523"/>
                </a:lnTo>
                <a:lnTo>
                  <a:pt x="1829827" y="2015720"/>
                </a:lnTo>
                <a:cubicBezTo>
                  <a:pt x="1799122" y="2041054"/>
                  <a:pt x="1766461" y="2063978"/>
                  <a:pt x="1731926" y="2084082"/>
                </a:cubicBezTo>
                <a:lnTo>
                  <a:pt x="1759942" y="2132607"/>
                </a:lnTo>
                <a:lnTo>
                  <a:pt x="1697582" y="2168611"/>
                </a:lnTo>
                <a:lnTo>
                  <a:pt x="1670053" y="2120930"/>
                </a:lnTo>
                <a:cubicBezTo>
                  <a:pt x="1635170" y="2139950"/>
                  <a:pt x="1599010" y="2156863"/>
                  <a:pt x="1561549" y="2171070"/>
                </a:cubicBezTo>
                <a:lnTo>
                  <a:pt x="1580522" y="2223197"/>
                </a:lnTo>
                <a:lnTo>
                  <a:pt x="1520855" y="2244914"/>
                </a:lnTo>
                <a:lnTo>
                  <a:pt x="1512856" y="2247825"/>
                </a:lnTo>
                <a:lnTo>
                  <a:pt x="1493928" y="2195820"/>
                </a:lnTo>
                <a:cubicBezTo>
                  <a:pt x="1456477" y="2208768"/>
                  <a:pt x="1417923" y="2219103"/>
                  <a:pt x="1378548" y="2227106"/>
                </a:cubicBezTo>
                <a:lnTo>
                  <a:pt x="1388096" y="2281254"/>
                </a:lnTo>
                <a:lnTo>
                  <a:pt x="1327811" y="2291884"/>
                </a:lnTo>
                <a:lnTo>
                  <a:pt x="1317181" y="2293758"/>
                </a:lnTo>
                <a:lnTo>
                  <a:pt x="1307430" y="2238454"/>
                </a:lnTo>
                <a:cubicBezTo>
                  <a:pt x="1268551" y="2245286"/>
                  <a:pt x="1228826" y="2248753"/>
                  <a:pt x="1188513" y="2248814"/>
                </a:cubicBezTo>
                <a:lnTo>
                  <a:pt x="1188513" y="2305016"/>
                </a:lnTo>
                <a:lnTo>
                  <a:pt x="1116505" y="2305016"/>
                </a:lnTo>
                <a:lnTo>
                  <a:pt x="1116505" y="2305015"/>
                </a:lnTo>
                <a:lnTo>
                  <a:pt x="1116503" y="2305015"/>
                </a:lnTo>
                <a:lnTo>
                  <a:pt x="1116503" y="2248814"/>
                </a:lnTo>
                <a:cubicBezTo>
                  <a:pt x="1076191" y="2248753"/>
                  <a:pt x="1036466" y="2245286"/>
                  <a:pt x="997587" y="2238454"/>
                </a:cubicBezTo>
                <a:lnTo>
                  <a:pt x="987835" y="2293759"/>
                </a:lnTo>
                <a:lnTo>
                  <a:pt x="916920" y="2281255"/>
                </a:lnTo>
                <a:lnTo>
                  <a:pt x="916920" y="2281254"/>
                </a:lnTo>
                <a:lnTo>
                  <a:pt x="916919" y="2281254"/>
                </a:lnTo>
                <a:lnTo>
                  <a:pt x="926467" y="2227106"/>
                </a:lnTo>
                <a:cubicBezTo>
                  <a:pt x="887093" y="2219103"/>
                  <a:pt x="848539" y="2208768"/>
                  <a:pt x="811089" y="2195820"/>
                </a:cubicBezTo>
                <a:lnTo>
                  <a:pt x="792160" y="2247825"/>
                </a:lnTo>
                <a:lnTo>
                  <a:pt x="792159" y="2247825"/>
                </a:lnTo>
                <a:lnTo>
                  <a:pt x="724494" y="2223196"/>
                </a:lnTo>
                <a:lnTo>
                  <a:pt x="743467" y="2171070"/>
                </a:lnTo>
                <a:cubicBezTo>
                  <a:pt x="706007" y="2156863"/>
                  <a:pt x="669847" y="2139950"/>
                  <a:pt x="634964" y="2120930"/>
                </a:cubicBezTo>
                <a:lnTo>
                  <a:pt x="607435" y="2168611"/>
                </a:lnTo>
                <a:lnTo>
                  <a:pt x="545074" y="2132608"/>
                </a:lnTo>
                <a:lnTo>
                  <a:pt x="545074" y="2132607"/>
                </a:lnTo>
                <a:lnTo>
                  <a:pt x="545073" y="2132606"/>
                </a:lnTo>
                <a:lnTo>
                  <a:pt x="573089" y="2084081"/>
                </a:lnTo>
                <a:cubicBezTo>
                  <a:pt x="538555" y="2063977"/>
                  <a:pt x="505894" y="2041053"/>
                  <a:pt x="475189" y="2015719"/>
                </a:cubicBezTo>
                <a:lnTo>
                  <a:pt x="439271" y="2058524"/>
                </a:lnTo>
                <a:lnTo>
                  <a:pt x="401922" y="2027183"/>
                </a:lnTo>
                <a:lnTo>
                  <a:pt x="384109" y="2012237"/>
                </a:lnTo>
                <a:lnTo>
                  <a:pt x="420234" y="1969186"/>
                </a:lnTo>
                <a:cubicBezTo>
                  <a:pt x="389742" y="1943485"/>
                  <a:pt x="361531" y="1915275"/>
                  <a:pt x="335831" y="1884783"/>
                </a:cubicBezTo>
                <a:lnTo>
                  <a:pt x="292780" y="1920907"/>
                </a:lnTo>
                <a:lnTo>
                  <a:pt x="292779" y="1920906"/>
                </a:lnTo>
                <a:lnTo>
                  <a:pt x="292778" y="1920906"/>
                </a:lnTo>
                <a:lnTo>
                  <a:pt x="249590" y="1869435"/>
                </a:lnTo>
                <a:lnTo>
                  <a:pt x="246493" y="1865744"/>
                </a:lnTo>
                <a:lnTo>
                  <a:pt x="289297" y="1829827"/>
                </a:lnTo>
                <a:cubicBezTo>
                  <a:pt x="263963" y="1799122"/>
                  <a:pt x="241039" y="1766461"/>
                  <a:pt x="220935" y="1731926"/>
                </a:cubicBezTo>
                <a:lnTo>
                  <a:pt x="172409" y="1759942"/>
                </a:lnTo>
                <a:lnTo>
                  <a:pt x="136405" y="1697581"/>
                </a:lnTo>
                <a:lnTo>
                  <a:pt x="184086" y="1670052"/>
                </a:lnTo>
                <a:cubicBezTo>
                  <a:pt x="165066" y="1635169"/>
                  <a:pt x="148153" y="1599009"/>
                  <a:pt x="133947" y="1561548"/>
                </a:cubicBezTo>
                <a:lnTo>
                  <a:pt x="81819" y="1580521"/>
                </a:lnTo>
                <a:lnTo>
                  <a:pt x="68990" y="1545273"/>
                </a:lnTo>
                <a:lnTo>
                  <a:pt x="57190" y="1512855"/>
                </a:lnTo>
                <a:lnTo>
                  <a:pt x="109197" y="1493926"/>
                </a:lnTo>
                <a:cubicBezTo>
                  <a:pt x="96249" y="1456476"/>
                  <a:pt x="85914" y="1417922"/>
                  <a:pt x="77911" y="1378548"/>
                </a:cubicBezTo>
                <a:lnTo>
                  <a:pt x="23761" y="1388096"/>
                </a:lnTo>
                <a:lnTo>
                  <a:pt x="21307" y="1374174"/>
                </a:lnTo>
                <a:lnTo>
                  <a:pt x="11257" y="1317181"/>
                </a:lnTo>
                <a:lnTo>
                  <a:pt x="66563" y="1307429"/>
                </a:lnTo>
                <a:cubicBezTo>
                  <a:pt x="59731" y="1268550"/>
                  <a:pt x="56264" y="1228825"/>
                  <a:pt x="56203" y="1188512"/>
                </a:cubicBezTo>
                <a:lnTo>
                  <a:pt x="0" y="1188512"/>
                </a:lnTo>
                <a:lnTo>
                  <a:pt x="0" y="1116503"/>
                </a:lnTo>
                <a:lnTo>
                  <a:pt x="56203" y="1116503"/>
                </a:lnTo>
                <a:cubicBezTo>
                  <a:pt x="56264" y="1076190"/>
                  <a:pt x="59732" y="1036465"/>
                  <a:pt x="66563" y="997586"/>
                </a:cubicBezTo>
                <a:lnTo>
                  <a:pt x="11258" y="987834"/>
                </a:lnTo>
                <a:lnTo>
                  <a:pt x="18836" y="944857"/>
                </a:lnTo>
                <a:lnTo>
                  <a:pt x="23761" y="916920"/>
                </a:lnTo>
                <a:lnTo>
                  <a:pt x="23762" y="916920"/>
                </a:lnTo>
                <a:lnTo>
                  <a:pt x="77912" y="926468"/>
                </a:lnTo>
                <a:cubicBezTo>
                  <a:pt x="85915" y="887093"/>
                  <a:pt x="96250" y="848539"/>
                  <a:pt x="109198" y="811089"/>
                </a:cubicBezTo>
                <a:lnTo>
                  <a:pt x="57191" y="792160"/>
                </a:lnTo>
                <a:lnTo>
                  <a:pt x="81820" y="724495"/>
                </a:lnTo>
                <a:lnTo>
                  <a:pt x="81820" y="724494"/>
                </a:lnTo>
                <a:lnTo>
                  <a:pt x="133948" y="743467"/>
                </a:lnTo>
                <a:cubicBezTo>
                  <a:pt x="148154" y="706007"/>
                  <a:pt x="165067" y="669847"/>
                  <a:pt x="184087" y="634964"/>
                </a:cubicBezTo>
                <a:lnTo>
                  <a:pt x="136405" y="607435"/>
                </a:lnTo>
                <a:lnTo>
                  <a:pt x="172409" y="545074"/>
                </a:lnTo>
                <a:lnTo>
                  <a:pt x="172410" y="545074"/>
                </a:lnTo>
                <a:lnTo>
                  <a:pt x="220936" y="573090"/>
                </a:lnTo>
                <a:cubicBezTo>
                  <a:pt x="241040" y="538556"/>
                  <a:pt x="263964" y="505895"/>
                  <a:pt x="289299" y="475189"/>
                </a:cubicBezTo>
                <a:lnTo>
                  <a:pt x="246494" y="439272"/>
                </a:lnTo>
                <a:lnTo>
                  <a:pt x="246493" y="439271"/>
                </a:lnTo>
                <a:lnTo>
                  <a:pt x="290455" y="386879"/>
                </a:lnTo>
                <a:lnTo>
                  <a:pt x="292779" y="384110"/>
                </a:lnTo>
                <a:lnTo>
                  <a:pt x="292779" y="384109"/>
                </a:lnTo>
                <a:lnTo>
                  <a:pt x="335832" y="420234"/>
                </a:lnTo>
                <a:cubicBezTo>
                  <a:pt x="361532" y="389742"/>
                  <a:pt x="389743" y="361532"/>
                  <a:pt x="420235" y="335832"/>
                </a:cubicBezTo>
                <a:lnTo>
                  <a:pt x="384109" y="292779"/>
                </a:lnTo>
                <a:lnTo>
                  <a:pt x="384110" y="292779"/>
                </a:lnTo>
                <a:lnTo>
                  <a:pt x="439272" y="246494"/>
                </a:lnTo>
                <a:lnTo>
                  <a:pt x="475189" y="289299"/>
                </a:lnTo>
                <a:cubicBezTo>
                  <a:pt x="505895" y="263964"/>
                  <a:pt x="538556" y="241040"/>
                  <a:pt x="573091" y="220936"/>
                </a:cubicBezTo>
                <a:lnTo>
                  <a:pt x="545074" y="172410"/>
                </a:lnTo>
                <a:lnTo>
                  <a:pt x="607435" y="136406"/>
                </a:lnTo>
                <a:lnTo>
                  <a:pt x="634964" y="184088"/>
                </a:lnTo>
                <a:cubicBezTo>
                  <a:pt x="669848" y="165067"/>
                  <a:pt x="706008" y="148154"/>
                  <a:pt x="743468" y="133948"/>
                </a:cubicBezTo>
                <a:lnTo>
                  <a:pt x="724495" y="81820"/>
                </a:lnTo>
                <a:lnTo>
                  <a:pt x="759743" y="68991"/>
                </a:lnTo>
                <a:lnTo>
                  <a:pt x="792161" y="57191"/>
                </a:lnTo>
                <a:lnTo>
                  <a:pt x="811090" y="109198"/>
                </a:lnTo>
                <a:cubicBezTo>
                  <a:pt x="848540" y="96250"/>
                  <a:pt x="887094" y="85915"/>
                  <a:pt x="926468" y="77912"/>
                </a:cubicBezTo>
                <a:lnTo>
                  <a:pt x="916920" y="23762"/>
                </a:lnTo>
                <a:lnTo>
                  <a:pt x="930842" y="21308"/>
                </a:lnTo>
                <a:lnTo>
                  <a:pt x="987835" y="11258"/>
                </a:lnTo>
                <a:lnTo>
                  <a:pt x="997587" y="66564"/>
                </a:lnTo>
                <a:cubicBezTo>
                  <a:pt x="1036466" y="59732"/>
                  <a:pt x="1076191" y="56265"/>
                  <a:pt x="1116503" y="56204"/>
                </a:cubicBezTo>
                <a:lnTo>
                  <a:pt x="1116503" y="1"/>
                </a:lnTo>
                <a:lnTo>
                  <a:pt x="1116504" y="1"/>
                </a:lnTo>
                <a:close/>
              </a:path>
            </a:pathLst>
          </a:custGeom>
          <a:solidFill>
            <a:srgbClr val="202A36"/>
          </a:solidFill>
          <a:ln w="19050">
            <a:solidFill>
              <a:schemeClr val="bg1"/>
            </a:solidFill>
          </a:ln>
          <a:effectLst>
            <a:outerShdw blurRad="139700" dist="88900" dir="5400000" sx="93000" sy="93000" algn="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矩形 12"/>
          <p:cNvSpPr/>
          <p:nvPr/>
        </p:nvSpPr>
        <p:spPr>
          <a:xfrm>
            <a:off x="5132070" y="2710003"/>
            <a:ext cx="1498099" cy="1498726"/>
          </a:xfrm>
          <a:custGeom>
            <a:avLst/>
            <a:gdLst/>
            <a:ahLst/>
            <a:cxnLst/>
            <a:rect l="l" t="t" r="r" b="b"/>
            <a:pathLst>
              <a:path w="2305015" h="2305016">
                <a:moveTo>
                  <a:pt x="1116504" y="0"/>
                </a:moveTo>
                <a:lnTo>
                  <a:pt x="1188513" y="0"/>
                </a:lnTo>
                <a:lnTo>
                  <a:pt x="1188513" y="56204"/>
                </a:lnTo>
                <a:cubicBezTo>
                  <a:pt x="1228826" y="56265"/>
                  <a:pt x="1268550" y="59732"/>
                  <a:pt x="1307429" y="66564"/>
                </a:cubicBezTo>
                <a:lnTo>
                  <a:pt x="1317181" y="11258"/>
                </a:lnTo>
                <a:lnTo>
                  <a:pt x="1347579" y="16618"/>
                </a:lnTo>
                <a:lnTo>
                  <a:pt x="1388096" y="23762"/>
                </a:lnTo>
                <a:lnTo>
                  <a:pt x="1378548" y="77912"/>
                </a:lnTo>
                <a:cubicBezTo>
                  <a:pt x="1417923" y="85915"/>
                  <a:pt x="1456476" y="96250"/>
                  <a:pt x="1493927" y="109198"/>
                </a:cubicBezTo>
                <a:lnTo>
                  <a:pt x="1512855" y="57192"/>
                </a:lnTo>
                <a:lnTo>
                  <a:pt x="1512856" y="57192"/>
                </a:lnTo>
                <a:lnTo>
                  <a:pt x="1512857" y="57192"/>
                </a:lnTo>
                <a:lnTo>
                  <a:pt x="1564604" y="76027"/>
                </a:lnTo>
                <a:lnTo>
                  <a:pt x="1580521" y="81820"/>
                </a:lnTo>
                <a:lnTo>
                  <a:pt x="1580522" y="81821"/>
                </a:lnTo>
                <a:lnTo>
                  <a:pt x="1561549" y="133948"/>
                </a:lnTo>
                <a:cubicBezTo>
                  <a:pt x="1599009" y="148154"/>
                  <a:pt x="1635168" y="165067"/>
                  <a:pt x="1670051" y="184087"/>
                </a:cubicBezTo>
                <a:lnTo>
                  <a:pt x="1697580" y="136405"/>
                </a:lnTo>
                <a:lnTo>
                  <a:pt x="1759941" y="172409"/>
                </a:lnTo>
                <a:lnTo>
                  <a:pt x="1759942" y="172410"/>
                </a:lnTo>
                <a:lnTo>
                  <a:pt x="1731926" y="220936"/>
                </a:lnTo>
                <a:cubicBezTo>
                  <a:pt x="1766460" y="241040"/>
                  <a:pt x="1799121" y="263964"/>
                  <a:pt x="1829826" y="289298"/>
                </a:cubicBezTo>
                <a:lnTo>
                  <a:pt x="1865744" y="246493"/>
                </a:lnTo>
                <a:lnTo>
                  <a:pt x="1920906" y="292779"/>
                </a:lnTo>
                <a:lnTo>
                  <a:pt x="1920907" y="292780"/>
                </a:lnTo>
                <a:lnTo>
                  <a:pt x="1884782" y="335832"/>
                </a:lnTo>
                <a:cubicBezTo>
                  <a:pt x="1915274" y="361532"/>
                  <a:pt x="1943485" y="389743"/>
                  <a:pt x="1969185" y="420235"/>
                </a:cubicBezTo>
                <a:lnTo>
                  <a:pt x="2012237" y="384110"/>
                </a:lnTo>
                <a:lnTo>
                  <a:pt x="2054670" y="434681"/>
                </a:lnTo>
                <a:lnTo>
                  <a:pt x="2058522" y="439272"/>
                </a:lnTo>
                <a:lnTo>
                  <a:pt x="2015718" y="475189"/>
                </a:lnTo>
                <a:cubicBezTo>
                  <a:pt x="2041052" y="505895"/>
                  <a:pt x="2063977" y="538556"/>
                  <a:pt x="2084080" y="573090"/>
                </a:cubicBezTo>
                <a:lnTo>
                  <a:pt x="2132606" y="545074"/>
                </a:lnTo>
                <a:lnTo>
                  <a:pt x="2168610" y="607434"/>
                </a:lnTo>
                <a:lnTo>
                  <a:pt x="2120929" y="634963"/>
                </a:lnTo>
                <a:cubicBezTo>
                  <a:pt x="2139949" y="669847"/>
                  <a:pt x="2156862" y="706007"/>
                  <a:pt x="2171069" y="743467"/>
                </a:cubicBezTo>
                <a:lnTo>
                  <a:pt x="2223196" y="724494"/>
                </a:lnTo>
                <a:lnTo>
                  <a:pt x="2244913" y="784161"/>
                </a:lnTo>
                <a:lnTo>
                  <a:pt x="2247824" y="792160"/>
                </a:lnTo>
                <a:lnTo>
                  <a:pt x="2195819" y="811089"/>
                </a:lnTo>
                <a:cubicBezTo>
                  <a:pt x="2208767" y="848539"/>
                  <a:pt x="2219102" y="887093"/>
                  <a:pt x="2227105" y="926468"/>
                </a:cubicBezTo>
                <a:lnTo>
                  <a:pt x="2281253" y="916920"/>
                </a:lnTo>
                <a:lnTo>
                  <a:pt x="2291883" y="977205"/>
                </a:lnTo>
                <a:lnTo>
                  <a:pt x="2293757" y="987835"/>
                </a:lnTo>
                <a:lnTo>
                  <a:pt x="2238453" y="997587"/>
                </a:lnTo>
                <a:cubicBezTo>
                  <a:pt x="2245285" y="1036466"/>
                  <a:pt x="2248752" y="1076191"/>
                  <a:pt x="2248813" y="1116503"/>
                </a:cubicBezTo>
                <a:lnTo>
                  <a:pt x="2305015" y="1116503"/>
                </a:lnTo>
                <a:lnTo>
                  <a:pt x="2305015" y="1188511"/>
                </a:lnTo>
                <a:lnTo>
                  <a:pt x="2305015" y="1188512"/>
                </a:lnTo>
                <a:lnTo>
                  <a:pt x="2248813" y="1188512"/>
                </a:lnTo>
                <a:cubicBezTo>
                  <a:pt x="2248752" y="1228825"/>
                  <a:pt x="2245285" y="1268550"/>
                  <a:pt x="2238454" y="1307429"/>
                </a:cubicBezTo>
                <a:lnTo>
                  <a:pt x="2293758" y="1317181"/>
                </a:lnTo>
                <a:lnTo>
                  <a:pt x="2281254" y="1388096"/>
                </a:lnTo>
                <a:lnTo>
                  <a:pt x="2227105" y="1378548"/>
                </a:lnTo>
                <a:cubicBezTo>
                  <a:pt x="2219102" y="1417923"/>
                  <a:pt x="2208767" y="1456477"/>
                  <a:pt x="2195819" y="1493928"/>
                </a:cubicBezTo>
                <a:lnTo>
                  <a:pt x="2247824" y="1512856"/>
                </a:lnTo>
                <a:lnTo>
                  <a:pt x="2231124" y="1558739"/>
                </a:lnTo>
                <a:lnTo>
                  <a:pt x="2223196" y="1580522"/>
                </a:lnTo>
                <a:lnTo>
                  <a:pt x="2223195" y="1580522"/>
                </a:lnTo>
                <a:lnTo>
                  <a:pt x="2171069" y="1561550"/>
                </a:lnTo>
                <a:cubicBezTo>
                  <a:pt x="2156863" y="1599010"/>
                  <a:pt x="2139950" y="1635169"/>
                  <a:pt x="2120930" y="1670052"/>
                </a:cubicBezTo>
                <a:lnTo>
                  <a:pt x="2168611" y="1697581"/>
                </a:lnTo>
                <a:lnTo>
                  <a:pt x="2161744" y="1709474"/>
                </a:lnTo>
                <a:lnTo>
                  <a:pt x="2132607" y="1759942"/>
                </a:lnTo>
                <a:lnTo>
                  <a:pt x="2084082" y="1731926"/>
                </a:lnTo>
                <a:cubicBezTo>
                  <a:pt x="2063978" y="1766461"/>
                  <a:pt x="2041053" y="1799122"/>
                  <a:pt x="2015719" y="1829828"/>
                </a:cubicBezTo>
                <a:lnTo>
                  <a:pt x="2058523" y="1865745"/>
                </a:lnTo>
                <a:lnTo>
                  <a:pt x="2035310" y="1893409"/>
                </a:lnTo>
                <a:lnTo>
                  <a:pt x="2012237" y="1920907"/>
                </a:lnTo>
                <a:lnTo>
                  <a:pt x="1969186" y="1884783"/>
                </a:lnTo>
                <a:cubicBezTo>
                  <a:pt x="1943485" y="1915275"/>
                  <a:pt x="1915275" y="1943485"/>
                  <a:pt x="1884783" y="1969186"/>
                </a:cubicBezTo>
                <a:lnTo>
                  <a:pt x="1920906" y="2012236"/>
                </a:lnTo>
                <a:lnTo>
                  <a:pt x="1920906" y="2012237"/>
                </a:lnTo>
                <a:lnTo>
                  <a:pt x="1892374" y="2036178"/>
                </a:lnTo>
                <a:lnTo>
                  <a:pt x="1865743" y="2058523"/>
                </a:lnTo>
                <a:lnTo>
                  <a:pt x="1829827" y="2015720"/>
                </a:lnTo>
                <a:cubicBezTo>
                  <a:pt x="1799122" y="2041054"/>
                  <a:pt x="1766461" y="2063978"/>
                  <a:pt x="1731926" y="2084082"/>
                </a:cubicBezTo>
                <a:lnTo>
                  <a:pt x="1759942" y="2132607"/>
                </a:lnTo>
                <a:lnTo>
                  <a:pt x="1697582" y="2168611"/>
                </a:lnTo>
                <a:lnTo>
                  <a:pt x="1670053" y="2120930"/>
                </a:lnTo>
                <a:cubicBezTo>
                  <a:pt x="1635170" y="2139950"/>
                  <a:pt x="1599010" y="2156863"/>
                  <a:pt x="1561549" y="2171070"/>
                </a:cubicBezTo>
                <a:lnTo>
                  <a:pt x="1580522" y="2223197"/>
                </a:lnTo>
                <a:lnTo>
                  <a:pt x="1520855" y="2244914"/>
                </a:lnTo>
                <a:lnTo>
                  <a:pt x="1512856" y="2247825"/>
                </a:lnTo>
                <a:lnTo>
                  <a:pt x="1493928" y="2195820"/>
                </a:lnTo>
                <a:cubicBezTo>
                  <a:pt x="1456477" y="2208768"/>
                  <a:pt x="1417923" y="2219103"/>
                  <a:pt x="1378548" y="2227106"/>
                </a:cubicBezTo>
                <a:lnTo>
                  <a:pt x="1388096" y="2281254"/>
                </a:lnTo>
                <a:lnTo>
                  <a:pt x="1327811" y="2291884"/>
                </a:lnTo>
                <a:lnTo>
                  <a:pt x="1317181" y="2293758"/>
                </a:lnTo>
                <a:lnTo>
                  <a:pt x="1307430" y="2238454"/>
                </a:lnTo>
                <a:cubicBezTo>
                  <a:pt x="1268551" y="2245286"/>
                  <a:pt x="1228826" y="2248753"/>
                  <a:pt x="1188513" y="2248814"/>
                </a:cubicBezTo>
                <a:lnTo>
                  <a:pt x="1188513" y="2305016"/>
                </a:lnTo>
                <a:lnTo>
                  <a:pt x="1116505" y="2305016"/>
                </a:lnTo>
                <a:lnTo>
                  <a:pt x="1116505" y="2305015"/>
                </a:lnTo>
                <a:lnTo>
                  <a:pt x="1116503" y="2305015"/>
                </a:lnTo>
                <a:lnTo>
                  <a:pt x="1116503" y="2248814"/>
                </a:lnTo>
                <a:cubicBezTo>
                  <a:pt x="1076191" y="2248753"/>
                  <a:pt x="1036466" y="2245286"/>
                  <a:pt x="997587" y="2238454"/>
                </a:cubicBezTo>
                <a:lnTo>
                  <a:pt x="987835" y="2293759"/>
                </a:lnTo>
                <a:lnTo>
                  <a:pt x="916920" y="2281255"/>
                </a:lnTo>
                <a:lnTo>
                  <a:pt x="916920" y="2281254"/>
                </a:lnTo>
                <a:lnTo>
                  <a:pt x="916919" y="2281254"/>
                </a:lnTo>
                <a:lnTo>
                  <a:pt x="926467" y="2227106"/>
                </a:lnTo>
                <a:cubicBezTo>
                  <a:pt x="887093" y="2219103"/>
                  <a:pt x="848539" y="2208768"/>
                  <a:pt x="811089" y="2195820"/>
                </a:cubicBezTo>
                <a:lnTo>
                  <a:pt x="792160" y="2247825"/>
                </a:lnTo>
                <a:lnTo>
                  <a:pt x="792159" y="2247825"/>
                </a:lnTo>
                <a:lnTo>
                  <a:pt x="724494" y="2223196"/>
                </a:lnTo>
                <a:lnTo>
                  <a:pt x="743467" y="2171070"/>
                </a:lnTo>
                <a:cubicBezTo>
                  <a:pt x="706007" y="2156863"/>
                  <a:pt x="669847" y="2139950"/>
                  <a:pt x="634964" y="2120930"/>
                </a:cubicBezTo>
                <a:lnTo>
                  <a:pt x="607435" y="2168611"/>
                </a:lnTo>
                <a:lnTo>
                  <a:pt x="545074" y="2132608"/>
                </a:lnTo>
                <a:lnTo>
                  <a:pt x="545074" y="2132607"/>
                </a:lnTo>
                <a:lnTo>
                  <a:pt x="545073" y="2132606"/>
                </a:lnTo>
                <a:lnTo>
                  <a:pt x="573089" y="2084081"/>
                </a:lnTo>
                <a:cubicBezTo>
                  <a:pt x="538555" y="2063977"/>
                  <a:pt x="505894" y="2041053"/>
                  <a:pt x="475189" y="2015719"/>
                </a:cubicBezTo>
                <a:lnTo>
                  <a:pt x="439271" y="2058524"/>
                </a:lnTo>
                <a:lnTo>
                  <a:pt x="401922" y="2027183"/>
                </a:lnTo>
                <a:lnTo>
                  <a:pt x="384109" y="2012237"/>
                </a:lnTo>
                <a:lnTo>
                  <a:pt x="420234" y="1969186"/>
                </a:lnTo>
                <a:cubicBezTo>
                  <a:pt x="389742" y="1943485"/>
                  <a:pt x="361531" y="1915275"/>
                  <a:pt x="335831" y="1884783"/>
                </a:cubicBezTo>
                <a:lnTo>
                  <a:pt x="292780" y="1920907"/>
                </a:lnTo>
                <a:lnTo>
                  <a:pt x="292779" y="1920906"/>
                </a:lnTo>
                <a:lnTo>
                  <a:pt x="292778" y="1920906"/>
                </a:lnTo>
                <a:lnTo>
                  <a:pt x="249590" y="1869435"/>
                </a:lnTo>
                <a:lnTo>
                  <a:pt x="246493" y="1865744"/>
                </a:lnTo>
                <a:lnTo>
                  <a:pt x="289297" y="1829827"/>
                </a:lnTo>
                <a:cubicBezTo>
                  <a:pt x="263963" y="1799122"/>
                  <a:pt x="241039" y="1766461"/>
                  <a:pt x="220935" y="1731926"/>
                </a:cubicBezTo>
                <a:lnTo>
                  <a:pt x="172409" y="1759942"/>
                </a:lnTo>
                <a:lnTo>
                  <a:pt x="136405" y="1697581"/>
                </a:lnTo>
                <a:lnTo>
                  <a:pt x="184086" y="1670052"/>
                </a:lnTo>
                <a:cubicBezTo>
                  <a:pt x="165066" y="1635169"/>
                  <a:pt x="148153" y="1599009"/>
                  <a:pt x="133947" y="1561548"/>
                </a:cubicBezTo>
                <a:lnTo>
                  <a:pt x="81819" y="1580521"/>
                </a:lnTo>
                <a:lnTo>
                  <a:pt x="68990" y="1545273"/>
                </a:lnTo>
                <a:lnTo>
                  <a:pt x="57190" y="1512855"/>
                </a:lnTo>
                <a:lnTo>
                  <a:pt x="109197" y="1493926"/>
                </a:lnTo>
                <a:cubicBezTo>
                  <a:pt x="96249" y="1456476"/>
                  <a:pt x="85914" y="1417922"/>
                  <a:pt x="77911" y="1378548"/>
                </a:cubicBezTo>
                <a:lnTo>
                  <a:pt x="23761" y="1388096"/>
                </a:lnTo>
                <a:lnTo>
                  <a:pt x="21307" y="1374174"/>
                </a:lnTo>
                <a:lnTo>
                  <a:pt x="11257" y="1317181"/>
                </a:lnTo>
                <a:lnTo>
                  <a:pt x="66563" y="1307429"/>
                </a:lnTo>
                <a:cubicBezTo>
                  <a:pt x="59731" y="1268550"/>
                  <a:pt x="56264" y="1228825"/>
                  <a:pt x="56203" y="1188512"/>
                </a:cubicBezTo>
                <a:lnTo>
                  <a:pt x="0" y="1188512"/>
                </a:lnTo>
                <a:lnTo>
                  <a:pt x="0" y="1116503"/>
                </a:lnTo>
                <a:lnTo>
                  <a:pt x="56203" y="1116503"/>
                </a:lnTo>
                <a:cubicBezTo>
                  <a:pt x="56264" y="1076190"/>
                  <a:pt x="59732" y="1036465"/>
                  <a:pt x="66563" y="997586"/>
                </a:cubicBezTo>
                <a:lnTo>
                  <a:pt x="11258" y="987834"/>
                </a:lnTo>
                <a:lnTo>
                  <a:pt x="18836" y="944857"/>
                </a:lnTo>
                <a:lnTo>
                  <a:pt x="23761" y="916920"/>
                </a:lnTo>
                <a:lnTo>
                  <a:pt x="23762" y="916920"/>
                </a:lnTo>
                <a:lnTo>
                  <a:pt x="77912" y="926468"/>
                </a:lnTo>
                <a:cubicBezTo>
                  <a:pt x="85915" y="887093"/>
                  <a:pt x="96250" y="848539"/>
                  <a:pt x="109198" y="811089"/>
                </a:cubicBezTo>
                <a:lnTo>
                  <a:pt x="57191" y="792160"/>
                </a:lnTo>
                <a:lnTo>
                  <a:pt x="81820" y="724495"/>
                </a:lnTo>
                <a:lnTo>
                  <a:pt x="81820" y="724494"/>
                </a:lnTo>
                <a:lnTo>
                  <a:pt x="133948" y="743467"/>
                </a:lnTo>
                <a:cubicBezTo>
                  <a:pt x="148154" y="706007"/>
                  <a:pt x="165067" y="669847"/>
                  <a:pt x="184087" y="634964"/>
                </a:cubicBezTo>
                <a:lnTo>
                  <a:pt x="136405" y="607435"/>
                </a:lnTo>
                <a:lnTo>
                  <a:pt x="172409" y="545074"/>
                </a:lnTo>
                <a:lnTo>
                  <a:pt x="172410" y="545074"/>
                </a:lnTo>
                <a:lnTo>
                  <a:pt x="220936" y="573090"/>
                </a:lnTo>
                <a:cubicBezTo>
                  <a:pt x="241040" y="538556"/>
                  <a:pt x="263964" y="505895"/>
                  <a:pt x="289299" y="475189"/>
                </a:cubicBezTo>
                <a:lnTo>
                  <a:pt x="246494" y="439272"/>
                </a:lnTo>
                <a:lnTo>
                  <a:pt x="246493" y="439271"/>
                </a:lnTo>
                <a:lnTo>
                  <a:pt x="290455" y="386879"/>
                </a:lnTo>
                <a:lnTo>
                  <a:pt x="292779" y="384110"/>
                </a:lnTo>
                <a:lnTo>
                  <a:pt x="292779" y="384109"/>
                </a:lnTo>
                <a:lnTo>
                  <a:pt x="335832" y="420234"/>
                </a:lnTo>
                <a:cubicBezTo>
                  <a:pt x="361532" y="389742"/>
                  <a:pt x="389743" y="361532"/>
                  <a:pt x="420235" y="335832"/>
                </a:cubicBezTo>
                <a:lnTo>
                  <a:pt x="384109" y="292779"/>
                </a:lnTo>
                <a:lnTo>
                  <a:pt x="384110" y="292779"/>
                </a:lnTo>
                <a:lnTo>
                  <a:pt x="439272" y="246494"/>
                </a:lnTo>
                <a:lnTo>
                  <a:pt x="475189" y="289299"/>
                </a:lnTo>
                <a:cubicBezTo>
                  <a:pt x="505895" y="263964"/>
                  <a:pt x="538556" y="241040"/>
                  <a:pt x="573091" y="220936"/>
                </a:cubicBezTo>
                <a:lnTo>
                  <a:pt x="545074" y="172410"/>
                </a:lnTo>
                <a:lnTo>
                  <a:pt x="607435" y="136406"/>
                </a:lnTo>
                <a:lnTo>
                  <a:pt x="634964" y="184088"/>
                </a:lnTo>
                <a:cubicBezTo>
                  <a:pt x="669848" y="165067"/>
                  <a:pt x="706008" y="148154"/>
                  <a:pt x="743468" y="133948"/>
                </a:cubicBezTo>
                <a:lnTo>
                  <a:pt x="724495" y="81820"/>
                </a:lnTo>
                <a:lnTo>
                  <a:pt x="759743" y="68991"/>
                </a:lnTo>
                <a:lnTo>
                  <a:pt x="792161" y="57191"/>
                </a:lnTo>
                <a:lnTo>
                  <a:pt x="811090" y="109198"/>
                </a:lnTo>
                <a:cubicBezTo>
                  <a:pt x="848540" y="96250"/>
                  <a:pt x="887094" y="85915"/>
                  <a:pt x="926468" y="77912"/>
                </a:cubicBezTo>
                <a:lnTo>
                  <a:pt x="916920" y="23762"/>
                </a:lnTo>
                <a:lnTo>
                  <a:pt x="930842" y="21308"/>
                </a:lnTo>
                <a:lnTo>
                  <a:pt x="987835" y="11258"/>
                </a:lnTo>
                <a:lnTo>
                  <a:pt x="997587" y="66564"/>
                </a:lnTo>
                <a:cubicBezTo>
                  <a:pt x="1036466" y="59732"/>
                  <a:pt x="1076191" y="56265"/>
                  <a:pt x="1116503" y="56204"/>
                </a:cubicBezTo>
                <a:lnTo>
                  <a:pt x="1116503" y="1"/>
                </a:lnTo>
                <a:lnTo>
                  <a:pt x="1116504" y="1"/>
                </a:lnTo>
                <a:close/>
              </a:path>
            </a:pathLst>
          </a:custGeom>
          <a:solidFill>
            <a:srgbClr val="C00000"/>
          </a:solidFill>
          <a:ln w="19050">
            <a:solidFill>
              <a:schemeClr val="bg1"/>
            </a:solidFill>
          </a:ln>
          <a:effectLst>
            <a:outerShdw blurRad="139700" dist="88900" dir="5400000" sx="93000" sy="93000" algn="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2"/>
          <p:cNvSpPr/>
          <p:nvPr/>
        </p:nvSpPr>
        <p:spPr>
          <a:xfrm>
            <a:off x="6449325" y="1917548"/>
            <a:ext cx="1584245" cy="1584910"/>
          </a:xfrm>
          <a:custGeom>
            <a:avLst/>
            <a:gdLst/>
            <a:ahLst/>
            <a:cxnLst/>
            <a:rect l="l" t="t" r="r" b="b"/>
            <a:pathLst>
              <a:path w="2305015" h="2305016">
                <a:moveTo>
                  <a:pt x="1116504" y="0"/>
                </a:moveTo>
                <a:lnTo>
                  <a:pt x="1188513" y="0"/>
                </a:lnTo>
                <a:lnTo>
                  <a:pt x="1188513" y="56204"/>
                </a:lnTo>
                <a:cubicBezTo>
                  <a:pt x="1228826" y="56265"/>
                  <a:pt x="1268550" y="59732"/>
                  <a:pt x="1307429" y="66564"/>
                </a:cubicBezTo>
                <a:lnTo>
                  <a:pt x="1317181" y="11258"/>
                </a:lnTo>
                <a:lnTo>
                  <a:pt x="1347579" y="16618"/>
                </a:lnTo>
                <a:lnTo>
                  <a:pt x="1388096" y="23762"/>
                </a:lnTo>
                <a:lnTo>
                  <a:pt x="1378548" y="77912"/>
                </a:lnTo>
                <a:cubicBezTo>
                  <a:pt x="1417923" y="85915"/>
                  <a:pt x="1456476" y="96250"/>
                  <a:pt x="1493927" y="109198"/>
                </a:cubicBezTo>
                <a:lnTo>
                  <a:pt x="1512855" y="57192"/>
                </a:lnTo>
                <a:lnTo>
                  <a:pt x="1512856" y="57192"/>
                </a:lnTo>
                <a:lnTo>
                  <a:pt x="1512857" y="57192"/>
                </a:lnTo>
                <a:lnTo>
                  <a:pt x="1564604" y="76027"/>
                </a:lnTo>
                <a:lnTo>
                  <a:pt x="1580521" y="81820"/>
                </a:lnTo>
                <a:lnTo>
                  <a:pt x="1580522" y="81821"/>
                </a:lnTo>
                <a:lnTo>
                  <a:pt x="1561549" y="133948"/>
                </a:lnTo>
                <a:cubicBezTo>
                  <a:pt x="1599009" y="148154"/>
                  <a:pt x="1635168" y="165067"/>
                  <a:pt x="1670051" y="184087"/>
                </a:cubicBezTo>
                <a:lnTo>
                  <a:pt x="1697580" y="136405"/>
                </a:lnTo>
                <a:lnTo>
                  <a:pt x="1759941" y="172409"/>
                </a:lnTo>
                <a:lnTo>
                  <a:pt x="1759942" y="172410"/>
                </a:lnTo>
                <a:lnTo>
                  <a:pt x="1731926" y="220936"/>
                </a:lnTo>
                <a:cubicBezTo>
                  <a:pt x="1766460" y="241040"/>
                  <a:pt x="1799121" y="263964"/>
                  <a:pt x="1829826" y="289298"/>
                </a:cubicBezTo>
                <a:lnTo>
                  <a:pt x="1865744" y="246493"/>
                </a:lnTo>
                <a:lnTo>
                  <a:pt x="1920906" y="292779"/>
                </a:lnTo>
                <a:lnTo>
                  <a:pt x="1920907" y="292780"/>
                </a:lnTo>
                <a:lnTo>
                  <a:pt x="1884782" y="335832"/>
                </a:lnTo>
                <a:cubicBezTo>
                  <a:pt x="1915274" y="361532"/>
                  <a:pt x="1943485" y="389743"/>
                  <a:pt x="1969185" y="420235"/>
                </a:cubicBezTo>
                <a:lnTo>
                  <a:pt x="2012237" y="384110"/>
                </a:lnTo>
                <a:lnTo>
                  <a:pt x="2054670" y="434681"/>
                </a:lnTo>
                <a:lnTo>
                  <a:pt x="2058522" y="439272"/>
                </a:lnTo>
                <a:lnTo>
                  <a:pt x="2015718" y="475189"/>
                </a:lnTo>
                <a:cubicBezTo>
                  <a:pt x="2041052" y="505895"/>
                  <a:pt x="2063977" y="538556"/>
                  <a:pt x="2084080" y="573090"/>
                </a:cubicBezTo>
                <a:lnTo>
                  <a:pt x="2132606" y="545074"/>
                </a:lnTo>
                <a:lnTo>
                  <a:pt x="2168610" y="607434"/>
                </a:lnTo>
                <a:lnTo>
                  <a:pt x="2120929" y="634963"/>
                </a:lnTo>
                <a:cubicBezTo>
                  <a:pt x="2139949" y="669847"/>
                  <a:pt x="2156862" y="706007"/>
                  <a:pt x="2171069" y="743467"/>
                </a:cubicBezTo>
                <a:lnTo>
                  <a:pt x="2223196" y="724494"/>
                </a:lnTo>
                <a:lnTo>
                  <a:pt x="2244913" y="784161"/>
                </a:lnTo>
                <a:lnTo>
                  <a:pt x="2247824" y="792160"/>
                </a:lnTo>
                <a:lnTo>
                  <a:pt x="2195819" y="811089"/>
                </a:lnTo>
                <a:cubicBezTo>
                  <a:pt x="2208767" y="848539"/>
                  <a:pt x="2219102" y="887093"/>
                  <a:pt x="2227105" y="926468"/>
                </a:cubicBezTo>
                <a:lnTo>
                  <a:pt x="2281253" y="916920"/>
                </a:lnTo>
                <a:lnTo>
                  <a:pt x="2291883" y="977205"/>
                </a:lnTo>
                <a:lnTo>
                  <a:pt x="2293757" y="987835"/>
                </a:lnTo>
                <a:lnTo>
                  <a:pt x="2238453" y="997587"/>
                </a:lnTo>
                <a:cubicBezTo>
                  <a:pt x="2245285" y="1036466"/>
                  <a:pt x="2248752" y="1076191"/>
                  <a:pt x="2248813" y="1116503"/>
                </a:cubicBezTo>
                <a:lnTo>
                  <a:pt x="2305015" y="1116503"/>
                </a:lnTo>
                <a:lnTo>
                  <a:pt x="2305015" y="1188511"/>
                </a:lnTo>
                <a:lnTo>
                  <a:pt x="2305015" y="1188512"/>
                </a:lnTo>
                <a:lnTo>
                  <a:pt x="2248813" y="1188512"/>
                </a:lnTo>
                <a:cubicBezTo>
                  <a:pt x="2248752" y="1228825"/>
                  <a:pt x="2245285" y="1268550"/>
                  <a:pt x="2238454" y="1307429"/>
                </a:cubicBezTo>
                <a:lnTo>
                  <a:pt x="2293758" y="1317181"/>
                </a:lnTo>
                <a:lnTo>
                  <a:pt x="2281254" y="1388096"/>
                </a:lnTo>
                <a:lnTo>
                  <a:pt x="2227105" y="1378548"/>
                </a:lnTo>
                <a:cubicBezTo>
                  <a:pt x="2219102" y="1417923"/>
                  <a:pt x="2208767" y="1456477"/>
                  <a:pt x="2195819" y="1493928"/>
                </a:cubicBezTo>
                <a:lnTo>
                  <a:pt x="2247824" y="1512856"/>
                </a:lnTo>
                <a:lnTo>
                  <a:pt x="2231124" y="1558739"/>
                </a:lnTo>
                <a:lnTo>
                  <a:pt x="2223196" y="1580522"/>
                </a:lnTo>
                <a:lnTo>
                  <a:pt x="2223195" y="1580522"/>
                </a:lnTo>
                <a:lnTo>
                  <a:pt x="2171069" y="1561550"/>
                </a:lnTo>
                <a:cubicBezTo>
                  <a:pt x="2156863" y="1599010"/>
                  <a:pt x="2139950" y="1635169"/>
                  <a:pt x="2120930" y="1670052"/>
                </a:cubicBezTo>
                <a:lnTo>
                  <a:pt x="2168611" y="1697581"/>
                </a:lnTo>
                <a:lnTo>
                  <a:pt x="2161744" y="1709474"/>
                </a:lnTo>
                <a:lnTo>
                  <a:pt x="2132607" y="1759942"/>
                </a:lnTo>
                <a:lnTo>
                  <a:pt x="2084082" y="1731926"/>
                </a:lnTo>
                <a:cubicBezTo>
                  <a:pt x="2063978" y="1766461"/>
                  <a:pt x="2041053" y="1799122"/>
                  <a:pt x="2015719" y="1829828"/>
                </a:cubicBezTo>
                <a:lnTo>
                  <a:pt x="2058523" y="1865745"/>
                </a:lnTo>
                <a:lnTo>
                  <a:pt x="2035310" y="1893409"/>
                </a:lnTo>
                <a:lnTo>
                  <a:pt x="2012237" y="1920907"/>
                </a:lnTo>
                <a:lnTo>
                  <a:pt x="1969186" y="1884783"/>
                </a:lnTo>
                <a:cubicBezTo>
                  <a:pt x="1943485" y="1915275"/>
                  <a:pt x="1915275" y="1943485"/>
                  <a:pt x="1884783" y="1969186"/>
                </a:cubicBezTo>
                <a:lnTo>
                  <a:pt x="1920906" y="2012236"/>
                </a:lnTo>
                <a:lnTo>
                  <a:pt x="1920906" y="2012237"/>
                </a:lnTo>
                <a:lnTo>
                  <a:pt x="1892374" y="2036178"/>
                </a:lnTo>
                <a:lnTo>
                  <a:pt x="1865743" y="2058523"/>
                </a:lnTo>
                <a:lnTo>
                  <a:pt x="1829827" y="2015720"/>
                </a:lnTo>
                <a:cubicBezTo>
                  <a:pt x="1799122" y="2041054"/>
                  <a:pt x="1766461" y="2063978"/>
                  <a:pt x="1731926" y="2084082"/>
                </a:cubicBezTo>
                <a:lnTo>
                  <a:pt x="1759942" y="2132607"/>
                </a:lnTo>
                <a:lnTo>
                  <a:pt x="1697582" y="2168611"/>
                </a:lnTo>
                <a:lnTo>
                  <a:pt x="1670053" y="2120930"/>
                </a:lnTo>
                <a:cubicBezTo>
                  <a:pt x="1635170" y="2139950"/>
                  <a:pt x="1599010" y="2156863"/>
                  <a:pt x="1561549" y="2171070"/>
                </a:cubicBezTo>
                <a:lnTo>
                  <a:pt x="1580522" y="2223197"/>
                </a:lnTo>
                <a:lnTo>
                  <a:pt x="1520855" y="2244914"/>
                </a:lnTo>
                <a:lnTo>
                  <a:pt x="1512856" y="2247825"/>
                </a:lnTo>
                <a:lnTo>
                  <a:pt x="1493928" y="2195820"/>
                </a:lnTo>
                <a:cubicBezTo>
                  <a:pt x="1456477" y="2208768"/>
                  <a:pt x="1417923" y="2219103"/>
                  <a:pt x="1378548" y="2227106"/>
                </a:cubicBezTo>
                <a:lnTo>
                  <a:pt x="1388096" y="2281254"/>
                </a:lnTo>
                <a:lnTo>
                  <a:pt x="1327811" y="2291884"/>
                </a:lnTo>
                <a:lnTo>
                  <a:pt x="1317181" y="2293758"/>
                </a:lnTo>
                <a:lnTo>
                  <a:pt x="1307430" y="2238454"/>
                </a:lnTo>
                <a:cubicBezTo>
                  <a:pt x="1268551" y="2245286"/>
                  <a:pt x="1228826" y="2248753"/>
                  <a:pt x="1188513" y="2248814"/>
                </a:cubicBezTo>
                <a:lnTo>
                  <a:pt x="1188513" y="2305016"/>
                </a:lnTo>
                <a:lnTo>
                  <a:pt x="1116505" y="2305016"/>
                </a:lnTo>
                <a:lnTo>
                  <a:pt x="1116505" y="2305015"/>
                </a:lnTo>
                <a:lnTo>
                  <a:pt x="1116503" y="2305015"/>
                </a:lnTo>
                <a:lnTo>
                  <a:pt x="1116503" y="2248814"/>
                </a:lnTo>
                <a:cubicBezTo>
                  <a:pt x="1076191" y="2248753"/>
                  <a:pt x="1036466" y="2245286"/>
                  <a:pt x="997587" y="2238454"/>
                </a:cubicBezTo>
                <a:lnTo>
                  <a:pt x="987835" y="2293759"/>
                </a:lnTo>
                <a:lnTo>
                  <a:pt x="916920" y="2281255"/>
                </a:lnTo>
                <a:lnTo>
                  <a:pt x="916920" y="2281254"/>
                </a:lnTo>
                <a:lnTo>
                  <a:pt x="916919" y="2281254"/>
                </a:lnTo>
                <a:lnTo>
                  <a:pt x="926467" y="2227106"/>
                </a:lnTo>
                <a:cubicBezTo>
                  <a:pt x="887093" y="2219103"/>
                  <a:pt x="848539" y="2208768"/>
                  <a:pt x="811089" y="2195820"/>
                </a:cubicBezTo>
                <a:lnTo>
                  <a:pt x="792160" y="2247825"/>
                </a:lnTo>
                <a:lnTo>
                  <a:pt x="792159" y="2247825"/>
                </a:lnTo>
                <a:lnTo>
                  <a:pt x="724494" y="2223196"/>
                </a:lnTo>
                <a:lnTo>
                  <a:pt x="743467" y="2171070"/>
                </a:lnTo>
                <a:cubicBezTo>
                  <a:pt x="706007" y="2156863"/>
                  <a:pt x="669847" y="2139950"/>
                  <a:pt x="634964" y="2120930"/>
                </a:cubicBezTo>
                <a:lnTo>
                  <a:pt x="607435" y="2168611"/>
                </a:lnTo>
                <a:lnTo>
                  <a:pt x="545074" y="2132608"/>
                </a:lnTo>
                <a:lnTo>
                  <a:pt x="545074" y="2132607"/>
                </a:lnTo>
                <a:lnTo>
                  <a:pt x="545073" y="2132606"/>
                </a:lnTo>
                <a:lnTo>
                  <a:pt x="573089" y="2084081"/>
                </a:lnTo>
                <a:cubicBezTo>
                  <a:pt x="538555" y="2063977"/>
                  <a:pt x="505894" y="2041053"/>
                  <a:pt x="475189" y="2015719"/>
                </a:cubicBezTo>
                <a:lnTo>
                  <a:pt x="439271" y="2058524"/>
                </a:lnTo>
                <a:lnTo>
                  <a:pt x="401922" y="2027183"/>
                </a:lnTo>
                <a:lnTo>
                  <a:pt x="384109" y="2012237"/>
                </a:lnTo>
                <a:lnTo>
                  <a:pt x="420234" y="1969186"/>
                </a:lnTo>
                <a:cubicBezTo>
                  <a:pt x="389742" y="1943485"/>
                  <a:pt x="361531" y="1915275"/>
                  <a:pt x="335831" y="1884783"/>
                </a:cubicBezTo>
                <a:lnTo>
                  <a:pt x="292780" y="1920907"/>
                </a:lnTo>
                <a:lnTo>
                  <a:pt x="292779" y="1920906"/>
                </a:lnTo>
                <a:lnTo>
                  <a:pt x="292778" y="1920906"/>
                </a:lnTo>
                <a:lnTo>
                  <a:pt x="249590" y="1869435"/>
                </a:lnTo>
                <a:lnTo>
                  <a:pt x="246493" y="1865744"/>
                </a:lnTo>
                <a:lnTo>
                  <a:pt x="289297" y="1829827"/>
                </a:lnTo>
                <a:cubicBezTo>
                  <a:pt x="263963" y="1799122"/>
                  <a:pt x="241039" y="1766461"/>
                  <a:pt x="220935" y="1731926"/>
                </a:cubicBezTo>
                <a:lnTo>
                  <a:pt x="172409" y="1759942"/>
                </a:lnTo>
                <a:lnTo>
                  <a:pt x="136405" y="1697581"/>
                </a:lnTo>
                <a:lnTo>
                  <a:pt x="184086" y="1670052"/>
                </a:lnTo>
                <a:cubicBezTo>
                  <a:pt x="165066" y="1635169"/>
                  <a:pt x="148153" y="1599009"/>
                  <a:pt x="133947" y="1561548"/>
                </a:cubicBezTo>
                <a:lnTo>
                  <a:pt x="81819" y="1580521"/>
                </a:lnTo>
                <a:lnTo>
                  <a:pt x="68990" y="1545273"/>
                </a:lnTo>
                <a:lnTo>
                  <a:pt x="57190" y="1512855"/>
                </a:lnTo>
                <a:lnTo>
                  <a:pt x="109197" y="1493926"/>
                </a:lnTo>
                <a:cubicBezTo>
                  <a:pt x="96249" y="1456476"/>
                  <a:pt x="85914" y="1417922"/>
                  <a:pt x="77911" y="1378548"/>
                </a:cubicBezTo>
                <a:lnTo>
                  <a:pt x="23761" y="1388096"/>
                </a:lnTo>
                <a:lnTo>
                  <a:pt x="21307" y="1374174"/>
                </a:lnTo>
                <a:lnTo>
                  <a:pt x="11257" y="1317181"/>
                </a:lnTo>
                <a:lnTo>
                  <a:pt x="66563" y="1307429"/>
                </a:lnTo>
                <a:cubicBezTo>
                  <a:pt x="59731" y="1268550"/>
                  <a:pt x="56264" y="1228825"/>
                  <a:pt x="56203" y="1188512"/>
                </a:cubicBezTo>
                <a:lnTo>
                  <a:pt x="0" y="1188512"/>
                </a:lnTo>
                <a:lnTo>
                  <a:pt x="0" y="1116503"/>
                </a:lnTo>
                <a:lnTo>
                  <a:pt x="56203" y="1116503"/>
                </a:lnTo>
                <a:cubicBezTo>
                  <a:pt x="56264" y="1076190"/>
                  <a:pt x="59732" y="1036465"/>
                  <a:pt x="66563" y="997586"/>
                </a:cubicBezTo>
                <a:lnTo>
                  <a:pt x="11258" y="987834"/>
                </a:lnTo>
                <a:lnTo>
                  <a:pt x="18836" y="944857"/>
                </a:lnTo>
                <a:lnTo>
                  <a:pt x="23761" y="916920"/>
                </a:lnTo>
                <a:lnTo>
                  <a:pt x="23762" y="916920"/>
                </a:lnTo>
                <a:lnTo>
                  <a:pt x="77912" y="926468"/>
                </a:lnTo>
                <a:cubicBezTo>
                  <a:pt x="85915" y="887093"/>
                  <a:pt x="96250" y="848539"/>
                  <a:pt x="109198" y="811089"/>
                </a:cubicBezTo>
                <a:lnTo>
                  <a:pt x="57191" y="792160"/>
                </a:lnTo>
                <a:lnTo>
                  <a:pt x="81820" y="724495"/>
                </a:lnTo>
                <a:lnTo>
                  <a:pt x="81820" y="724494"/>
                </a:lnTo>
                <a:lnTo>
                  <a:pt x="133948" y="743467"/>
                </a:lnTo>
                <a:cubicBezTo>
                  <a:pt x="148154" y="706007"/>
                  <a:pt x="165067" y="669847"/>
                  <a:pt x="184087" y="634964"/>
                </a:cubicBezTo>
                <a:lnTo>
                  <a:pt x="136405" y="607435"/>
                </a:lnTo>
                <a:lnTo>
                  <a:pt x="172409" y="545074"/>
                </a:lnTo>
                <a:lnTo>
                  <a:pt x="172410" y="545074"/>
                </a:lnTo>
                <a:lnTo>
                  <a:pt x="220936" y="573090"/>
                </a:lnTo>
                <a:cubicBezTo>
                  <a:pt x="241040" y="538556"/>
                  <a:pt x="263964" y="505895"/>
                  <a:pt x="289299" y="475189"/>
                </a:cubicBezTo>
                <a:lnTo>
                  <a:pt x="246494" y="439272"/>
                </a:lnTo>
                <a:lnTo>
                  <a:pt x="246493" y="439271"/>
                </a:lnTo>
                <a:lnTo>
                  <a:pt x="290455" y="386879"/>
                </a:lnTo>
                <a:lnTo>
                  <a:pt x="292779" y="384110"/>
                </a:lnTo>
                <a:lnTo>
                  <a:pt x="292779" y="384109"/>
                </a:lnTo>
                <a:lnTo>
                  <a:pt x="335832" y="420234"/>
                </a:lnTo>
                <a:cubicBezTo>
                  <a:pt x="361532" y="389742"/>
                  <a:pt x="389743" y="361532"/>
                  <a:pt x="420235" y="335832"/>
                </a:cubicBezTo>
                <a:lnTo>
                  <a:pt x="384109" y="292779"/>
                </a:lnTo>
                <a:lnTo>
                  <a:pt x="384110" y="292779"/>
                </a:lnTo>
                <a:lnTo>
                  <a:pt x="439272" y="246494"/>
                </a:lnTo>
                <a:lnTo>
                  <a:pt x="475189" y="289299"/>
                </a:lnTo>
                <a:cubicBezTo>
                  <a:pt x="505895" y="263964"/>
                  <a:pt x="538556" y="241040"/>
                  <a:pt x="573091" y="220936"/>
                </a:cubicBezTo>
                <a:lnTo>
                  <a:pt x="545074" y="172410"/>
                </a:lnTo>
                <a:lnTo>
                  <a:pt x="607435" y="136406"/>
                </a:lnTo>
                <a:lnTo>
                  <a:pt x="634964" y="184088"/>
                </a:lnTo>
                <a:cubicBezTo>
                  <a:pt x="669848" y="165067"/>
                  <a:pt x="706008" y="148154"/>
                  <a:pt x="743468" y="133948"/>
                </a:cubicBezTo>
                <a:lnTo>
                  <a:pt x="724495" y="81820"/>
                </a:lnTo>
                <a:lnTo>
                  <a:pt x="759743" y="68991"/>
                </a:lnTo>
                <a:lnTo>
                  <a:pt x="792161" y="57191"/>
                </a:lnTo>
                <a:lnTo>
                  <a:pt x="811090" y="109198"/>
                </a:lnTo>
                <a:cubicBezTo>
                  <a:pt x="848540" y="96250"/>
                  <a:pt x="887094" y="85915"/>
                  <a:pt x="926468" y="77912"/>
                </a:cubicBezTo>
                <a:lnTo>
                  <a:pt x="916920" y="23762"/>
                </a:lnTo>
                <a:lnTo>
                  <a:pt x="930842" y="21308"/>
                </a:lnTo>
                <a:lnTo>
                  <a:pt x="987835" y="11258"/>
                </a:lnTo>
                <a:lnTo>
                  <a:pt x="997587" y="66564"/>
                </a:lnTo>
                <a:cubicBezTo>
                  <a:pt x="1036466" y="59732"/>
                  <a:pt x="1076191" y="56265"/>
                  <a:pt x="1116503" y="56204"/>
                </a:cubicBezTo>
                <a:lnTo>
                  <a:pt x="1116503" y="1"/>
                </a:lnTo>
                <a:lnTo>
                  <a:pt x="1116504" y="1"/>
                </a:lnTo>
                <a:close/>
              </a:path>
            </a:pathLst>
          </a:custGeom>
          <a:solidFill>
            <a:srgbClr val="202A36"/>
          </a:solidFill>
          <a:ln w="19050">
            <a:solidFill>
              <a:schemeClr val="bg1"/>
            </a:solidFill>
          </a:ln>
          <a:effectLst>
            <a:outerShdw blurRad="139700" dist="88900" dir="5400000" sx="93000" sy="93000" algn="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7982198" y="2145584"/>
            <a:ext cx="1932392" cy="1933203"/>
          </a:xfrm>
          <a:custGeom>
            <a:avLst/>
            <a:gdLst/>
            <a:ahLst/>
            <a:cxnLst/>
            <a:rect l="l" t="t" r="r" b="b"/>
            <a:pathLst>
              <a:path w="2305015" h="2305016">
                <a:moveTo>
                  <a:pt x="1116504" y="0"/>
                </a:moveTo>
                <a:lnTo>
                  <a:pt x="1188513" y="0"/>
                </a:lnTo>
                <a:lnTo>
                  <a:pt x="1188513" y="56204"/>
                </a:lnTo>
                <a:cubicBezTo>
                  <a:pt x="1228826" y="56265"/>
                  <a:pt x="1268550" y="59732"/>
                  <a:pt x="1307429" y="66564"/>
                </a:cubicBezTo>
                <a:lnTo>
                  <a:pt x="1317181" y="11258"/>
                </a:lnTo>
                <a:lnTo>
                  <a:pt x="1347579" y="16618"/>
                </a:lnTo>
                <a:lnTo>
                  <a:pt x="1388096" y="23762"/>
                </a:lnTo>
                <a:lnTo>
                  <a:pt x="1378548" y="77912"/>
                </a:lnTo>
                <a:cubicBezTo>
                  <a:pt x="1417923" y="85915"/>
                  <a:pt x="1456476" y="96250"/>
                  <a:pt x="1493927" y="109198"/>
                </a:cubicBezTo>
                <a:lnTo>
                  <a:pt x="1512855" y="57192"/>
                </a:lnTo>
                <a:lnTo>
                  <a:pt x="1512856" y="57192"/>
                </a:lnTo>
                <a:lnTo>
                  <a:pt x="1512857" y="57192"/>
                </a:lnTo>
                <a:lnTo>
                  <a:pt x="1564604" y="76027"/>
                </a:lnTo>
                <a:lnTo>
                  <a:pt x="1580521" y="81820"/>
                </a:lnTo>
                <a:lnTo>
                  <a:pt x="1580522" y="81821"/>
                </a:lnTo>
                <a:lnTo>
                  <a:pt x="1561549" y="133948"/>
                </a:lnTo>
                <a:cubicBezTo>
                  <a:pt x="1599009" y="148154"/>
                  <a:pt x="1635168" y="165067"/>
                  <a:pt x="1670051" y="184087"/>
                </a:cubicBezTo>
                <a:lnTo>
                  <a:pt x="1697580" y="136405"/>
                </a:lnTo>
                <a:lnTo>
                  <a:pt x="1759941" y="172409"/>
                </a:lnTo>
                <a:lnTo>
                  <a:pt x="1759942" y="172410"/>
                </a:lnTo>
                <a:lnTo>
                  <a:pt x="1731926" y="220936"/>
                </a:lnTo>
                <a:cubicBezTo>
                  <a:pt x="1766460" y="241040"/>
                  <a:pt x="1799121" y="263964"/>
                  <a:pt x="1829826" y="289298"/>
                </a:cubicBezTo>
                <a:lnTo>
                  <a:pt x="1865744" y="246493"/>
                </a:lnTo>
                <a:lnTo>
                  <a:pt x="1920906" y="292779"/>
                </a:lnTo>
                <a:lnTo>
                  <a:pt x="1920907" y="292780"/>
                </a:lnTo>
                <a:lnTo>
                  <a:pt x="1884782" y="335832"/>
                </a:lnTo>
                <a:cubicBezTo>
                  <a:pt x="1915274" y="361532"/>
                  <a:pt x="1943485" y="389743"/>
                  <a:pt x="1969185" y="420235"/>
                </a:cubicBezTo>
                <a:lnTo>
                  <a:pt x="2012237" y="384110"/>
                </a:lnTo>
                <a:lnTo>
                  <a:pt x="2054670" y="434681"/>
                </a:lnTo>
                <a:lnTo>
                  <a:pt x="2058522" y="439272"/>
                </a:lnTo>
                <a:lnTo>
                  <a:pt x="2015718" y="475189"/>
                </a:lnTo>
                <a:cubicBezTo>
                  <a:pt x="2041052" y="505895"/>
                  <a:pt x="2063977" y="538556"/>
                  <a:pt x="2084080" y="573090"/>
                </a:cubicBezTo>
                <a:lnTo>
                  <a:pt x="2132606" y="545074"/>
                </a:lnTo>
                <a:lnTo>
                  <a:pt x="2168610" y="607434"/>
                </a:lnTo>
                <a:lnTo>
                  <a:pt x="2120929" y="634963"/>
                </a:lnTo>
                <a:cubicBezTo>
                  <a:pt x="2139949" y="669847"/>
                  <a:pt x="2156862" y="706007"/>
                  <a:pt x="2171069" y="743467"/>
                </a:cubicBezTo>
                <a:lnTo>
                  <a:pt x="2223196" y="724494"/>
                </a:lnTo>
                <a:lnTo>
                  <a:pt x="2244913" y="784161"/>
                </a:lnTo>
                <a:lnTo>
                  <a:pt x="2247824" y="792160"/>
                </a:lnTo>
                <a:lnTo>
                  <a:pt x="2195819" y="811089"/>
                </a:lnTo>
                <a:cubicBezTo>
                  <a:pt x="2208767" y="848539"/>
                  <a:pt x="2219102" y="887093"/>
                  <a:pt x="2227105" y="926468"/>
                </a:cubicBezTo>
                <a:lnTo>
                  <a:pt x="2281253" y="916920"/>
                </a:lnTo>
                <a:lnTo>
                  <a:pt x="2291883" y="977205"/>
                </a:lnTo>
                <a:lnTo>
                  <a:pt x="2293757" y="987835"/>
                </a:lnTo>
                <a:lnTo>
                  <a:pt x="2238453" y="997587"/>
                </a:lnTo>
                <a:cubicBezTo>
                  <a:pt x="2245285" y="1036466"/>
                  <a:pt x="2248752" y="1076191"/>
                  <a:pt x="2248813" y="1116503"/>
                </a:cubicBezTo>
                <a:lnTo>
                  <a:pt x="2305015" y="1116503"/>
                </a:lnTo>
                <a:lnTo>
                  <a:pt x="2305015" y="1188511"/>
                </a:lnTo>
                <a:lnTo>
                  <a:pt x="2305015" y="1188512"/>
                </a:lnTo>
                <a:lnTo>
                  <a:pt x="2248813" y="1188512"/>
                </a:lnTo>
                <a:cubicBezTo>
                  <a:pt x="2248752" y="1228825"/>
                  <a:pt x="2245285" y="1268550"/>
                  <a:pt x="2238454" y="1307429"/>
                </a:cubicBezTo>
                <a:lnTo>
                  <a:pt x="2293758" y="1317181"/>
                </a:lnTo>
                <a:lnTo>
                  <a:pt x="2281254" y="1388096"/>
                </a:lnTo>
                <a:lnTo>
                  <a:pt x="2227105" y="1378548"/>
                </a:lnTo>
                <a:cubicBezTo>
                  <a:pt x="2219102" y="1417923"/>
                  <a:pt x="2208767" y="1456477"/>
                  <a:pt x="2195819" y="1493928"/>
                </a:cubicBezTo>
                <a:lnTo>
                  <a:pt x="2247824" y="1512856"/>
                </a:lnTo>
                <a:lnTo>
                  <a:pt x="2231124" y="1558739"/>
                </a:lnTo>
                <a:lnTo>
                  <a:pt x="2223196" y="1580522"/>
                </a:lnTo>
                <a:lnTo>
                  <a:pt x="2223195" y="1580522"/>
                </a:lnTo>
                <a:lnTo>
                  <a:pt x="2171069" y="1561550"/>
                </a:lnTo>
                <a:cubicBezTo>
                  <a:pt x="2156863" y="1599010"/>
                  <a:pt x="2139950" y="1635169"/>
                  <a:pt x="2120930" y="1670052"/>
                </a:cubicBezTo>
                <a:lnTo>
                  <a:pt x="2168611" y="1697581"/>
                </a:lnTo>
                <a:lnTo>
                  <a:pt x="2161744" y="1709474"/>
                </a:lnTo>
                <a:lnTo>
                  <a:pt x="2132607" y="1759942"/>
                </a:lnTo>
                <a:lnTo>
                  <a:pt x="2084082" y="1731926"/>
                </a:lnTo>
                <a:cubicBezTo>
                  <a:pt x="2063978" y="1766461"/>
                  <a:pt x="2041053" y="1799122"/>
                  <a:pt x="2015719" y="1829828"/>
                </a:cubicBezTo>
                <a:lnTo>
                  <a:pt x="2058523" y="1865745"/>
                </a:lnTo>
                <a:lnTo>
                  <a:pt x="2035310" y="1893409"/>
                </a:lnTo>
                <a:lnTo>
                  <a:pt x="2012237" y="1920907"/>
                </a:lnTo>
                <a:lnTo>
                  <a:pt x="1969186" y="1884783"/>
                </a:lnTo>
                <a:cubicBezTo>
                  <a:pt x="1943485" y="1915275"/>
                  <a:pt x="1915275" y="1943485"/>
                  <a:pt x="1884783" y="1969186"/>
                </a:cubicBezTo>
                <a:lnTo>
                  <a:pt x="1920906" y="2012236"/>
                </a:lnTo>
                <a:lnTo>
                  <a:pt x="1920906" y="2012237"/>
                </a:lnTo>
                <a:lnTo>
                  <a:pt x="1892374" y="2036178"/>
                </a:lnTo>
                <a:lnTo>
                  <a:pt x="1865743" y="2058523"/>
                </a:lnTo>
                <a:lnTo>
                  <a:pt x="1829827" y="2015720"/>
                </a:lnTo>
                <a:cubicBezTo>
                  <a:pt x="1799122" y="2041054"/>
                  <a:pt x="1766461" y="2063978"/>
                  <a:pt x="1731926" y="2084082"/>
                </a:cubicBezTo>
                <a:lnTo>
                  <a:pt x="1759942" y="2132607"/>
                </a:lnTo>
                <a:lnTo>
                  <a:pt x="1697582" y="2168611"/>
                </a:lnTo>
                <a:lnTo>
                  <a:pt x="1670053" y="2120930"/>
                </a:lnTo>
                <a:cubicBezTo>
                  <a:pt x="1635170" y="2139950"/>
                  <a:pt x="1599010" y="2156863"/>
                  <a:pt x="1561549" y="2171070"/>
                </a:cubicBezTo>
                <a:lnTo>
                  <a:pt x="1580522" y="2223197"/>
                </a:lnTo>
                <a:lnTo>
                  <a:pt x="1520855" y="2244914"/>
                </a:lnTo>
                <a:lnTo>
                  <a:pt x="1512856" y="2247825"/>
                </a:lnTo>
                <a:lnTo>
                  <a:pt x="1493928" y="2195820"/>
                </a:lnTo>
                <a:cubicBezTo>
                  <a:pt x="1456477" y="2208768"/>
                  <a:pt x="1417923" y="2219103"/>
                  <a:pt x="1378548" y="2227106"/>
                </a:cubicBezTo>
                <a:lnTo>
                  <a:pt x="1388096" y="2281254"/>
                </a:lnTo>
                <a:lnTo>
                  <a:pt x="1327811" y="2291884"/>
                </a:lnTo>
                <a:lnTo>
                  <a:pt x="1317181" y="2293758"/>
                </a:lnTo>
                <a:lnTo>
                  <a:pt x="1307430" y="2238454"/>
                </a:lnTo>
                <a:cubicBezTo>
                  <a:pt x="1268551" y="2245286"/>
                  <a:pt x="1228826" y="2248753"/>
                  <a:pt x="1188513" y="2248814"/>
                </a:cubicBezTo>
                <a:lnTo>
                  <a:pt x="1188513" y="2305016"/>
                </a:lnTo>
                <a:lnTo>
                  <a:pt x="1116505" y="2305016"/>
                </a:lnTo>
                <a:lnTo>
                  <a:pt x="1116505" y="2305015"/>
                </a:lnTo>
                <a:lnTo>
                  <a:pt x="1116503" y="2305015"/>
                </a:lnTo>
                <a:lnTo>
                  <a:pt x="1116503" y="2248814"/>
                </a:lnTo>
                <a:cubicBezTo>
                  <a:pt x="1076191" y="2248753"/>
                  <a:pt x="1036466" y="2245286"/>
                  <a:pt x="997587" y="2238454"/>
                </a:cubicBezTo>
                <a:lnTo>
                  <a:pt x="987835" y="2293759"/>
                </a:lnTo>
                <a:lnTo>
                  <a:pt x="916920" y="2281255"/>
                </a:lnTo>
                <a:lnTo>
                  <a:pt x="916920" y="2281254"/>
                </a:lnTo>
                <a:lnTo>
                  <a:pt x="916919" y="2281254"/>
                </a:lnTo>
                <a:lnTo>
                  <a:pt x="926467" y="2227106"/>
                </a:lnTo>
                <a:cubicBezTo>
                  <a:pt x="887093" y="2219103"/>
                  <a:pt x="848539" y="2208768"/>
                  <a:pt x="811089" y="2195820"/>
                </a:cubicBezTo>
                <a:lnTo>
                  <a:pt x="792160" y="2247825"/>
                </a:lnTo>
                <a:lnTo>
                  <a:pt x="792159" y="2247825"/>
                </a:lnTo>
                <a:lnTo>
                  <a:pt x="724494" y="2223196"/>
                </a:lnTo>
                <a:lnTo>
                  <a:pt x="743467" y="2171070"/>
                </a:lnTo>
                <a:cubicBezTo>
                  <a:pt x="706007" y="2156863"/>
                  <a:pt x="669847" y="2139950"/>
                  <a:pt x="634964" y="2120930"/>
                </a:cubicBezTo>
                <a:lnTo>
                  <a:pt x="607435" y="2168611"/>
                </a:lnTo>
                <a:lnTo>
                  <a:pt x="545074" y="2132608"/>
                </a:lnTo>
                <a:lnTo>
                  <a:pt x="545074" y="2132607"/>
                </a:lnTo>
                <a:lnTo>
                  <a:pt x="545073" y="2132606"/>
                </a:lnTo>
                <a:lnTo>
                  <a:pt x="573089" y="2084081"/>
                </a:lnTo>
                <a:cubicBezTo>
                  <a:pt x="538555" y="2063977"/>
                  <a:pt x="505894" y="2041053"/>
                  <a:pt x="475189" y="2015719"/>
                </a:cubicBezTo>
                <a:lnTo>
                  <a:pt x="439271" y="2058524"/>
                </a:lnTo>
                <a:lnTo>
                  <a:pt x="401922" y="2027183"/>
                </a:lnTo>
                <a:lnTo>
                  <a:pt x="384109" y="2012237"/>
                </a:lnTo>
                <a:lnTo>
                  <a:pt x="420234" y="1969186"/>
                </a:lnTo>
                <a:cubicBezTo>
                  <a:pt x="389742" y="1943485"/>
                  <a:pt x="361531" y="1915275"/>
                  <a:pt x="335831" y="1884783"/>
                </a:cubicBezTo>
                <a:lnTo>
                  <a:pt x="292780" y="1920907"/>
                </a:lnTo>
                <a:lnTo>
                  <a:pt x="292779" y="1920906"/>
                </a:lnTo>
                <a:lnTo>
                  <a:pt x="292778" y="1920906"/>
                </a:lnTo>
                <a:lnTo>
                  <a:pt x="249590" y="1869435"/>
                </a:lnTo>
                <a:lnTo>
                  <a:pt x="246493" y="1865744"/>
                </a:lnTo>
                <a:lnTo>
                  <a:pt x="289297" y="1829827"/>
                </a:lnTo>
                <a:cubicBezTo>
                  <a:pt x="263963" y="1799122"/>
                  <a:pt x="241039" y="1766461"/>
                  <a:pt x="220935" y="1731926"/>
                </a:cubicBezTo>
                <a:lnTo>
                  <a:pt x="172409" y="1759942"/>
                </a:lnTo>
                <a:lnTo>
                  <a:pt x="136405" y="1697581"/>
                </a:lnTo>
                <a:lnTo>
                  <a:pt x="184086" y="1670052"/>
                </a:lnTo>
                <a:cubicBezTo>
                  <a:pt x="165066" y="1635169"/>
                  <a:pt x="148153" y="1599009"/>
                  <a:pt x="133947" y="1561548"/>
                </a:cubicBezTo>
                <a:lnTo>
                  <a:pt x="81819" y="1580521"/>
                </a:lnTo>
                <a:lnTo>
                  <a:pt x="68990" y="1545273"/>
                </a:lnTo>
                <a:lnTo>
                  <a:pt x="57190" y="1512855"/>
                </a:lnTo>
                <a:lnTo>
                  <a:pt x="109197" y="1493926"/>
                </a:lnTo>
                <a:cubicBezTo>
                  <a:pt x="96249" y="1456476"/>
                  <a:pt x="85914" y="1417922"/>
                  <a:pt x="77911" y="1378548"/>
                </a:cubicBezTo>
                <a:lnTo>
                  <a:pt x="23761" y="1388096"/>
                </a:lnTo>
                <a:lnTo>
                  <a:pt x="21307" y="1374174"/>
                </a:lnTo>
                <a:lnTo>
                  <a:pt x="11257" y="1317181"/>
                </a:lnTo>
                <a:lnTo>
                  <a:pt x="66563" y="1307429"/>
                </a:lnTo>
                <a:cubicBezTo>
                  <a:pt x="59731" y="1268550"/>
                  <a:pt x="56264" y="1228825"/>
                  <a:pt x="56203" y="1188512"/>
                </a:cubicBezTo>
                <a:lnTo>
                  <a:pt x="0" y="1188512"/>
                </a:lnTo>
                <a:lnTo>
                  <a:pt x="0" y="1116503"/>
                </a:lnTo>
                <a:lnTo>
                  <a:pt x="56203" y="1116503"/>
                </a:lnTo>
                <a:cubicBezTo>
                  <a:pt x="56264" y="1076190"/>
                  <a:pt x="59732" y="1036465"/>
                  <a:pt x="66563" y="997586"/>
                </a:cubicBezTo>
                <a:lnTo>
                  <a:pt x="11258" y="987834"/>
                </a:lnTo>
                <a:lnTo>
                  <a:pt x="18836" y="944857"/>
                </a:lnTo>
                <a:lnTo>
                  <a:pt x="23761" y="916920"/>
                </a:lnTo>
                <a:lnTo>
                  <a:pt x="23762" y="916920"/>
                </a:lnTo>
                <a:lnTo>
                  <a:pt x="77912" y="926468"/>
                </a:lnTo>
                <a:cubicBezTo>
                  <a:pt x="85915" y="887093"/>
                  <a:pt x="96250" y="848539"/>
                  <a:pt x="109198" y="811089"/>
                </a:cubicBezTo>
                <a:lnTo>
                  <a:pt x="57191" y="792160"/>
                </a:lnTo>
                <a:lnTo>
                  <a:pt x="81820" y="724495"/>
                </a:lnTo>
                <a:lnTo>
                  <a:pt x="81820" y="724494"/>
                </a:lnTo>
                <a:lnTo>
                  <a:pt x="133948" y="743467"/>
                </a:lnTo>
                <a:cubicBezTo>
                  <a:pt x="148154" y="706007"/>
                  <a:pt x="165067" y="669847"/>
                  <a:pt x="184087" y="634964"/>
                </a:cubicBezTo>
                <a:lnTo>
                  <a:pt x="136405" y="607435"/>
                </a:lnTo>
                <a:lnTo>
                  <a:pt x="172409" y="545074"/>
                </a:lnTo>
                <a:lnTo>
                  <a:pt x="172410" y="545074"/>
                </a:lnTo>
                <a:lnTo>
                  <a:pt x="220936" y="573090"/>
                </a:lnTo>
                <a:cubicBezTo>
                  <a:pt x="241040" y="538556"/>
                  <a:pt x="263964" y="505895"/>
                  <a:pt x="289299" y="475189"/>
                </a:cubicBezTo>
                <a:lnTo>
                  <a:pt x="246494" y="439272"/>
                </a:lnTo>
                <a:lnTo>
                  <a:pt x="246493" y="439271"/>
                </a:lnTo>
                <a:lnTo>
                  <a:pt x="290455" y="386879"/>
                </a:lnTo>
                <a:lnTo>
                  <a:pt x="292779" y="384110"/>
                </a:lnTo>
                <a:lnTo>
                  <a:pt x="292779" y="384109"/>
                </a:lnTo>
                <a:lnTo>
                  <a:pt x="335832" y="420234"/>
                </a:lnTo>
                <a:cubicBezTo>
                  <a:pt x="361532" y="389742"/>
                  <a:pt x="389743" y="361532"/>
                  <a:pt x="420235" y="335832"/>
                </a:cubicBezTo>
                <a:lnTo>
                  <a:pt x="384109" y="292779"/>
                </a:lnTo>
                <a:lnTo>
                  <a:pt x="384110" y="292779"/>
                </a:lnTo>
                <a:lnTo>
                  <a:pt x="439272" y="246494"/>
                </a:lnTo>
                <a:lnTo>
                  <a:pt x="475189" y="289299"/>
                </a:lnTo>
                <a:cubicBezTo>
                  <a:pt x="505895" y="263964"/>
                  <a:pt x="538556" y="241040"/>
                  <a:pt x="573091" y="220936"/>
                </a:cubicBezTo>
                <a:lnTo>
                  <a:pt x="545074" y="172410"/>
                </a:lnTo>
                <a:lnTo>
                  <a:pt x="607435" y="136406"/>
                </a:lnTo>
                <a:lnTo>
                  <a:pt x="634964" y="184088"/>
                </a:lnTo>
                <a:cubicBezTo>
                  <a:pt x="669848" y="165067"/>
                  <a:pt x="706008" y="148154"/>
                  <a:pt x="743468" y="133948"/>
                </a:cubicBezTo>
                <a:lnTo>
                  <a:pt x="724495" y="81820"/>
                </a:lnTo>
                <a:lnTo>
                  <a:pt x="759743" y="68991"/>
                </a:lnTo>
                <a:lnTo>
                  <a:pt x="792161" y="57191"/>
                </a:lnTo>
                <a:lnTo>
                  <a:pt x="811090" y="109198"/>
                </a:lnTo>
                <a:cubicBezTo>
                  <a:pt x="848540" y="96250"/>
                  <a:pt x="887094" y="85915"/>
                  <a:pt x="926468" y="77912"/>
                </a:cubicBezTo>
                <a:lnTo>
                  <a:pt x="916920" y="23762"/>
                </a:lnTo>
                <a:lnTo>
                  <a:pt x="930842" y="21308"/>
                </a:lnTo>
                <a:lnTo>
                  <a:pt x="987835" y="11258"/>
                </a:lnTo>
                <a:lnTo>
                  <a:pt x="997587" y="66564"/>
                </a:lnTo>
                <a:cubicBezTo>
                  <a:pt x="1036466" y="59732"/>
                  <a:pt x="1076191" y="56265"/>
                  <a:pt x="1116503" y="56204"/>
                </a:cubicBezTo>
                <a:lnTo>
                  <a:pt x="1116503" y="1"/>
                </a:lnTo>
                <a:lnTo>
                  <a:pt x="1116504" y="1"/>
                </a:lnTo>
                <a:close/>
              </a:path>
            </a:pathLst>
          </a:custGeom>
          <a:solidFill>
            <a:srgbClr val="C00000"/>
          </a:solidFill>
          <a:ln w="19050">
            <a:solidFill>
              <a:schemeClr val="bg1"/>
            </a:solidFill>
          </a:ln>
          <a:effectLst>
            <a:outerShdw blurRad="139700" dist="88900" dir="5400000" sx="93000" sy="93000" algn="tr" rotWithShape="0">
              <a:prstClr val="black">
                <a:alpha val="4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537746" y="2638572"/>
            <a:ext cx="1307175" cy="769615"/>
          </a:xfrm>
          <a:prstGeom prst="rect">
            <a:avLst/>
          </a:prstGeom>
          <a:noFill/>
        </p:spPr>
        <p:txBody>
          <a:bodyPr wrap="square" lIns="91401" tIns="45700" rIns="91401" bIns="45700" rtlCol="0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共同</a:t>
            </a:r>
            <a:endParaRPr lang="en-US" altLang="zh-CN" sz="2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奋斗目标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824897" y="3466163"/>
            <a:ext cx="1307175" cy="708046"/>
          </a:xfrm>
          <a:prstGeom prst="rect">
            <a:avLst/>
          </a:prstGeom>
          <a:noFill/>
        </p:spPr>
        <p:txBody>
          <a:bodyPr wrap="square" lIns="91401" tIns="45700" rIns="91401" bIns="45700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协调</a:t>
            </a:r>
            <a:endParaRPr lang="en-US" altLang="zh-CN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工作计划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227533" y="3105257"/>
            <a:ext cx="1307175" cy="708046"/>
          </a:xfrm>
          <a:prstGeom prst="rect">
            <a:avLst/>
          </a:prstGeom>
          <a:noFill/>
        </p:spPr>
        <p:txBody>
          <a:bodyPr wrap="square" lIns="91401" tIns="45700" rIns="91401" bIns="45700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协调</a:t>
            </a:r>
            <a:endParaRPr lang="en-US" altLang="zh-CN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职位关系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587860" y="2284461"/>
            <a:ext cx="1307175" cy="708046"/>
          </a:xfrm>
          <a:prstGeom prst="rect">
            <a:avLst/>
          </a:prstGeom>
          <a:noFill/>
        </p:spPr>
        <p:txBody>
          <a:bodyPr wrap="square" lIns="91401" tIns="45700" rIns="91401" bIns="45700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协调</a:t>
            </a:r>
            <a:endParaRPr lang="en-US" altLang="zh-CN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思想认知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279653" y="2632765"/>
            <a:ext cx="1435666" cy="892755"/>
          </a:xfrm>
          <a:prstGeom prst="rect">
            <a:avLst/>
          </a:prstGeom>
          <a:noFill/>
        </p:spPr>
        <p:txBody>
          <a:bodyPr wrap="square" lIns="91401" tIns="45700" rIns="91401" bIns="45700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协调</a:t>
            </a:r>
            <a:endParaRPr lang="en-US" altLang="zh-CN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工作执行</a:t>
            </a:r>
          </a:p>
        </p:txBody>
      </p:sp>
      <p:sp>
        <p:nvSpPr>
          <p:cNvPr id="20" name="矩形 19"/>
          <p:cNvSpPr/>
          <p:nvPr/>
        </p:nvSpPr>
        <p:spPr>
          <a:xfrm flipV="1">
            <a:off x="2138" y="4859366"/>
            <a:ext cx="12188276" cy="6096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21" name="TextBox 504"/>
          <p:cNvSpPr txBox="1"/>
          <p:nvPr/>
        </p:nvSpPr>
        <p:spPr>
          <a:xfrm>
            <a:off x="2068935" y="5102227"/>
            <a:ext cx="8260282" cy="738794"/>
          </a:xfrm>
          <a:prstGeom prst="rect">
            <a:avLst/>
          </a:prstGeom>
          <a:noFill/>
        </p:spPr>
        <p:txBody>
          <a:bodyPr wrap="square" lIns="91401" tIns="45700" rIns="91401" bIns="45700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右键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点击图片选择设置图片格式可直接替换图片。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粘贴。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录入上述图表的综合描述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说明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在此录入上述图表的综合描述说明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。</a:t>
            </a:r>
            <a:endParaRPr lang="en-US" altLang="zh-CN" dirty="0">
              <a:solidFill>
                <a:schemeClr val="tx1">
                  <a:lumMod val="50000"/>
                  <a:lumOff val="50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22" name="矩形 6"/>
          <p:cNvSpPr>
            <a:spLocks noChangeArrowheads="1"/>
          </p:cNvSpPr>
          <p:nvPr/>
        </p:nvSpPr>
        <p:spPr bwMode="auto">
          <a:xfrm>
            <a:off x="-9087" y="478708"/>
            <a:ext cx="3256885" cy="21886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3" name="矩形 7"/>
          <p:cNvSpPr>
            <a:spLocks noChangeArrowheads="1"/>
          </p:cNvSpPr>
          <p:nvPr/>
        </p:nvSpPr>
        <p:spPr bwMode="auto">
          <a:xfrm>
            <a:off x="2970322" y="478708"/>
            <a:ext cx="4590232" cy="21886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4" name="矩形 8"/>
          <p:cNvSpPr>
            <a:spLocks noChangeArrowheads="1"/>
          </p:cNvSpPr>
          <p:nvPr/>
        </p:nvSpPr>
        <p:spPr bwMode="auto">
          <a:xfrm>
            <a:off x="6352253" y="477280"/>
            <a:ext cx="3299888" cy="22013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5" name="矩形 9"/>
          <p:cNvSpPr>
            <a:spLocks noChangeArrowheads="1"/>
          </p:cNvSpPr>
          <p:nvPr/>
        </p:nvSpPr>
        <p:spPr bwMode="auto">
          <a:xfrm>
            <a:off x="9582587" y="477280"/>
            <a:ext cx="2623927" cy="22013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895445" y="142664"/>
            <a:ext cx="3840912" cy="808757"/>
            <a:chOff x="903371" y="249943"/>
            <a:chExt cx="2831223" cy="679699"/>
          </a:xfrm>
        </p:grpSpPr>
        <p:sp>
          <p:nvSpPr>
            <p:cNvPr id="27" name="任意多边形 26"/>
            <p:cNvSpPr>
              <a:spLocks/>
            </p:cNvSpPr>
            <p:nvPr/>
          </p:nvSpPr>
          <p:spPr bwMode="auto">
            <a:xfrm>
              <a:off x="903371" y="249943"/>
              <a:ext cx="2831223" cy="679699"/>
            </a:xfrm>
            <a:custGeom>
              <a:avLst/>
              <a:gdLst>
                <a:gd name="connsiteX0" fmla="*/ 352810 w 4452260"/>
                <a:gd name="connsiteY0" fmla="*/ 0 h 1068867"/>
                <a:gd name="connsiteX1" fmla="*/ 636768 w 4452260"/>
                <a:gd name="connsiteY1" fmla="*/ 0 h 1068867"/>
                <a:gd name="connsiteX2" fmla="*/ 647700 w 4452260"/>
                <a:gd name="connsiteY2" fmla="*/ 0 h 1068867"/>
                <a:gd name="connsiteX3" fmla="*/ 724065 w 4452260"/>
                <a:gd name="connsiteY3" fmla="*/ 0 h 1068867"/>
                <a:gd name="connsiteX4" fmla="*/ 782584 w 4452260"/>
                <a:gd name="connsiteY4" fmla="*/ 0 h 1068867"/>
                <a:gd name="connsiteX5" fmla="*/ 799455 w 4452260"/>
                <a:gd name="connsiteY5" fmla="*/ 0 h 1068867"/>
                <a:gd name="connsiteX6" fmla="*/ 809825 w 4452260"/>
                <a:gd name="connsiteY6" fmla="*/ 0 h 1068867"/>
                <a:gd name="connsiteX7" fmla="*/ 818078 w 4452260"/>
                <a:gd name="connsiteY7" fmla="*/ 0 h 1068867"/>
                <a:gd name="connsiteX8" fmla="*/ 843980 w 4452260"/>
                <a:gd name="connsiteY8" fmla="*/ 0 h 1068867"/>
                <a:gd name="connsiteX9" fmla="*/ 931658 w 4452260"/>
                <a:gd name="connsiteY9" fmla="*/ 0 h 1068867"/>
                <a:gd name="connsiteX10" fmla="*/ 961580 w 4452260"/>
                <a:gd name="connsiteY10" fmla="*/ 0 h 1068867"/>
                <a:gd name="connsiteX11" fmla="*/ 1000055 w 4452260"/>
                <a:gd name="connsiteY11" fmla="*/ 0 h 1068867"/>
                <a:gd name="connsiteX12" fmla="*/ 1040537 w 4452260"/>
                <a:gd name="connsiteY12" fmla="*/ 0 h 1068867"/>
                <a:gd name="connsiteX13" fmla="*/ 1051453 w 4452260"/>
                <a:gd name="connsiteY13" fmla="*/ 0 h 1068867"/>
                <a:gd name="connsiteX14" fmla="*/ 1083414 w 4452260"/>
                <a:gd name="connsiteY14" fmla="*/ 0 h 1068867"/>
                <a:gd name="connsiteX15" fmla="*/ 1112969 w 4452260"/>
                <a:gd name="connsiteY15" fmla="*/ 0 h 1068867"/>
                <a:gd name="connsiteX16" fmla="*/ 1138871 w 4452260"/>
                <a:gd name="connsiteY16" fmla="*/ 0 h 1068867"/>
                <a:gd name="connsiteX17" fmla="*/ 1170224 w 4452260"/>
                <a:gd name="connsiteY17" fmla="*/ 0 h 1068867"/>
                <a:gd name="connsiteX18" fmla="*/ 1170711 w 4452260"/>
                <a:gd name="connsiteY18" fmla="*/ 0 h 1068867"/>
                <a:gd name="connsiteX19" fmla="*/ 1202662 w 4452260"/>
                <a:gd name="connsiteY19" fmla="*/ 0 h 1068867"/>
                <a:gd name="connsiteX20" fmla="*/ 1240037 w 4452260"/>
                <a:gd name="connsiteY20" fmla="*/ 0 h 1068867"/>
                <a:gd name="connsiteX21" fmla="*/ 1290626 w 4452260"/>
                <a:gd name="connsiteY21" fmla="*/ 0 h 1068867"/>
                <a:gd name="connsiteX22" fmla="*/ 1324496 w 4452260"/>
                <a:gd name="connsiteY22" fmla="*/ 0 h 1068867"/>
                <a:gd name="connsiteX23" fmla="*/ 1332348 w 4452260"/>
                <a:gd name="connsiteY23" fmla="*/ 0 h 1068867"/>
                <a:gd name="connsiteX24" fmla="*/ 1335428 w 4452260"/>
                <a:gd name="connsiteY24" fmla="*/ 0 h 1068867"/>
                <a:gd name="connsiteX25" fmla="*/ 1411793 w 4452260"/>
                <a:gd name="connsiteY25" fmla="*/ 0 h 1068867"/>
                <a:gd name="connsiteX26" fmla="*/ 1454182 w 4452260"/>
                <a:gd name="connsiteY26" fmla="*/ 0 h 1068867"/>
                <a:gd name="connsiteX27" fmla="*/ 1470312 w 4452260"/>
                <a:gd name="connsiteY27" fmla="*/ 0 h 1068867"/>
                <a:gd name="connsiteX28" fmla="*/ 1487183 w 4452260"/>
                <a:gd name="connsiteY28" fmla="*/ 0 h 1068867"/>
                <a:gd name="connsiteX29" fmla="*/ 1497552 w 4452260"/>
                <a:gd name="connsiteY29" fmla="*/ 0 h 1068867"/>
                <a:gd name="connsiteX30" fmla="*/ 1505806 w 4452260"/>
                <a:gd name="connsiteY30" fmla="*/ 0 h 1068867"/>
                <a:gd name="connsiteX31" fmla="*/ 1528471 w 4452260"/>
                <a:gd name="connsiteY31" fmla="*/ 0 h 1068867"/>
                <a:gd name="connsiteX32" fmla="*/ 1531708 w 4452260"/>
                <a:gd name="connsiteY32" fmla="*/ 0 h 1068867"/>
                <a:gd name="connsiteX33" fmla="*/ 1540992 w 4452260"/>
                <a:gd name="connsiteY33" fmla="*/ 0 h 1068867"/>
                <a:gd name="connsiteX34" fmla="*/ 1541479 w 4452260"/>
                <a:gd name="connsiteY34" fmla="*/ 0 h 1068867"/>
                <a:gd name="connsiteX35" fmla="*/ 1599998 w 4452260"/>
                <a:gd name="connsiteY35" fmla="*/ 0 h 1068867"/>
                <a:gd name="connsiteX36" fmla="*/ 1619386 w 4452260"/>
                <a:gd name="connsiteY36" fmla="*/ 0 h 1068867"/>
                <a:gd name="connsiteX37" fmla="*/ 1635492 w 4452260"/>
                <a:gd name="connsiteY37" fmla="*/ 0 h 1068867"/>
                <a:gd name="connsiteX38" fmla="*/ 1649308 w 4452260"/>
                <a:gd name="connsiteY38" fmla="*/ 0 h 1068867"/>
                <a:gd name="connsiteX39" fmla="*/ 1653720 w 4452260"/>
                <a:gd name="connsiteY39" fmla="*/ 0 h 1068867"/>
                <a:gd name="connsiteX40" fmla="*/ 1661394 w 4452260"/>
                <a:gd name="connsiteY40" fmla="*/ 0 h 1068867"/>
                <a:gd name="connsiteX41" fmla="*/ 1687782 w 4452260"/>
                <a:gd name="connsiteY41" fmla="*/ 0 h 1068867"/>
                <a:gd name="connsiteX42" fmla="*/ 1703116 w 4452260"/>
                <a:gd name="connsiteY42" fmla="*/ 0 h 1068867"/>
                <a:gd name="connsiteX43" fmla="*/ 1739181 w 4452260"/>
                <a:gd name="connsiteY43" fmla="*/ 0 h 1068867"/>
                <a:gd name="connsiteX44" fmla="*/ 1771141 w 4452260"/>
                <a:gd name="connsiteY44" fmla="*/ 0 h 1068867"/>
                <a:gd name="connsiteX45" fmla="*/ 1800697 w 4452260"/>
                <a:gd name="connsiteY45" fmla="*/ 0 h 1068867"/>
                <a:gd name="connsiteX46" fmla="*/ 1811727 w 4452260"/>
                <a:gd name="connsiteY46" fmla="*/ 0 h 1068867"/>
                <a:gd name="connsiteX47" fmla="*/ 1823361 w 4452260"/>
                <a:gd name="connsiteY47" fmla="*/ 0 h 1068867"/>
                <a:gd name="connsiteX48" fmla="*/ 1826599 w 4452260"/>
                <a:gd name="connsiteY48" fmla="*/ 0 h 1068867"/>
                <a:gd name="connsiteX49" fmla="*/ 1857951 w 4452260"/>
                <a:gd name="connsiteY49" fmla="*/ 0 h 1068867"/>
                <a:gd name="connsiteX50" fmla="*/ 1858439 w 4452260"/>
                <a:gd name="connsiteY50" fmla="*/ 0 h 1068867"/>
                <a:gd name="connsiteX51" fmla="*/ 1859676 w 4452260"/>
                <a:gd name="connsiteY51" fmla="*/ 0 h 1068867"/>
                <a:gd name="connsiteX52" fmla="*/ 1893346 w 4452260"/>
                <a:gd name="connsiteY52" fmla="*/ 0 h 1068867"/>
                <a:gd name="connsiteX53" fmla="*/ 1927765 w 4452260"/>
                <a:gd name="connsiteY53" fmla="*/ 0 h 1068867"/>
                <a:gd name="connsiteX54" fmla="*/ 1963365 w 4452260"/>
                <a:gd name="connsiteY54" fmla="*/ 0 h 1068867"/>
                <a:gd name="connsiteX55" fmla="*/ 1978354 w 4452260"/>
                <a:gd name="connsiteY55" fmla="*/ 0 h 1068867"/>
                <a:gd name="connsiteX56" fmla="*/ 1991032 w 4452260"/>
                <a:gd name="connsiteY56" fmla="*/ 0 h 1068867"/>
                <a:gd name="connsiteX57" fmla="*/ 2020076 w 4452260"/>
                <a:gd name="connsiteY57" fmla="*/ 0 h 1068867"/>
                <a:gd name="connsiteX58" fmla="*/ 2021800 w 4452260"/>
                <a:gd name="connsiteY58" fmla="*/ 0 h 1068867"/>
                <a:gd name="connsiteX59" fmla="*/ 2027021 w 4452260"/>
                <a:gd name="connsiteY59" fmla="*/ 0 h 1068867"/>
                <a:gd name="connsiteX60" fmla="*/ 2032162 w 4452260"/>
                <a:gd name="connsiteY60" fmla="*/ 0 h 1068867"/>
                <a:gd name="connsiteX61" fmla="*/ 2141909 w 4452260"/>
                <a:gd name="connsiteY61" fmla="*/ 0 h 1068867"/>
                <a:gd name="connsiteX62" fmla="*/ 2143633 w 4452260"/>
                <a:gd name="connsiteY62" fmla="*/ 0 h 1068867"/>
                <a:gd name="connsiteX63" fmla="*/ 2178359 w 4452260"/>
                <a:gd name="connsiteY63" fmla="*/ 0 h 1068867"/>
                <a:gd name="connsiteX64" fmla="*/ 2228719 w 4452260"/>
                <a:gd name="connsiteY64" fmla="*/ 0 h 1068867"/>
                <a:gd name="connsiteX65" fmla="*/ 2229207 w 4452260"/>
                <a:gd name="connsiteY65" fmla="*/ 0 h 1068867"/>
                <a:gd name="connsiteX66" fmla="*/ 2230931 w 4452260"/>
                <a:gd name="connsiteY66" fmla="*/ 0 h 1068867"/>
                <a:gd name="connsiteX67" fmla="*/ 2287725 w 4452260"/>
                <a:gd name="connsiteY67" fmla="*/ 0 h 1068867"/>
                <a:gd name="connsiteX68" fmla="*/ 2289450 w 4452260"/>
                <a:gd name="connsiteY68" fmla="*/ 0 h 1068867"/>
                <a:gd name="connsiteX69" fmla="*/ 2323220 w 4452260"/>
                <a:gd name="connsiteY69" fmla="*/ 0 h 1068867"/>
                <a:gd name="connsiteX70" fmla="*/ 2324944 w 4452260"/>
                <a:gd name="connsiteY70" fmla="*/ 0 h 1068867"/>
                <a:gd name="connsiteX71" fmla="*/ 2340483 w 4452260"/>
                <a:gd name="connsiteY71" fmla="*/ 0 h 1068867"/>
                <a:gd name="connsiteX72" fmla="*/ 2341447 w 4452260"/>
                <a:gd name="connsiteY72" fmla="*/ 0 h 1068867"/>
                <a:gd name="connsiteX73" fmla="*/ 2343172 w 4452260"/>
                <a:gd name="connsiteY73" fmla="*/ 0 h 1068867"/>
                <a:gd name="connsiteX74" fmla="*/ 2349122 w 4452260"/>
                <a:gd name="connsiteY74" fmla="*/ 0 h 1068867"/>
                <a:gd name="connsiteX75" fmla="*/ 2350846 w 4452260"/>
                <a:gd name="connsiteY75" fmla="*/ 0 h 1068867"/>
                <a:gd name="connsiteX76" fmla="*/ 2390844 w 4452260"/>
                <a:gd name="connsiteY76" fmla="*/ 0 h 1068867"/>
                <a:gd name="connsiteX77" fmla="*/ 2462317 w 4452260"/>
                <a:gd name="connsiteY77" fmla="*/ 0 h 1068867"/>
                <a:gd name="connsiteX78" fmla="*/ 2499455 w 4452260"/>
                <a:gd name="connsiteY78" fmla="*/ 0 h 1068867"/>
                <a:gd name="connsiteX79" fmla="*/ 2530713 w 4452260"/>
                <a:gd name="connsiteY79" fmla="*/ 0 h 1068867"/>
                <a:gd name="connsiteX80" fmla="*/ 2547403 w 4452260"/>
                <a:gd name="connsiteY80" fmla="*/ 0 h 1068867"/>
                <a:gd name="connsiteX81" fmla="*/ 2549127 w 4452260"/>
                <a:gd name="connsiteY81" fmla="*/ 0 h 1068867"/>
                <a:gd name="connsiteX82" fmla="*/ 2581074 w 4452260"/>
                <a:gd name="connsiteY82" fmla="*/ 0 h 1068867"/>
                <a:gd name="connsiteX83" fmla="*/ 2582112 w 4452260"/>
                <a:gd name="connsiteY83" fmla="*/ 0 h 1068867"/>
                <a:gd name="connsiteX84" fmla="*/ 2669530 w 4452260"/>
                <a:gd name="connsiteY84" fmla="*/ 0 h 1068867"/>
                <a:gd name="connsiteX85" fmla="*/ 2678759 w 4452260"/>
                <a:gd name="connsiteY85" fmla="*/ 0 h 1068867"/>
                <a:gd name="connsiteX86" fmla="*/ 2709527 w 4452260"/>
                <a:gd name="connsiteY86" fmla="*/ 0 h 1068867"/>
                <a:gd name="connsiteX87" fmla="*/ 2711252 w 4452260"/>
                <a:gd name="connsiteY87" fmla="*/ 0 h 1068867"/>
                <a:gd name="connsiteX88" fmla="*/ 2714748 w 4452260"/>
                <a:gd name="connsiteY88" fmla="*/ 0 h 1068867"/>
                <a:gd name="connsiteX89" fmla="*/ 2719890 w 4452260"/>
                <a:gd name="connsiteY89" fmla="*/ 0 h 1068867"/>
                <a:gd name="connsiteX90" fmla="*/ 2831360 w 4452260"/>
                <a:gd name="connsiteY90" fmla="*/ 0 h 1068867"/>
                <a:gd name="connsiteX91" fmla="*/ 2833086 w 4452260"/>
                <a:gd name="connsiteY91" fmla="*/ 0 h 1068867"/>
                <a:gd name="connsiteX92" fmla="*/ 2866087 w 4452260"/>
                <a:gd name="connsiteY92" fmla="*/ 0 h 1068867"/>
                <a:gd name="connsiteX93" fmla="*/ 2918659 w 4452260"/>
                <a:gd name="connsiteY93" fmla="*/ 0 h 1068867"/>
                <a:gd name="connsiteX94" fmla="*/ 2919896 w 4452260"/>
                <a:gd name="connsiteY94" fmla="*/ 0 h 1068867"/>
                <a:gd name="connsiteX95" fmla="*/ 2920383 w 4452260"/>
                <a:gd name="connsiteY95" fmla="*/ 0 h 1068867"/>
                <a:gd name="connsiteX96" fmla="*/ 2977177 w 4452260"/>
                <a:gd name="connsiteY96" fmla="*/ 0 h 1068867"/>
                <a:gd name="connsiteX97" fmla="*/ 2978902 w 4452260"/>
                <a:gd name="connsiteY97" fmla="*/ 0 h 1068867"/>
                <a:gd name="connsiteX98" fmla="*/ 3012671 w 4452260"/>
                <a:gd name="connsiteY98" fmla="*/ 0 h 1068867"/>
                <a:gd name="connsiteX99" fmla="*/ 3014397 w 4452260"/>
                <a:gd name="connsiteY99" fmla="*/ 0 h 1068867"/>
                <a:gd name="connsiteX100" fmla="*/ 3028211 w 4452260"/>
                <a:gd name="connsiteY100" fmla="*/ 0 h 1068867"/>
                <a:gd name="connsiteX101" fmla="*/ 3030899 w 4452260"/>
                <a:gd name="connsiteY101" fmla="*/ 0 h 1068867"/>
                <a:gd name="connsiteX102" fmla="*/ 3032624 w 4452260"/>
                <a:gd name="connsiteY102" fmla="*/ 0 h 1068867"/>
                <a:gd name="connsiteX103" fmla="*/ 3038573 w 4452260"/>
                <a:gd name="connsiteY103" fmla="*/ 0 h 1068867"/>
                <a:gd name="connsiteX104" fmla="*/ 3040298 w 4452260"/>
                <a:gd name="connsiteY104" fmla="*/ 0 h 1068867"/>
                <a:gd name="connsiteX105" fmla="*/ 3082021 w 4452260"/>
                <a:gd name="connsiteY105" fmla="*/ 0 h 1068867"/>
                <a:gd name="connsiteX106" fmla="*/ 3150044 w 4452260"/>
                <a:gd name="connsiteY106" fmla="*/ 0 h 1068867"/>
                <a:gd name="connsiteX107" fmla="*/ 3218441 w 4452260"/>
                <a:gd name="connsiteY107" fmla="*/ 0 h 1068867"/>
                <a:gd name="connsiteX108" fmla="*/ 3236855 w 4452260"/>
                <a:gd name="connsiteY108" fmla="*/ 0 h 1068867"/>
                <a:gd name="connsiteX109" fmla="*/ 3269839 w 4452260"/>
                <a:gd name="connsiteY109" fmla="*/ 0 h 1068867"/>
                <a:gd name="connsiteX110" fmla="*/ 3272250 w 4452260"/>
                <a:gd name="connsiteY110" fmla="*/ 0 h 1068867"/>
                <a:gd name="connsiteX111" fmla="*/ 3320378 w 4452260"/>
                <a:gd name="connsiteY111" fmla="*/ 0 h 1068867"/>
                <a:gd name="connsiteX112" fmla="*/ 3346330 w 4452260"/>
                <a:gd name="connsiteY112" fmla="*/ 0 h 1068867"/>
                <a:gd name="connsiteX113" fmla="*/ 3357257 w 4452260"/>
                <a:gd name="connsiteY113" fmla="*/ 0 h 1068867"/>
                <a:gd name="connsiteX114" fmla="*/ 3369936 w 4452260"/>
                <a:gd name="connsiteY114" fmla="*/ 0 h 1068867"/>
                <a:gd name="connsiteX115" fmla="*/ 3398980 w 4452260"/>
                <a:gd name="connsiteY115" fmla="*/ 0 h 1068867"/>
                <a:gd name="connsiteX116" fmla="*/ 3405925 w 4452260"/>
                <a:gd name="connsiteY116" fmla="*/ 0 h 1068867"/>
                <a:gd name="connsiteX117" fmla="*/ 3411066 w 4452260"/>
                <a:gd name="connsiteY117" fmla="*/ 0 h 1068867"/>
                <a:gd name="connsiteX118" fmla="*/ 3520813 w 4452260"/>
                <a:gd name="connsiteY118" fmla="*/ 0 h 1068867"/>
                <a:gd name="connsiteX119" fmla="*/ 3607623 w 4452260"/>
                <a:gd name="connsiteY119" fmla="*/ 0 h 1068867"/>
                <a:gd name="connsiteX120" fmla="*/ 3608111 w 4452260"/>
                <a:gd name="connsiteY120" fmla="*/ 0 h 1068867"/>
                <a:gd name="connsiteX121" fmla="*/ 3666629 w 4452260"/>
                <a:gd name="connsiteY121" fmla="*/ 0 h 1068867"/>
                <a:gd name="connsiteX122" fmla="*/ 3702124 w 4452260"/>
                <a:gd name="connsiteY122" fmla="*/ 0 h 1068867"/>
                <a:gd name="connsiteX123" fmla="*/ 3720351 w 4452260"/>
                <a:gd name="connsiteY123" fmla="*/ 0 h 1068867"/>
                <a:gd name="connsiteX124" fmla="*/ 3728025 w 4452260"/>
                <a:gd name="connsiteY124" fmla="*/ 0 h 1068867"/>
                <a:gd name="connsiteX125" fmla="*/ 3769748 w 4452260"/>
                <a:gd name="connsiteY125" fmla="*/ 0 h 1068867"/>
                <a:gd name="connsiteX126" fmla="*/ 4098793 w 4452260"/>
                <a:gd name="connsiteY126" fmla="*/ 0 h 1068867"/>
                <a:gd name="connsiteX127" fmla="*/ 4193519 w 4452260"/>
                <a:gd name="connsiteY127" fmla="*/ 54408 h 1068867"/>
                <a:gd name="connsiteX128" fmla="*/ 4439104 w 4452260"/>
                <a:gd name="connsiteY128" fmla="*/ 480025 h 1068867"/>
                <a:gd name="connsiteX129" fmla="*/ 4439104 w 4452260"/>
                <a:gd name="connsiteY129" fmla="*/ 588843 h 1068867"/>
                <a:gd name="connsiteX130" fmla="*/ 4193519 w 4452260"/>
                <a:gd name="connsiteY130" fmla="*/ 1014459 h 1068867"/>
                <a:gd name="connsiteX131" fmla="*/ 4098793 w 4452260"/>
                <a:gd name="connsiteY131" fmla="*/ 1068867 h 1068867"/>
                <a:gd name="connsiteX132" fmla="*/ 3728025 w 4452260"/>
                <a:gd name="connsiteY132" fmla="*/ 1068867 h 1068867"/>
                <a:gd name="connsiteX133" fmla="*/ 3607623 w 4452260"/>
                <a:gd name="connsiteY133" fmla="*/ 1068867 h 1068867"/>
                <a:gd name="connsiteX134" fmla="*/ 3411066 w 4452260"/>
                <a:gd name="connsiteY134" fmla="*/ 1068867 h 1068867"/>
                <a:gd name="connsiteX135" fmla="*/ 3357257 w 4452260"/>
                <a:gd name="connsiteY135" fmla="*/ 1068867 h 1068867"/>
                <a:gd name="connsiteX136" fmla="*/ 3236855 w 4452260"/>
                <a:gd name="connsiteY136" fmla="*/ 1068867 h 1068867"/>
                <a:gd name="connsiteX137" fmla="*/ 3040298 w 4452260"/>
                <a:gd name="connsiteY137" fmla="*/ 1068867 h 1068867"/>
                <a:gd name="connsiteX138" fmla="*/ 3038573 w 4452260"/>
                <a:gd name="connsiteY138" fmla="*/ 1068867 h 1068867"/>
                <a:gd name="connsiteX139" fmla="*/ 2919896 w 4452260"/>
                <a:gd name="connsiteY139" fmla="*/ 1068867 h 1068867"/>
                <a:gd name="connsiteX140" fmla="*/ 2866087 w 4452260"/>
                <a:gd name="connsiteY140" fmla="*/ 1068867 h 1068867"/>
                <a:gd name="connsiteX141" fmla="*/ 2719890 w 4452260"/>
                <a:gd name="connsiteY141" fmla="*/ 1068867 h 1068867"/>
                <a:gd name="connsiteX142" fmla="*/ 2669530 w 4452260"/>
                <a:gd name="connsiteY142" fmla="*/ 1068867 h 1068867"/>
                <a:gd name="connsiteX143" fmla="*/ 2549127 w 4452260"/>
                <a:gd name="connsiteY143" fmla="*/ 1068867 h 1068867"/>
                <a:gd name="connsiteX144" fmla="*/ 2547403 w 4452260"/>
                <a:gd name="connsiteY144" fmla="*/ 1068867 h 1068867"/>
                <a:gd name="connsiteX145" fmla="*/ 2350846 w 4452260"/>
                <a:gd name="connsiteY145" fmla="*/ 1068867 h 1068867"/>
                <a:gd name="connsiteX146" fmla="*/ 2349122 w 4452260"/>
                <a:gd name="connsiteY146" fmla="*/ 1068867 h 1068867"/>
                <a:gd name="connsiteX147" fmla="*/ 2228719 w 4452260"/>
                <a:gd name="connsiteY147" fmla="*/ 1068867 h 1068867"/>
                <a:gd name="connsiteX148" fmla="*/ 2178359 w 4452260"/>
                <a:gd name="connsiteY148" fmla="*/ 1068867 h 1068867"/>
                <a:gd name="connsiteX149" fmla="*/ 2032162 w 4452260"/>
                <a:gd name="connsiteY149" fmla="*/ 1068867 h 1068867"/>
                <a:gd name="connsiteX150" fmla="*/ 1978354 w 4452260"/>
                <a:gd name="connsiteY150" fmla="*/ 1068867 h 1068867"/>
                <a:gd name="connsiteX151" fmla="*/ 1859676 w 4452260"/>
                <a:gd name="connsiteY151" fmla="*/ 1068867 h 1068867"/>
                <a:gd name="connsiteX152" fmla="*/ 1857951 w 4452260"/>
                <a:gd name="connsiteY152" fmla="*/ 1068867 h 1068867"/>
                <a:gd name="connsiteX153" fmla="*/ 1826599 w 4452260"/>
                <a:gd name="connsiteY153" fmla="*/ 1068867 h 1068867"/>
                <a:gd name="connsiteX154" fmla="*/ 1661394 w 4452260"/>
                <a:gd name="connsiteY154" fmla="*/ 1068867 h 1068867"/>
                <a:gd name="connsiteX155" fmla="*/ 1540992 w 4452260"/>
                <a:gd name="connsiteY155" fmla="*/ 1068867 h 1068867"/>
                <a:gd name="connsiteX156" fmla="*/ 1531708 w 4452260"/>
                <a:gd name="connsiteY156" fmla="*/ 1068867 h 1068867"/>
                <a:gd name="connsiteX157" fmla="*/ 1487183 w 4452260"/>
                <a:gd name="connsiteY157" fmla="*/ 1068867 h 1068867"/>
                <a:gd name="connsiteX158" fmla="*/ 1335428 w 4452260"/>
                <a:gd name="connsiteY158" fmla="*/ 1068867 h 1068867"/>
                <a:gd name="connsiteX159" fmla="*/ 1290626 w 4452260"/>
                <a:gd name="connsiteY159" fmla="*/ 1068867 h 1068867"/>
                <a:gd name="connsiteX160" fmla="*/ 1170224 w 4452260"/>
                <a:gd name="connsiteY160" fmla="*/ 1068867 h 1068867"/>
                <a:gd name="connsiteX161" fmla="*/ 1138871 w 4452260"/>
                <a:gd name="connsiteY161" fmla="*/ 1068867 h 1068867"/>
                <a:gd name="connsiteX162" fmla="*/ 1040537 w 4452260"/>
                <a:gd name="connsiteY162" fmla="*/ 1068867 h 1068867"/>
                <a:gd name="connsiteX163" fmla="*/ 843980 w 4452260"/>
                <a:gd name="connsiteY163" fmla="*/ 1068867 h 1068867"/>
                <a:gd name="connsiteX164" fmla="*/ 799455 w 4452260"/>
                <a:gd name="connsiteY164" fmla="*/ 1068867 h 1068867"/>
                <a:gd name="connsiteX165" fmla="*/ 647700 w 4452260"/>
                <a:gd name="connsiteY165" fmla="*/ 1068867 h 1068867"/>
                <a:gd name="connsiteX166" fmla="*/ 352810 w 4452260"/>
                <a:gd name="connsiteY166" fmla="*/ 1068867 h 1068867"/>
                <a:gd name="connsiteX167" fmla="*/ 258084 w 4452260"/>
                <a:gd name="connsiteY167" fmla="*/ 1014459 h 1068867"/>
                <a:gd name="connsiteX168" fmla="*/ 12498 w 4452260"/>
                <a:gd name="connsiteY168" fmla="*/ 588843 h 1068867"/>
                <a:gd name="connsiteX169" fmla="*/ 12498 w 4452260"/>
                <a:gd name="connsiteY169" fmla="*/ 480025 h 1068867"/>
                <a:gd name="connsiteX170" fmla="*/ 258084 w 4452260"/>
                <a:gd name="connsiteY170" fmla="*/ 54408 h 1068867"/>
                <a:gd name="connsiteX171" fmla="*/ 352810 w 4452260"/>
                <a:gd name="connsiteY171" fmla="*/ 0 h 1068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</a:cxnLst>
              <a:rect l="l" t="t" r="r" b="b"/>
              <a:pathLst>
                <a:path w="4452260" h="1068867">
                  <a:moveTo>
                    <a:pt x="352810" y="0"/>
                  </a:moveTo>
                  <a:cubicBezTo>
                    <a:pt x="475602" y="0"/>
                    <a:pt x="567696" y="0"/>
                    <a:pt x="636768" y="0"/>
                  </a:cubicBezTo>
                  <a:lnTo>
                    <a:pt x="647700" y="0"/>
                  </a:lnTo>
                  <a:lnTo>
                    <a:pt x="724065" y="0"/>
                  </a:lnTo>
                  <a:cubicBezTo>
                    <a:pt x="748048" y="0"/>
                    <a:pt x="767235" y="0"/>
                    <a:pt x="782584" y="0"/>
                  </a:cubicBezTo>
                  <a:lnTo>
                    <a:pt x="799455" y="0"/>
                  </a:lnTo>
                  <a:lnTo>
                    <a:pt x="809825" y="0"/>
                  </a:lnTo>
                  <a:lnTo>
                    <a:pt x="818078" y="0"/>
                  </a:lnTo>
                  <a:cubicBezTo>
                    <a:pt x="843980" y="0"/>
                    <a:pt x="843980" y="0"/>
                    <a:pt x="843980" y="0"/>
                  </a:cubicBezTo>
                  <a:lnTo>
                    <a:pt x="931658" y="0"/>
                  </a:lnTo>
                  <a:lnTo>
                    <a:pt x="961580" y="0"/>
                  </a:lnTo>
                  <a:lnTo>
                    <a:pt x="1000055" y="0"/>
                  </a:lnTo>
                  <a:lnTo>
                    <a:pt x="1040537" y="0"/>
                  </a:lnTo>
                  <a:lnTo>
                    <a:pt x="1051453" y="0"/>
                  </a:lnTo>
                  <a:lnTo>
                    <a:pt x="1083414" y="0"/>
                  </a:lnTo>
                  <a:lnTo>
                    <a:pt x="1112969" y="0"/>
                  </a:lnTo>
                  <a:cubicBezTo>
                    <a:pt x="1138871" y="0"/>
                    <a:pt x="1138871" y="0"/>
                    <a:pt x="1138871" y="0"/>
                  </a:cubicBezTo>
                  <a:lnTo>
                    <a:pt x="1170224" y="0"/>
                  </a:lnTo>
                  <a:lnTo>
                    <a:pt x="1170711" y="0"/>
                  </a:lnTo>
                  <a:lnTo>
                    <a:pt x="1202662" y="0"/>
                  </a:lnTo>
                  <a:lnTo>
                    <a:pt x="1240037" y="0"/>
                  </a:lnTo>
                  <a:cubicBezTo>
                    <a:pt x="1290626" y="0"/>
                    <a:pt x="1290626" y="0"/>
                    <a:pt x="1290626" y="0"/>
                  </a:cubicBezTo>
                  <a:lnTo>
                    <a:pt x="1324496" y="0"/>
                  </a:lnTo>
                  <a:lnTo>
                    <a:pt x="1332348" y="0"/>
                  </a:lnTo>
                  <a:lnTo>
                    <a:pt x="1335428" y="0"/>
                  </a:lnTo>
                  <a:lnTo>
                    <a:pt x="1411793" y="0"/>
                  </a:lnTo>
                  <a:lnTo>
                    <a:pt x="1454182" y="0"/>
                  </a:lnTo>
                  <a:lnTo>
                    <a:pt x="1470312" y="0"/>
                  </a:lnTo>
                  <a:lnTo>
                    <a:pt x="1487183" y="0"/>
                  </a:lnTo>
                  <a:lnTo>
                    <a:pt x="1497552" y="0"/>
                  </a:lnTo>
                  <a:lnTo>
                    <a:pt x="1505806" y="0"/>
                  </a:lnTo>
                  <a:lnTo>
                    <a:pt x="1528471" y="0"/>
                  </a:lnTo>
                  <a:lnTo>
                    <a:pt x="1531708" y="0"/>
                  </a:lnTo>
                  <a:lnTo>
                    <a:pt x="1540992" y="0"/>
                  </a:lnTo>
                  <a:lnTo>
                    <a:pt x="1541479" y="0"/>
                  </a:lnTo>
                  <a:lnTo>
                    <a:pt x="1599998" y="0"/>
                  </a:lnTo>
                  <a:lnTo>
                    <a:pt x="1619386" y="0"/>
                  </a:lnTo>
                  <a:lnTo>
                    <a:pt x="1635492" y="0"/>
                  </a:lnTo>
                  <a:lnTo>
                    <a:pt x="1649308" y="0"/>
                  </a:lnTo>
                  <a:lnTo>
                    <a:pt x="1653720" y="0"/>
                  </a:lnTo>
                  <a:lnTo>
                    <a:pt x="1661394" y="0"/>
                  </a:lnTo>
                  <a:lnTo>
                    <a:pt x="1687782" y="0"/>
                  </a:lnTo>
                  <a:lnTo>
                    <a:pt x="1703116" y="0"/>
                  </a:lnTo>
                  <a:lnTo>
                    <a:pt x="1739181" y="0"/>
                  </a:lnTo>
                  <a:lnTo>
                    <a:pt x="1771141" y="0"/>
                  </a:lnTo>
                  <a:lnTo>
                    <a:pt x="1800697" y="0"/>
                  </a:lnTo>
                  <a:lnTo>
                    <a:pt x="1811727" y="0"/>
                  </a:lnTo>
                  <a:lnTo>
                    <a:pt x="1823361" y="0"/>
                  </a:lnTo>
                  <a:lnTo>
                    <a:pt x="1826599" y="0"/>
                  </a:lnTo>
                  <a:lnTo>
                    <a:pt x="1857951" y="0"/>
                  </a:lnTo>
                  <a:lnTo>
                    <a:pt x="1858439" y="0"/>
                  </a:lnTo>
                  <a:lnTo>
                    <a:pt x="1859676" y="0"/>
                  </a:lnTo>
                  <a:lnTo>
                    <a:pt x="1893346" y="0"/>
                  </a:lnTo>
                  <a:lnTo>
                    <a:pt x="1927765" y="0"/>
                  </a:lnTo>
                  <a:lnTo>
                    <a:pt x="1963365" y="0"/>
                  </a:lnTo>
                  <a:lnTo>
                    <a:pt x="1978354" y="0"/>
                  </a:lnTo>
                  <a:lnTo>
                    <a:pt x="1991032" y="0"/>
                  </a:lnTo>
                  <a:lnTo>
                    <a:pt x="2020076" y="0"/>
                  </a:lnTo>
                  <a:lnTo>
                    <a:pt x="2021800" y="0"/>
                  </a:lnTo>
                  <a:lnTo>
                    <a:pt x="2027021" y="0"/>
                  </a:lnTo>
                  <a:cubicBezTo>
                    <a:pt x="2032162" y="0"/>
                    <a:pt x="2032162" y="0"/>
                    <a:pt x="2032162" y="0"/>
                  </a:cubicBezTo>
                  <a:lnTo>
                    <a:pt x="2141909" y="0"/>
                  </a:lnTo>
                  <a:lnTo>
                    <a:pt x="2143633" y="0"/>
                  </a:lnTo>
                  <a:lnTo>
                    <a:pt x="2178359" y="0"/>
                  </a:lnTo>
                  <a:lnTo>
                    <a:pt x="2228719" y="0"/>
                  </a:lnTo>
                  <a:lnTo>
                    <a:pt x="2229207" y="0"/>
                  </a:lnTo>
                  <a:lnTo>
                    <a:pt x="2230931" y="0"/>
                  </a:lnTo>
                  <a:lnTo>
                    <a:pt x="2287725" y="0"/>
                  </a:lnTo>
                  <a:lnTo>
                    <a:pt x="2289450" y="0"/>
                  </a:lnTo>
                  <a:lnTo>
                    <a:pt x="2323220" y="0"/>
                  </a:lnTo>
                  <a:lnTo>
                    <a:pt x="2324944" y="0"/>
                  </a:lnTo>
                  <a:lnTo>
                    <a:pt x="2340483" y="0"/>
                  </a:lnTo>
                  <a:lnTo>
                    <a:pt x="2341447" y="0"/>
                  </a:lnTo>
                  <a:lnTo>
                    <a:pt x="2343172" y="0"/>
                  </a:lnTo>
                  <a:lnTo>
                    <a:pt x="2349122" y="0"/>
                  </a:lnTo>
                  <a:lnTo>
                    <a:pt x="2350846" y="0"/>
                  </a:lnTo>
                  <a:lnTo>
                    <a:pt x="2390844" y="0"/>
                  </a:lnTo>
                  <a:lnTo>
                    <a:pt x="2462317" y="0"/>
                  </a:lnTo>
                  <a:lnTo>
                    <a:pt x="2499455" y="0"/>
                  </a:lnTo>
                  <a:lnTo>
                    <a:pt x="2530713" y="0"/>
                  </a:lnTo>
                  <a:lnTo>
                    <a:pt x="2547403" y="0"/>
                  </a:lnTo>
                  <a:lnTo>
                    <a:pt x="2549127" y="0"/>
                  </a:lnTo>
                  <a:lnTo>
                    <a:pt x="2581074" y="0"/>
                  </a:lnTo>
                  <a:lnTo>
                    <a:pt x="2582112" y="0"/>
                  </a:lnTo>
                  <a:cubicBezTo>
                    <a:pt x="2669530" y="0"/>
                    <a:pt x="2669530" y="0"/>
                    <a:pt x="2669530" y="0"/>
                  </a:cubicBezTo>
                  <a:lnTo>
                    <a:pt x="2678759" y="0"/>
                  </a:lnTo>
                  <a:lnTo>
                    <a:pt x="2709527" y="0"/>
                  </a:lnTo>
                  <a:lnTo>
                    <a:pt x="2711252" y="0"/>
                  </a:lnTo>
                  <a:lnTo>
                    <a:pt x="2714748" y="0"/>
                  </a:lnTo>
                  <a:lnTo>
                    <a:pt x="2719890" y="0"/>
                  </a:lnTo>
                  <a:lnTo>
                    <a:pt x="2831360" y="0"/>
                  </a:lnTo>
                  <a:lnTo>
                    <a:pt x="2833086" y="0"/>
                  </a:lnTo>
                  <a:lnTo>
                    <a:pt x="2866087" y="0"/>
                  </a:lnTo>
                  <a:lnTo>
                    <a:pt x="2918659" y="0"/>
                  </a:lnTo>
                  <a:lnTo>
                    <a:pt x="2919896" y="0"/>
                  </a:lnTo>
                  <a:lnTo>
                    <a:pt x="2920383" y="0"/>
                  </a:lnTo>
                  <a:lnTo>
                    <a:pt x="2977177" y="0"/>
                  </a:lnTo>
                  <a:lnTo>
                    <a:pt x="2978902" y="0"/>
                  </a:lnTo>
                  <a:lnTo>
                    <a:pt x="3012671" y="0"/>
                  </a:lnTo>
                  <a:lnTo>
                    <a:pt x="3014397" y="0"/>
                  </a:lnTo>
                  <a:lnTo>
                    <a:pt x="3028211" y="0"/>
                  </a:lnTo>
                  <a:lnTo>
                    <a:pt x="3030899" y="0"/>
                  </a:lnTo>
                  <a:lnTo>
                    <a:pt x="3032624" y="0"/>
                  </a:lnTo>
                  <a:lnTo>
                    <a:pt x="3038573" y="0"/>
                  </a:lnTo>
                  <a:lnTo>
                    <a:pt x="3040298" y="0"/>
                  </a:lnTo>
                  <a:lnTo>
                    <a:pt x="3082021" y="0"/>
                  </a:lnTo>
                  <a:lnTo>
                    <a:pt x="3150044" y="0"/>
                  </a:lnTo>
                  <a:lnTo>
                    <a:pt x="3218441" y="0"/>
                  </a:lnTo>
                  <a:lnTo>
                    <a:pt x="3236855" y="0"/>
                  </a:lnTo>
                  <a:lnTo>
                    <a:pt x="3269839" y="0"/>
                  </a:lnTo>
                  <a:lnTo>
                    <a:pt x="3272250" y="0"/>
                  </a:lnTo>
                  <a:lnTo>
                    <a:pt x="3320378" y="0"/>
                  </a:lnTo>
                  <a:lnTo>
                    <a:pt x="3346330" y="0"/>
                  </a:lnTo>
                  <a:lnTo>
                    <a:pt x="3357257" y="0"/>
                  </a:lnTo>
                  <a:lnTo>
                    <a:pt x="3369936" y="0"/>
                  </a:lnTo>
                  <a:lnTo>
                    <a:pt x="3398980" y="0"/>
                  </a:lnTo>
                  <a:lnTo>
                    <a:pt x="3405925" y="0"/>
                  </a:lnTo>
                  <a:cubicBezTo>
                    <a:pt x="3411066" y="0"/>
                    <a:pt x="3411066" y="0"/>
                    <a:pt x="3411066" y="0"/>
                  </a:cubicBezTo>
                  <a:lnTo>
                    <a:pt x="3520813" y="0"/>
                  </a:lnTo>
                  <a:lnTo>
                    <a:pt x="3607623" y="0"/>
                  </a:lnTo>
                  <a:lnTo>
                    <a:pt x="3608111" y="0"/>
                  </a:lnTo>
                  <a:lnTo>
                    <a:pt x="3666629" y="0"/>
                  </a:lnTo>
                  <a:lnTo>
                    <a:pt x="3702124" y="0"/>
                  </a:lnTo>
                  <a:lnTo>
                    <a:pt x="3720351" y="0"/>
                  </a:lnTo>
                  <a:lnTo>
                    <a:pt x="3728025" y="0"/>
                  </a:lnTo>
                  <a:lnTo>
                    <a:pt x="3769748" y="0"/>
                  </a:lnTo>
                  <a:cubicBezTo>
                    <a:pt x="4098793" y="0"/>
                    <a:pt x="4098793" y="0"/>
                    <a:pt x="4098793" y="0"/>
                  </a:cubicBezTo>
                  <a:cubicBezTo>
                    <a:pt x="4133877" y="0"/>
                    <a:pt x="4175977" y="24572"/>
                    <a:pt x="4193519" y="54408"/>
                  </a:cubicBezTo>
                  <a:cubicBezTo>
                    <a:pt x="4439104" y="480025"/>
                    <a:pt x="4439104" y="480025"/>
                    <a:pt x="4439104" y="480025"/>
                  </a:cubicBezTo>
                  <a:cubicBezTo>
                    <a:pt x="4456646" y="509862"/>
                    <a:pt x="4456646" y="559005"/>
                    <a:pt x="4439104" y="588843"/>
                  </a:cubicBezTo>
                  <a:cubicBezTo>
                    <a:pt x="4193519" y="1014459"/>
                    <a:pt x="4193519" y="1014459"/>
                    <a:pt x="4193519" y="1014459"/>
                  </a:cubicBezTo>
                  <a:cubicBezTo>
                    <a:pt x="4175977" y="1044295"/>
                    <a:pt x="4133877" y="1068867"/>
                    <a:pt x="4098793" y="1068867"/>
                  </a:cubicBezTo>
                  <a:lnTo>
                    <a:pt x="3728025" y="1068867"/>
                  </a:lnTo>
                  <a:lnTo>
                    <a:pt x="3607623" y="1068867"/>
                  </a:lnTo>
                  <a:lnTo>
                    <a:pt x="3411066" y="1068867"/>
                  </a:lnTo>
                  <a:lnTo>
                    <a:pt x="3357257" y="1068867"/>
                  </a:lnTo>
                  <a:lnTo>
                    <a:pt x="3236855" y="1068867"/>
                  </a:lnTo>
                  <a:lnTo>
                    <a:pt x="3040298" y="1068867"/>
                  </a:lnTo>
                  <a:lnTo>
                    <a:pt x="3038573" y="1068867"/>
                  </a:lnTo>
                  <a:lnTo>
                    <a:pt x="2919896" y="1068867"/>
                  </a:lnTo>
                  <a:lnTo>
                    <a:pt x="2866087" y="1068867"/>
                  </a:lnTo>
                  <a:lnTo>
                    <a:pt x="2719890" y="1068867"/>
                  </a:lnTo>
                  <a:lnTo>
                    <a:pt x="2669530" y="1068867"/>
                  </a:lnTo>
                  <a:lnTo>
                    <a:pt x="2549127" y="1068867"/>
                  </a:lnTo>
                  <a:lnTo>
                    <a:pt x="2547403" y="1068867"/>
                  </a:lnTo>
                  <a:lnTo>
                    <a:pt x="2350846" y="1068867"/>
                  </a:lnTo>
                  <a:lnTo>
                    <a:pt x="2349122" y="1068867"/>
                  </a:lnTo>
                  <a:lnTo>
                    <a:pt x="2228719" y="1068867"/>
                  </a:lnTo>
                  <a:lnTo>
                    <a:pt x="2178359" y="1068867"/>
                  </a:lnTo>
                  <a:lnTo>
                    <a:pt x="2032162" y="1068867"/>
                  </a:lnTo>
                  <a:lnTo>
                    <a:pt x="1978354" y="1068867"/>
                  </a:lnTo>
                  <a:lnTo>
                    <a:pt x="1859676" y="1068867"/>
                  </a:lnTo>
                  <a:lnTo>
                    <a:pt x="1857951" y="1068867"/>
                  </a:lnTo>
                  <a:lnTo>
                    <a:pt x="1826599" y="1068867"/>
                  </a:lnTo>
                  <a:lnTo>
                    <a:pt x="1661394" y="1068867"/>
                  </a:lnTo>
                  <a:lnTo>
                    <a:pt x="1540992" y="1068867"/>
                  </a:lnTo>
                  <a:lnTo>
                    <a:pt x="1531708" y="1068867"/>
                  </a:lnTo>
                  <a:lnTo>
                    <a:pt x="1487183" y="1068867"/>
                  </a:lnTo>
                  <a:lnTo>
                    <a:pt x="1335428" y="1068867"/>
                  </a:lnTo>
                  <a:lnTo>
                    <a:pt x="1290626" y="1068867"/>
                  </a:lnTo>
                  <a:lnTo>
                    <a:pt x="1170224" y="1068867"/>
                  </a:lnTo>
                  <a:lnTo>
                    <a:pt x="1138871" y="1068867"/>
                  </a:lnTo>
                  <a:lnTo>
                    <a:pt x="1040537" y="1068867"/>
                  </a:lnTo>
                  <a:lnTo>
                    <a:pt x="843980" y="1068867"/>
                  </a:lnTo>
                  <a:lnTo>
                    <a:pt x="799455" y="1068867"/>
                  </a:lnTo>
                  <a:lnTo>
                    <a:pt x="647700" y="1068867"/>
                  </a:lnTo>
                  <a:lnTo>
                    <a:pt x="352810" y="1068867"/>
                  </a:lnTo>
                  <a:cubicBezTo>
                    <a:pt x="318603" y="1068867"/>
                    <a:pt x="275626" y="1044295"/>
                    <a:pt x="258084" y="1014459"/>
                  </a:cubicBezTo>
                  <a:cubicBezTo>
                    <a:pt x="12498" y="588843"/>
                    <a:pt x="12498" y="588843"/>
                    <a:pt x="12498" y="588843"/>
                  </a:cubicBezTo>
                  <a:cubicBezTo>
                    <a:pt x="-4166" y="559005"/>
                    <a:pt x="-4166" y="509862"/>
                    <a:pt x="12498" y="480025"/>
                  </a:cubicBezTo>
                  <a:cubicBezTo>
                    <a:pt x="258084" y="54408"/>
                    <a:pt x="258084" y="54408"/>
                    <a:pt x="258084" y="54408"/>
                  </a:cubicBezTo>
                  <a:cubicBezTo>
                    <a:pt x="275626" y="24572"/>
                    <a:pt x="318603" y="0"/>
                    <a:pt x="352810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95000"/>
                  </a:schemeClr>
                </a:gs>
                <a:gs pos="0">
                  <a:srgbClr val="D3D3D3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8" name="任意多边形 27"/>
            <p:cNvSpPr>
              <a:spLocks/>
            </p:cNvSpPr>
            <p:nvPr/>
          </p:nvSpPr>
          <p:spPr bwMode="auto">
            <a:xfrm>
              <a:off x="1010779" y="325868"/>
              <a:ext cx="2628449" cy="527848"/>
            </a:xfrm>
            <a:custGeom>
              <a:avLst/>
              <a:gdLst>
                <a:gd name="connsiteX0" fmla="*/ 305125 w 4603109"/>
                <a:gd name="connsiteY0" fmla="*/ 0 h 924402"/>
                <a:gd name="connsiteX1" fmla="*/ 432894 w 4603109"/>
                <a:gd name="connsiteY1" fmla="*/ 0 h 924402"/>
                <a:gd name="connsiteX2" fmla="*/ 445336 w 4603109"/>
                <a:gd name="connsiteY2" fmla="*/ 0 h 924402"/>
                <a:gd name="connsiteX3" fmla="*/ 550703 w 4603109"/>
                <a:gd name="connsiteY3" fmla="*/ 0 h 924402"/>
                <a:gd name="connsiteX4" fmla="*/ 560158 w 4603109"/>
                <a:gd name="connsiteY4" fmla="*/ 0 h 924402"/>
                <a:gd name="connsiteX5" fmla="*/ 573105 w 4603109"/>
                <a:gd name="connsiteY5" fmla="*/ 0 h 924402"/>
                <a:gd name="connsiteX6" fmla="*/ 626202 w 4603109"/>
                <a:gd name="connsiteY6" fmla="*/ 0 h 924402"/>
                <a:gd name="connsiteX7" fmla="*/ 676811 w 4603109"/>
                <a:gd name="connsiteY7" fmla="*/ 0 h 924402"/>
                <a:gd name="connsiteX8" fmla="*/ 678472 w 4603109"/>
                <a:gd name="connsiteY8" fmla="*/ 0 h 924402"/>
                <a:gd name="connsiteX9" fmla="*/ 687927 w 4603109"/>
                <a:gd name="connsiteY9" fmla="*/ 0 h 924402"/>
                <a:gd name="connsiteX10" fmla="*/ 691402 w 4603109"/>
                <a:gd name="connsiteY10" fmla="*/ 0 h 924402"/>
                <a:gd name="connsiteX11" fmla="*/ 700371 w 4603109"/>
                <a:gd name="connsiteY11" fmla="*/ 0 h 924402"/>
                <a:gd name="connsiteX12" fmla="*/ 707508 w 4603109"/>
                <a:gd name="connsiteY12" fmla="*/ 0 h 924402"/>
                <a:gd name="connsiteX13" fmla="*/ 729909 w 4603109"/>
                <a:gd name="connsiteY13" fmla="*/ 0 h 924402"/>
                <a:gd name="connsiteX14" fmla="*/ 753971 w 4603109"/>
                <a:gd name="connsiteY14" fmla="*/ 0 h 924402"/>
                <a:gd name="connsiteX15" fmla="*/ 804580 w 4603109"/>
                <a:gd name="connsiteY15" fmla="*/ 0 h 924402"/>
                <a:gd name="connsiteX16" fmla="*/ 805737 w 4603109"/>
                <a:gd name="connsiteY16" fmla="*/ 0 h 924402"/>
                <a:gd name="connsiteX17" fmla="*/ 819171 w 4603109"/>
                <a:gd name="connsiteY17" fmla="*/ 0 h 924402"/>
                <a:gd name="connsiteX18" fmla="*/ 828140 w 4603109"/>
                <a:gd name="connsiteY18" fmla="*/ 0 h 924402"/>
                <a:gd name="connsiteX19" fmla="*/ 831615 w 4603109"/>
                <a:gd name="connsiteY19" fmla="*/ 0 h 924402"/>
                <a:gd name="connsiteX20" fmla="*/ 835277 w 4603109"/>
                <a:gd name="connsiteY20" fmla="*/ 0 h 924402"/>
                <a:gd name="connsiteX21" fmla="*/ 857678 w 4603109"/>
                <a:gd name="connsiteY21" fmla="*/ 0 h 924402"/>
                <a:gd name="connsiteX22" fmla="*/ 864889 w 4603109"/>
                <a:gd name="connsiteY22" fmla="*/ 0 h 924402"/>
                <a:gd name="connsiteX23" fmla="*/ 899900 w 4603109"/>
                <a:gd name="connsiteY23" fmla="*/ 0 h 924402"/>
                <a:gd name="connsiteX24" fmla="*/ 909341 w 4603109"/>
                <a:gd name="connsiteY24" fmla="*/ 0 h 924402"/>
                <a:gd name="connsiteX25" fmla="*/ 929965 w 4603109"/>
                <a:gd name="connsiteY25" fmla="*/ 0 h 924402"/>
                <a:gd name="connsiteX26" fmla="*/ 933506 w 4603109"/>
                <a:gd name="connsiteY26" fmla="*/ 0 h 924402"/>
                <a:gd name="connsiteX27" fmla="*/ 936982 w 4603109"/>
                <a:gd name="connsiteY27" fmla="*/ 0 h 924402"/>
                <a:gd name="connsiteX28" fmla="*/ 959384 w 4603109"/>
                <a:gd name="connsiteY28" fmla="*/ 0 h 924402"/>
                <a:gd name="connsiteX29" fmla="*/ 962542 w 4603109"/>
                <a:gd name="connsiteY29" fmla="*/ 0 h 924402"/>
                <a:gd name="connsiteX30" fmla="*/ 984943 w 4603109"/>
                <a:gd name="connsiteY30" fmla="*/ 0 h 924402"/>
                <a:gd name="connsiteX31" fmla="*/ 992658 w 4603109"/>
                <a:gd name="connsiteY31" fmla="*/ 0 h 924402"/>
                <a:gd name="connsiteX32" fmla="*/ 1012059 w 4603109"/>
                <a:gd name="connsiteY32" fmla="*/ 0 h 924402"/>
                <a:gd name="connsiteX33" fmla="*/ 1012480 w 4603109"/>
                <a:gd name="connsiteY33" fmla="*/ 0 h 924402"/>
                <a:gd name="connsiteX34" fmla="*/ 1027669 w 4603109"/>
                <a:gd name="connsiteY34" fmla="*/ 0 h 924402"/>
                <a:gd name="connsiteX35" fmla="*/ 1037110 w 4603109"/>
                <a:gd name="connsiteY35" fmla="*/ 0 h 924402"/>
                <a:gd name="connsiteX36" fmla="*/ 1040112 w 4603109"/>
                <a:gd name="connsiteY36" fmla="*/ 0 h 924402"/>
                <a:gd name="connsiteX37" fmla="*/ 1057734 w 4603109"/>
                <a:gd name="connsiteY37" fmla="*/ 0 h 924402"/>
                <a:gd name="connsiteX38" fmla="*/ 1064751 w 4603109"/>
                <a:gd name="connsiteY38" fmla="*/ 0 h 924402"/>
                <a:gd name="connsiteX39" fmla="*/ 1070177 w 4603109"/>
                <a:gd name="connsiteY39" fmla="*/ 0 h 924402"/>
                <a:gd name="connsiteX40" fmla="*/ 1072436 w 4603109"/>
                <a:gd name="connsiteY40" fmla="*/ 0 h 924402"/>
                <a:gd name="connsiteX41" fmla="*/ 1090311 w 4603109"/>
                <a:gd name="connsiteY41" fmla="*/ 0 h 924402"/>
                <a:gd name="connsiteX42" fmla="*/ 1110718 w 4603109"/>
                <a:gd name="connsiteY42" fmla="*/ 0 h 924402"/>
                <a:gd name="connsiteX43" fmla="*/ 1112712 w 4603109"/>
                <a:gd name="connsiteY43" fmla="*/ 0 h 924402"/>
                <a:gd name="connsiteX44" fmla="*/ 1116187 w 4603109"/>
                <a:gd name="connsiteY44" fmla="*/ 0 h 924402"/>
                <a:gd name="connsiteX45" fmla="*/ 1139828 w 4603109"/>
                <a:gd name="connsiteY45" fmla="*/ 0 h 924402"/>
                <a:gd name="connsiteX46" fmla="*/ 1140249 w 4603109"/>
                <a:gd name="connsiteY46" fmla="*/ 0 h 924402"/>
                <a:gd name="connsiteX47" fmla="*/ 1145480 w 4603109"/>
                <a:gd name="connsiteY47" fmla="*/ 0 h 924402"/>
                <a:gd name="connsiteX48" fmla="*/ 1152270 w 4603109"/>
                <a:gd name="connsiteY48" fmla="*/ 0 h 924402"/>
                <a:gd name="connsiteX49" fmla="*/ 1154934 w 4603109"/>
                <a:gd name="connsiteY49" fmla="*/ 0 h 924402"/>
                <a:gd name="connsiteX50" fmla="*/ 1167881 w 4603109"/>
                <a:gd name="connsiteY50" fmla="*/ 0 h 924402"/>
                <a:gd name="connsiteX51" fmla="*/ 1175544 w 4603109"/>
                <a:gd name="connsiteY51" fmla="*/ 0 h 924402"/>
                <a:gd name="connsiteX52" fmla="*/ 1184998 w 4603109"/>
                <a:gd name="connsiteY52" fmla="*/ 0 h 924402"/>
                <a:gd name="connsiteX53" fmla="*/ 1197946 w 4603109"/>
                <a:gd name="connsiteY53" fmla="*/ 0 h 924402"/>
                <a:gd name="connsiteX54" fmla="*/ 1200205 w 4603109"/>
                <a:gd name="connsiteY54" fmla="*/ 0 h 924402"/>
                <a:gd name="connsiteX55" fmla="*/ 1220978 w 4603109"/>
                <a:gd name="connsiteY55" fmla="*/ 0 h 924402"/>
                <a:gd name="connsiteX56" fmla="*/ 1238487 w 4603109"/>
                <a:gd name="connsiteY56" fmla="*/ 0 h 924402"/>
                <a:gd name="connsiteX57" fmla="*/ 1243956 w 4603109"/>
                <a:gd name="connsiteY57" fmla="*/ 0 h 924402"/>
                <a:gd name="connsiteX58" fmla="*/ 1251042 w 4603109"/>
                <a:gd name="connsiteY58" fmla="*/ 0 h 924402"/>
                <a:gd name="connsiteX59" fmla="*/ 1257637 w 4603109"/>
                <a:gd name="connsiteY59" fmla="*/ 0 h 924402"/>
                <a:gd name="connsiteX60" fmla="*/ 1271587 w 4603109"/>
                <a:gd name="connsiteY60" fmla="*/ 0 h 924402"/>
                <a:gd name="connsiteX61" fmla="*/ 1273249 w 4603109"/>
                <a:gd name="connsiteY61" fmla="*/ 0 h 924402"/>
                <a:gd name="connsiteX62" fmla="*/ 1280039 w 4603109"/>
                <a:gd name="connsiteY62" fmla="*/ 0 h 924402"/>
                <a:gd name="connsiteX63" fmla="*/ 1282703 w 4603109"/>
                <a:gd name="connsiteY63" fmla="*/ 0 h 924402"/>
                <a:gd name="connsiteX64" fmla="*/ 1286178 w 4603109"/>
                <a:gd name="connsiteY64" fmla="*/ 0 h 924402"/>
                <a:gd name="connsiteX65" fmla="*/ 1295146 w 4603109"/>
                <a:gd name="connsiteY65" fmla="*/ 0 h 924402"/>
                <a:gd name="connsiteX66" fmla="*/ 1301651 w 4603109"/>
                <a:gd name="connsiteY66" fmla="*/ 0 h 924402"/>
                <a:gd name="connsiteX67" fmla="*/ 1302284 w 4603109"/>
                <a:gd name="connsiteY67" fmla="*/ 0 h 924402"/>
                <a:gd name="connsiteX68" fmla="*/ 1303313 w 4603109"/>
                <a:gd name="connsiteY68" fmla="*/ 0 h 924402"/>
                <a:gd name="connsiteX69" fmla="*/ 1312767 w 4603109"/>
                <a:gd name="connsiteY69" fmla="*/ 0 h 924402"/>
                <a:gd name="connsiteX70" fmla="*/ 1316242 w 4603109"/>
                <a:gd name="connsiteY70" fmla="*/ 0 h 924402"/>
                <a:gd name="connsiteX71" fmla="*/ 1321886 w 4603109"/>
                <a:gd name="connsiteY71" fmla="*/ 0 h 924402"/>
                <a:gd name="connsiteX72" fmla="*/ 1324685 w 4603109"/>
                <a:gd name="connsiteY72" fmla="*/ 0 h 924402"/>
                <a:gd name="connsiteX73" fmla="*/ 1325211 w 4603109"/>
                <a:gd name="connsiteY73" fmla="*/ 0 h 924402"/>
                <a:gd name="connsiteX74" fmla="*/ 1332348 w 4603109"/>
                <a:gd name="connsiteY74" fmla="*/ 0 h 924402"/>
                <a:gd name="connsiteX75" fmla="*/ 1332714 w 4603109"/>
                <a:gd name="connsiteY75" fmla="*/ 0 h 924402"/>
                <a:gd name="connsiteX76" fmla="*/ 1333135 w 4603109"/>
                <a:gd name="connsiteY76" fmla="*/ 0 h 924402"/>
                <a:gd name="connsiteX77" fmla="*/ 1348747 w 4603109"/>
                <a:gd name="connsiteY77" fmla="*/ 0 h 924402"/>
                <a:gd name="connsiteX78" fmla="*/ 1354749 w 4603109"/>
                <a:gd name="connsiteY78" fmla="*/ 0 h 924402"/>
                <a:gd name="connsiteX79" fmla="*/ 1378811 w 4603109"/>
                <a:gd name="connsiteY79" fmla="*/ 0 h 924402"/>
                <a:gd name="connsiteX80" fmla="*/ 1383745 w 4603109"/>
                <a:gd name="connsiteY80" fmla="*/ 0 h 924402"/>
                <a:gd name="connsiteX81" fmla="*/ 1385406 w 4603109"/>
                <a:gd name="connsiteY81" fmla="*/ 0 h 924402"/>
                <a:gd name="connsiteX82" fmla="*/ 1399356 w 4603109"/>
                <a:gd name="connsiteY82" fmla="*/ 0 h 924402"/>
                <a:gd name="connsiteX83" fmla="*/ 1400513 w 4603109"/>
                <a:gd name="connsiteY83" fmla="*/ 0 h 924402"/>
                <a:gd name="connsiteX84" fmla="*/ 1413947 w 4603109"/>
                <a:gd name="connsiteY84" fmla="*/ 0 h 924402"/>
                <a:gd name="connsiteX85" fmla="*/ 1414442 w 4603109"/>
                <a:gd name="connsiteY85" fmla="*/ 0 h 924402"/>
                <a:gd name="connsiteX86" fmla="*/ 1422915 w 4603109"/>
                <a:gd name="connsiteY86" fmla="*/ 0 h 924402"/>
                <a:gd name="connsiteX87" fmla="*/ 1426390 w 4603109"/>
                <a:gd name="connsiteY87" fmla="*/ 0 h 924402"/>
                <a:gd name="connsiteX88" fmla="*/ 1429420 w 4603109"/>
                <a:gd name="connsiteY88" fmla="*/ 0 h 924402"/>
                <a:gd name="connsiteX89" fmla="*/ 1430053 w 4603109"/>
                <a:gd name="connsiteY89" fmla="*/ 0 h 924402"/>
                <a:gd name="connsiteX90" fmla="*/ 1430206 w 4603109"/>
                <a:gd name="connsiteY90" fmla="*/ 0 h 924402"/>
                <a:gd name="connsiteX91" fmla="*/ 1430577 w 4603109"/>
                <a:gd name="connsiteY91" fmla="*/ 0 h 924402"/>
                <a:gd name="connsiteX92" fmla="*/ 1436843 w 4603109"/>
                <a:gd name="connsiteY92" fmla="*/ 0 h 924402"/>
                <a:gd name="connsiteX93" fmla="*/ 1444011 w 4603109"/>
                <a:gd name="connsiteY93" fmla="*/ 0 h 924402"/>
                <a:gd name="connsiteX94" fmla="*/ 1449655 w 4603109"/>
                <a:gd name="connsiteY94" fmla="*/ 0 h 924402"/>
                <a:gd name="connsiteX95" fmla="*/ 1452454 w 4603109"/>
                <a:gd name="connsiteY95" fmla="*/ 0 h 924402"/>
                <a:gd name="connsiteX96" fmla="*/ 1452980 w 4603109"/>
                <a:gd name="connsiteY96" fmla="*/ 0 h 924402"/>
                <a:gd name="connsiteX97" fmla="*/ 1456455 w 4603109"/>
                <a:gd name="connsiteY97" fmla="*/ 0 h 924402"/>
                <a:gd name="connsiteX98" fmla="*/ 1459664 w 4603109"/>
                <a:gd name="connsiteY98" fmla="*/ 0 h 924402"/>
                <a:gd name="connsiteX99" fmla="*/ 1460117 w 4603109"/>
                <a:gd name="connsiteY99" fmla="*/ 0 h 924402"/>
                <a:gd name="connsiteX100" fmla="*/ 1460483 w 4603109"/>
                <a:gd name="connsiteY100" fmla="*/ 0 h 924402"/>
                <a:gd name="connsiteX101" fmla="*/ 1460904 w 4603109"/>
                <a:gd name="connsiteY101" fmla="*/ 0 h 924402"/>
                <a:gd name="connsiteX102" fmla="*/ 1472926 w 4603109"/>
                <a:gd name="connsiteY102" fmla="*/ 0 h 924402"/>
                <a:gd name="connsiteX103" fmla="*/ 1482518 w 4603109"/>
                <a:gd name="connsiteY103" fmla="*/ 0 h 924402"/>
                <a:gd name="connsiteX104" fmla="*/ 1489729 w 4603109"/>
                <a:gd name="connsiteY104" fmla="*/ 0 h 924402"/>
                <a:gd name="connsiteX105" fmla="*/ 1504116 w 4603109"/>
                <a:gd name="connsiteY105" fmla="*/ 0 h 924402"/>
                <a:gd name="connsiteX106" fmla="*/ 1511514 w 4603109"/>
                <a:gd name="connsiteY106" fmla="*/ 0 h 924402"/>
                <a:gd name="connsiteX107" fmla="*/ 1524740 w 4603109"/>
                <a:gd name="connsiteY107" fmla="*/ 0 h 924402"/>
                <a:gd name="connsiteX108" fmla="*/ 1528282 w 4603109"/>
                <a:gd name="connsiteY108" fmla="*/ 0 h 924402"/>
                <a:gd name="connsiteX109" fmla="*/ 1531757 w 4603109"/>
                <a:gd name="connsiteY109" fmla="*/ 0 h 924402"/>
                <a:gd name="connsiteX110" fmla="*/ 1534181 w 4603109"/>
                <a:gd name="connsiteY110" fmla="*/ 0 h 924402"/>
                <a:gd name="connsiteX111" fmla="*/ 1542211 w 4603109"/>
                <a:gd name="connsiteY111" fmla="*/ 0 h 924402"/>
                <a:gd name="connsiteX112" fmla="*/ 1554159 w 4603109"/>
                <a:gd name="connsiteY112" fmla="*/ 0 h 924402"/>
                <a:gd name="connsiteX113" fmla="*/ 1557318 w 4603109"/>
                <a:gd name="connsiteY113" fmla="*/ 0 h 924402"/>
                <a:gd name="connsiteX114" fmla="*/ 1557975 w 4603109"/>
                <a:gd name="connsiteY114" fmla="*/ 0 h 924402"/>
                <a:gd name="connsiteX115" fmla="*/ 1558346 w 4603109"/>
                <a:gd name="connsiteY115" fmla="*/ 0 h 924402"/>
                <a:gd name="connsiteX116" fmla="*/ 1561822 w 4603109"/>
                <a:gd name="connsiteY116" fmla="*/ 0 h 924402"/>
                <a:gd name="connsiteX117" fmla="*/ 1564612 w 4603109"/>
                <a:gd name="connsiteY117" fmla="*/ 0 h 924402"/>
                <a:gd name="connsiteX118" fmla="*/ 1566857 w 4603109"/>
                <a:gd name="connsiteY118" fmla="*/ 0 h 924402"/>
                <a:gd name="connsiteX119" fmla="*/ 1576919 w 4603109"/>
                <a:gd name="connsiteY119" fmla="*/ 0 h 924402"/>
                <a:gd name="connsiteX120" fmla="*/ 1579719 w 4603109"/>
                <a:gd name="connsiteY120" fmla="*/ 0 h 924402"/>
                <a:gd name="connsiteX121" fmla="*/ 1584224 w 4603109"/>
                <a:gd name="connsiteY121" fmla="*/ 0 h 924402"/>
                <a:gd name="connsiteX122" fmla="*/ 1587382 w 4603109"/>
                <a:gd name="connsiteY122" fmla="*/ 0 h 924402"/>
                <a:gd name="connsiteX123" fmla="*/ 1587433 w 4603109"/>
                <a:gd name="connsiteY123" fmla="*/ 0 h 924402"/>
                <a:gd name="connsiteX124" fmla="*/ 1600695 w 4603109"/>
                <a:gd name="connsiteY124" fmla="*/ 0 h 924402"/>
                <a:gd name="connsiteX125" fmla="*/ 1606834 w 4603109"/>
                <a:gd name="connsiteY125" fmla="*/ 0 h 924402"/>
                <a:gd name="connsiteX126" fmla="*/ 1607256 w 4603109"/>
                <a:gd name="connsiteY126" fmla="*/ 0 h 924402"/>
                <a:gd name="connsiteX127" fmla="*/ 1608325 w 4603109"/>
                <a:gd name="connsiteY127" fmla="*/ 0 h 924402"/>
                <a:gd name="connsiteX128" fmla="*/ 1609783 w 4603109"/>
                <a:gd name="connsiteY128" fmla="*/ 0 h 924402"/>
                <a:gd name="connsiteX129" fmla="*/ 1617498 w 4603109"/>
                <a:gd name="connsiteY129" fmla="*/ 0 h 924402"/>
                <a:gd name="connsiteX130" fmla="*/ 1631885 w 4603109"/>
                <a:gd name="connsiteY130" fmla="*/ 0 h 924402"/>
                <a:gd name="connsiteX131" fmla="*/ 1636899 w 4603109"/>
                <a:gd name="connsiteY131" fmla="*/ 0 h 924402"/>
                <a:gd name="connsiteX132" fmla="*/ 1637320 w 4603109"/>
                <a:gd name="connsiteY132" fmla="*/ 0 h 924402"/>
                <a:gd name="connsiteX133" fmla="*/ 1637445 w 4603109"/>
                <a:gd name="connsiteY133" fmla="*/ 0 h 924402"/>
                <a:gd name="connsiteX134" fmla="*/ 1652509 w 4603109"/>
                <a:gd name="connsiteY134" fmla="*/ 0 h 924402"/>
                <a:gd name="connsiteX135" fmla="*/ 1659526 w 4603109"/>
                <a:gd name="connsiteY135" fmla="*/ 0 h 924402"/>
                <a:gd name="connsiteX136" fmla="*/ 1661950 w 4603109"/>
                <a:gd name="connsiteY136" fmla="*/ 0 h 924402"/>
                <a:gd name="connsiteX137" fmla="*/ 1664952 w 4603109"/>
                <a:gd name="connsiteY137" fmla="*/ 0 h 924402"/>
                <a:gd name="connsiteX138" fmla="*/ 1667212 w 4603109"/>
                <a:gd name="connsiteY138" fmla="*/ 0 h 924402"/>
                <a:gd name="connsiteX139" fmla="*/ 1685087 w 4603109"/>
                <a:gd name="connsiteY139" fmla="*/ 0 h 924402"/>
                <a:gd name="connsiteX140" fmla="*/ 1689591 w 4603109"/>
                <a:gd name="connsiteY140" fmla="*/ 0 h 924402"/>
                <a:gd name="connsiteX141" fmla="*/ 1694626 w 4603109"/>
                <a:gd name="connsiteY141" fmla="*/ 0 h 924402"/>
                <a:gd name="connsiteX142" fmla="*/ 1697276 w 4603109"/>
                <a:gd name="connsiteY142" fmla="*/ 0 h 924402"/>
                <a:gd name="connsiteX143" fmla="*/ 1698000 w 4603109"/>
                <a:gd name="connsiteY143" fmla="*/ 0 h 924402"/>
                <a:gd name="connsiteX144" fmla="*/ 1704688 w 4603109"/>
                <a:gd name="connsiteY144" fmla="*/ 0 h 924402"/>
                <a:gd name="connsiteX145" fmla="*/ 1707488 w 4603109"/>
                <a:gd name="connsiteY145" fmla="*/ 0 h 924402"/>
                <a:gd name="connsiteX146" fmla="*/ 1710963 w 4603109"/>
                <a:gd name="connsiteY146" fmla="*/ 0 h 924402"/>
                <a:gd name="connsiteX147" fmla="*/ 1715151 w 4603109"/>
                <a:gd name="connsiteY147" fmla="*/ 0 h 924402"/>
                <a:gd name="connsiteX148" fmla="*/ 1721928 w 4603109"/>
                <a:gd name="connsiteY148" fmla="*/ 0 h 924402"/>
                <a:gd name="connsiteX149" fmla="*/ 1734603 w 4603109"/>
                <a:gd name="connsiteY149" fmla="*/ 0 h 924402"/>
                <a:gd name="connsiteX150" fmla="*/ 1735025 w 4603109"/>
                <a:gd name="connsiteY150" fmla="*/ 0 h 924402"/>
                <a:gd name="connsiteX151" fmla="*/ 1735558 w 4603109"/>
                <a:gd name="connsiteY151" fmla="*/ 0 h 924402"/>
                <a:gd name="connsiteX152" fmla="*/ 1736094 w 4603109"/>
                <a:gd name="connsiteY152" fmla="*/ 0 h 924402"/>
                <a:gd name="connsiteX153" fmla="*/ 1737552 w 4603109"/>
                <a:gd name="connsiteY153" fmla="*/ 0 h 924402"/>
                <a:gd name="connsiteX154" fmla="*/ 1741027 w 4603109"/>
                <a:gd name="connsiteY154" fmla="*/ 0 h 924402"/>
                <a:gd name="connsiteX155" fmla="*/ 1747046 w 4603109"/>
                <a:gd name="connsiteY155" fmla="*/ 0 h 924402"/>
                <a:gd name="connsiteX156" fmla="*/ 1748537 w 4603109"/>
                <a:gd name="connsiteY156" fmla="*/ 0 h 924402"/>
                <a:gd name="connsiteX157" fmla="*/ 1753052 w 4603109"/>
                <a:gd name="connsiteY157" fmla="*/ 0 h 924402"/>
                <a:gd name="connsiteX158" fmla="*/ 1757499 w 4603109"/>
                <a:gd name="connsiteY158" fmla="*/ 0 h 924402"/>
                <a:gd name="connsiteX159" fmla="*/ 1764668 w 4603109"/>
                <a:gd name="connsiteY159" fmla="*/ 0 h 924402"/>
                <a:gd name="connsiteX160" fmla="*/ 1765089 w 4603109"/>
                <a:gd name="connsiteY160" fmla="*/ 0 h 924402"/>
                <a:gd name="connsiteX161" fmla="*/ 1765214 w 4603109"/>
                <a:gd name="connsiteY161" fmla="*/ 0 h 924402"/>
                <a:gd name="connsiteX162" fmla="*/ 1770320 w 4603109"/>
                <a:gd name="connsiteY162" fmla="*/ 0 h 924402"/>
                <a:gd name="connsiteX163" fmla="*/ 1777110 w 4603109"/>
                <a:gd name="connsiteY163" fmla="*/ 0 h 924402"/>
                <a:gd name="connsiteX164" fmla="*/ 1779774 w 4603109"/>
                <a:gd name="connsiteY164" fmla="*/ 0 h 924402"/>
                <a:gd name="connsiteX165" fmla="*/ 1792721 w 4603109"/>
                <a:gd name="connsiteY165" fmla="*/ 0 h 924402"/>
                <a:gd name="connsiteX166" fmla="*/ 1794981 w 4603109"/>
                <a:gd name="connsiteY166" fmla="*/ 0 h 924402"/>
                <a:gd name="connsiteX167" fmla="*/ 1825045 w 4603109"/>
                <a:gd name="connsiteY167" fmla="*/ 0 h 924402"/>
                <a:gd name="connsiteX168" fmla="*/ 1825769 w 4603109"/>
                <a:gd name="connsiteY168" fmla="*/ 0 h 924402"/>
                <a:gd name="connsiteX169" fmla="*/ 1838732 w 4603109"/>
                <a:gd name="connsiteY169" fmla="*/ 0 h 924402"/>
                <a:gd name="connsiteX170" fmla="*/ 1845818 w 4603109"/>
                <a:gd name="connsiteY170" fmla="*/ 0 h 924402"/>
                <a:gd name="connsiteX171" fmla="*/ 1849697 w 4603109"/>
                <a:gd name="connsiteY171" fmla="*/ 0 h 924402"/>
                <a:gd name="connsiteX172" fmla="*/ 1852412 w 4603109"/>
                <a:gd name="connsiteY172" fmla="*/ 0 h 924402"/>
                <a:gd name="connsiteX173" fmla="*/ 1853903 w 4603109"/>
                <a:gd name="connsiteY173" fmla="*/ 0 h 924402"/>
                <a:gd name="connsiteX174" fmla="*/ 1863327 w 4603109"/>
                <a:gd name="connsiteY174" fmla="*/ 0 h 924402"/>
                <a:gd name="connsiteX175" fmla="*/ 1868796 w 4603109"/>
                <a:gd name="connsiteY175" fmla="*/ 0 h 924402"/>
                <a:gd name="connsiteX176" fmla="*/ 1874815 w 4603109"/>
                <a:gd name="connsiteY176" fmla="*/ 0 h 924402"/>
                <a:gd name="connsiteX177" fmla="*/ 1876306 w 4603109"/>
                <a:gd name="connsiteY177" fmla="*/ 0 h 924402"/>
                <a:gd name="connsiteX178" fmla="*/ 1880821 w 4603109"/>
                <a:gd name="connsiteY178" fmla="*/ 0 h 924402"/>
                <a:gd name="connsiteX179" fmla="*/ 1882477 w 4603109"/>
                <a:gd name="connsiteY179" fmla="*/ 0 h 924402"/>
                <a:gd name="connsiteX180" fmla="*/ 1883936 w 4603109"/>
                <a:gd name="connsiteY180" fmla="*/ 0 h 924402"/>
                <a:gd name="connsiteX181" fmla="*/ 1885268 w 4603109"/>
                <a:gd name="connsiteY181" fmla="*/ 0 h 924402"/>
                <a:gd name="connsiteX182" fmla="*/ 1896427 w 4603109"/>
                <a:gd name="connsiteY182" fmla="*/ 0 h 924402"/>
                <a:gd name="connsiteX183" fmla="*/ 1898089 w 4603109"/>
                <a:gd name="connsiteY183" fmla="*/ 0 h 924402"/>
                <a:gd name="connsiteX184" fmla="*/ 1904879 w 4603109"/>
                <a:gd name="connsiteY184" fmla="*/ 0 h 924402"/>
                <a:gd name="connsiteX185" fmla="*/ 1907543 w 4603109"/>
                <a:gd name="connsiteY185" fmla="*/ 0 h 924402"/>
                <a:gd name="connsiteX186" fmla="*/ 1911018 w 4603109"/>
                <a:gd name="connsiteY186" fmla="*/ 0 h 924402"/>
                <a:gd name="connsiteX187" fmla="*/ 1919986 w 4603109"/>
                <a:gd name="connsiteY187" fmla="*/ 0 h 924402"/>
                <a:gd name="connsiteX188" fmla="*/ 1927124 w 4603109"/>
                <a:gd name="connsiteY188" fmla="*/ 0 h 924402"/>
                <a:gd name="connsiteX189" fmla="*/ 1927489 w 4603109"/>
                <a:gd name="connsiteY189" fmla="*/ 0 h 924402"/>
                <a:gd name="connsiteX190" fmla="*/ 1927911 w 4603109"/>
                <a:gd name="connsiteY190" fmla="*/ 0 h 924402"/>
                <a:gd name="connsiteX191" fmla="*/ 1929402 w 4603109"/>
                <a:gd name="connsiteY191" fmla="*/ 0 h 924402"/>
                <a:gd name="connsiteX192" fmla="*/ 1946726 w 4603109"/>
                <a:gd name="connsiteY192" fmla="*/ 0 h 924402"/>
                <a:gd name="connsiteX193" fmla="*/ 1949525 w 4603109"/>
                <a:gd name="connsiteY193" fmla="*/ 0 h 924402"/>
                <a:gd name="connsiteX194" fmla="*/ 1957554 w 4603109"/>
                <a:gd name="connsiteY194" fmla="*/ 0 h 924402"/>
                <a:gd name="connsiteX195" fmla="*/ 1957975 w 4603109"/>
                <a:gd name="connsiteY195" fmla="*/ 0 h 924402"/>
                <a:gd name="connsiteX196" fmla="*/ 1973587 w 4603109"/>
                <a:gd name="connsiteY196" fmla="*/ 0 h 924402"/>
                <a:gd name="connsiteX197" fmla="*/ 1978520 w 4603109"/>
                <a:gd name="connsiteY197" fmla="*/ 0 h 924402"/>
                <a:gd name="connsiteX198" fmla="*/ 1980012 w 4603109"/>
                <a:gd name="connsiteY198" fmla="*/ 0 h 924402"/>
                <a:gd name="connsiteX199" fmla="*/ 1980181 w 4603109"/>
                <a:gd name="connsiteY199" fmla="*/ 0 h 924402"/>
                <a:gd name="connsiteX200" fmla="*/ 1981672 w 4603109"/>
                <a:gd name="connsiteY200" fmla="*/ 0 h 924402"/>
                <a:gd name="connsiteX201" fmla="*/ 2008585 w 4603109"/>
                <a:gd name="connsiteY201" fmla="*/ 0 h 924402"/>
                <a:gd name="connsiteX202" fmla="*/ 2009218 w 4603109"/>
                <a:gd name="connsiteY202" fmla="*/ 0 h 924402"/>
                <a:gd name="connsiteX203" fmla="*/ 2010246 w 4603109"/>
                <a:gd name="connsiteY203" fmla="*/ 0 h 924402"/>
                <a:gd name="connsiteX204" fmla="*/ 2010709 w 4603109"/>
                <a:gd name="connsiteY204" fmla="*/ 0 h 924402"/>
                <a:gd name="connsiteX205" fmla="*/ 2011705 w 4603109"/>
                <a:gd name="connsiteY205" fmla="*/ 0 h 924402"/>
                <a:gd name="connsiteX206" fmla="*/ 2024147 w 4603109"/>
                <a:gd name="connsiteY206" fmla="*/ 0 h 924402"/>
                <a:gd name="connsiteX207" fmla="*/ 2024196 w 4603109"/>
                <a:gd name="connsiteY207" fmla="*/ 0 h 924402"/>
                <a:gd name="connsiteX208" fmla="*/ 2024981 w 4603109"/>
                <a:gd name="connsiteY208" fmla="*/ 0 h 924402"/>
                <a:gd name="connsiteX209" fmla="*/ 2025353 w 4603109"/>
                <a:gd name="connsiteY209" fmla="*/ 0 h 924402"/>
                <a:gd name="connsiteX210" fmla="*/ 2026473 w 4603109"/>
                <a:gd name="connsiteY210" fmla="*/ 0 h 924402"/>
                <a:gd name="connsiteX211" fmla="*/ 2031619 w 4603109"/>
                <a:gd name="connsiteY211" fmla="*/ 0 h 924402"/>
                <a:gd name="connsiteX212" fmla="*/ 2033110 w 4603109"/>
                <a:gd name="connsiteY212" fmla="*/ 0 h 924402"/>
                <a:gd name="connsiteX213" fmla="*/ 2038787 w 4603109"/>
                <a:gd name="connsiteY213" fmla="*/ 0 h 924402"/>
                <a:gd name="connsiteX214" fmla="*/ 2039282 w 4603109"/>
                <a:gd name="connsiteY214" fmla="*/ 0 h 924402"/>
                <a:gd name="connsiteX215" fmla="*/ 2047755 w 4603109"/>
                <a:gd name="connsiteY215" fmla="*/ 0 h 924402"/>
                <a:gd name="connsiteX216" fmla="*/ 2051230 w 4603109"/>
                <a:gd name="connsiteY216" fmla="*/ 0 h 924402"/>
                <a:gd name="connsiteX217" fmla="*/ 2054893 w 4603109"/>
                <a:gd name="connsiteY217" fmla="*/ 0 h 924402"/>
                <a:gd name="connsiteX218" fmla="*/ 2055046 w 4603109"/>
                <a:gd name="connsiteY218" fmla="*/ 0 h 924402"/>
                <a:gd name="connsiteX219" fmla="*/ 2055258 w 4603109"/>
                <a:gd name="connsiteY219" fmla="*/ 0 h 924402"/>
                <a:gd name="connsiteX220" fmla="*/ 2055680 w 4603109"/>
                <a:gd name="connsiteY220" fmla="*/ 0 h 924402"/>
                <a:gd name="connsiteX221" fmla="*/ 2057171 w 4603109"/>
                <a:gd name="connsiteY221" fmla="*/ 0 h 924402"/>
                <a:gd name="connsiteX222" fmla="*/ 2061683 w 4603109"/>
                <a:gd name="connsiteY222" fmla="*/ 0 h 924402"/>
                <a:gd name="connsiteX223" fmla="*/ 2067702 w 4603109"/>
                <a:gd name="connsiteY223" fmla="*/ 0 h 924402"/>
                <a:gd name="connsiteX224" fmla="*/ 2074495 w 4603109"/>
                <a:gd name="connsiteY224" fmla="*/ 0 h 924402"/>
                <a:gd name="connsiteX225" fmla="*/ 2077294 w 4603109"/>
                <a:gd name="connsiteY225" fmla="*/ 0 h 924402"/>
                <a:gd name="connsiteX226" fmla="*/ 2084504 w 4603109"/>
                <a:gd name="connsiteY226" fmla="*/ 0 h 924402"/>
                <a:gd name="connsiteX227" fmla="*/ 2085323 w 4603109"/>
                <a:gd name="connsiteY227" fmla="*/ 0 h 924402"/>
                <a:gd name="connsiteX228" fmla="*/ 2085744 w 4603109"/>
                <a:gd name="connsiteY228" fmla="*/ 0 h 924402"/>
                <a:gd name="connsiteX229" fmla="*/ 2097766 w 4603109"/>
                <a:gd name="connsiteY229" fmla="*/ 0 h 924402"/>
                <a:gd name="connsiteX230" fmla="*/ 2106289 w 4603109"/>
                <a:gd name="connsiteY230" fmla="*/ 0 h 924402"/>
                <a:gd name="connsiteX231" fmla="*/ 2107781 w 4603109"/>
                <a:gd name="connsiteY231" fmla="*/ 0 h 924402"/>
                <a:gd name="connsiteX232" fmla="*/ 2128956 w 4603109"/>
                <a:gd name="connsiteY232" fmla="*/ 0 h 924402"/>
                <a:gd name="connsiteX233" fmla="*/ 2129514 w 4603109"/>
                <a:gd name="connsiteY233" fmla="*/ 0 h 924402"/>
                <a:gd name="connsiteX234" fmla="*/ 2136354 w 4603109"/>
                <a:gd name="connsiteY234" fmla="*/ 0 h 924402"/>
                <a:gd name="connsiteX235" fmla="*/ 2136987 w 4603109"/>
                <a:gd name="connsiteY235" fmla="*/ 0 h 924402"/>
                <a:gd name="connsiteX236" fmla="*/ 2138478 w 4603109"/>
                <a:gd name="connsiteY236" fmla="*/ 0 h 924402"/>
                <a:gd name="connsiteX237" fmla="*/ 2151916 w 4603109"/>
                <a:gd name="connsiteY237" fmla="*/ 0 h 924402"/>
                <a:gd name="connsiteX238" fmla="*/ 2152750 w 4603109"/>
                <a:gd name="connsiteY238" fmla="*/ 0 h 924402"/>
                <a:gd name="connsiteX239" fmla="*/ 2153122 w 4603109"/>
                <a:gd name="connsiteY239" fmla="*/ 0 h 924402"/>
                <a:gd name="connsiteX240" fmla="*/ 2154242 w 4603109"/>
                <a:gd name="connsiteY240" fmla="*/ 0 h 924402"/>
                <a:gd name="connsiteX241" fmla="*/ 2156597 w 4603109"/>
                <a:gd name="connsiteY241" fmla="*/ 0 h 924402"/>
                <a:gd name="connsiteX242" fmla="*/ 2159388 w 4603109"/>
                <a:gd name="connsiteY242" fmla="*/ 0 h 924402"/>
                <a:gd name="connsiteX243" fmla="*/ 2160879 w 4603109"/>
                <a:gd name="connsiteY243" fmla="*/ 0 h 924402"/>
                <a:gd name="connsiteX244" fmla="*/ 2161633 w 4603109"/>
                <a:gd name="connsiteY244" fmla="*/ 0 h 924402"/>
                <a:gd name="connsiteX245" fmla="*/ 2167051 w 4603109"/>
                <a:gd name="connsiteY245" fmla="*/ 0 h 924402"/>
                <a:gd name="connsiteX246" fmla="*/ 2178999 w 4603109"/>
                <a:gd name="connsiteY246" fmla="*/ 0 h 924402"/>
                <a:gd name="connsiteX247" fmla="*/ 2182158 w 4603109"/>
                <a:gd name="connsiteY247" fmla="*/ 0 h 924402"/>
                <a:gd name="connsiteX248" fmla="*/ 2182815 w 4603109"/>
                <a:gd name="connsiteY248" fmla="*/ 0 h 924402"/>
                <a:gd name="connsiteX249" fmla="*/ 2188666 w 4603109"/>
                <a:gd name="connsiteY249" fmla="*/ 0 h 924402"/>
                <a:gd name="connsiteX250" fmla="*/ 2189452 w 4603109"/>
                <a:gd name="connsiteY250" fmla="*/ 0 h 924402"/>
                <a:gd name="connsiteX251" fmla="*/ 2191697 w 4603109"/>
                <a:gd name="connsiteY251" fmla="*/ 0 h 924402"/>
                <a:gd name="connsiteX252" fmla="*/ 2195471 w 4603109"/>
                <a:gd name="connsiteY252" fmla="*/ 0 h 924402"/>
                <a:gd name="connsiteX253" fmla="*/ 2201759 w 4603109"/>
                <a:gd name="connsiteY253" fmla="*/ 0 h 924402"/>
                <a:gd name="connsiteX254" fmla="*/ 2203100 w 4603109"/>
                <a:gd name="connsiteY254" fmla="*/ 0 h 924402"/>
                <a:gd name="connsiteX255" fmla="*/ 2204559 w 4603109"/>
                <a:gd name="connsiteY255" fmla="*/ 0 h 924402"/>
                <a:gd name="connsiteX256" fmla="*/ 2204591 w 4603109"/>
                <a:gd name="connsiteY256" fmla="*/ 0 h 924402"/>
                <a:gd name="connsiteX257" fmla="*/ 2212273 w 4603109"/>
                <a:gd name="connsiteY257" fmla="*/ 0 h 924402"/>
                <a:gd name="connsiteX258" fmla="*/ 2225535 w 4603109"/>
                <a:gd name="connsiteY258" fmla="*/ 0 h 924402"/>
                <a:gd name="connsiteX259" fmla="*/ 2231674 w 4603109"/>
                <a:gd name="connsiteY259" fmla="*/ 0 h 924402"/>
                <a:gd name="connsiteX260" fmla="*/ 2232096 w 4603109"/>
                <a:gd name="connsiteY260" fmla="*/ 0 h 924402"/>
                <a:gd name="connsiteX261" fmla="*/ 2232220 w 4603109"/>
                <a:gd name="connsiteY261" fmla="*/ 0 h 924402"/>
                <a:gd name="connsiteX262" fmla="*/ 2233118 w 4603109"/>
                <a:gd name="connsiteY262" fmla="*/ 0 h 924402"/>
                <a:gd name="connsiteX263" fmla="*/ 2233165 w 4603109"/>
                <a:gd name="connsiteY263" fmla="*/ 0 h 924402"/>
                <a:gd name="connsiteX264" fmla="*/ 2256725 w 4603109"/>
                <a:gd name="connsiteY264" fmla="*/ 0 h 924402"/>
                <a:gd name="connsiteX265" fmla="*/ 2257283 w 4603109"/>
                <a:gd name="connsiteY265" fmla="*/ 0 h 924402"/>
                <a:gd name="connsiteX266" fmla="*/ 2262285 w 4603109"/>
                <a:gd name="connsiteY266" fmla="*/ 0 h 924402"/>
                <a:gd name="connsiteX267" fmla="*/ 2284366 w 4603109"/>
                <a:gd name="connsiteY267" fmla="*/ 0 h 924402"/>
                <a:gd name="connsiteX268" fmla="*/ 2289402 w 4603109"/>
                <a:gd name="connsiteY268" fmla="*/ 0 h 924402"/>
                <a:gd name="connsiteX269" fmla="*/ 2292052 w 4603109"/>
                <a:gd name="connsiteY269" fmla="*/ 0 h 924402"/>
                <a:gd name="connsiteX270" fmla="*/ 2299271 w 4603109"/>
                <a:gd name="connsiteY270" fmla="*/ 0 h 924402"/>
                <a:gd name="connsiteX271" fmla="*/ 2308721 w 4603109"/>
                <a:gd name="connsiteY271" fmla="*/ 0 h 924402"/>
                <a:gd name="connsiteX272" fmla="*/ 2309927 w 4603109"/>
                <a:gd name="connsiteY272" fmla="*/ 0 h 924402"/>
                <a:gd name="connsiteX273" fmla="*/ 2316435 w 4603109"/>
                <a:gd name="connsiteY273" fmla="*/ 0 h 924402"/>
                <a:gd name="connsiteX274" fmla="*/ 2316703 w 4603109"/>
                <a:gd name="connsiteY274" fmla="*/ 0 h 924402"/>
                <a:gd name="connsiteX275" fmla="*/ 2319466 w 4603109"/>
                <a:gd name="connsiteY275" fmla="*/ 0 h 924402"/>
                <a:gd name="connsiteX276" fmla="*/ 2322840 w 4603109"/>
                <a:gd name="connsiteY276" fmla="*/ 0 h 924402"/>
                <a:gd name="connsiteX277" fmla="*/ 2329528 w 4603109"/>
                <a:gd name="connsiteY277" fmla="*/ 0 h 924402"/>
                <a:gd name="connsiteX278" fmla="*/ 2330869 w 4603109"/>
                <a:gd name="connsiteY278" fmla="*/ 0 h 924402"/>
                <a:gd name="connsiteX279" fmla="*/ 2332328 w 4603109"/>
                <a:gd name="connsiteY279" fmla="*/ 0 h 924402"/>
                <a:gd name="connsiteX280" fmla="*/ 2332360 w 4603109"/>
                <a:gd name="connsiteY280" fmla="*/ 0 h 924402"/>
                <a:gd name="connsiteX281" fmla="*/ 2335803 w 4603109"/>
                <a:gd name="connsiteY281" fmla="*/ 0 h 924402"/>
                <a:gd name="connsiteX282" fmla="*/ 2343312 w 4603109"/>
                <a:gd name="connsiteY282" fmla="*/ 0 h 924402"/>
                <a:gd name="connsiteX283" fmla="*/ 2344804 w 4603109"/>
                <a:gd name="connsiteY283" fmla="*/ 0 h 924402"/>
                <a:gd name="connsiteX284" fmla="*/ 2346768 w 4603109"/>
                <a:gd name="connsiteY284" fmla="*/ 0 h 924402"/>
                <a:gd name="connsiteX285" fmla="*/ 2347827 w 4603109"/>
                <a:gd name="connsiteY285" fmla="*/ 0 h 924402"/>
                <a:gd name="connsiteX286" fmla="*/ 2352274 w 4603109"/>
                <a:gd name="connsiteY286" fmla="*/ 0 h 924402"/>
                <a:gd name="connsiteX287" fmla="*/ 2359443 w 4603109"/>
                <a:gd name="connsiteY287" fmla="*/ 0 h 924402"/>
                <a:gd name="connsiteX288" fmla="*/ 2359865 w 4603109"/>
                <a:gd name="connsiteY288" fmla="*/ 0 h 924402"/>
                <a:gd name="connsiteX289" fmla="*/ 2359989 w 4603109"/>
                <a:gd name="connsiteY289" fmla="*/ 0 h 924402"/>
                <a:gd name="connsiteX290" fmla="*/ 2360887 w 4603109"/>
                <a:gd name="connsiteY290" fmla="*/ 0 h 924402"/>
                <a:gd name="connsiteX291" fmla="*/ 2360934 w 4603109"/>
                <a:gd name="connsiteY291" fmla="*/ 0 h 924402"/>
                <a:gd name="connsiteX292" fmla="*/ 2371886 w 4603109"/>
                <a:gd name="connsiteY292" fmla="*/ 0 h 924402"/>
                <a:gd name="connsiteX293" fmla="*/ 2373377 w 4603109"/>
                <a:gd name="connsiteY293" fmla="*/ 0 h 924402"/>
                <a:gd name="connsiteX294" fmla="*/ 2377892 w 4603109"/>
                <a:gd name="connsiteY294" fmla="*/ 0 h 924402"/>
                <a:gd name="connsiteX295" fmla="*/ 2382339 w 4603109"/>
                <a:gd name="connsiteY295" fmla="*/ 0 h 924402"/>
                <a:gd name="connsiteX296" fmla="*/ 2390054 w 4603109"/>
                <a:gd name="connsiteY296" fmla="*/ 0 h 924402"/>
                <a:gd name="connsiteX297" fmla="*/ 2419821 w 4603109"/>
                <a:gd name="connsiteY297" fmla="*/ 0 h 924402"/>
                <a:gd name="connsiteX298" fmla="*/ 2427040 w 4603109"/>
                <a:gd name="connsiteY298" fmla="*/ 0 h 924402"/>
                <a:gd name="connsiteX299" fmla="*/ 2436490 w 4603109"/>
                <a:gd name="connsiteY299" fmla="*/ 0 h 924402"/>
                <a:gd name="connsiteX300" fmla="*/ 2444472 w 4603109"/>
                <a:gd name="connsiteY300" fmla="*/ 0 h 924402"/>
                <a:gd name="connsiteX301" fmla="*/ 2448678 w 4603109"/>
                <a:gd name="connsiteY301" fmla="*/ 0 h 924402"/>
                <a:gd name="connsiteX302" fmla="*/ 2450171 w 4603109"/>
                <a:gd name="connsiteY302" fmla="*/ 0 h 924402"/>
                <a:gd name="connsiteX303" fmla="*/ 2450609 w 4603109"/>
                <a:gd name="connsiteY303" fmla="*/ 0 h 924402"/>
                <a:gd name="connsiteX304" fmla="*/ 2463572 w 4603109"/>
                <a:gd name="connsiteY304" fmla="*/ 0 h 924402"/>
                <a:gd name="connsiteX305" fmla="*/ 2471081 w 4603109"/>
                <a:gd name="connsiteY305" fmla="*/ 0 h 924402"/>
                <a:gd name="connsiteX306" fmla="*/ 2472573 w 4603109"/>
                <a:gd name="connsiteY306" fmla="*/ 0 h 924402"/>
                <a:gd name="connsiteX307" fmla="*/ 2474537 w 4603109"/>
                <a:gd name="connsiteY307" fmla="*/ 0 h 924402"/>
                <a:gd name="connsiteX308" fmla="*/ 2475596 w 4603109"/>
                <a:gd name="connsiteY308" fmla="*/ 0 h 924402"/>
                <a:gd name="connsiteX309" fmla="*/ 2477252 w 4603109"/>
                <a:gd name="connsiteY309" fmla="*/ 0 h 924402"/>
                <a:gd name="connsiteX310" fmla="*/ 2478712 w 4603109"/>
                <a:gd name="connsiteY310" fmla="*/ 0 h 924402"/>
                <a:gd name="connsiteX311" fmla="*/ 2478743 w 4603109"/>
                <a:gd name="connsiteY311" fmla="*/ 0 h 924402"/>
                <a:gd name="connsiteX312" fmla="*/ 2480043 w 4603109"/>
                <a:gd name="connsiteY312" fmla="*/ 0 h 924402"/>
                <a:gd name="connsiteX313" fmla="*/ 2499655 w 4603109"/>
                <a:gd name="connsiteY313" fmla="*/ 0 h 924402"/>
                <a:gd name="connsiteX314" fmla="*/ 2501146 w 4603109"/>
                <a:gd name="connsiteY314" fmla="*/ 0 h 924402"/>
                <a:gd name="connsiteX315" fmla="*/ 2505661 w 4603109"/>
                <a:gd name="connsiteY315" fmla="*/ 0 h 924402"/>
                <a:gd name="connsiteX316" fmla="*/ 2508776 w 4603109"/>
                <a:gd name="connsiteY316" fmla="*/ 0 h 924402"/>
                <a:gd name="connsiteX317" fmla="*/ 2510108 w 4603109"/>
                <a:gd name="connsiteY317" fmla="*/ 0 h 924402"/>
                <a:gd name="connsiteX318" fmla="*/ 2524178 w 4603109"/>
                <a:gd name="connsiteY318" fmla="*/ 0 h 924402"/>
                <a:gd name="connsiteX319" fmla="*/ 2525248 w 4603109"/>
                <a:gd name="connsiteY319" fmla="*/ 0 h 924402"/>
                <a:gd name="connsiteX320" fmla="*/ 2525669 w 4603109"/>
                <a:gd name="connsiteY320" fmla="*/ 0 h 924402"/>
                <a:gd name="connsiteX321" fmla="*/ 2552329 w 4603109"/>
                <a:gd name="connsiteY321" fmla="*/ 0 h 924402"/>
                <a:gd name="connsiteX322" fmla="*/ 2552751 w 4603109"/>
                <a:gd name="connsiteY322" fmla="*/ 0 h 924402"/>
                <a:gd name="connsiteX323" fmla="*/ 2554242 w 4603109"/>
                <a:gd name="connsiteY323" fmla="*/ 0 h 924402"/>
                <a:gd name="connsiteX324" fmla="*/ 2574787 w 4603109"/>
                <a:gd name="connsiteY324" fmla="*/ 0 h 924402"/>
                <a:gd name="connsiteX325" fmla="*/ 2576279 w 4603109"/>
                <a:gd name="connsiteY325" fmla="*/ 0 h 924402"/>
                <a:gd name="connsiteX326" fmla="*/ 2576447 w 4603109"/>
                <a:gd name="connsiteY326" fmla="*/ 0 h 924402"/>
                <a:gd name="connsiteX327" fmla="*/ 2577940 w 4603109"/>
                <a:gd name="connsiteY327" fmla="*/ 0 h 924402"/>
                <a:gd name="connsiteX328" fmla="*/ 2603360 w 4603109"/>
                <a:gd name="connsiteY328" fmla="*/ 0 h 924402"/>
                <a:gd name="connsiteX329" fmla="*/ 2604852 w 4603109"/>
                <a:gd name="connsiteY329" fmla="*/ 0 h 924402"/>
                <a:gd name="connsiteX330" fmla="*/ 2605021 w 4603109"/>
                <a:gd name="connsiteY330" fmla="*/ 0 h 924402"/>
                <a:gd name="connsiteX331" fmla="*/ 2605484 w 4603109"/>
                <a:gd name="connsiteY331" fmla="*/ 0 h 924402"/>
                <a:gd name="connsiteX332" fmla="*/ 2606481 w 4603109"/>
                <a:gd name="connsiteY332" fmla="*/ 0 h 924402"/>
                <a:gd name="connsiteX333" fmla="*/ 2606512 w 4603109"/>
                <a:gd name="connsiteY333" fmla="*/ 0 h 924402"/>
                <a:gd name="connsiteX334" fmla="*/ 2606976 w 4603109"/>
                <a:gd name="connsiteY334" fmla="*/ 0 h 924402"/>
                <a:gd name="connsiteX335" fmla="*/ 2618923 w 4603109"/>
                <a:gd name="connsiteY335" fmla="*/ 0 h 924402"/>
                <a:gd name="connsiteX336" fmla="*/ 2621248 w 4603109"/>
                <a:gd name="connsiteY336" fmla="*/ 0 h 924402"/>
                <a:gd name="connsiteX337" fmla="*/ 2622740 w 4603109"/>
                <a:gd name="connsiteY337" fmla="*/ 0 h 924402"/>
                <a:gd name="connsiteX338" fmla="*/ 2627885 w 4603109"/>
                <a:gd name="connsiteY338" fmla="*/ 0 h 924402"/>
                <a:gd name="connsiteX339" fmla="*/ 2629377 w 4603109"/>
                <a:gd name="connsiteY339" fmla="*/ 0 h 924402"/>
                <a:gd name="connsiteX340" fmla="*/ 2634058 w 4603109"/>
                <a:gd name="connsiteY340" fmla="*/ 0 h 924402"/>
                <a:gd name="connsiteX341" fmla="*/ 2635549 w 4603109"/>
                <a:gd name="connsiteY341" fmla="*/ 0 h 924402"/>
                <a:gd name="connsiteX342" fmla="*/ 2636545 w 4603109"/>
                <a:gd name="connsiteY342" fmla="*/ 0 h 924402"/>
                <a:gd name="connsiteX343" fmla="*/ 2648987 w 4603109"/>
                <a:gd name="connsiteY343" fmla="*/ 0 h 924402"/>
                <a:gd name="connsiteX344" fmla="*/ 2649821 w 4603109"/>
                <a:gd name="connsiteY344" fmla="*/ 0 h 924402"/>
                <a:gd name="connsiteX345" fmla="*/ 2651313 w 4603109"/>
                <a:gd name="connsiteY345" fmla="*/ 0 h 924402"/>
                <a:gd name="connsiteX346" fmla="*/ 2651947 w 4603109"/>
                <a:gd name="connsiteY346" fmla="*/ 0 h 924402"/>
                <a:gd name="connsiteX347" fmla="*/ 2653017 w 4603109"/>
                <a:gd name="connsiteY347" fmla="*/ 0 h 924402"/>
                <a:gd name="connsiteX348" fmla="*/ 2653438 w 4603109"/>
                <a:gd name="connsiteY348" fmla="*/ 0 h 924402"/>
                <a:gd name="connsiteX349" fmla="*/ 2656459 w 4603109"/>
                <a:gd name="connsiteY349" fmla="*/ 0 h 924402"/>
                <a:gd name="connsiteX350" fmla="*/ 2657950 w 4603109"/>
                <a:gd name="connsiteY350" fmla="*/ 0 h 924402"/>
                <a:gd name="connsiteX351" fmla="*/ 2665460 w 4603109"/>
                <a:gd name="connsiteY351" fmla="*/ 0 h 924402"/>
                <a:gd name="connsiteX352" fmla="*/ 2680098 w 4603109"/>
                <a:gd name="connsiteY352" fmla="*/ 0 h 924402"/>
                <a:gd name="connsiteX353" fmla="*/ 2680520 w 4603109"/>
                <a:gd name="connsiteY353" fmla="*/ 0 h 924402"/>
                <a:gd name="connsiteX354" fmla="*/ 2682011 w 4603109"/>
                <a:gd name="connsiteY354" fmla="*/ 0 h 924402"/>
                <a:gd name="connsiteX355" fmla="*/ 2692542 w 4603109"/>
                <a:gd name="connsiteY355" fmla="*/ 0 h 924402"/>
                <a:gd name="connsiteX356" fmla="*/ 2702556 w 4603109"/>
                <a:gd name="connsiteY356" fmla="*/ 0 h 924402"/>
                <a:gd name="connsiteX357" fmla="*/ 2704048 w 4603109"/>
                <a:gd name="connsiteY357" fmla="*/ 0 h 924402"/>
                <a:gd name="connsiteX358" fmla="*/ 2724289 w 4603109"/>
                <a:gd name="connsiteY358" fmla="*/ 0 h 924402"/>
                <a:gd name="connsiteX359" fmla="*/ 2731129 w 4603109"/>
                <a:gd name="connsiteY359" fmla="*/ 0 h 924402"/>
                <a:gd name="connsiteX360" fmla="*/ 2732621 w 4603109"/>
                <a:gd name="connsiteY360" fmla="*/ 0 h 924402"/>
                <a:gd name="connsiteX361" fmla="*/ 2733253 w 4603109"/>
                <a:gd name="connsiteY361" fmla="*/ 0 h 924402"/>
                <a:gd name="connsiteX362" fmla="*/ 2734745 w 4603109"/>
                <a:gd name="connsiteY362" fmla="*/ 0 h 924402"/>
                <a:gd name="connsiteX363" fmla="*/ 2746692 w 4603109"/>
                <a:gd name="connsiteY363" fmla="*/ 0 h 924402"/>
                <a:gd name="connsiteX364" fmla="*/ 2749017 w 4603109"/>
                <a:gd name="connsiteY364" fmla="*/ 0 h 924402"/>
                <a:gd name="connsiteX365" fmla="*/ 2750509 w 4603109"/>
                <a:gd name="connsiteY365" fmla="*/ 0 h 924402"/>
                <a:gd name="connsiteX366" fmla="*/ 2754354 w 4603109"/>
                <a:gd name="connsiteY366" fmla="*/ 0 h 924402"/>
                <a:gd name="connsiteX367" fmla="*/ 2755654 w 4603109"/>
                <a:gd name="connsiteY367" fmla="*/ 0 h 924402"/>
                <a:gd name="connsiteX368" fmla="*/ 2757146 w 4603109"/>
                <a:gd name="connsiteY368" fmla="*/ 0 h 924402"/>
                <a:gd name="connsiteX369" fmla="*/ 2761827 w 4603109"/>
                <a:gd name="connsiteY369" fmla="*/ 0 h 924402"/>
                <a:gd name="connsiteX370" fmla="*/ 2763318 w 4603109"/>
                <a:gd name="connsiteY370" fmla="*/ 0 h 924402"/>
                <a:gd name="connsiteX371" fmla="*/ 2776756 w 4603109"/>
                <a:gd name="connsiteY371" fmla="*/ 0 h 924402"/>
                <a:gd name="connsiteX372" fmla="*/ 2777590 w 4603109"/>
                <a:gd name="connsiteY372" fmla="*/ 0 h 924402"/>
                <a:gd name="connsiteX373" fmla="*/ 2779082 w 4603109"/>
                <a:gd name="connsiteY373" fmla="*/ 0 h 924402"/>
                <a:gd name="connsiteX374" fmla="*/ 2783442 w 4603109"/>
                <a:gd name="connsiteY374" fmla="*/ 0 h 924402"/>
                <a:gd name="connsiteX375" fmla="*/ 2784228 w 4603109"/>
                <a:gd name="connsiteY375" fmla="*/ 0 h 924402"/>
                <a:gd name="connsiteX376" fmla="*/ 2785719 w 4603109"/>
                <a:gd name="connsiteY376" fmla="*/ 0 h 924402"/>
                <a:gd name="connsiteX377" fmla="*/ 2786473 w 4603109"/>
                <a:gd name="connsiteY377" fmla="*/ 0 h 924402"/>
                <a:gd name="connsiteX378" fmla="*/ 2793229 w 4603109"/>
                <a:gd name="connsiteY378" fmla="*/ 0 h 924402"/>
                <a:gd name="connsiteX379" fmla="*/ 2799367 w 4603109"/>
                <a:gd name="connsiteY379" fmla="*/ 0 h 924402"/>
                <a:gd name="connsiteX380" fmla="*/ 2813506 w 4603109"/>
                <a:gd name="connsiteY380" fmla="*/ 0 h 924402"/>
                <a:gd name="connsiteX381" fmla="*/ 2820311 w 4603109"/>
                <a:gd name="connsiteY381" fmla="*/ 0 h 924402"/>
                <a:gd name="connsiteX382" fmla="*/ 2827893 w 4603109"/>
                <a:gd name="connsiteY382" fmla="*/ 0 h 924402"/>
                <a:gd name="connsiteX383" fmla="*/ 2827940 w 4603109"/>
                <a:gd name="connsiteY383" fmla="*/ 0 h 924402"/>
                <a:gd name="connsiteX384" fmla="*/ 2829431 w 4603109"/>
                <a:gd name="connsiteY384" fmla="*/ 0 h 924402"/>
                <a:gd name="connsiteX385" fmla="*/ 2829978 w 4603109"/>
                <a:gd name="connsiteY385" fmla="*/ 0 h 924402"/>
                <a:gd name="connsiteX386" fmla="*/ 2852058 w 4603109"/>
                <a:gd name="connsiteY386" fmla="*/ 0 h 924402"/>
                <a:gd name="connsiteX387" fmla="*/ 2857060 w 4603109"/>
                <a:gd name="connsiteY387" fmla="*/ 0 h 924402"/>
                <a:gd name="connsiteX388" fmla="*/ 2857958 w 4603109"/>
                <a:gd name="connsiteY388" fmla="*/ 0 h 924402"/>
                <a:gd name="connsiteX389" fmla="*/ 2871601 w 4603109"/>
                <a:gd name="connsiteY389" fmla="*/ 0 h 924402"/>
                <a:gd name="connsiteX390" fmla="*/ 2882123 w 4603109"/>
                <a:gd name="connsiteY390" fmla="*/ 0 h 924402"/>
                <a:gd name="connsiteX391" fmla="*/ 2894046 w 4603109"/>
                <a:gd name="connsiteY391" fmla="*/ 0 h 924402"/>
                <a:gd name="connsiteX392" fmla="*/ 2903496 w 4603109"/>
                <a:gd name="connsiteY392" fmla="*/ 0 h 924402"/>
                <a:gd name="connsiteX393" fmla="*/ 2911211 w 4603109"/>
                <a:gd name="connsiteY393" fmla="*/ 0 h 924402"/>
                <a:gd name="connsiteX394" fmla="*/ 2914242 w 4603109"/>
                <a:gd name="connsiteY394" fmla="*/ 0 h 924402"/>
                <a:gd name="connsiteX395" fmla="*/ 2914461 w 4603109"/>
                <a:gd name="connsiteY395" fmla="*/ 0 h 924402"/>
                <a:gd name="connsiteX396" fmla="*/ 2924111 w 4603109"/>
                <a:gd name="connsiteY396" fmla="*/ 0 h 924402"/>
                <a:gd name="connsiteX397" fmla="*/ 2927136 w 4603109"/>
                <a:gd name="connsiteY397" fmla="*/ 0 h 924402"/>
                <a:gd name="connsiteX398" fmla="*/ 2933561 w 4603109"/>
                <a:gd name="connsiteY398" fmla="*/ 0 h 924402"/>
                <a:gd name="connsiteX399" fmla="*/ 2939580 w 4603109"/>
                <a:gd name="connsiteY399" fmla="*/ 0 h 924402"/>
                <a:gd name="connsiteX400" fmla="*/ 2941275 w 4603109"/>
                <a:gd name="connsiteY400" fmla="*/ 0 h 924402"/>
                <a:gd name="connsiteX401" fmla="*/ 2941543 w 4603109"/>
                <a:gd name="connsiteY401" fmla="*/ 0 h 924402"/>
                <a:gd name="connsiteX402" fmla="*/ 2945586 w 4603109"/>
                <a:gd name="connsiteY402" fmla="*/ 0 h 924402"/>
                <a:gd name="connsiteX403" fmla="*/ 2950032 w 4603109"/>
                <a:gd name="connsiteY403" fmla="*/ 0 h 924402"/>
                <a:gd name="connsiteX404" fmla="*/ 2955662 w 4603109"/>
                <a:gd name="connsiteY404" fmla="*/ 0 h 924402"/>
                <a:gd name="connsiteX405" fmla="*/ 2955709 w 4603109"/>
                <a:gd name="connsiteY405" fmla="*/ 0 h 924402"/>
                <a:gd name="connsiteX406" fmla="*/ 2957200 w 4603109"/>
                <a:gd name="connsiteY406" fmla="*/ 0 h 924402"/>
                <a:gd name="connsiteX407" fmla="*/ 2957747 w 4603109"/>
                <a:gd name="connsiteY407" fmla="*/ 0 h 924402"/>
                <a:gd name="connsiteX408" fmla="*/ 2968152 w 4603109"/>
                <a:gd name="connsiteY408" fmla="*/ 0 h 924402"/>
                <a:gd name="connsiteX409" fmla="*/ 2969644 w 4603109"/>
                <a:gd name="connsiteY409" fmla="*/ 0 h 924402"/>
                <a:gd name="connsiteX410" fmla="*/ 2972667 w 4603109"/>
                <a:gd name="connsiteY410" fmla="*/ 0 h 924402"/>
                <a:gd name="connsiteX411" fmla="*/ 2977114 w 4603109"/>
                <a:gd name="connsiteY411" fmla="*/ 0 h 924402"/>
                <a:gd name="connsiteX412" fmla="*/ 2984829 w 4603109"/>
                <a:gd name="connsiteY412" fmla="*/ 0 h 924402"/>
                <a:gd name="connsiteX413" fmla="*/ 2985727 w 4603109"/>
                <a:gd name="connsiteY413" fmla="*/ 0 h 924402"/>
                <a:gd name="connsiteX414" fmla="*/ 2999370 w 4603109"/>
                <a:gd name="connsiteY414" fmla="*/ 0 h 924402"/>
                <a:gd name="connsiteX415" fmla="*/ 3021815 w 4603109"/>
                <a:gd name="connsiteY415" fmla="*/ 0 h 924402"/>
                <a:gd name="connsiteX416" fmla="*/ 3031265 w 4603109"/>
                <a:gd name="connsiteY416" fmla="*/ 0 h 924402"/>
                <a:gd name="connsiteX417" fmla="*/ 3042230 w 4603109"/>
                <a:gd name="connsiteY417" fmla="*/ 0 h 924402"/>
                <a:gd name="connsiteX418" fmla="*/ 3044946 w 4603109"/>
                <a:gd name="connsiteY418" fmla="*/ 0 h 924402"/>
                <a:gd name="connsiteX419" fmla="*/ 3051880 w 4603109"/>
                <a:gd name="connsiteY419" fmla="*/ 0 h 924402"/>
                <a:gd name="connsiteX420" fmla="*/ 3061330 w 4603109"/>
                <a:gd name="connsiteY420" fmla="*/ 0 h 924402"/>
                <a:gd name="connsiteX421" fmla="*/ 3067349 w 4603109"/>
                <a:gd name="connsiteY421" fmla="*/ 0 h 924402"/>
                <a:gd name="connsiteX422" fmla="*/ 3069312 w 4603109"/>
                <a:gd name="connsiteY422" fmla="*/ 0 h 924402"/>
                <a:gd name="connsiteX423" fmla="*/ 3073355 w 4603109"/>
                <a:gd name="connsiteY423" fmla="*/ 0 h 924402"/>
                <a:gd name="connsiteX424" fmla="*/ 3073518 w 4603109"/>
                <a:gd name="connsiteY424" fmla="*/ 0 h 924402"/>
                <a:gd name="connsiteX425" fmla="*/ 3075011 w 4603109"/>
                <a:gd name="connsiteY425" fmla="*/ 0 h 924402"/>
                <a:gd name="connsiteX426" fmla="*/ 3077801 w 4603109"/>
                <a:gd name="connsiteY426" fmla="*/ 0 h 924402"/>
                <a:gd name="connsiteX427" fmla="*/ 3095921 w 4603109"/>
                <a:gd name="connsiteY427" fmla="*/ 0 h 924402"/>
                <a:gd name="connsiteX428" fmla="*/ 3097413 w 4603109"/>
                <a:gd name="connsiteY428" fmla="*/ 0 h 924402"/>
                <a:gd name="connsiteX429" fmla="*/ 3100436 w 4603109"/>
                <a:gd name="connsiteY429" fmla="*/ 0 h 924402"/>
                <a:gd name="connsiteX430" fmla="*/ 3103552 w 4603109"/>
                <a:gd name="connsiteY430" fmla="*/ 0 h 924402"/>
                <a:gd name="connsiteX431" fmla="*/ 3104883 w 4603109"/>
                <a:gd name="connsiteY431" fmla="*/ 0 h 924402"/>
                <a:gd name="connsiteX432" fmla="*/ 3120023 w 4603109"/>
                <a:gd name="connsiteY432" fmla="*/ 0 h 924402"/>
                <a:gd name="connsiteX433" fmla="*/ 3120445 w 4603109"/>
                <a:gd name="connsiteY433" fmla="*/ 0 h 924402"/>
                <a:gd name="connsiteX434" fmla="*/ 3149018 w 4603109"/>
                <a:gd name="connsiteY434" fmla="*/ 0 h 924402"/>
                <a:gd name="connsiteX435" fmla="*/ 3150088 w 4603109"/>
                <a:gd name="connsiteY435" fmla="*/ 0 h 924402"/>
                <a:gd name="connsiteX436" fmla="*/ 3150509 w 4603109"/>
                <a:gd name="connsiteY436" fmla="*/ 0 h 924402"/>
                <a:gd name="connsiteX437" fmla="*/ 3171054 w 4603109"/>
                <a:gd name="connsiteY437" fmla="*/ 0 h 924402"/>
                <a:gd name="connsiteX438" fmla="*/ 3172715 w 4603109"/>
                <a:gd name="connsiteY438" fmla="*/ 0 h 924402"/>
                <a:gd name="connsiteX439" fmla="*/ 3199627 w 4603109"/>
                <a:gd name="connsiteY439" fmla="*/ 0 h 924402"/>
                <a:gd name="connsiteX440" fmla="*/ 3201119 w 4603109"/>
                <a:gd name="connsiteY440" fmla="*/ 0 h 924402"/>
                <a:gd name="connsiteX441" fmla="*/ 3201287 w 4603109"/>
                <a:gd name="connsiteY441" fmla="*/ 0 h 924402"/>
                <a:gd name="connsiteX442" fmla="*/ 3201751 w 4603109"/>
                <a:gd name="connsiteY442" fmla="*/ 0 h 924402"/>
                <a:gd name="connsiteX443" fmla="*/ 3202780 w 4603109"/>
                <a:gd name="connsiteY443" fmla="*/ 0 h 924402"/>
                <a:gd name="connsiteX444" fmla="*/ 3217515 w 4603109"/>
                <a:gd name="connsiteY444" fmla="*/ 0 h 924402"/>
                <a:gd name="connsiteX445" fmla="*/ 3224152 w 4603109"/>
                <a:gd name="connsiteY445" fmla="*/ 0 h 924402"/>
                <a:gd name="connsiteX446" fmla="*/ 3230324 w 4603109"/>
                <a:gd name="connsiteY446" fmla="*/ 0 h 924402"/>
                <a:gd name="connsiteX447" fmla="*/ 3231321 w 4603109"/>
                <a:gd name="connsiteY447" fmla="*/ 0 h 924402"/>
                <a:gd name="connsiteX448" fmla="*/ 3231816 w 4603109"/>
                <a:gd name="connsiteY448" fmla="*/ 0 h 924402"/>
                <a:gd name="connsiteX449" fmla="*/ 3243763 w 4603109"/>
                <a:gd name="connsiteY449" fmla="*/ 0 h 924402"/>
                <a:gd name="connsiteX450" fmla="*/ 3246088 w 4603109"/>
                <a:gd name="connsiteY450" fmla="*/ 0 h 924402"/>
                <a:gd name="connsiteX451" fmla="*/ 3247580 w 4603109"/>
                <a:gd name="connsiteY451" fmla="*/ 0 h 924402"/>
                <a:gd name="connsiteX452" fmla="*/ 3247792 w 4603109"/>
                <a:gd name="connsiteY452" fmla="*/ 0 h 924402"/>
                <a:gd name="connsiteX453" fmla="*/ 3248214 w 4603109"/>
                <a:gd name="connsiteY453" fmla="*/ 0 h 924402"/>
                <a:gd name="connsiteX454" fmla="*/ 3252725 w 4603109"/>
                <a:gd name="connsiteY454" fmla="*/ 0 h 924402"/>
                <a:gd name="connsiteX455" fmla="*/ 3254217 w 4603109"/>
                <a:gd name="connsiteY455" fmla="*/ 0 h 924402"/>
                <a:gd name="connsiteX456" fmla="*/ 3260235 w 4603109"/>
                <a:gd name="connsiteY456" fmla="*/ 0 h 924402"/>
                <a:gd name="connsiteX457" fmla="*/ 3276787 w 4603109"/>
                <a:gd name="connsiteY457" fmla="*/ 0 h 924402"/>
                <a:gd name="connsiteX458" fmla="*/ 3277857 w 4603109"/>
                <a:gd name="connsiteY458" fmla="*/ 0 h 924402"/>
                <a:gd name="connsiteX459" fmla="*/ 3278278 w 4603109"/>
                <a:gd name="connsiteY459" fmla="*/ 0 h 924402"/>
                <a:gd name="connsiteX460" fmla="*/ 3290300 w 4603109"/>
                <a:gd name="connsiteY460" fmla="*/ 0 h 924402"/>
                <a:gd name="connsiteX461" fmla="*/ 3298823 w 4603109"/>
                <a:gd name="connsiteY461" fmla="*/ 0 h 924402"/>
                <a:gd name="connsiteX462" fmla="*/ 3327396 w 4603109"/>
                <a:gd name="connsiteY462" fmla="*/ 0 h 924402"/>
                <a:gd name="connsiteX463" fmla="*/ 3328888 w 4603109"/>
                <a:gd name="connsiteY463" fmla="*/ 0 h 924402"/>
                <a:gd name="connsiteX464" fmla="*/ 3329520 w 4603109"/>
                <a:gd name="connsiteY464" fmla="*/ 0 h 924402"/>
                <a:gd name="connsiteX465" fmla="*/ 3345284 w 4603109"/>
                <a:gd name="connsiteY465" fmla="*/ 0 h 924402"/>
                <a:gd name="connsiteX466" fmla="*/ 3349129 w 4603109"/>
                <a:gd name="connsiteY466" fmla="*/ 0 h 924402"/>
                <a:gd name="connsiteX467" fmla="*/ 3351921 w 4603109"/>
                <a:gd name="connsiteY467" fmla="*/ 0 h 924402"/>
                <a:gd name="connsiteX468" fmla="*/ 3358093 w 4603109"/>
                <a:gd name="connsiteY468" fmla="*/ 0 h 924402"/>
                <a:gd name="connsiteX469" fmla="*/ 3359585 w 4603109"/>
                <a:gd name="connsiteY469" fmla="*/ 0 h 924402"/>
                <a:gd name="connsiteX470" fmla="*/ 3371532 w 4603109"/>
                <a:gd name="connsiteY470" fmla="*/ 0 h 924402"/>
                <a:gd name="connsiteX471" fmla="*/ 3373857 w 4603109"/>
                <a:gd name="connsiteY471" fmla="*/ 0 h 924402"/>
                <a:gd name="connsiteX472" fmla="*/ 3375349 w 4603109"/>
                <a:gd name="connsiteY472" fmla="*/ 0 h 924402"/>
                <a:gd name="connsiteX473" fmla="*/ 3380494 w 4603109"/>
                <a:gd name="connsiteY473" fmla="*/ 0 h 924402"/>
                <a:gd name="connsiteX474" fmla="*/ 3381986 w 4603109"/>
                <a:gd name="connsiteY474" fmla="*/ 0 h 924402"/>
                <a:gd name="connsiteX475" fmla="*/ 3388004 w 4603109"/>
                <a:gd name="connsiteY475" fmla="*/ 0 h 924402"/>
                <a:gd name="connsiteX476" fmla="*/ 3408282 w 4603109"/>
                <a:gd name="connsiteY476" fmla="*/ 0 h 924402"/>
                <a:gd name="connsiteX477" fmla="*/ 3418069 w 4603109"/>
                <a:gd name="connsiteY477" fmla="*/ 0 h 924402"/>
                <a:gd name="connsiteX478" fmla="*/ 3424207 w 4603109"/>
                <a:gd name="connsiteY478" fmla="*/ 0 h 924402"/>
                <a:gd name="connsiteX479" fmla="*/ 3424753 w 4603109"/>
                <a:gd name="connsiteY479" fmla="*/ 0 h 924402"/>
                <a:gd name="connsiteX480" fmla="*/ 3452733 w 4603109"/>
                <a:gd name="connsiteY480" fmla="*/ 0 h 924402"/>
                <a:gd name="connsiteX481" fmla="*/ 3454818 w 4603109"/>
                <a:gd name="connsiteY481" fmla="*/ 0 h 924402"/>
                <a:gd name="connsiteX482" fmla="*/ 3476898 w 4603109"/>
                <a:gd name="connsiteY482" fmla="*/ 0 h 924402"/>
                <a:gd name="connsiteX483" fmla="*/ 3496441 w 4603109"/>
                <a:gd name="connsiteY483" fmla="*/ 0 h 924402"/>
                <a:gd name="connsiteX484" fmla="*/ 3509236 w 4603109"/>
                <a:gd name="connsiteY484" fmla="*/ 0 h 924402"/>
                <a:gd name="connsiteX485" fmla="*/ 3518886 w 4603109"/>
                <a:gd name="connsiteY485" fmla="*/ 0 h 924402"/>
                <a:gd name="connsiteX486" fmla="*/ 3528336 w 4603109"/>
                <a:gd name="connsiteY486" fmla="*/ 0 h 924402"/>
                <a:gd name="connsiteX487" fmla="*/ 3536051 w 4603109"/>
                <a:gd name="connsiteY487" fmla="*/ 0 h 924402"/>
                <a:gd name="connsiteX488" fmla="*/ 3539301 w 4603109"/>
                <a:gd name="connsiteY488" fmla="*/ 0 h 924402"/>
                <a:gd name="connsiteX489" fmla="*/ 3540361 w 4603109"/>
                <a:gd name="connsiteY489" fmla="*/ 0 h 924402"/>
                <a:gd name="connsiteX490" fmla="*/ 3544807 w 4603109"/>
                <a:gd name="connsiteY490" fmla="*/ 0 h 924402"/>
                <a:gd name="connsiteX491" fmla="*/ 3551976 w 4603109"/>
                <a:gd name="connsiteY491" fmla="*/ 0 h 924402"/>
                <a:gd name="connsiteX492" fmla="*/ 3552522 w 4603109"/>
                <a:gd name="connsiteY492" fmla="*/ 0 h 924402"/>
                <a:gd name="connsiteX493" fmla="*/ 3564420 w 4603109"/>
                <a:gd name="connsiteY493" fmla="*/ 0 h 924402"/>
                <a:gd name="connsiteX494" fmla="*/ 3570426 w 4603109"/>
                <a:gd name="connsiteY494" fmla="*/ 0 h 924402"/>
                <a:gd name="connsiteX495" fmla="*/ 3574872 w 4603109"/>
                <a:gd name="connsiteY495" fmla="*/ 0 h 924402"/>
                <a:gd name="connsiteX496" fmla="*/ 3580502 w 4603109"/>
                <a:gd name="connsiteY496" fmla="*/ 0 h 924402"/>
                <a:gd name="connsiteX497" fmla="*/ 3582587 w 4603109"/>
                <a:gd name="connsiteY497" fmla="*/ 0 h 924402"/>
                <a:gd name="connsiteX498" fmla="*/ 3624210 w 4603109"/>
                <a:gd name="connsiteY498" fmla="*/ 0 h 924402"/>
                <a:gd name="connsiteX499" fmla="*/ 3637005 w 4603109"/>
                <a:gd name="connsiteY499" fmla="*/ 0 h 924402"/>
                <a:gd name="connsiteX500" fmla="*/ 3646655 w 4603109"/>
                <a:gd name="connsiteY500" fmla="*/ 0 h 924402"/>
                <a:gd name="connsiteX501" fmla="*/ 3656105 w 4603109"/>
                <a:gd name="connsiteY501" fmla="*/ 0 h 924402"/>
                <a:gd name="connsiteX502" fmla="*/ 3667070 w 4603109"/>
                <a:gd name="connsiteY502" fmla="*/ 0 h 924402"/>
                <a:gd name="connsiteX503" fmla="*/ 3668130 w 4603109"/>
                <a:gd name="connsiteY503" fmla="*/ 0 h 924402"/>
                <a:gd name="connsiteX504" fmla="*/ 3669786 w 4603109"/>
                <a:gd name="connsiteY504" fmla="*/ 0 h 924402"/>
                <a:gd name="connsiteX505" fmla="*/ 3672576 w 4603109"/>
                <a:gd name="connsiteY505" fmla="*/ 0 h 924402"/>
                <a:gd name="connsiteX506" fmla="*/ 3692189 w 4603109"/>
                <a:gd name="connsiteY506" fmla="*/ 0 h 924402"/>
                <a:gd name="connsiteX507" fmla="*/ 3698195 w 4603109"/>
                <a:gd name="connsiteY507" fmla="*/ 0 h 924402"/>
                <a:gd name="connsiteX508" fmla="*/ 3702641 w 4603109"/>
                <a:gd name="connsiteY508" fmla="*/ 0 h 924402"/>
                <a:gd name="connsiteX509" fmla="*/ 3744863 w 4603109"/>
                <a:gd name="connsiteY509" fmla="*/ 0 h 924402"/>
                <a:gd name="connsiteX510" fmla="*/ 3745285 w 4603109"/>
                <a:gd name="connsiteY510" fmla="*/ 0 h 924402"/>
                <a:gd name="connsiteX511" fmla="*/ 3795894 w 4603109"/>
                <a:gd name="connsiteY511" fmla="*/ 0 h 924402"/>
                <a:gd name="connsiteX512" fmla="*/ 3797555 w 4603109"/>
                <a:gd name="connsiteY512" fmla="*/ 0 h 924402"/>
                <a:gd name="connsiteX513" fmla="*/ 3826591 w 4603109"/>
                <a:gd name="connsiteY513" fmla="*/ 0 h 924402"/>
                <a:gd name="connsiteX514" fmla="*/ 3842355 w 4603109"/>
                <a:gd name="connsiteY514" fmla="*/ 0 h 924402"/>
                <a:gd name="connsiteX515" fmla="*/ 3848992 w 4603109"/>
                <a:gd name="connsiteY515" fmla="*/ 0 h 924402"/>
                <a:gd name="connsiteX516" fmla="*/ 3872632 w 4603109"/>
                <a:gd name="connsiteY516" fmla="*/ 0 h 924402"/>
                <a:gd name="connsiteX517" fmla="*/ 3873054 w 4603109"/>
                <a:gd name="connsiteY517" fmla="*/ 0 h 924402"/>
                <a:gd name="connsiteX518" fmla="*/ 3885075 w 4603109"/>
                <a:gd name="connsiteY518" fmla="*/ 0 h 924402"/>
                <a:gd name="connsiteX519" fmla="*/ 3923663 w 4603109"/>
                <a:gd name="connsiteY519" fmla="*/ 0 h 924402"/>
                <a:gd name="connsiteX520" fmla="*/ 3954360 w 4603109"/>
                <a:gd name="connsiteY520" fmla="*/ 0 h 924402"/>
                <a:gd name="connsiteX521" fmla="*/ 3970124 w 4603109"/>
                <a:gd name="connsiteY521" fmla="*/ 0 h 924402"/>
                <a:gd name="connsiteX522" fmla="*/ 3976761 w 4603109"/>
                <a:gd name="connsiteY522" fmla="*/ 0 h 924402"/>
                <a:gd name="connsiteX523" fmla="*/ 4012844 w 4603109"/>
                <a:gd name="connsiteY523" fmla="*/ 0 h 924402"/>
                <a:gd name="connsiteX524" fmla="*/ 4049593 w 4603109"/>
                <a:gd name="connsiteY524" fmla="*/ 0 h 924402"/>
                <a:gd name="connsiteX525" fmla="*/ 4169647 w 4603109"/>
                <a:gd name="connsiteY525" fmla="*/ 0 h 924402"/>
                <a:gd name="connsiteX526" fmla="*/ 4177362 w 4603109"/>
                <a:gd name="connsiteY526" fmla="*/ 0 h 924402"/>
                <a:gd name="connsiteX527" fmla="*/ 4297416 w 4603109"/>
                <a:gd name="connsiteY527" fmla="*/ 0 h 924402"/>
                <a:gd name="connsiteX528" fmla="*/ 4379339 w 4603109"/>
                <a:gd name="connsiteY528" fmla="*/ 47054 h 924402"/>
                <a:gd name="connsiteX529" fmla="*/ 4591731 w 4603109"/>
                <a:gd name="connsiteY529" fmla="*/ 415146 h 924402"/>
                <a:gd name="connsiteX530" fmla="*/ 4591731 w 4603109"/>
                <a:gd name="connsiteY530" fmla="*/ 509257 h 924402"/>
                <a:gd name="connsiteX531" fmla="*/ 4379339 w 4603109"/>
                <a:gd name="connsiteY531" fmla="*/ 877348 h 924402"/>
                <a:gd name="connsiteX532" fmla="*/ 4297416 w 4603109"/>
                <a:gd name="connsiteY532" fmla="*/ 924402 h 924402"/>
                <a:gd name="connsiteX533" fmla="*/ 4169647 w 4603109"/>
                <a:gd name="connsiteY533" fmla="*/ 924402 h 924402"/>
                <a:gd name="connsiteX534" fmla="*/ 3976761 w 4603109"/>
                <a:gd name="connsiteY534" fmla="*/ 924402 h 924402"/>
                <a:gd name="connsiteX535" fmla="*/ 3872632 w 4603109"/>
                <a:gd name="connsiteY535" fmla="*/ 924402 h 924402"/>
                <a:gd name="connsiteX536" fmla="*/ 3848992 w 4603109"/>
                <a:gd name="connsiteY536" fmla="*/ 924402 h 924402"/>
                <a:gd name="connsiteX537" fmla="*/ 3744863 w 4603109"/>
                <a:gd name="connsiteY537" fmla="*/ 924402 h 924402"/>
                <a:gd name="connsiteX538" fmla="*/ 3702641 w 4603109"/>
                <a:gd name="connsiteY538" fmla="*/ 924402 h 924402"/>
                <a:gd name="connsiteX539" fmla="*/ 3672576 w 4603109"/>
                <a:gd name="connsiteY539" fmla="*/ 924402 h 924402"/>
                <a:gd name="connsiteX540" fmla="*/ 3656105 w 4603109"/>
                <a:gd name="connsiteY540" fmla="*/ 924402 h 924402"/>
                <a:gd name="connsiteX541" fmla="*/ 3574872 w 4603109"/>
                <a:gd name="connsiteY541" fmla="*/ 924402 h 924402"/>
                <a:gd name="connsiteX542" fmla="*/ 3551976 w 4603109"/>
                <a:gd name="connsiteY542" fmla="*/ 924402 h 924402"/>
                <a:gd name="connsiteX543" fmla="*/ 3544807 w 4603109"/>
                <a:gd name="connsiteY543" fmla="*/ 924402 h 924402"/>
                <a:gd name="connsiteX544" fmla="*/ 3528336 w 4603109"/>
                <a:gd name="connsiteY544" fmla="*/ 924402 h 924402"/>
                <a:gd name="connsiteX545" fmla="*/ 3424207 w 4603109"/>
                <a:gd name="connsiteY545" fmla="*/ 924402 h 924402"/>
                <a:gd name="connsiteX546" fmla="*/ 3381986 w 4603109"/>
                <a:gd name="connsiteY546" fmla="*/ 924402 h 924402"/>
                <a:gd name="connsiteX547" fmla="*/ 3380494 w 4603109"/>
                <a:gd name="connsiteY547" fmla="*/ 924402 h 924402"/>
                <a:gd name="connsiteX548" fmla="*/ 3351921 w 4603109"/>
                <a:gd name="connsiteY548" fmla="*/ 924402 h 924402"/>
                <a:gd name="connsiteX549" fmla="*/ 3277857 w 4603109"/>
                <a:gd name="connsiteY549" fmla="*/ 924402 h 924402"/>
                <a:gd name="connsiteX550" fmla="*/ 3254217 w 4603109"/>
                <a:gd name="connsiteY550" fmla="*/ 924402 h 924402"/>
                <a:gd name="connsiteX551" fmla="*/ 3252725 w 4603109"/>
                <a:gd name="connsiteY551" fmla="*/ 924402 h 924402"/>
                <a:gd name="connsiteX552" fmla="*/ 3247792 w 4603109"/>
                <a:gd name="connsiteY552" fmla="*/ 924402 h 924402"/>
                <a:gd name="connsiteX553" fmla="*/ 3231321 w 4603109"/>
                <a:gd name="connsiteY553" fmla="*/ 924402 h 924402"/>
                <a:gd name="connsiteX554" fmla="*/ 3224152 w 4603109"/>
                <a:gd name="connsiteY554" fmla="*/ 924402 h 924402"/>
                <a:gd name="connsiteX555" fmla="*/ 3150088 w 4603109"/>
                <a:gd name="connsiteY555" fmla="*/ 924402 h 924402"/>
                <a:gd name="connsiteX556" fmla="*/ 3120023 w 4603109"/>
                <a:gd name="connsiteY556" fmla="*/ 924402 h 924402"/>
                <a:gd name="connsiteX557" fmla="*/ 3104883 w 4603109"/>
                <a:gd name="connsiteY557" fmla="*/ 924402 h 924402"/>
                <a:gd name="connsiteX558" fmla="*/ 3103552 w 4603109"/>
                <a:gd name="connsiteY558" fmla="*/ 924402 h 924402"/>
                <a:gd name="connsiteX559" fmla="*/ 3077801 w 4603109"/>
                <a:gd name="connsiteY559" fmla="*/ 924402 h 924402"/>
                <a:gd name="connsiteX560" fmla="*/ 3061330 w 4603109"/>
                <a:gd name="connsiteY560" fmla="*/ 924402 h 924402"/>
                <a:gd name="connsiteX561" fmla="*/ 3031265 w 4603109"/>
                <a:gd name="connsiteY561" fmla="*/ 924402 h 924402"/>
                <a:gd name="connsiteX562" fmla="*/ 2977114 w 4603109"/>
                <a:gd name="connsiteY562" fmla="*/ 924402 h 924402"/>
                <a:gd name="connsiteX563" fmla="*/ 2957200 w 4603109"/>
                <a:gd name="connsiteY563" fmla="*/ 924402 h 924402"/>
                <a:gd name="connsiteX564" fmla="*/ 2955709 w 4603109"/>
                <a:gd name="connsiteY564" fmla="*/ 924402 h 924402"/>
                <a:gd name="connsiteX565" fmla="*/ 2950032 w 4603109"/>
                <a:gd name="connsiteY565" fmla="*/ 924402 h 924402"/>
                <a:gd name="connsiteX566" fmla="*/ 2933561 w 4603109"/>
                <a:gd name="connsiteY566" fmla="*/ 924402 h 924402"/>
                <a:gd name="connsiteX567" fmla="*/ 2927136 w 4603109"/>
                <a:gd name="connsiteY567" fmla="*/ 924402 h 924402"/>
                <a:gd name="connsiteX568" fmla="*/ 2903496 w 4603109"/>
                <a:gd name="connsiteY568" fmla="*/ 924402 h 924402"/>
                <a:gd name="connsiteX569" fmla="*/ 2829431 w 4603109"/>
                <a:gd name="connsiteY569" fmla="*/ 924402 h 924402"/>
                <a:gd name="connsiteX570" fmla="*/ 2827940 w 4603109"/>
                <a:gd name="connsiteY570" fmla="*/ 924402 h 924402"/>
                <a:gd name="connsiteX571" fmla="*/ 2799367 w 4603109"/>
                <a:gd name="connsiteY571" fmla="*/ 924402 h 924402"/>
                <a:gd name="connsiteX572" fmla="*/ 2785719 w 4603109"/>
                <a:gd name="connsiteY572" fmla="*/ 924402 h 924402"/>
                <a:gd name="connsiteX573" fmla="*/ 2784228 w 4603109"/>
                <a:gd name="connsiteY573" fmla="*/ 924402 h 924402"/>
                <a:gd name="connsiteX574" fmla="*/ 2757146 w 4603109"/>
                <a:gd name="connsiteY574" fmla="*/ 924402 h 924402"/>
                <a:gd name="connsiteX575" fmla="*/ 2755654 w 4603109"/>
                <a:gd name="connsiteY575" fmla="*/ 924402 h 924402"/>
                <a:gd name="connsiteX576" fmla="*/ 2680098 w 4603109"/>
                <a:gd name="connsiteY576" fmla="*/ 924402 h 924402"/>
                <a:gd name="connsiteX577" fmla="*/ 2657950 w 4603109"/>
                <a:gd name="connsiteY577" fmla="*/ 924402 h 924402"/>
                <a:gd name="connsiteX578" fmla="*/ 2656459 w 4603109"/>
                <a:gd name="connsiteY578" fmla="*/ 924402 h 924402"/>
                <a:gd name="connsiteX579" fmla="*/ 2653017 w 4603109"/>
                <a:gd name="connsiteY579" fmla="*/ 924402 h 924402"/>
                <a:gd name="connsiteX580" fmla="*/ 2636545 w 4603109"/>
                <a:gd name="connsiteY580" fmla="*/ 924402 h 924402"/>
                <a:gd name="connsiteX581" fmla="*/ 2629377 w 4603109"/>
                <a:gd name="connsiteY581" fmla="*/ 924402 h 924402"/>
                <a:gd name="connsiteX582" fmla="*/ 2627885 w 4603109"/>
                <a:gd name="connsiteY582" fmla="*/ 924402 h 924402"/>
                <a:gd name="connsiteX583" fmla="*/ 2606481 w 4603109"/>
                <a:gd name="connsiteY583" fmla="*/ 924402 h 924402"/>
                <a:gd name="connsiteX584" fmla="*/ 2552329 w 4603109"/>
                <a:gd name="connsiteY584" fmla="*/ 924402 h 924402"/>
                <a:gd name="connsiteX585" fmla="*/ 2525248 w 4603109"/>
                <a:gd name="connsiteY585" fmla="*/ 924402 h 924402"/>
                <a:gd name="connsiteX586" fmla="*/ 2510108 w 4603109"/>
                <a:gd name="connsiteY586" fmla="*/ 924402 h 924402"/>
                <a:gd name="connsiteX587" fmla="*/ 2508776 w 4603109"/>
                <a:gd name="connsiteY587" fmla="*/ 924402 h 924402"/>
                <a:gd name="connsiteX588" fmla="*/ 2480043 w 4603109"/>
                <a:gd name="connsiteY588" fmla="*/ 924402 h 924402"/>
                <a:gd name="connsiteX589" fmla="*/ 2478712 w 4603109"/>
                <a:gd name="connsiteY589" fmla="*/ 924402 h 924402"/>
                <a:gd name="connsiteX590" fmla="*/ 2463572 w 4603109"/>
                <a:gd name="connsiteY590" fmla="*/ 924402 h 924402"/>
                <a:gd name="connsiteX591" fmla="*/ 2436490 w 4603109"/>
                <a:gd name="connsiteY591" fmla="*/ 924402 h 924402"/>
                <a:gd name="connsiteX592" fmla="*/ 2382339 w 4603109"/>
                <a:gd name="connsiteY592" fmla="*/ 924402 h 924402"/>
                <a:gd name="connsiteX593" fmla="*/ 2360934 w 4603109"/>
                <a:gd name="connsiteY593" fmla="*/ 924402 h 924402"/>
                <a:gd name="connsiteX594" fmla="*/ 2359443 w 4603109"/>
                <a:gd name="connsiteY594" fmla="*/ 924402 h 924402"/>
                <a:gd name="connsiteX595" fmla="*/ 2352274 w 4603109"/>
                <a:gd name="connsiteY595" fmla="*/ 924402 h 924402"/>
                <a:gd name="connsiteX596" fmla="*/ 2335803 w 4603109"/>
                <a:gd name="connsiteY596" fmla="*/ 924402 h 924402"/>
                <a:gd name="connsiteX597" fmla="*/ 2332360 w 4603109"/>
                <a:gd name="connsiteY597" fmla="*/ 924402 h 924402"/>
                <a:gd name="connsiteX598" fmla="*/ 2332328 w 4603109"/>
                <a:gd name="connsiteY598" fmla="*/ 924402 h 924402"/>
                <a:gd name="connsiteX599" fmla="*/ 2330869 w 4603109"/>
                <a:gd name="connsiteY599" fmla="*/ 924402 h 924402"/>
                <a:gd name="connsiteX600" fmla="*/ 2308721 w 4603109"/>
                <a:gd name="connsiteY600" fmla="*/ 924402 h 924402"/>
                <a:gd name="connsiteX601" fmla="*/ 2233165 w 4603109"/>
                <a:gd name="connsiteY601" fmla="*/ 924402 h 924402"/>
                <a:gd name="connsiteX602" fmla="*/ 2231674 w 4603109"/>
                <a:gd name="connsiteY602" fmla="*/ 924402 h 924402"/>
                <a:gd name="connsiteX603" fmla="*/ 2204591 w 4603109"/>
                <a:gd name="connsiteY603" fmla="*/ 924402 h 924402"/>
                <a:gd name="connsiteX604" fmla="*/ 2204559 w 4603109"/>
                <a:gd name="connsiteY604" fmla="*/ 924402 h 924402"/>
                <a:gd name="connsiteX605" fmla="*/ 2203100 w 4603109"/>
                <a:gd name="connsiteY605" fmla="*/ 924402 h 924402"/>
                <a:gd name="connsiteX606" fmla="*/ 2189452 w 4603109"/>
                <a:gd name="connsiteY606" fmla="*/ 924402 h 924402"/>
                <a:gd name="connsiteX607" fmla="*/ 2160879 w 4603109"/>
                <a:gd name="connsiteY607" fmla="*/ 924402 h 924402"/>
                <a:gd name="connsiteX608" fmla="*/ 2159388 w 4603109"/>
                <a:gd name="connsiteY608" fmla="*/ 924402 h 924402"/>
                <a:gd name="connsiteX609" fmla="*/ 2085323 w 4603109"/>
                <a:gd name="connsiteY609" fmla="*/ 924402 h 924402"/>
                <a:gd name="connsiteX610" fmla="*/ 2077294 w 4603109"/>
                <a:gd name="connsiteY610" fmla="*/ 924402 h 924402"/>
                <a:gd name="connsiteX611" fmla="*/ 2061683 w 4603109"/>
                <a:gd name="connsiteY611" fmla="*/ 924402 h 924402"/>
                <a:gd name="connsiteX612" fmla="*/ 2055258 w 4603109"/>
                <a:gd name="connsiteY612" fmla="*/ 924402 h 924402"/>
                <a:gd name="connsiteX613" fmla="*/ 2038787 w 4603109"/>
                <a:gd name="connsiteY613" fmla="*/ 924402 h 924402"/>
                <a:gd name="connsiteX614" fmla="*/ 2033110 w 4603109"/>
                <a:gd name="connsiteY614" fmla="*/ 924402 h 924402"/>
                <a:gd name="connsiteX615" fmla="*/ 2031619 w 4603109"/>
                <a:gd name="connsiteY615" fmla="*/ 924402 h 924402"/>
                <a:gd name="connsiteX616" fmla="*/ 2011705 w 4603109"/>
                <a:gd name="connsiteY616" fmla="*/ 924402 h 924402"/>
                <a:gd name="connsiteX617" fmla="*/ 1957554 w 4603109"/>
                <a:gd name="connsiteY617" fmla="*/ 924402 h 924402"/>
                <a:gd name="connsiteX618" fmla="*/ 1949525 w 4603109"/>
                <a:gd name="connsiteY618" fmla="*/ 924402 h 924402"/>
                <a:gd name="connsiteX619" fmla="*/ 1927489 w 4603109"/>
                <a:gd name="connsiteY619" fmla="*/ 924402 h 924402"/>
                <a:gd name="connsiteX620" fmla="*/ 1911018 w 4603109"/>
                <a:gd name="connsiteY620" fmla="*/ 924402 h 924402"/>
                <a:gd name="connsiteX621" fmla="*/ 1907543 w 4603109"/>
                <a:gd name="connsiteY621" fmla="*/ 924402 h 924402"/>
                <a:gd name="connsiteX622" fmla="*/ 1885268 w 4603109"/>
                <a:gd name="connsiteY622" fmla="*/ 924402 h 924402"/>
                <a:gd name="connsiteX623" fmla="*/ 1883936 w 4603109"/>
                <a:gd name="connsiteY623" fmla="*/ 924402 h 924402"/>
                <a:gd name="connsiteX624" fmla="*/ 1868796 w 4603109"/>
                <a:gd name="connsiteY624" fmla="*/ 924402 h 924402"/>
                <a:gd name="connsiteX625" fmla="*/ 1838732 w 4603109"/>
                <a:gd name="connsiteY625" fmla="*/ 924402 h 924402"/>
                <a:gd name="connsiteX626" fmla="*/ 1779774 w 4603109"/>
                <a:gd name="connsiteY626" fmla="*/ 924402 h 924402"/>
                <a:gd name="connsiteX627" fmla="*/ 1764668 w 4603109"/>
                <a:gd name="connsiteY627" fmla="*/ 924402 h 924402"/>
                <a:gd name="connsiteX628" fmla="*/ 1757499 w 4603109"/>
                <a:gd name="connsiteY628" fmla="*/ 924402 h 924402"/>
                <a:gd name="connsiteX629" fmla="*/ 1741027 w 4603109"/>
                <a:gd name="connsiteY629" fmla="*/ 924402 h 924402"/>
                <a:gd name="connsiteX630" fmla="*/ 1737552 w 4603109"/>
                <a:gd name="connsiteY630" fmla="*/ 924402 h 924402"/>
                <a:gd name="connsiteX631" fmla="*/ 1736094 w 4603109"/>
                <a:gd name="connsiteY631" fmla="*/ 924402 h 924402"/>
                <a:gd name="connsiteX632" fmla="*/ 1734603 w 4603109"/>
                <a:gd name="connsiteY632" fmla="*/ 924402 h 924402"/>
                <a:gd name="connsiteX633" fmla="*/ 1710963 w 4603109"/>
                <a:gd name="connsiteY633" fmla="*/ 924402 h 924402"/>
                <a:gd name="connsiteX634" fmla="*/ 1707488 w 4603109"/>
                <a:gd name="connsiteY634" fmla="*/ 924402 h 924402"/>
                <a:gd name="connsiteX635" fmla="*/ 1652509 w 4603109"/>
                <a:gd name="connsiteY635" fmla="*/ 924402 h 924402"/>
                <a:gd name="connsiteX636" fmla="*/ 1636899 w 4603109"/>
                <a:gd name="connsiteY636" fmla="*/ 924402 h 924402"/>
                <a:gd name="connsiteX637" fmla="*/ 1609783 w 4603109"/>
                <a:gd name="connsiteY637" fmla="*/ 924402 h 924402"/>
                <a:gd name="connsiteX638" fmla="*/ 1608325 w 4603109"/>
                <a:gd name="connsiteY638" fmla="*/ 924402 h 924402"/>
                <a:gd name="connsiteX639" fmla="*/ 1606834 w 4603109"/>
                <a:gd name="connsiteY639" fmla="*/ 924402 h 924402"/>
                <a:gd name="connsiteX640" fmla="*/ 1579719 w 4603109"/>
                <a:gd name="connsiteY640" fmla="*/ 924402 h 924402"/>
                <a:gd name="connsiteX641" fmla="*/ 1564612 w 4603109"/>
                <a:gd name="connsiteY641" fmla="*/ 924402 h 924402"/>
                <a:gd name="connsiteX642" fmla="*/ 1524740 w 4603109"/>
                <a:gd name="connsiteY642" fmla="*/ 924402 h 924402"/>
                <a:gd name="connsiteX643" fmla="*/ 1482518 w 4603109"/>
                <a:gd name="connsiteY643" fmla="*/ 924402 h 924402"/>
                <a:gd name="connsiteX644" fmla="*/ 1460483 w 4603109"/>
                <a:gd name="connsiteY644" fmla="*/ 924402 h 924402"/>
                <a:gd name="connsiteX645" fmla="*/ 1452454 w 4603109"/>
                <a:gd name="connsiteY645" fmla="*/ 924402 h 924402"/>
                <a:gd name="connsiteX646" fmla="*/ 1444011 w 4603109"/>
                <a:gd name="connsiteY646" fmla="*/ 924402 h 924402"/>
                <a:gd name="connsiteX647" fmla="*/ 1436843 w 4603109"/>
                <a:gd name="connsiteY647" fmla="*/ 924402 h 924402"/>
                <a:gd name="connsiteX648" fmla="*/ 1413947 w 4603109"/>
                <a:gd name="connsiteY648" fmla="*/ 924402 h 924402"/>
                <a:gd name="connsiteX649" fmla="*/ 1354749 w 4603109"/>
                <a:gd name="connsiteY649" fmla="*/ 924402 h 924402"/>
                <a:gd name="connsiteX650" fmla="*/ 1332714 w 4603109"/>
                <a:gd name="connsiteY650" fmla="*/ 924402 h 924402"/>
                <a:gd name="connsiteX651" fmla="*/ 1324685 w 4603109"/>
                <a:gd name="connsiteY651" fmla="*/ 924402 h 924402"/>
                <a:gd name="connsiteX652" fmla="*/ 1316242 w 4603109"/>
                <a:gd name="connsiteY652" fmla="*/ 924402 h 924402"/>
                <a:gd name="connsiteX653" fmla="*/ 1312767 w 4603109"/>
                <a:gd name="connsiteY653" fmla="*/ 924402 h 924402"/>
                <a:gd name="connsiteX654" fmla="*/ 1286178 w 4603109"/>
                <a:gd name="connsiteY654" fmla="*/ 924402 h 924402"/>
                <a:gd name="connsiteX655" fmla="*/ 1282703 w 4603109"/>
                <a:gd name="connsiteY655" fmla="*/ 924402 h 924402"/>
                <a:gd name="connsiteX656" fmla="*/ 1243956 w 4603109"/>
                <a:gd name="connsiteY656" fmla="*/ 924402 h 924402"/>
                <a:gd name="connsiteX657" fmla="*/ 1184998 w 4603109"/>
                <a:gd name="connsiteY657" fmla="*/ 924402 h 924402"/>
                <a:gd name="connsiteX658" fmla="*/ 1154934 w 4603109"/>
                <a:gd name="connsiteY658" fmla="*/ 924402 h 924402"/>
                <a:gd name="connsiteX659" fmla="*/ 1139828 w 4603109"/>
                <a:gd name="connsiteY659" fmla="*/ 924402 h 924402"/>
                <a:gd name="connsiteX660" fmla="*/ 1116187 w 4603109"/>
                <a:gd name="connsiteY660" fmla="*/ 924402 h 924402"/>
                <a:gd name="connsiteX661" fmla="*/ 1112712 w 4603109"/>
                <a:gd name="connsiteY661" fmla="*/ 924402 h 924402"/>
                <a:gd name="connsiteX662" fmla="*/ 1057734 w 4603109"/>
                <a:gd name="connsiteY662" fmla="*/ 924402 h 924402"/>
                <a:gd name="connsiteX663" fmla="*/ 1027669 w 4603109"/>
                <a:gd name="connsiteY663" fmla="*/ 924402 h 924402"/>
                <a:gd name="connsiteX664" fmla="*/ 1012059 w 4603109"/>
                <a:gd name="connsiteY664" fmla="*/ 924402 h 924402"/>
                <a:gd name="connsiteX665" fmla="*/ 984943 w 4603109"/>
                <a:gd name="connsiteY665" fmla="*/ 924402 h 924402"/>
                <a:gd name="connsiteX666" fmla="*/ 929965 w 4603109"/>
                <a:gd name="connsiteY666" fmla="*/ 924402 h 924402"/>
                <a:gd name="connsiteX667" fmla="*/ 899900 w 4603109"/>
                <a:gd name="connsiteY667" fmla="*/ 924402 h 924402"/>
                <a:gd name="connsiteX668" fmla="*/ 857678 w 4603109"/>
                <a:gd name="connsiteY668" fmla="*/ 924402 h 924402"/>
                <a:gd name="connsiteX669" fmla="*/ 819171 w 4603109"/>
                <a:gd name="connsiteY669" fmla="*/ 924402 h 924402"/>
                <a:gd name="connsiteX670" fmla="*/ 729909 w 4603109"/>
                <a:gd name="connsiteY670" fmla="*/ 924402 h 924402"/>
                <a:gd name="connsiteX671" fmla="*/ 691402 w 4603109"/>
                <a:gd name="connsiteY671" fmla="*/ 924402 h 924402"/>
                <a:gd name="connsiteX672" fmla="*/ 687927 w 4603109"/>
                <a:gd name="connsiteY672" fmla="*/ 924402 h 924402"/>
                <a:gd name="connsiteX673" fmla="*/ 560158 w 4603109"/>
                <a:gd name="connsiteY673" fmla="*/ 924402 h 924402"/>
                <a:gd name="connsiteX674" fmla="*/ 432894 w 4603109"/>
                <a:gd name="connsiteY674" fmla="*/ 924402 h 924402"/>
                <a:gd name="connsiteX675" fmla="*/ 305125 w 4603109"/>
                <a:gd name="connsiteY675" fmla="*/ 924402 h 924402"/>
                <a:gd name="connsiteX676" fmla="*/ 223202 w 4603109"/>
                <a:gd name="connsiteY676" fmla="*/ 877348 h 924402"/>
                <a:gd name="connsiteX677" fmla="*/ 10809 w 4603109"/>
                <a:gd name="connsiteY677" fmla="*/ 509257 h 924402"/>
                <a:gd name="connsiteX678" fmla="*/ 10809 w 4603109"/>
                <a:gd name="connsiteY678" fmla="*/ 415146 h 924402"/>
                <a:gd name="connsiteX679" fmla="*/ 223202 w 4603109"/>
                <a:gd name="connsiteY679" fmla="*/ 47054 h 924402"/>
                <a:gd name="connsiteX680" fmla="*/ 305125 w 4603109"/>
                <a:gd name="connsiteY680" fmla="*/ 0 h 92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</a:cxnLst>
              <a:rect l="l" t="t" r="r" b="b"/>
              <a:pathLst>
                <a:path w="4603109" h="924402">
                  <a:moveTo>
                    <a:pt x="305125" y="0"/>
                  </a:moveTo>
                  <a:lnTo>
                    <a:pt x="432894" y="0"/>
                  </a:lnTo>
                  <a:lnTo>
                    <a:pt x="445336" y="0"/>
                  </a:lnTo>
                  <a:cubicBezTo>
                    <a:pt x="485989" y="0"/>
                    <a:pt x="520835" y="0"/>
                    <a:pt x="550703" y="0"/>
                  </a:cubicBezTo>
                  <a:lnTo>
                    <a:pt x="560158" y="0"/>
                  </a:lnTo>
                  <a:lnTo>
                    <a:pt x="573105" y="0"/>
                  </a:lnTo>
                  <a:lnTo>
                    <a:pt x="626202" y="0"/>
                  </a:lnTo>
                  <a:cubicBezTo>
                    <a:pt x="646943" y="0"/>
                    <a:pt x="663537" y="0"/>
                    <a:pt x="676811" y="0"/>
                  </a:cubicBezTo>
                  <a:lnTo>
                    <a:pt x="678472" y="0"/>
                  </a:lnTo>
                  <a:lnTo>
                    <a:pt x="687927" y="0"/>
                  </a:lnTo>
                  <a:lnTo>
                    <a:pt x="691402" y="0"/>
                  </a:lnTo>
                  <a:lnTo>
                    <a:pt x="700371" y="0"/>
                  </a:lnTo>
                  <a:lnTo>
                    <a:pt x="707508" y="0"/>
                  </a:lnTo>
                  <a:cubicBezTo>
                    <a:pt x="729909" y="0"/>
                    <a:pt x="729909" y="0"/>
                    <a:pt x="729909" y="0"/>
                  </a:cubicBezTo>
                  <a:lnTo>
                    <a:pt x="753971" y="0"/>
                  </a:lnTo>
                  <a:lnTo>
                    <a:pt x="804580" y="0"/>
                  </a:lnTo>
                  <a:lnTo>
                    <a:pt x="805737" y="0"/>
                  </a:lnTo>
                  <a:lnTo>
                    <a:pt x="819171" y="0"/>
                  </a:lnTo>
                  <a:lnTo>
                    <a:pt x="828140" y="0"/>
                  </a:lnTo>
                  <a:lnTo>
                    <a:pt x="831615" y="0"/>
                  </a:lnTo>
                  <a:lnTo>
                    <a:pt x="835277" y="0"/>
                  </a:lnTo>
                  <a:lnTo>
                    <a:pt x="857678" y="0"/>
                  </a:lnTo>
                  <a:lnTo>
                    <a:pt x="864889" y="0"/>
                  </a:lnTo>
                  <a:lnTo>
                    <a:pt x="899900" y="0"/>
                  </a:lnTo>
                  <a:lnTo>
                    <a:pt x="909341" y="0"/>
                  </a:lnTo>
                  <a:lnTo>
                    <a:pt x="929965" y="0"/>
                  </a:lnTo>
                  <a:lnTo>
                    <a:pt x="933506" y="0"/>
                  </a:lnTo>
                  <a:lnTo>
                    <a:pt x="936982" y="0"/>
                  </a:lnTo>
                  <a:lnTo>
                    <a:pt x="959384" y="0"/>
                  </a:lnTo>
                  <a:lnTo>
                    <a:pt x="962542" y="0"/>
                  </a:lnTo>
                  <a:lnTo>
                    <a:pt x="984943" y="0"/>
                  </a:lnTo>
                  <a:lnTo>
                    <a:pt x="992658" y="0"/>
                  </a:lnTo>
                  <a:lnTo>
                    <a:pt x="1012059" y="0"/>
                  </a:lnTo>
                  <a:lnTo>
                    <a:pt x="1012480" y="0"/>
                  </a:lnTo>
                  <a:lnTo>
                    <a:pt x="1027669" y="0"/>
                  </a:lnTo>
                  <a:lnTo>
                    <a:pt x="1037110" y="0"/>
                  </a:lnTo>
                  <a:lnTo>
                    <a:pt x="1040112" y="0"/>
                  </a:lnTo>
                  <a:lnTo>
                    <a:pt x="1057734" y="0"/>
                  </a:lnTo>
                  <a:lnTo>
                    <a:pt x="1064751" y="0"/>
                  </a:lnTo>
                  <a:lnTo>
                    <a:pt x="1070177" y="0"/>
                  </a:lnTo>
                  <a:lnTo>
                    <a:pt x="1072436" y="0"/>
                  </a:lnTo>
                  <a:lnTo>
                    <a:pt x="1090311" y="0"/>
                  </a:lnTo>
                  <a:lnTo>
                    <a:pt x="1110718" y="0"/>
                  </a:lnTo>
                  <a:lnTo>
                    <a:pt x="1112712" y="0"/>
                  </a:lnTo>
                  <a:lnTo>
                    <a:pt x="1116187" y="0"/>
                  </a:lnTo>
                  <a:lnTo>
                    <a:pt x="1139828" y="0"/>
                  </a:lnTo>
                  <a:lnTo>
                    <a:pt x="1140249" y="0"/>
                  </a:lnTo>
                  <a:lnTo>
                    <a:pt x="1145480" y="0"/>
                  </a:lnTo>
                  <a:lnTo>
                    <a:pt x="1152270" y="0"/>
                  </a:lnTo>
                  <a:lnTo>
                    <a:pt x="1154934" y="0"/>
                  </a:lnTo>
                  <a:lnTo>
                    <a:pt x="1167881" y="0"/>
                  </a:lnTo>
                  <a:lnTo>
                    <a:pt x="1175544" y="0"/>
                  </a:lnTo>
                  <a:lnTo>
                    <a:pt x="1184998" y="0"/>
                  </a:lnTo>
                  <a:lnTo>
                    <a:pt x="1197946" y="0"/>
                  </a:lnTo>
                  <a:lnTo>
                    <a:pt x="1200205" y="0"/>
                  </a:lnTo>
                  <a:lnTo>
                    <a:pt x="1220978" y="0"/>
                  </a:lnTo>
                  <a:lnTo>
                    <a:pt x="1238487" y="0"/>
                  </a:lnTo>
                  <a:lnTo>
                    <a:pt x="1243956" y="0"/>
                  </a:lnTo>
                  <a:lnTo>
                    <a:pt x="1251042" y="0"/>
                  </a:lnTo>
                  <a:lnTo>
                    <a:pt x="1257637" y="0"/>
                  </a:lnTo>
                  <a:lnTo>
                    <a:pt x="1271587" y="0"/>
                  </a:lnTo>
                  <a:lnTo>
                    <a:pt x="1273249" y="0"/>
                  </a:lnTo>
                  <a:lnTo>
                    <a:pt x="1280039" y="0"/>
                  </a:lnTo>
                  <a:lnTo>
                    <a:pt x="1282703" y="0"/>
                  </a:lnTo>
                  <a:lnTo>
                    <a:pt x="1286178" y="0"/>
                  </a:lnTo>
                  <a:lnTo>
                    <a:pt x="1295146" y="0"/>
                  </a:lnTo>
                  <a:lnTo>
                    <a:pt x="1301651" y="0"/>
                  </a:lnTo>
                  <a:lnTo>
                    <a:pt x="1302284" y="0"/>
                  </a:lnTo>
                  <a:lnTo>
                    <a:pt x="1303313" y="0"/>
                  </a:lnTo>
                  <a:lnTo>
                    <a:pt x="1312767" y="0"/>
                  </a:lnTo>
                  <a:lnTo>
                    <a:pt x="1316242" y="0"/>
                  </a:lnTo>
                  <a:lnTo>
                    <a:pt x="1321886" y="0"/>
                  </a:lnTo>
                  <a:lnTo>
                    <a:pt x="1324685" y="0"/>
                  </a:lnTo>
                  <a:lnTo>
                    <a:pt x="1325211" y="0"/>
                  </a:lnTo>
                  <a:lnTo>
                    <a:pt x="1332348" y="0"/>
                  </a:lnTo>
                  <a:lnTo>
                    <a:pt x="1332714" y="0"/>
                  </a:lnTo>
                  <a:lnTo>
                    <a:pt x="1333135" y="0"/>
                  </a:lnTo>
                  <a:lnTo>
                    <a:pt x="1348747" y="0"/>
                  </a:lnTo>
                  <a:lnTo>
                    <a:pt x="1354749" y="0"/>
                  </a:lnTo>
                  <a:lnTo>
                    <a:pt x="1378811" y="0"/>
                  </a:lnTo>
                  <a:lnTo>
                    <a:pt x="1383745" y="0"/>
                  </a:lnTo>
                  <a:lnTo>
                    <a:pt x="1385406" y="0"/>
                  </a:lnTo>
                  <a:lnTo>
                    <a:pt x="1399356" y="0"/>
                  </a:lnTo>
                  <a:lnTo>
                    <a:pt x="1400513" y="0"/>
                  </a:lnTo>
                  <a:lnTo>
                    <a:pt x="1413947" y="0"/>
                  </a:lnTo>
                  <a:lnTo>
                    <a:pt x="1414442" y="0"/>
                  </a:lnTo>
                  <a:lnTo>
                    <a:pt x="1422915" y="0"/>
                  </a:lnTo>
                  <a:lnTo>
                    <a:pt x="1426390" y="0"/>
                  </a:lnTo>
                  <a:lnTo>
                    <a:pt x="1429420" y="0"/>
                  </a:lnTo>
                  <a:lnTo>
                    <a:pt x="1430053" y="0"/>
                  </a:lnTo>
                  <a:lnTo>
                    <a:pt x="1430206" y="0"/>
                  </a:lnTo>
                  <a:lnTo>
                    <a:pt x="1430577" y="0"/>
                  </a:lnTo>
                  <a:lnTo>
                    <a:pt x="1436843" y="0"/>
                  </a:lnTo>
                  <a:lnTo>
                    <a:pt x="1444011" y="0"/>
                  </a:lnTo>
                  <a:lnTo>
                    <a:pt x="1449655" y="0"/>
                  </a:lnTo>
                  <a:lnTo>
                    <a:pt x="1452454" y="0"/>
                  </a:lnTo>
                  <a:lnTo>
                    <a:pt x="1452980" y="0"/>
                  </a:lnTo>
                  <a:lnTo>
                    <a:pt x="1456455" y="0"/>
                  </a:lnTo>
                  <a:lnTo>
                    <a:pt x="1459664" y="0"/>
                  </a:lnTo>
                  <a:lnTo>
                    <a:pt x="1460117" y="0"/>
                  </a:lnTo>
                  <a:lnTo>
                    <a:pt x="1460483" y="0"/>
                  </a:lnTo>
                  <a:lnTo>
                    <a:pt x="1460904" y="0"/>
                  </a:lnTo>
                  <a:lnTo>
                    <a:pt x="1472926" y="0"/>
                  </a:lnTo>
                  <a:lnTo>
                    <a:pt x="1482518" y="0"/>
                  </a:lnTo>
                  <a:lnTo>
                    <a:pt x="1489729" y="0"/>
                  </a:lnTo>
                  <a:lnTo>
                    <a:pt x="1504116" y="0"/>
                  </a:lnTo>
                  <a:lnTo>
                    <a:pt x="1511514" y="0"/>
                  </a:lnTo>
                  <a:lnTo>
                    <a:pt x="1524740" y="0"/>
                  </a:lnTo>
                  <a:lnTo>
                    <a:pt x="1528282" y="0"/>
                  </a:lnTo>
                  <a:lnTo>
                    <a:pt x="1531757" y="0"/>
                  </a:lnTo>
                  <a:lnTo>
                    <a:pt x="1534181" y="0"/>
                  </a:lnTo>
                  <a:lnTo>
                    <a:pt x="1542211" y="0"/>
                  </a:lnTo>
                  <a:lnTo>
                    <a:pt x="1554159" y="0"/>
                  </a:lnTo>
                  <a:lnTo>
                    <a:pt x="1557318" y="0"/>
                  </a:lnTo>
                  <a:lnTo>
                    <a:pt x="1557975" y="0"/>
                  </a:lnTo>
                  <a:lnTo>
                    <a:pt x="1558346" y="0"/>
                  </a:lnTo>
                  <a:lnTo>
                    <a:pt x="1561822" y="0"/>
                  </a:lnTo>
                  <a:lnTo>
                    <a:pt x="1564612" y="0"/>
                  </a:lnTo>
                  <a:lnTo>
                    <a:pt x="1566857" y="0"/>
                  </a:lnTo>
                  <a:lnTo>
                    <a:pt x="1576919" y="0"/>
                  </a:lnTo>
                  <a:lnTo>
                    <a:pt x="1579719" y="0"/>
                  </a:lnTo>
                  <a:lnTo>
                    <a:pt x="1584224" y="0"/>
                  </a:lnTo>
                  <a:lnTo>
                    <a:pt x="1587382" y="0"/>
                  </a:lnTo>
                  <a:lnTo>
                    <a:pt x="1587433" y="0"/>
                  </a:lnTo>
                  <a:lnTo>
                    <a:pt x="1600695" y="0"/>
                  </a:lnTo>
                  <a:lnTo>
                    <a:pt x="1606834" y="0"/>
                  </a:lnTo>
                  <a:lnTo>
                    <a:pt x="1607256" y="0"/>
                  </a:lnTo>
                  <a:lnTo>
                    <a:pt x="1608325" y="0"/>
                  </a:lnTo>
                  <a:lnTo>
                    <a:pt x="1609783" y="0"/>
                  </a:lnTo>
                  <a:lnTo>
                    <a:pt x="1617498" y="0"/>
                  </a:lnTo>
                  <a:lnTo>
                    <a:pt x="1631885" y="0"/>
                  </a:lnTo>
                  <a:lnTo>
                    <a:pt x="1636899" y="0"/>
                  </a:lnTo>
                  <a:lnTo>
                    <a:pt x="1637320" y="0"/>
                  </a:lnTo>
                  <a:lnTo>
                    <a:pt x="1637445" y="0"/>
                  </a:lnTo>
                  <a:lnTo>
                    <a:pt x="1652509" y="0"/>
                  </a:lnTo>
                  <a:lnTo>
                    <a:pt x="1659526" y="0"/>
                  </a:lnTo>
                  <a:lnTo>
                    <a:pt x="1661950" y="0"/>
                  </a:lnTo>
                  <a:lnTo>
                    <a:pt x="1664952" y="0"/>
                  </a:lnTo>
                  <a:lnTo>
                    <a:pt x="1667212" y="0"/>
                  </a:lnTo>
                  <a:lnTo>
                    <a:pt x="1685087" y="0"/>
                  </a:lnTo>
                  <a:lnTo>
                    <a:pt x="1689591" y="0"/>
                  </a:lnTo>
                  <a:lnTo>
                    <a:pt x="1694626" y="0"/>
                  </a:lnTo>
                  <a:lnTo>
                    <a:pt x="1697276" y="0"/>
                  </a:lnTo>
                  <a:lnTo>
                    <a:pt x="1698000" y="0"/>
                  </a:lnTo>
                  <a:lnTo>
                    <a:pt x="1704688" y="0"/>
                  </a:lnTo>
                  <a:lnTo>
                    <a:pt x="1707488" y="0"/>
                  </a:lnTo>
                  <a:lnTo>
                    <a:pt x="1710963" y="0"/>
                  </a:lnTo>
                  <a:lnTo>
                    <a:pt x="1715151" y="0"/>
                  </a:lnTo>
                  <a:lnTo>
                    <a:pt x="1721928" y="0"/>
                  </a:lnTo>
                  <a:lnTo>
                    <a:pt x="1734603" y="0"/>
                  </a:lnTo>
                  <a:lnTo>
                    <a:pt x="1735025" y="0"/>
                  </a:lnTo>
                  <a:lnTo>
                    <a:pt x="1735558" y="0"/>
                  </a:lnTo>
                  <a:lnTo>
                    <a:pt x="1736094" y="0"/>
                  </a:lnTo>
                  <a:lnTo>
                    <a:pt x="1737552" y="0"/>
                  </a:lnTo>
                  <a:lnTo>
                    <a:pt x="1741027" y="0"/>
                  </a:lnTo>
                  <a:lnTo>
                    <a:pt x="1747046" y="0"/>
                  </a:lnTo>
                  <a:lnTo>
                    <a:pt x="1748537" y="0"/>
                  </a:lnTo>
                  <a:lnTo>
                    <a:pt x="1753052" y="0"/>
                  </a:lnTo>
                  <a:lnTo>
                    <a:pt x="1757499" y="0"/>
                  </a:lnTo>
                  <a:lnTo>
                    <a:pt x="1764668" y="0"/>
                  </a:lnTo>
                  <a:lnTo>
                    <a:pt x="1765089" y="0"/>
                  </a:lnTo>
                  <a:lnTo>
                    <a:pt x="1765214" y="0"/>
                  </a:lnTo>
                  <a:lnTo>
                    <a:pt x="1770320" y="0"/>
                  </a:lnTo>
                  <a:lnTo>
                    <a:pt x="1777110" y="0"/>
                  </a:lnTo>
                  <a:lnTo>
                    <a:pt x="1779774" y="0"/>
                  </a:lnTo>
                  <a:lnTo>
                    <a:pt x="1792721" y="0"/>
                  </a:lnTo>
                  <a:lnTo>
                    <a:pt x="1794981" y="0"/>
                  </a:lnTo>
                  <a:lnTo>
                    <a:pt x="1825045" y="0"/>
                  </a:lnTo>
                  <a:lnTo>
                    <a:pt x="1825769" y="0"/>
                  </a:lnTo>
                  <a:lnTo>
                    <a:pt x="1838732" y="0"/>
                  </a:lnTo>
                  <a:lnTo>
                    <a:pt x="1845818" y="0"/>
                  </a:lnTo>
                  <a:lnTo>
                    <a:pt x="1849697" y="0"/>
                  </a:lnTo>
                  <a:lnTo>
                    <a:pt x="1852412" y="0"/>
                  </a:lnTo>
                  <a:lnTo>
                    <a:pt x="1853903" y="0"/>
                  </a:lnTo>
                  <a:lnTo>
                    <a:pt x="1863327" y="0"/>
                  </a:lnTo>
                  <a:lnTo>
                    <a:pt x="1868796" y="0"/>
                  </a:lnTo>
                  <a:lnTo>
                    <a:pt x="1874815" y="0"/>
                  </a:lnTo>
                  <a:lnTo>
                    <a:pt x="1876306" y="0"/>
                  </a:lnTo>
                  <a:lnTo>
                    <a:pt x="1880821" y="0"/>
                  </a:lnTo>
                  <a:lnTo>
                    <a:pt x="1882477" y="0"/>
                  </a:lnTo>
                  <a:lnTo>
                    <a:pt x="1883936" y="0"/>
                  </a:lnTo>
                  <a:lnTo>
                    <a:pt x="1885268" y="0"/>
                  </a:lnTo>
                  <a:lnTo>
                    <a:pt x="1896427" y="0"/>
                  </a:lnTo>
                  <a:lnTo>
                    <a:pt x="1898089" y="0"/>
                  </a:lnTo>
                  <a:lnTo>
                    <a:pt x="1904879" y="0"/>
                  </a:lnTo>
                  <a:lnTo>
                    <a:pt x="1907543" y="0"/>
                  </a:lnTo>
                  <a:lnTo>
                    <a:pt x="1911018" y="0"/>
                  </a:lnTo>
                  <a:lnTo>
                    <a:pt x="1919986" y="0"/>
                  </a:lnTo>
                  <a:lnTo>
                    <a:pt x="1927124" y="0"/>
                  </a:lnTo>
                  <a:lnTo>
                    <a:pt x="1927489" y="0"/>
                  </a:lnTo>
                  <a:lnTo>
                    <a:pt x="1927911" y="0"/>
                  </a:lnTo>
                  <a:lnTo>
                    <a:pt x="1929402" y="0"/>
                  </a:lnTo>
                  <a:lnTo>
                    <a:pt x="1946726" y="0"/>
                  </a:lnTo>
                  <a:lnTo>
                    <a:pt x="1949525" y="0"/>
                  </a:lnTo>
                  <a:lnTo>
                    <a:pt x="1957554" y="0"/>
                  </a:lnTo>
                  <a:lnTo>
                    <a:pt x="1957975" y="0"/>
                  </a:lnTo>
                  <a:lnTo>
                    <a:pt x="1973587" y="0"/>
                  </a:lnTo>
                  <a:lnTo>
                    <a:pt x="1978520" y="0"/>
                  </a:lnTo>
                  <a:lnTo>
                    <a:pt x="1980012" y="0"/>
                  </a:lnTo>
                  <a:lnTo>
                    <a:pt x="1980181" y="0"/>
                  </a:lnTo>
                  <a:lnTo>
                    <a:pt x="1981672" y="0"/>
                  </a:lnTo>
                  <a:lnTo>
                    <a:pt x="2008585" y="0"/>
                  </a:lnTo>
                  <a:lnTo>
                    <a:pt x="2009218" y="0"/>
                  </a:lnTo>
                  <a:lnTo>
                    <a:pt x="2010246" y="0"/>
                  </a:lnTo>
                  <a:lnTo>
                    <a:pt x="2010709" y="0"/>
                  </a:lnTo>
                  <a:lnTo>
                    <a:pt x="2011705" y="0"/>
                  </a:lnTo>
                  <a:lnTo>
                    <a:pt x="2024147" y="0"/>
                  </a:lnTo>
                  <a:lnTo>
                    <a:pt x="2024196" y="0"/>
                  </a:lnTo>
                  <a:lnTo>
                    <a:pt x="2024981" y="0"/>
                  </a:lnTo>
                  <a:lnTo>
                    <a:pt x="2025353" y="0"/>
                  </a:lnTo>
                  <a:lnTo>
                    <a:pt x="2026473" y="0"/>
                  </a:lnTo>
                  <a:lnTo>
                    <a:pt x="2031619" y="0"/>
                  </a:lnTo>
                  <a:lnTo>
                    <a:pt x="2033110" y="0"/>
                  </a:lnTo>
                  <a:lnTo>
                    <a:pt x="2038787" y="0"/>
                  </a:lnTo>
                  <a:lnTo>
                    <a:pt x="2039282" y="0"/>
                  </a:lnTo>
                  <a:lnTo>
                    <a:pt x="2047755" y="0"/>
                  </a:lnTo>
                  <a:lnTo>
                    <a:pt x="2051230" y="0"/>
                  </a:lnTo>
                  <a:lnTo>
                    <a:pt x="2054893" y="0"/>
                  </a:lnTo>
                  <a:lnTo>
                    <a:pt x="2055046" y="0"/>
                  </a:lnTo>
                  <a:lnTo>
                    <a:pt x="2055258" y="0"/>
                  </a:lnTo>
                  <a:lnTo>
                    <a:pt x="2055680" y="0"/>
                  </a:lnTo>
                  <a:lnTo>
                    <a:pt x="2057171" y="0"/>
                  </a:lnTo>
                  <a:lnTo>
                    <a:pt x="2061683" y="0"/>
                  </a:lnTo>
                  <a:lnTo>
                    <a:pt x="2067702" y="0"/>
                  </a:lnTo>
                  <a:lnTo>
                    <a:pt x="2074495" y="0"/>
                  </a:lnTo>
                  <a:lnTo>
                    <a:pt x="2077294" y="0"/>
                  </a:lnTo>
                  <a:lnTo>
                    <a:pt x="2084504" y="0"/>
                  </a:lnTo>
                  <a:lnTo>
                    <a:pt x="2085323" y="0"/>
                  </a:lnTo>
                  <a:lnTo>
                    <a:pt x="2085744" y="0"/>
                  </a:lnTo>
                  <a:lnTo>
                    <a:pt x="2097766" y="0"/>
                  </a:lnTo>
                  <a:lnTo>
                    <a:pt x="2106289" y="0"/>
                  </a:lnTo>
                  <a:lnTo>
                    <a:pt x="2107781" y="0"/>
                  </a:lnTo>
                  <a:lnTo>
                    <a:pt x="2128956" y="0"/>
                  </a:lnTo>
                  <a:lnTo>
                    <a:pt x="2129514" y="0"/>
                  </a:lnTo>
                  <a:lnTo>
                    <a:pt x="2136354" y="0"/>
                  </a:lnTo>
                  <a:lnTo>
                    <a:pt x="2136987" y="0"/>
                  </a:lnTo>
                  <a:lnTo>
                    <a:pt x="2138478" y="0"/>
                  </a:lnTo>
                  <a:lnTo>
                    <a:pt x="2151916" y="0"/>
                  </a:lnTo>
                  <a:lnTo>
                    <a:pt x="2152750" y="0"/>
                  </a:lnTo>
                  <a:lnTo>
                    <a:pt x="2153122" y="0"/>
                  </a:lnTo>
                  <a:lnTo>
                    <a:pt x="2154242" y="0"/>
                  </a:lnTo>
                  <a:lnTo>
                    <a:pt x="2156597" y="0"/>
                  </a:lnTo>
                  <a:lnTo>
                    <a:pt x="2159388" y="0"/>
                  </a:lnTo>
                  <a:lnTo>
                    <a:pt x="2160879" y="0"/>
                  </a:lnTo>
                  <a:lnTo>
                    <a:pt x="2161633" y="0"/>
                  </a:lnTo>
                  <a:lnTo>
                    <a:pt x="2167051" y="0"/>
                  </a:lnTo>
                  <a:lnTo>
                    <a:pt x="2178999" y="0"/>
                  </a:lnTo>
                  <a:lnTo>
                    <a:pt x="2182158" y="0"/>
                  </a:lnTo>
                  <a:lnTo>
                    <a:pt x="2182815" y="0"/>
                  </a:lnTo>
                  <a:lnTo>
                    <a:pt x="2188666" y="0"/>
                  </a:lnTo>
                  <a:lnTo>
                    <a:pt x="2189452" y="0"/>
                  </a:lnTo>
                  <a:lnTo>
                    <a:pt x="2191697" y="0"/>
                  </a:lnTo>
                  <a:lnTo>
                    <a:pt x="2195471" y="0"/>
                  </a:lnTo>
                  <a:lnTo>
                    <a:pt x="2201759" y="0"/>
                  </a:lnTo>
                  <a:lnTo>
                    <a:pt x="2203100" y="0"/>
                  </a:lnTo>
                  <a:lnTo>
                    <a:pt x="2204559" y="0"/>
                  </a:lnTo>
                  <a:lnTo>
                    <a:pt x="2204591" y="0"/>
                  </a:lnTo>
                  <a:lnTo>
                    <a:pt x="2212273" y="0"/>
                  </a:lnTo>
                  <a:lnTo>
                    <a:pt x="2225535" y="0"/>
                  </a:lnTo>
                  <a:lnTo>
                    <a:pt x="2231674" y="0"/>
                  </a:lnTo>
                  <a:lnTo>
                    <a:pt x="2232096" y="0"/>
                  </a:lnTo>
                  <a:lnTo>
                    <a:pt x="2232220" y="0"/>
                  </a:lnTo>
                  <a:lnTo>
                    <a:pt x="2233118" y="0"/>
                  </a:lnTo>
                  <a:lnTo>
                    <a:pt x="2233165" y="0"/>
                  </a:lnTo>
                  <a:lnTo>
                    <a:pt x="2256725" y="0"/>
                  </a:lnTo>
                  <a:lnTo>
                    <a:pt x="2257283" y="0"/>
                  </a:lnTo>
                  <a:lnTo>
                    <a:pt x="2262285" y="0"/>
                  </a:lnTo>
                  <a:lnTo>
                    <a:pt x="2284366" y="0"/>
                  </a:lnTo>
                  <a:lnTo>
                    <a:pt x="2289402" y="0"/>
                  </a:lnTo>
                  <a:lnTo>
                    <a:pt x="2292052" y="0"/>
                  </a:lnTo>
                  <a:lnTo>
                    <a:pt x="2299271" y="0"/>
                  </a:lnTo>
                  <a:lnTo>
                    <a:pt x="2308721" y="0"/>
                  </a:lnTo>
                  <a:lnTo>
                    <a:pt x="2309927" y="0"/>
                  </a:lnTo>
                  <a:lnTo>
                    <a:pt x="2316435" y="0"/>
                  </a:lnTo>
                  <a:lnTo>
                    <a:pt x="2316703" y="0"/>
                  </a:lnTo>
                  <a:lnTo>
                    <a:pt x="2319466" y="0"/>
                  </a:lnTo>
                  <a:lnTo>
                    <a:pt x="2322840" y="0"/>
                  </a:lnTo>
                  <a:lnTo>
                    <a:pt x="2329528" y="0"/>
                  </a:lnTo>
                  <a:lnTo>
                    <a:pt x="2330869" y="0"/>
                  </a:lnTo>
                  <a:lnTo>
                    <a:pt x="2332328" y="0"/>
                  </a:lnTo>
                  <a:lnTo>
                    <a:pt x="2332360" y="0"/>
                  </a:lnTo>
                  <a:lnTo>
                    <a:pt x="2335803" y="0"/>
                  </a:lnTo>
                  <a:lnTo>
                    <a:pt x="2343312" y="0"/>
                  </a:lnTo>
                  <a:lnTo>
                    <a:pt x="2344804" y="0"/>
                  </a:lnTo>
                  <a:lnTo>
                    <a:pt x="2346768" y="0"/>
                  </a:lnTo>
                  <a:lnTo>
                    <a:pt x="2347827" y="0"/>
                  </a:lnTo>
                  <a:lnTo>
                    <a:pt x="2352274" y="0"/>
                  </a:lnTo>
                  <a:lnTo>
                    <a:pt x="2359443" y="0"/>
                  </a:lnTo>
                  <a:lnTo>
                    <a:pt x="2359865" y="0"/>
                  </a:lnTo>
                  <a:lnTo>
                    <a:pt x="2359989" y="0"/>
                  </a:lnTo>
                  <a:lnTo>
                    <a:pt x="2360887" y="0"/>
                  </a:lnTo>
                  <a:lnTo>
                    <a:pt x="2360934" y="0"/>
                  </a:lnTo>
                  <a:lnTo>
                    <a:pt x="2371886" y="0"/>
                  </a:lnTo>
                  <a:lnTo>
                    <a:pt x="2373377" y="0"/>
                  </a:lnTo>
                  <a:lnTo>
                    <a:pt x="2377892" y="0"/>
                  </a:lnTo>
                  <a:cubicBezTo>
                    <a:pt x="2382339" y="0"/>
                    <a:pt x="2382339" y="0"/>
                    <a:pt x="2382339" y="0"/>
                  </a:cubicBezTo>
                  <a:lnTo>
                    <a:pt x="2390054" y="0"/>
                  </a:lnTo>
                  <a:lnTo>
                    <a:pt x="2419821" y="0"/>
                  </a:lnTo>
                  <a:lnTo>
                    <a:pt x="2427040" y="0"/>
                  </a:lnTo>
                  <a:lnTo>
                    <a:pt x="2436490" y="0"/>
                  </a:lnTo>
                  <a:lnTo>
                    <a:pt x="2444472" y="0"/>
                  </a:lnTo>
                  <a:lnTo>
                    <a:pt x="2448678" y="0"/>
                  </a:lnTo>
                  <a:lnTo>
                    <a:pt x="2450171" y="0"/>
                  </a:lnTo>
                  <a:lnTo>
                    <a:pt x="2450609" y="0"/>
                  </a:lnTo>
                  <a:lnTo>
                    <a:pt x="2463572" y="0"/>
                  </a:lnTo>
                  <a:lnTo>
                    <a:pt x="2471081" y="0"/>
                  </a:lnTo>
                  <a:lnTo>
                    <a:pt x="2472573" y="0"/>
                  </a:lnTo>
                  <a:lnTo>
                    <a:pt x="2474537" y="0"/>
                  </a:lnTo>
                  <a:lnTo>
                    <a:pt x="2475596" y="0"/>
                  </a:lnTo>
                  <a:lnTo>
                    <a:pt x="2477252" y="0"/>
                  </a:lnTo>
                  <a:lnTo>
                    <a:pt x="2478712" y="0"/>
                  </a:lnTo>
                  <a:lnTo>
                    <a:pt x="2478743" y="0"/>
                  </a:lnTo>
                  <a:lnTo>
                    <a:pt x="2480043" y="0"/>
                  </a:lnTo>
                  <a:lnTo>
                    <a:pt x="2499655" y="0"/>
                  </a:lnTo>
                  <a:lnTo>
                    <a:pt x="2501146" y="0"/>
                  </a:lnTo>
                  <a:lnTo>
                    <a:pt x="2505661" y="0"/>
                  </a:lnTo>
                  <a:lnTo>
                    <a:pt x="2508776" y="0"/>
                  </a:lnTo>
                  <a:lnTo>
                    <a:pt x="2510108" y="0"/>
                  </a:lnTo>
                  <a:lnTo>
                    <a:pt x="2524178" y="0"/>
                  </a:lnTo>
                  <a:lnTo>
                    <a:pt x="2525248" y="0"/>
                  </a:lnTo>
                  <a:lnTo>
                    <a:pt x="2525669" y="0"/>
                  </a:lnTo>
                  <a:lnTo>
                    <a:pt x="2552329" y="0"/>
                  </a:lnTo>
                  <a:lnTo>
                    <a:pt x="2552751" y="0"/>
                  </a:lnTo>
                  <a:lnTo>
                    <a:pt x="2554242" y="0"/>
                  </a:lnTo>
                  <a:lnTo>
                    <a:pt x="2574787" y="0"/>
                  </a:lnTo>
                  <a:lnTo>
                    <a:pt x="2576279" y="0"/>
                  </a:lnTo>
                  <a:lnTo>
                    <a:pt x="2576447" y="0"/>
                  </a:lnTo>
                  <a:lnTo>
                    <a:pt x="2577940" y="0"/>
                  </a:lnTo>
                  <a:lnTo>
                    <a:pt x="2603360" y="0"/>
                  </a:lnTo>
                  <a:lnTo>
                    <a:pt x="2604852" y="0"/>
                  </a:lnTo>
                  <a:lnTo>
                    <a:pt x="2605021" y="0"/>
                  </a:lnTo>
                  <a:lnTo>
                    <a:pt x="2605484" y="0"/>
                  </a:lnTo>
                  <a:lnTo>
                    <a:pt x="2606481" y="0"/>
                  </a:lnTo>
                  <a:lnTo>
                    <a:pt x="2606512" y="0"/>
                  </a:lnTo>
                  <a:lnTo>
                    <a:pt x="2606976" y="0"/>
                  </a:lnTo>
                  <a:lnTo>
                    <a:pt x="2618923" y="0"/>
                  </a:lnTo>
                  <a:lnTo>
                    <a:pt x="2621248" y="0"/>
                  </a:lnTo>
                  <a:lnTo>
                    <a:pt x="2622740" y="0"/>
                  </a:lnTo>
                  <a:lnTo>
                    <a:pt x="2627885" y="0"/>
                  </a:lnTo>
                  <a:lnTo>
                    <a:pt x="2629377" y="0"/>
                  </a:lnTo>
                  <a:lnTo>
                    <a:pt x="2634058" y="0"/>
                  </a:lnTo>
                  <a:lnTo>
                    <a:pt x="2635549" y="0"/>
                  </a:lnTo>
                  <a:lnTo>
                    <a:pt x="2636545" y="0"/>
                  </a:lnTo>
                  <a:lnTo>
                    <a:pt x="2648987" y="0"/>
                  </a:lnTo>
                  <a:lnTo>
                    <a:pt x="2649821" y="0"/>
                  </a:lnTo>
                  <a:lnTo>
                    <a:pt x="2651313" y="0"/>
                  </a:lnTo>
                  <a:lnTo>
                    <a:pt x="2651947" y="0"/>
                  </a:lnTo>
                  <a:lnTo>
                    <a:pt x="2653017" y="0"/>
                  </a:lnTo>
                  <a:lnTo>
                    <a:pt x="2653438" y="0"/>
                  </a:lnTo>
                  <a:lnTo>
                    <a:pt x="2656459" y="0"/>
                  </a:lnTo>
                  <a:lnTo>
                    <a:pt x="2657950" y="0"/>
                  </a:lnTo>
                  <a:lnTo>
                    <a:pt x="2665460" y="0"/>
                  </a:lnTo>
                  <a:lnTo>
                    <a:pt x="2680098" y="0"/>
                  </a:lnTo>
                  <a:lnTo>
                    <a:pt x="2680520" y="0"/>
                  </a:lnTo>
                  <a:lnTo>
                    <a:pt x="2682011" y="0"/>
                  </a:lnTo>
                  <a:lnTo>
                    <a:pt x="2692542" y="0"/>
                  </a:lnTo>
                  <a:lnTo>
                    <a:pt x="2702556" y="0"/>
                  </a:lnTo>
                  <a:lnTo>
                    <a:pt x="2704048" y="0"/>
                  </a:lnTo>
                  <a:lnTo>
                    <a:pt x="2724289" y="0"/>
                  </a:lnTo>
                  <a:lnTo>
                    <a:pt x="2731129" y="0"/>
                  </a:lnTo>
                  <a:lnTo>
                    <a:pt x="2732621" y="0"/>
                  </a:lnTo>
                  <a:lnTo>
                    <a:pt x="2733253" y="0"/>
                  </a:lnTo>
                  <a:lnTo>
                    <a:pt x="2734745" y="0"/>
                  </a:lnTo>
                  <a:lnTo>
                    <a:pt x="2746692" y="0"/>
                  </a:lnTo>
                  <a:lnTo>
                    <a:pt x="2749017" y="0"/>
                  </a:lnTo>
                  <a:lnTo>
                    <a:pt x="2750509" y="0"/>
                  </a:lnTo>
                  <a:lnTo>
                    <a:pt x="2754354" y="0"/>
                  </a:lnTo>
                  <a:lnTo>
                    <a:pt x="2755654" y="0"/>
                  </a:lnTo>
                  <a:lnTo>
                    <a:pt x="2757146" y="0"/>
                  </a:lnTo>
                  <a:lnTo>
                    <a:pt x="2761827" y="0"/>
                  </a:lnTo>
                  <a:lnTo>
                    <a:pt x="2763318" y="0"/>
                  </a:lnTo>
                  <a:lnTo>
                    <a:pt x="2776756" y="0"/>
                  </a:lnTo>
                  <a:lnTo>
                    <a:pt x="2777590" y="0"/>
                  </a:lnTo>
                  <a:lnTo>
                    <a:pt x="2779082" y="0"/>
                  </a:lnTo>
                  <a:lnTo>
                    <a:pt x="2783442" y="0"/>
                  </a:lnTo>
                  <a:lnTo>
                    <a:pt x="2784228" y="0"/>
                  </a:lnTo>
                  <a:lnTo>
                    <a:pt x="2785719" y="0"/>
                  </a:lnTo>
                  <a:lnTo>
                    <a:pt x="2786473" y="0"/>
                  </a:lnTo>
                  <a:lnTo>
                    <a:pt x="2793229" y="0"/>
                  </a:lnTo>
                  <a:lnTo>
                    <a:pt x="2799367" y="0"/>
                  </a:lnTo>
                  <a:lnTo>
                    <a:pt x="2813506" y="0"/>
                  </a:lnTo>
                  <a:lnTo>
                    <a:pt x="2820311" y="0"/>
                  </a:lnTo>
                  <a:lnTo>
                    <a:pt x="2827893" y="0"/>
                  </a:lnTo>
                  <a:lnTo>
                    <a:pt x="2827940" y="0"/>
                  </a:lnTo>
                  <a:lnTo>
                    <a:pt x="2829431" y="0"/>
                  </a:lnTo>
                  <a:lnTo>
                    <a:pt x="2829978" y="0"/>
                  </a:lnTo>
                  <a:lnTo>
                    <a:pt x="2852058" y="0"/>
                  </a:lnTo>
                  <a:lnTo>
                    <a:pt x="2857060" y="0"/>
                  </a:lnTo>
                  <a:lnTo>
                    <a:pt x="2857958" y="0"/>
                  </a:lnTo>
                  <a:lnTo>
                    <a:pt x="2871601" y="0"/>
                  </a:lnTo>
                  <a:lnTo>
                    <a:pt x="2882123" y="0"/>
                  </a:lnTo>
                  <a:lnTo>
                    <a:pt x="2894046" y="0"/>
                  </a:lnTo>
                  <a:lnTo>
                    <a:pt x="2903496" y="0"/>
                  </a:lnTo>
                  <a:lnTo>
                    <a:pt x="2911211" y="0"/>
                  </a:lnTo>
                  <a:lnTo>
                    <a:pt x="2914242" y="0"/>
                  </a:lnTo>
                  <a:lnTo>
                    <a:pt x="2914461" y="0"/>
                  </a:lnTo>
                  <a:lnTo>
                    <a:pt x="2924111" y="0"/>
                  </a:lnTo>
                  <a:lnTo>
                    <a:pt x="2927136" y="0"/>
                  </a:lnTo>
                  <a:lnTo>
                    <a:pt x="2933561" y="0"/>
                  </a:lnTo>
                  <a:lnTo>
                    <a:pt x="2939580" y="0"/>
                  </a:lnTo>
                  <a:lnTo>
                    <a:pt x="2941275" y="0"/>
                  </a:lnTo>
                  <a:lnTo>
                    <a:pt x="2941543" y="0"/>
                  </a:lnTo>
                  <a:lnTo>
                    <a:pt x="2945586" y="0"/>
                  </a:lnTo>
                  <a:lnTo>
                    <a:pt x="2950032" y="0"/>
                  </a:lnTo>
                  <a:lnTo>
                    <a:pt x="2955662" y="0"/>
                  </a:lnTo>
                  <a:lnTo>
                    <a:pt x="2955709" y="0"/>
                  </a:lnTo>
                  <a:lnTo>
                    <a:pt x="2957200" y="0"/>
                  </a:lnTo>
                  <a:lnTo>
                    <a:pt x="2957747" y="0"/>
                  </a:lnTo>
                  <a:lnTo>
                    <a:pt x="2968152" y="0"/>
                  </a:lnTo>
                  <a:lnTo>
                    <a:pt x="2969644" y="0"/>
                  </a:lnTo>
                  <a:lnTo>
                    <a:pt x="2972667" y="0"/>
                  </a:lnTo>
                  <a:lnTo>
                    <a:pt x="2977114" y="0"/>
                  </a:lnTo>
                  <a:lnTo>
                    <a:pt x="2984829" y="0"/>
                  </a:lnTo>
                  <a:lnTo>
                    <a:pt x="2985727" y="0"/>
                  </a:lnTo>
                  <a:lnTo>
                    <a:pt x="2999370" y="0"/>
                  </a:lnTo>
                  <a:lnTo>
                    <a:pt x="3021815" y="0"/>
                  </a:lnTo>
                  <a:lnTo>
                    <a:pt x="3031265" y="0"/>
                  </a:lnTo>
                  <a:lnTo>
                    <a:pt x="3042230" y="0"/>
                  </a:lnTo>
                  <a:lnTo>
                    <a:pt x="3044946" y="0"/>
                  </a:lnTo>
                  <a:lnTo>
                    <a:pt x="3051880" y="0"/>
                  </a:lnTo>
                  <a:lnTo>
                    <a:pt x="3061330" y="0"/>
                  </a:lnTo>
                  <a:lnTo>
                    <a:pt x="3067349" y="0"/>
                  </a:lnTo>
                  <a:lnTo>
                    <a:pt x="3069312" y="0"/>
                  </a:lnTo>
                  <a:lnTo>
                    <a:pt x="3073355" y="0"/>
                  </a:lnTo>
                  <a:lnTo>
                    <a:pt x="3073518" y="0"/>
                  </a:lnTo>
                  <a:lnTo>
                    <a:pt x="3075011" y="0"/>
                  </a:lnTo>
                  <a:lnTo>
                    <a:pt x="3077801" y="0"/>
                  </a:lnTo>
                  <a:lnTo>
                    <a:pt x="3095921" y="0"/>
                  </a:lnTo>
                  <a:lnTo>
                    <a:pt x="3097413" y="0"/>
                  </a:lnTo>
                  <a:lnTo>
                    <a:pt x="3100436" y="0"/>
                  </a:lnTo>
                  <a:lnTo>
                    <a:pt x="3103552" y="0"/>
                  </a:lnTo>
                  <a:lnTo>
                    <a:pt x="3104883" y="0"/>
                  </a:lnTo>
                  <a:lnTo>
                    <a:pt x="3120023" y="0"/>
                  </a:lnTo>
                  <a:lnTo>
                    <a:pt x="3120445" y="0"/>
                  </a:lnTo>
                  <a:lnTo>
                    <a:pt x="3149018" y="0"/>
                  </a:lnTo>
                  <a:lnTo>
                    <a:pt x="3150088" y="0"/>
                  </a:lnTo>
                  <a:lnTo>
                    <a:pt x="3150509" y="0"/>
                  </a:lnTo>
                  <a:lnTo>
                    <a:pt x="3171054" y="0"/>
                  </a:lnTo>
                  <a:lnTo>
                    <a:pt x="3172715" y="0"/>
                  </a:lnTo>
                  <a:lnTo>
                    <a:pt x="3199627" y="0"/>
                  </a:lnTo>
                  <a:lnTo>
                    <a:pt x="3201119" y="0"/>
                  </a:lnTo>
                  <a:lnTo>
                    <a:pt x="3201287" y="0"/>
                  </a:lnTo>
                  <a:lnTo>
                    <a:pt x="3201751" y="0"/>
                  </a:lnTo>
                  <a:lnTo>
                    <a:pt x="3202780" y="0"/>
                  </a:lnTo>
                  <a:lnTo>
                    <a:pt x="3217515" y="0"/>
                  </a:lnTo>
                  <a:lnTo>
                    <a:pt x="3224152" y="0"/>
                  </a:lnTo>
                  <a:lnTo>
                    <a:pt x="3230324" y="0"/>
                  </a:lnTo>
                  <a:lnTo>
                    <a:pt x="3231321" y="0"/>
                  </a:lnTo>
                  <a:lnTo>
                    <a:pt x="3231816" y="0"/>
                  </a:lnTo>
                  <a:lnTo>
                    <a:pt x="3243763" y="0"/>
                  </a:lnTo>
                  <a:lnTo>
                    <a:pt x="3246088" y="0"/>
                  </a:lnTo>
                  <a:lnTo>
                    <a:pt x="3247580" y="0"/>
                  </a:lnTo>
                  <a:lnTo>
                    <a:pt x="3247792" y="0"/>
                  </a:lnTo>
                  <a:lnTo>
                    <a:pt x="3248214" y="0"/>
                  </a:lnTo>
                  <a:lnTo>
                    <a:pt x="3252725" y="0"/>
                  </a:lnTo>
                  <a:lnTo>
                    <a:pt x="3254217" y="0"/>
                  </a:lnTo>
                  <a:lnTo>
                    <a:pt x="3260235" y="0"/>
                  </a:lnTo>
                  <a:lnTo>
                    <a:pt x="3276787" y="0"/>
                  </a:lnTo>
                  <a:lnTo>
                    <a:pt x="3277857" y="0"/>
                  </a:lnTo>
                  <a:lnTo>
                    <a:pt x="3278278" y="0"/>
                  </a:lnTo>
                  <a:lnTo>
                    <a:pt x="3290300" y="0"/>
                  </a:lnTo>
                  <a:lnTo>
                    <a:pt x="3298823" y="0"/>
                  </a:lnTo>
                  <a:lnTo>
                    <a:pt x="3327396" y="0"/>
                  </a:lnTo>
                  <a:lnTo>
                    <a:pt x="3328888" y="0"/>
                  </a:lnTo>
                  <a:lnTo>
                    <a:pt x="3329520" y="0"/>
                  </a:lnTo>
                  <a:lnTo>
                    <a:pt x="3345284" y="0"/>
                  </a:lnTo>
                  <a:lnTo>
                    <a:pt x="3349129" y="0"/>
                  </a:lnTo>
                  <a:lnTo>
                    <a:pt x="3351921" y="0"/>
                  </a:lnTo>
                  <a:lnTo>
                    <a:pt x="3358093" y="0"/>
                  </a:lnTo>
                  <a:lnTo>
                    <a:pt x="3359585" y="0"/>
                  </a:lnTo>
                  <a:lnTo>
                    <a:pt x="3371532" y="0"/>
                  </a:lnTo>
                  <a:lnTo>
                    <a:pt x="3373857" y="0"/>
                  </a:lnTo>
                  <a:lnTo>
                    <a:pt x="3375349" y="0"/>
                  </a:lnTo>
                  <a:lnTo>
                    <a:pt x="3380494" y="0"/>
                  </a:lnTo>
                  <a:lnTo>
                    <a:pt x="3381986" y="0"/>
                  </a:lnTo>
                  <a:lnTo>
                    <a:pt x="3388004" y="0"/>
                  </a:lnTo>
                  <a:lnTo>
                    <a:pt x="3408282" y="0"/>
                  </a:lnTo>
                  <a:lnTo>
                    <a:pt x="3418069" y="0"/>
                  </a:lnTo>
                  <a:lnTo>
                    <a:pt x="3424207" y="0"/>
                  </a:lnTo>
                  <a:lnTo>
                    <a:pt x="3424753" y="0"/>
                  </a:lnTo>
                  <a:lnTo>
                    <a:pt x="3452733" y="0"/>
                  </a:lnTo>
                  <a:lnTo>
                    <a:pt x="3454818" y="0"/>
                  </a:lnTo>
                  <a:lnTo>
                    <a:pt x="3476898" y="0"/>
                  </a:lnTo>
                  <a:lnTo>
                    <a:pt x="3496441" y="0"/>
                  </a:lnTo>
                  <a:lnTo>
                    <a:pt x="3509236" y="0"/>
                  </a:lnTo>
                  <a:lnTo>
                    <a:pt x="3518886" y="0"/>
                  </a:lnTo>
                  <a:lnTo>
                    <a:pt x="3528336" y="0"/>
                  </a:lnTo>
                  <a:lnTo>
                    <a:pt x="3536051" y="0"/>
                  </a:lnTo>
                  <a:lnTo>
                    <a:pt x="3539301" y="0"/>
                  </a:lnTo>
                  <a:lnTo>
                    <a:pt x="3540361" y="0"/>
                  </a:lnTo>
                  <a:lnTo>
                    <a:pt x="3544807" y="0"/>
                  </a:lnTo>
                  <a:lnTo>
                    <a:pt x="3551976" y="0"/>
                  </a:lnTo>
                  <a:lnTo>
                    <a:pt x="3552522" y="0"/>
                  </a:lnTo>
                  <a:lnTo>
                    <a:pt x="3564420" y="0"/>
                  </a:lnTo>
                  <a:lnTo>
                    <a:pt x="3570426" y="0"/>
                  </a:lnTo>
                  <a:cubicBezTo>
                    <a:pt x="3574872" y="0"/>
                    <a:pt x="3574872" y="0"/>
                    <a:pt x="3574872" y="0"/>
                  </a:cubicBezTo>
                  <a:lnTo>
                    <a:pt x="3580502" y="0"/>
                  </a:lnTo>
                  <a:lnTo>
                    <a:pt x="3582587" y="0"/>
                  </a:lnTo>
                  <a:lnTo>
                    <a:pt x="3624210" y="0"/>
                  </a:lnTo>
                  <a:lnTo>
                    <a:pt x="3637005" y="0"/>
                  </a:lnTo>
                  <a:lnTo>
                    <a:pt x="3646655" y="0"/>
                  </a:lnTo>
                  <a:lnTo>
                    <a:pt x="3656105" y="0"/>
                  </a:lnTo>
                  <a:lnTo>
                    <a:pt x="3667070" y="0"/>
                  </a:lnTo>
                  <a:lnTo>
                    <a:pt x="3668130" y="0"/>
                  </a:lnTo>
                  <a:lnTo>
                    <a:pt x="3669786" y="0"/>
                  </a:lnTo>
                  <a:lnTo>
                    <a:pt x="3672576" y="0"/>
                  </a:lnTo>
                  <a:lnTo>
                    <a:pt x="3692189" y="0"/>
                  </a:lnTo>
                  <a:lnTo>
                    <a:pt x="3698195" y="0"/>
                  </a:lnTo>
                  <a:lnTo>
                    <a:pt x="3702641" y="0"/>
                  </a:lnTo>
                  <a:lnTo>
                    <a:pt x="3744863" y="0"/>
                  </a:lnTo>
                  <a:lnTo>
                    <a:pt x="3745285" y="0"/>
                  </a:lnTo>
                  <a:lnTo>
                    <a:pt x="3795894" y="0"/>
                  </a:lnTo>
                  <a:lnTo>
                    <a:pt x="3797555" y="0"/>
                  </a:lnTo>
                  <a:lnTo>
                    <a:pt x="3826591" y="0"/>
                  </a:lnTo>
                  <a:lnTo>
                    <a:pt x="3842355" y="0"/>
                  </a:lnTo>
                  <a:lnTo>
                    <a:pt x="3848992" y="0"/>
                  </a:lnTo>
                  <a:lnTo>
                    <a:pt x="3872632" y="0"/>
                  </a:lnTo>
                  <a:lnTo>
                    <a:pt x="3873054" y="0"/>
                  </a:lnTo>
                  <a:lnTo>
                    <a:pt x="3885075" y="0"/>
                  </a:lnTo>
                  <a:lnTo>
                    <a:pt x="3923663" y="0"/>
                  </a:lnTo>
                  <a:lnTo>
                    <a:pt x="3954360" y="0"/>
                  </a:lnTo>
                  <a:lnTo>
                    <a:pt x="3970124" y="0"/>
                  </a:lnTo>
                  <a:lnTo>
                    <a:pt x="3976761" y="0"/>
                  </a:lnTo>
                  <a:lnTo>
                    <a:pt x="4012844" y="0"/>
                  </a:lnTo>
                  <a:lnTo>
                    <a:pt x="4049593" y="0"/>
                  </a:lnTo>
                  <a:cubicBezTo>
                    <a:pt x="4169647" y="0"/>
                    <a:pt x="4169647" y="0"/>
                    <a:pt x="4169647" y="0"/>
                  </a:cubicBezTo>
                  <a:lnTo>
                    <a:pt x="4177362" y="0"/>
                  </a:lnTo>
                  <a:cubicBezTo>
                    <a:pt x="4297416" y="0"/>
                    <a:pt x="4297416" y="0"/>
                    <a:pt x="4297416" y="0"/>
                  </a:cubicBezTo>
                  <a:cubicBezTo>
                    <a:pt x="4327758" y="0"/>
                    <a:pt x="4364168" y="21251"/>
                    <a:pt x="4379339" y="47054"/>
                  </a:cubicBezTo>
                  <a:cubicBezTo>
                    <a:pt x="4591731" y="415146"/>
                    <a:pt x="4591731" y="415146"/>
                    <a:pt x="4591731" y="415146"/>
                  </a:cubicBezTo>
                  <a:cubicBezTo>
                    <a:pt x="4606902" y="440951"/>
                    <a:pt x="4606902" y="483452"/>
                    <a:pt x="4591731" y="509257"/>
                  </a:cubicBezTo>
                  <a:cubicBezTo>
                    <a:pt x="4379339" y="877348"/>
                    <a:pt x="4379339" y="877348"/>
                    <a:pt x="4379339" y="877348"/>
                  </a:cubicBezTo>
                  <a:cubicBezTo>
                    <a:pt x="4364168" y="903151"/>
                    <a:pt x="4327758" y="924402"/>
                    <a:pt x="4297416" y="924402"/>
                  </a:cubicBezTo>
                  <a:lnTo>
                    <a:pt x="4169647" y="924402"/>
                  </a:lnTo>
                  <a:lnTo>
                    <a:pt x="3976761" y="924402"/>
                  </a:lnTo>
                  <a:lnTo>
                    <a:pt x="3872632" y="924402"/>
                  </a:lnTo>
                  <a:lnTo>
                    <a:pt x="3848992" y="924402"/>
                  </a:lnTo>
                  <a:lnTo>
                    <a:pt x="3744863" y="924402"/>
                  </a:lnTo>
                  <a:lnTo>
                    <a:pt x="3702641" y="924402"/>
                  </a:lnTo>
                  <a:lnTo>
                    <a:pt x="3672576" y="924402"/>
                  </a:lnTo>
                  <a:lnTo>
                    <a:pt x="3656105" y="924402"/>
                  </a:lnTo>
                  <a:lnTo>
                    <a:pt x="3574872" y="924402"/>
                  </a:lnTo>
                  <a:lnTo>
                    <a:pt x="3551976" y="924402"/>
                  </a:lnTo>
                  <a:lnTo>
                    <a:pt x="3544807" y="924402"/>
                  </a:lnTo>
                  <a:lnTo>
                    <a:pt x="3528336" y="924402"/>
                  </a:lnTo>
                  <a:lnTo>
                    <a:pt x="3424207" y="924402"/>
                  </a:lnTo>
                  <a:lnTo>
                    <a:pt x="3381986" y="924402"/>
                  </a:lnTo>
                  <a:lnTo>
                    <a:pt x="3380494" y="924402"/>
                  </a:lnTo>
                  <a:lnTo>
                    <a:pt x="3351921" y="924402"/>
                  </a:lnTo>
                  <a:lnTo>
                    <a:pt x="3277857" y="924402"/>
                  </a:lnTo>
                  <a:lnTo>
                    <a:pt x="3254217" y="924402"/>
                  </a:lnTo>
                  <a:lnTo>
                    <a:pt x="3252725" y="924402"/>
                  </a:lnTo>
                  <a:lnTo>
                    <a:pt x="3247792" y="924402"/>
                  </a:lnTo>
                  <a:lnTo>
                    <a:pt x="3231321" y="924402"/>
                  </a:lnTo>
                  <a:lnTo>
                    <a:pt x="3224152" y="924402"/>
                  </a:lnTo>
                  <a:lnTo>
                    <a:pt x="3150088" y="924402"/>
                  </a:lnTo>
                  <a:lnTo>
                    <a:pt x="3120023" y="924402"/>
                  </a:lnTo>
                  <a:lnTo>
                    <a:pt x="3104883" y="924402"/>
                  </a:lnTo>
                  <a:lnTo>
                    <a:pt x="3103552" y="924402"/>
                  </a:lnTo>
                  <a:lnTo>
                    <a:pt x="3077801" y="924402"/>
                  </a:lnTo>
                  <a:lnTo>
                    <a:pt x="3061330" y="924402"/>
                  </a:lnTo>
                  <a:lnTo>
                    <a:pt x="3031265" y="924402"/>
                  </a:lnTo>
                  <a:lnTo>
                    <a:pt x="2977114" y="924402"/>
                  </a:lnTo>
                  <a:lnTo>
                    <a:pt x="2957200" y="924402"/>
                  </a:lnTo>
                  <a:lnTo>
                    <a:pt x="2955709" y="924402"/>
                  </a:lnTo>
                  <a:lnTo>
                    <a:pt x="2950032" y="924402"/>
                  </a:lnTo>
                  <a:lnTo>
                    <a:pt x="2933561" y="924402"/>
                  </a:lnTo>
                  <a:lnTo>
                    <a:pt x="2927136" y="924402"/>
                  </a:lnTo>
                  <a:lnTo>
                    <a:pt x="2903496" y="924402"/>
                  </a:lnTo>
                  <a:lnTo>
                    <a:pt x="2829431" y="924402"/>
                  </a:lnTo>
                  <a:lnTo>
                    <a:pt x="2827940" y="924402"/>
                  </a:lnTo>
                  <a:lnTo>
                    <a:pt x="2799367" y="924402"/>
                  </a:lnTo>
                  <a:lnTo>
                    <a:pt x="2785719" y="924402"/>
                  </a:lnTo>
                  <a:lnTo>
                    <a:pt x="2784228" y="924402"/>
                  </a:lnTo>
                  <a:lnTo>
                    <a:pt x="2757146" y="924402"/>
                  </a:lnTo>
                  <a:lnTo>
                    <a:pt x="2755654" y="924402"/>
                  </a:lnTo>
                  <a:lnTo>
                    <a:pt x="2680098" y="924402"/>
                  </a:lnTo>
                  <a:lnTo>
                    <a:pt x="2657950" y="924402"/>
                  </a:lnTo>
                  <a:lnTo>
                    <a:pt x="2656459" y="924402"/>
                  </a:lnTo>
                  <a:lnTo>
                    <a:pt x="2653017" y="924402"/>
                  </a:lnTo>
                  <a:lnTo>
                    <a:pt x="2636545" y="924402"/>
                  </a:lnTo>
                  <a:lnTo>
                    <a:pt x="2629377" y="924402"/>
                  </a:lnTo>
                  <a:lnTo>
                    <a:pt x="2627885" y="924402"/>
                  </a:lnTo>
                  <a:lnTo>
                    <a:pt x="2606481" y="924402"/>
                  </a:lnTo>
                  <a:lnTo>
                    <a:pt x="2552329" y="924402"/>
                  </a:lnTo>
                  <a:lnTo>
                    <a:pt x="2525248" y="924402"/>
                  </a:lnTo>
                  <a:lnTo>
                    <a:pt x="2510108" y="924402"/>
                  </a:lnTo>
                  <a:lnTo>
                    <a:pt x="2508776" y="924402"/>
                  </a:lnTo>
                  <a:lnTo>
                    <a:pt x="2480043" y="924402"/>
                  </a:lnTo>
                  <a:lnTo>
                    <a:pt x="2478712" y="924402"/>
                  </a:lnTo>
                  <a:lnTo>
                    <a:pt x="2463572" y="924402"/>
                  </a:lnTo>
                  <a:lnTo>
                    <a:pt x="2436490" y="924402"/>
                  </a:lnTo>
                  <a:lnTo>
                    <a:pt x="2382339" y="924402"/>
                  </a:lnTo>
                  <a:lnTo>
                    <a:pt x="2360934" y="924402"/>
                  </a:lnTo>
                  <a:lnTo>
                    <a:pt x="2359443" y="924402"/>
                  </a:lnTo>
                  <a:lnTo>
                    <a:pt x="2352274" y="924402"/>
                  </a:lnTo>
                  <a:lnTo>
                    <a:pt x="2335803" y="924402"/>
                  </a:lnTo>
                  <a:lnTo>
                    <a:pt x="2332360" y="924402"/>
                  </a:lnTo>
                  <a:lnTo>
                    <a:pt x="2332328" y="924402"/>
                  </a:lnTo>
                  <a:lnTo>
                    <a:pt x="2330869" y="924402"/>
                  </a:lnTo>
                  <a:lnTo>
                    <a:pt x="2308721" y="924402"/>
                  </a:lnTo>
                  <a:lnTo>
                    <a:pt x="2233165" y="924402"/>
                  </a:lnTo>
                  <a:lnTo>
                    <a:pt x="2231674" y="924402"/>
                  </a:lnTo>
                  <a:lnTo>
                    <a:pt x="2204591" y="924402"/>
                  </a:lnTo>
                  <a:lnTo>
                    <a:pt x="2204559" y="924402"/>
                  </a:lnTo>
                  <a:lnTo>
                    <a:pt x="2203100" y="924402"/>
                  </a:lnTo>
                  <a:lnTo>
                    <a:pt x="2189452" y="924402"/>
                  </a:lnTo>
                  <a:lnTo>
                    <a:pt x="2160879" y="924402"/>
                  </a:lnTo>
                  <a:lnTo>
                    <a:pt x="2159388" y="924402"/>
                  </a:lnTo>
                  <a:lnTo>
                    <a:pt x="2085323" y="924402"/>
                  </a:lnTo>
                  <a:lnTo>
                    <a:pt x="2077294" y="924402"/>
                  </a:lnTo>
                  <a:lnTo>
                    <a:pt x="2061683" y="924402"/>
                  </a:lnTo>
                  <a:lnTo>
                    <a:pt x="2055258" y="924402"/>
                  </a:lnTo>
                  <a:lnTo>
                    <a:pt x="2038787" y="924402"/>
                  </a:lnTo>
                  <a:lnTo>
                    <a:pt x="2033110" y="924402"/>
                  </a:lnTo>
                  <a:lnTo>
                    <a:pt x="2031619" y="924402"/>
                  </a:lnTo>
                  <a:lnTo>
                    <a:pt x="2011705" y="924402"/>
                  </a:lnTo>
                  <a:lnTo>
                    <a:pt x="1957554" y="924402"/>
                  </a:lnTo>
                  <a:lnTo>
                    <a:pt x="1949525" y="924402"/>
                  </a:lnTo>
                  <a:lnTo>
                    <a:pt x="1927489" y="924402"/>
                  </a:lnTo>
                  <a:lnTo>
                    <a:pt x="1911018" y="924402"/>
                  </a:lnTo>
                  <a:lnTo>
                    <a:pt x="1907543" y="924402"/>
                  </a:lnTo>
                  <a:lnTo>
                    <a:pt x="1885268" y="924402"/>
                  </a:lnTo>
                  <a:lnTo>
                    <a:pt x="1883936" y="924402"/>
                  </a:lnTo>
                  <a:lnTo>
                    <a:pt x="1868796" y="924402"/>
                  </a:lnTo>
                  <a:lnTo>
                    <a:pt x="1838732" y="924402"/>
                  </a:lnTo>
                  <a:lnTo>
                    <a:pt x="1779774" y="924402"/>
                  </a:lnTo>
                  <a:lnTo>
                    <a:pt x="1764668" y="924402"/>
                  </a:lnTo>
                  <a:lnTo>
                    <a:pt x="1757499" y="924402"/>
                  </a:lnTo>
                  <a:lnTo>
                    <a:pt x="1741027" y="924402"/>
                  </a:lnTo>
                  <a:lnTo>
                    <a:pt x="1737552" y="924402"/>
                  </a:lnTo>
                  <a:lnTo>
                    <a:pt x="1736094" y="924402"/>
                  </a:lnTo>
                  <a:lnTo>
                    <a:pt x="1734603" y="924402"/>
                  </a:lnTo>
                  <a:lnTo>
                    <a:pt x="1710963" y="924402"/>
                  </a:lnTo>
                  <a:lnTo>
                    <a:pt x="1707488" y="924402"/>
                  </a:lnTo>
                  <a:lnTo>
                    <a:pt x="1652509" y="924402"/>
                  </a:lnTo>
                  <a:lnTo>
                    <a:pt x="1636899" y="924402"/>
                  </a:lnTo>
                  <a:lnTo>
                    <a:pt x="1609783" y="924402"/>
                  </a:lnTo>
                  <a:lnTo>
                    <a:pt x="1608325" y="924402"/>
                  </a:lnTo>
                  <a:lnTo>
                    <a:pt x="1606834" y="924402"/>
                  </a:lnTo>
                  <a:lnTo>
                    <a:pt x="1579719" y="924402"/>
                  </a:lnTo>
                  <a:lnTo>
                    <a:pt x="1564612" y="924402"/>
                  </a:lnTo>
                  <a:lnTo>
                    <a:pt x="1524740" y="924402"/>
                  </a:lnTo>
                  <a:lnTo>
                    <a:pt x="1482518" y="924402"/>
                  </a:lnTo>
                  <a:lnTo>
                    <a:pt x="1460483" y="924402"/>
                  </a:lnTo>
                  <a:lnTo>
                    <a:pt x="1452454" y="924402"/>
                  </a:lnTo>
                  <a:lnTo>
                    <a:pt x="1444011" y="924402"/>
                  </a:lnTo>
                  <a:lnTo>
                    <a:pt x="1436843" y="924402"/>
                  </a:lnTo>
                  <a:lnTo>
                    <a:pt x="1413947" y="924402"/>
                  </a:lnTo>
                  <a:lnTo>
                    <a:pt x="1354749" y="924402"/>
                  </a:lnTo>
                  <a:lnTo>
                    <a:pt x="1332714" y="924402"/>
                  </a:lnTo>
                  <a:lnTo>
                    <a:pt x="1324685" y="924402"/>
                  </a:lnTo>
                  <a:lnTo>
                    <a:pt x="1316242" y="924402"/>
                  </a:lnTo>
                  <a:lnTo>
                    <a:pt x="1312767" y="924402"/>
                  </a:lnTo>
                  <a:lnTo>
                    <a:pt x="1286178" y="924402"/>
                  </a:lnTo>
                  <a:lnTo>
                    <a:pt x="1282703" y="924402"/>
                  </a:lnTo>
                  <a:lnTo>
                    <a:pt x="1243956" y="924402"/>
                  </a:lnTo>
                  <a:lnTo>
                    <a:pt x="1184998" y="924402"/>
                  </a:lnTo>
                  <a:lnTo>
                    <a:pt x="1154934" y="924402"/>
                  </a:lnTo>
                  <a:lnTo>
                    <a:pt x="1139828" y="924402"/>
                  </a:lnTo>
                  <a:lnTo>
                    <a:pt x="1116187" y="924402"/>
                  </a:lnTo>
                  <a:lnTo>
                    <a:pt x="1112712" y="924402"/>
                  </a:lnTo>
                  <a:lnTo>
                    <a:pt x="1057734" y="924402"/>
                  </a:lnTo>
                  <a:lnTo>
                    <a:pt x="1027669" y="924402"/>
                  </a:lnTo>
                  <a:lnTo>
                    <a:pt x="1012059" y="924402"/>
                  </a:lnTo>
                  <a:lnTo>
                    <a:pt x="984943" y="924402"/>
                  </a:lnTo>
                  <a:lnTo>
                    <a:pt x="929965" y="924402"/>
                  </a:lnTo>
                  <a:lnTo>
                    <a:pt x="899900" y="924402"/>
                  </a:lnTo>
                  <a:lnTo>
                    <a:pt x="857678" y="924402"/>
                  </a:lnTo>
                  <a:lnTo>
                    <a:pt x="819171" y="924402"/>
                  </a:lnTo>
                  <a:lnTo>
                    <a:pt x="729909" y="924402"/>
                  </a:lnTo>
                  <a:lnTo>
                    <a:pt x="691402" y="924402"/>
                  </a:lnTo>
                  <a:lnTo>
                    <a:pt x="687927" y="924402"/>
                  </a:lnTo>
                  <a:lnTo>
                    <a:pt x="560158" y="924402"/>
                  </a:lnTo>
                  <a:lnTo>
                    <a:pt x="432894" y="924402"/>
                  </a:lnTo>
                  <a:lnTo>
                    <a:pt x="305125" y="924402"/>
                  </a:lnTo>
                  <a:cubicBezTo>
                    <a:pt x="275541" y="924402"/>
                    <a:pt x="238373" y="903151"/>
                    <a:pt x="223202" y="877348"/>
                  </a:cubicBezTo>
                  <a:cubicBezTo>
                    <a:pt x="10809" y="509257"/>
                    <a:pt x="10809" y="509257"/>
                    <a:pt x="10809" y="509257"/>
                  </a:cubicBezTo>
                  <a:cubicBezTo>
                    <a:pt x="-3603" y="483452"/>
                    <a:pt x="-3603" y="440951"/>
                    <a:pt x="10809" y="415146"/>
                  </a:cubicBezTo>
                  <a:cubicBezTo>
                    <a:pt x="223202" y="47054"/>
                    <a:pt x="223202" y="47054"/>
                    <a:pt x="223202" y="47054"/>
                  </a:cubicBezTo>
                  <a:cubicBezTo>
                    <a:pt x="238373" y="21251"/>
                    <a:pt x="275541" y="0"/>
                    <a:pt x="30512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29" name="标题 1"/>
          <p:cNvSpPr txBox="1">
            <a:spLocks/>
          </p:cNvSpPr>
          <p:nvPr/>
        </p:nvSpPr>
        <p:spPr>
          <a:xfrm>
            <a:off x="2003094" y="300024"/>
            <a:ext cx="7095588" cy="795095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协调能力</a:t>
            </a:r>
            <a:endParaRPr lang="zh-CN" altLang="en-US" sz="2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356071" y="284685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32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80120791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75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250"/>
                            </p:stCondLst>
                            <p:childTnLst>
                              <p:par>
                                <p:cTn id="51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25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750"/>
                            </p:stCondLst>
                            <p:childTnLst>
                              <p:par>
                                <p:cTn id="73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500"/>
                            </p:stCondLst>
                            <p:childTnLst>
                              <p:par>
                                <p:cTn id="84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75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25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75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9" grpId="0"/>
      <p:bldP spid="20" grpId="0" animBg="1"/>
      <p:bldP spid="21" grpId="0"/>
      <p:bldP spid="22" grpId="0" animBg="1"/>
      <p:bldP spid="23" grpId="0" animBg="1"/>
      <p:bldP spid="24" grpId="0" animBg="1"/>
      <p:bldP spid="25" grpId="0" animBg="1"/>
      <p:bldP spid="29" grpId="0"/>
      <p:bldP spid="3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2021468" y="2033021"/>
            <a:ext cx="2448626" cy="2737572"/>
          </a:xfrm>
          <a:prstGeom prst="rect">
            <a:avLst/>
          </a:prstGeom>
          <a:blipFill dpi="0" rotWithShape="1">
            <a:blip r:embed="rId3"/>
            <a:srcRect/>
            <a:tile tx="-6350" ty="-107950" sx="50000" sy="50000" flip="none" algn="ctr"/>
          </a:blipFill>
          <a:ln w="1905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129607" y="4986719"/>
            <a:ext cx="2232345" cy="50429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11" name="Rectangle 42"/>
          <p:cNvSpPr/>
          <p:nvPr/>
        </p:nvSpPr>
        <p:spPr>
          <a:xfrm flipH="1">
            <a:off x="2341587" y="5112194"/>
            <a:ext cx="1808392" cy="253340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战略执行力</a:t>
            </a:r>
          </a:p>
        </p:txBody>
      </p:sp>
      <p:sp>
        <p:nvSpPr>
          <p:cNvPr id="12" name="Rectangle 42"/>
          <p:cNvSpPr/>
          <p:nvPr/>
        </p:nvSpPr>
        <p:spPr>
          <a:xfrm flipH="1">
            <a:off x="2141662" y="5587481"/>
            <a:ext cx="2151034" cy="360206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加入你的文字描述，加入你的文字描述你的文字。</a:t>
            </a:r>
          </a:p>
        </p:txBody>
      </p:sp>
      <p:sp>
        <p:nvSpPr>
          <p:cNvPr id="13" name="矩形 12"/>
          <p:cNvSpPr/>
          <p:nvPr/>
        </p:nvSpPr>
        <p:spPr>
          <a:xfrm>
            <a:off x="4901665" y="2033021"/>
            <a:ext cx="2448626" cy="273757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5009804" y="4986719"/>
            <a:ext cx="2232345" cy="504290"/>
          </a:xfrm>
          <a:prstGeom prst="rect">
            <a:avLst/>
          </a:prstGeom>
          <a:solidFill>
            <a:srgbClr val="202A36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15" name="Rectangle 42"/>
          <p:cNvSpPr/>
          <p:nvPr/>
        </p:nvSpPr>
        <p:spPr>
          <a:xfrm flipH="1">
            <a:off x="5272578" y="5099491"/>
            <a:ext cx="1808392" cy="253340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战略执行力</a:t>
            </a:r>
          </a:p>
        </p:txBody>
      </p:sp>
      <p:sp>
        <p:nvSpPr>
          <p:cNvPr id="16" name="Rectangle 42"/>
          <p:cNvSpPr/>
          <p:nvPr/>
        </p:nvSpPr>
        <p:spPr>
          <a:xfrm flipH="1">
            <a:off x="5021859" y="5587481"/>
            <a:ext cx="2151034" cy="360206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加入你的文字描述，加入你的文字描述你的文字。</a:t>
            </a:r>
          </a:p>
        </p:txBody>
      </p:sp>
      <p:sp>
        <p:nvSpPr>
          <p:cNvPr id="17" name="矩形 16"/>
          <p:cNvSpPr/>
          <p:nvPr/>
        </p:nvSpPr>
        <p:spPr>
          <a:xfrm>
            <a:off x="7782112" y="2033021"/>
            <a:ext cx="2448626" cy="273757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7890249" y="4986719"/>
            <a:ext cx="2232345" cy="50429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20" name="Rectangle 42"/>
          <p:cNvSpPr/>
          <p:nvPr/>
        </p:nvSpPr>
        <p:spPr>
          <a:xfrm flipH="1">
            <a:off x="8153025" y="5099491"/>
            <a:ext cx="1808392" cy="253340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战略执行力</a:t>
            </a:r>
          </a:p>
        </p:txBody>
      </p:sp>
      <p:sp>
        <p:nvSpPr>
          <p:cNvPr id="21" name="Rectangle 42"/>
          <p:cNvSpPr/>
          <p:nvPr/>
        </p:nvSpPr>
        <p:spPr>
          <a:xfrm flipH="1">
            <a:off x="7902304" y="5587481"/>
            <a:ext cx="2151034" cy="360206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加入你的文字描述，加入你的文字描述你的文字。</a:t>
            </a:r>
          </a:p>
        </p:txBody>
      </p:sp>
      <p:sp>
        <p:nvSpPr>
          <p:cNvPr id="22" name="矩形 6"/>
          <p:cNvSpPr>
            <a:spLocks noChangeArrowheads="1"/>
          </p:cNvSpPr>
          <p:nvPr/>
        </p:nvSpPr>
        <p:spPr bwMode="auto">
          <a:xfrm>
            <a:off x="-9087" y="478708"/>
            <a:ext cx="3256885" cy="21886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3" name="矩形 7"/>
          <p:cNvSpPr>
            <a:spLocks noChangeArrowheads="1"/>
          </p:cNvSpPr>
          <p:nvPr/>
        </p:nvSpPr>
        <p:spPr bwMode="auto">
          <a:xfrm>
            <a:off x="2970322" y="478708"/>
            <a:ext cx="4590232" cy="21886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4" name="矩形 8"/>
          <p:cNvSpPr>
            <a:spLocks noChangeArrowheads="1"/>
          </p:cNvSpPr>
          <p:nvPr/>
        </p:nvSpPr>
        <p:spPr bwMode="auto">
          <a:xfrm>
            <a:off x="6352253" y="477280"/>
            <a:ext cx="3299888" cy="22013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5" name="矩形 9"/>
          <p:cNvSpPr>
            <a:spLocks noChangeArrowheads="1"/>
          </p:cNvSpPr>
          <p:nvPr/>
        </p:nvSpPr>
        <p:spPr bwMode="auto">
          <a:xfrm>
            <a:off x="9582587" y="477280"/>
            <a:ext cx="2623927" cy="22013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895445" y="142664"/>
            <a:ext cx="3840912" cy="808757"/>
            <a:chOff x="903371" y="249943"/>
            <a:chExt cx="2831223" cy="679699"/>
          </a:xfrm>
        </p:grpSpPr>
        <p:sp>
          <p:nvSpPr>
            <p:cNvPr id="27" name="任意多边形 26"/>
            <p:cNvSpPr>
              <a:spLocks/>
            </p:cNvSpPr>
            <p:nvPr/>
          </p:nvSpPr>
          <p:spPr bwMode="auto">
            <a:xfrm>
              <a:off x="903371" y="249943"/>
              <a:ext cx="2831223" cy="679699"/>
            </a:xfrm>
            <a:custGeom>
              <a:avLst/>
              <a:gdLst>
                <a:gd name="connsiteX0" fmla="*/ 352810 w 4452260"/>
                <a:gd name="connsiteY0" fmla="*/ 0 h 1068867"/>
                <a:gd name="connsiteX1" fmla="*/ 636768 w 4452260"/>
                <a:gd name="connsiteY1" fmla="*/ 0 h 1068867"/>
                <a:gd name="connsiteX2" fmla="*/ 647700 w 4452260"/>
                <a:gd name="connsiteY2" fmla="*/ 0 h 1068867"/>
                <a:gd name="connsiteX3" fmla="*/ 724065 w 4452260"/>
                <a:gd name="connsiteY3" fmla="*/ 0 h 1068867"/>
                <a:gd name="connsiteX4" fmla="*/ 782584 w 4452260"/>
                <a:gd name="connsiteY4" fmla="*/ 0 h 1068867"/>
                <a:gd name="connsiteX5" fmla="*/ 799455 w 4452260"/>
                <a:gd name="connsiteY5" fmla="*/ 0 h 1068867"/>
                <a:gd name="connsiteX6" fmla="*/ 809825 w 4452260"/>
                <a:gd name="connsiteY6" fmla="*/ 0 h 1068867"/>
                <a:gd name="connsiteX7" fmla="*/ 818078 w 4452260"/>
                <a:gd name="connsiteY7" fmla="*/ 0 h 1068867"/>
                <a:gd name="connsiteX8" fmla="*/ 843980 w 4452260"/>
                <a:gd name="connsiteY8" fmla="*/ 0 h 1068867"/>
                <a:gd name="connsiteX9" fmla="*/ 931658 w 4452260"/>
                <a:gd name="connsiteY9" fmla="*/ 0 h 1068867"/>
                <a:gd name="connsiteX10" fmla="*/ 961580 w 4452260"/>
                <a:gd name="connsiteY10" fmla="*/ 0 h 1068867"/>
                <a:gd name="connsiteX11" fmla="*/ 1000055 w 4452260"/>
                <a:gd name="connsiteY11" fmla="*/ 0 h 1068867"/>
                <a:gd name="connsiteX12" fmla="*/ 1040537 w 4452260"/>
                <a:gd name="connsiteY12" fmla="*/ 0 h 1068867"/>
                <a:gd name="connsiteX13" fmla="*/ 1051453 w 4452260"/>
                <a:gd name="connsiteY13" fmla="*/ 0 h 1068867"/>
                <a:gd name="connsiteX14" fmla="*/ 1083414 w 4452260"/>
                <a:gd name="connsiteY14" fmla="*/ 0 h 1068867"/>
                <a:gd name="connsiteX15" fmla="*/ 1112969 w 4452260"/>
                <a:gd name="connsiteY15" fmla="*/ 0 h 1068867"/>
                <a:gd name="connsiteX16" fmla="*/ 1138871 w 4452260"/>
                <a:gd name="connsiteY16" fmla="*/ 0 h 1068867"/>
                <a:gd name="connsiteX17" fmla="*/ 1170224 w 4452260"/>
                <a:gd name="connsiteY17" fmla="*/ 0 h 1068867"/>
                <a:gd name="connsiteX18" fmla="*/ 1170711 w 4452260"/>
                <a:gd name="connsiteY18" fmla="*/ 0 h 1068867"/>
                <a:gd name="connsiteX19" fmla="*/ 1202662 w 4452260"/>
                <a:gd name="connsiteY19" fmla="*/ 0 h 1068867"/>
                <a:gd name="connsiteX20" fmla="*/ 1240037 w 4452260"/>
                <a:gd name="connsiteY20" fmla="*/ 0 h 1068867"/>
                <a:gd name="connsiteX21" fmla="*/ 1290626 w 4452260"/>
                <a:gd name="connsiteY21" fmla="*/ 0 h 1068867"/>
                <a:gd name="connsiteX22" fmla="*/ 1324496 w 4452260"/>
                <a:gd name="connsiteY22" fmla="*/ 0 h 1068867"/>
                <a:gd name="connsiteX23" fmla="*/ 1332348 w 4452260"/>
                <a:gd name="connsiteY23" fmla="*/ 0 h 1068867"/>
                <a:gd name="connsiteX24" fmla="*/ 1335428 w 4452260"/>
                <a:gd name="connsiteY24" fmla="*/ 0 h 1068867"/>
                <a:gd name="connsiteX25" fmla="*/ 1411793 w 4452260"/>
                <a:gd name="connsiteY25" fmla="*/ 0 h 1068867"/>
                <a:gd name="connsiteX26" fmla="*/ 1454182 w 4452260"/>
                <a:gd name="connsiteY26" fmla="*/ 0 h 1068867"/>
                <a:gd name="connsiteX27" fmla="*/ 1470312 w 4452260"/>
                <a:gd name="connsiteY27" fmla="*/ 0 h 1068867"/>
                <a:gd name="connsiteX28" fmla="*/ 1487183 w 4452260"/>
                <a:gd name="connsiteY28" fmla="*/ 0 h 1068867"/>
                <a:gd name="connsiteX29" fmla="*/ 1497552 w 4452260"/>
                <a:gd name="connsiteY29" fmla="*/ 0 h 1068867"/>
                <a:gd name="connsiteX30" fmla="*/ 1505806 w 4452260"/>
                <a:gd name="connsiteY30" fmla="*/ 0 h 1068867"/>
                <a:gd name="connsiteX31" fmla="*/ 1528471 w 4452260"/>
                <a:gd name="connsiteY31" fmla="*/ 0 h 1068867"/>
                <a:gd name="connsiteX32" fmla="*/ 1531708 w 4452260"/>
                <a:gd name="connsiteY32" fmla="*/ 0 h 1068867"/>
                <a:gd name="connsiteX33" fmla="*/ 1540992 w 4452260"/>
                <a:gd name="connsiteY33" fmla="*/ 0 h 1068867"/>
                <a:gd name="connsiteX34" fmla="*/ 1541479 w 4452260"/>
                <a:gd name="connsiteY34" fmla="*/ 0 h 1068867"/>
                <a:gd name="connsiteX35" fmla="*/ 1599998 w 4452260"/>
                <a:gd name="connsiteY35" fmla="*/ 0 h 1068867"/>
                <a:gd name="connsiteX36" fmla="*/ 1619386 w 4452260"/>
                <a:gd name="connsiteY36" fmla="*/ 0 h 1068867"/>
                <a:gd name="connsiteX37" fmla="*/ 1635492 w 4452260"/>
                <a:gd name="connsiteY37" fmla="*/ 0 h 1068867"/>
                <a:gd name="connsiteX38" fmla="*/ 1649308 w 4452260"/>
                <a:gd name="connsiteY38" fmla="*/ 0 h 1068867"/>
                <a:gd name="connsiteX39" fmla="*/ 1653720 w 4452260"/>
                <a:gd name="connsiteY39" fmla="*/ 0 h 1068867"/>
                <a:gd name="connsiteX40" fmla="*/ 1661394 w 4452260"/>
                <a:gd name="connsiteY40" fmla="*/ 0 h 1068867"/>
                <a:gd name="connsiteX41" fmla="*/ 1687782 w 4452260"/>
                <a:gd name="connsiteY41" fmla="*/ 0 h 1068867"/>
                <a:gd name="connsiteX42" fmla="*/ 1703116 w 4452260"/>
                <a:gd name="connsiteY42" fmla="*/ 0 h 1068867"/>
                <a:gd name="connsiteX43" fmla="*/ 1739181 w 4452260"/>
                <a:gd name="connsiteY43" fmla="*/ 0 h 1068867"/>
                <a:gd name="connsiteX44" fmla="*/ 1771141 w 4452260"/>
                <a:gd name="connsiteY44" fmla="*/ 0 h 1068867"/>
                <a:gd name="connsiteX45" fmla="*/ 1800697 w 4452260"/>
                <a:gd name="connsiteY45" fmla="*/ 0 h 1068867"/>
                <a:gd name="connsiteX46" fmla="*/ 1811727 w 4452260"/>
                <a:gd name="connsiteY46" fmla="*/ 0 h 1068867"/>
                <a:gd name="connsiteX47" fmla="*/ 1823361 w 4452260"/>
                <a:gd name="connsiteY47" fmla="*/ 0 h 1068867"/>
                <a:gd name="connsiteX48" fmla="*/ 1826599 w 4452260"/>
                <a:gd name="connsiteY48" fmla="*/ 0 h 1068867"/>
                <a:gd name="connsiteX49" fmla="*/ 1857951 w 4452260"/>
                <a:gd name="connsiteY49" fmla="*/ 0 h 1068867"/>
                <a:gd name="connsiteX50" fmla="*/ 1858439 w 4452260"/>
                <a:gd name="connsiteY50" fmla="*/ 0 h 1068867"/>
                <a:gd name="connsiteX51" fmla="*/ 1859676 w 4452260"/>
                <a:gd name="connsiteY51" fmla="*/ 0 h 1068867"/>
                <a:gd name="connsiteX52" fmla="*/ 1893346 w 4452260"/>
                <a:gd name="connsiteY52" fmla="*/ 0 h 1068867"/>
                <a:gd name="connsiteX53" fmla="*/ 1927765 w 4452260"/>
                <a:gd name="connsiteY53" fmla="*/ 0 h 1068867"/>
                <a:gd name="connsiteX54" fmla="*/ 1963365 w 4452260"/>
                <a:gd name="connsiteY54" fmla="*/ 0 h 1068867"/>
                <a:gd name="connsiteX55" fmla="*/ 1978354 w 4452260"/>
                <a:gd name="connsiteY55" fmla="*/ 0 h 1068867"/>
                <a:gd name="connsiteX56" fmla="*/ 1991032 w 4452260"/>
                <a:gd name="connsiteY56" fmla="*/ 0 h 1068867"/>
                <a:gd name="connsiteX57" fmla="*/ 2020076 w 4452260"/>
                <a:gd name="connsiteY57" fmla="*/ 0 h 1068867"/>
                <a:gd name="connsiteX58" fmla="*/ 2021800 w 4452260"/>
                <a:gd name="connsiteY58" fmla="*/ 0 h 1068867"/>
                <a:gd name="connsiteX59" fmla="*/ 2027021 w 4452260"/>
                <a:gd name="connsiteY59" fmla="*/ 0 h 1068867"/>
                <a:gd name="connsiteX60" fmla="*/ 2032162 w 4452260"/>
                <a:gd name="connsiteY60" fmla="*/ 0 h 1068867"/>
                <a:gd name="connsiteX61" fmla="*/ 2141909 w 4452260"/>
                <a:gd name="connsiteY61" fmla="*/ 0 h 1068867"/>
                <a:gd name="connsiteX62" fmla="*/ 2143633 w 4452260"/>
                <a:gd name="connsiteY62" fmla="*/ 0 h 1068867"/>
                <a:gd name="connsiteX63" fmla="*/ 2178359 w 4452260"/>
                <a:gd name="connsiteY63" fmla="*/ 0 h 1068867"/>
                <a:gd name="connsiteX64" fmla="*/ 2228719 w 4452260"/>
                <a:gd name="connsiteY64" fmla="*/ 0 h 1068867"/>
                <a:gd name="connsiteX65" fmla="*/ 2229207 w 4452260"/>
                <a:gd name="connsiteY65" fmla="*/ 0 h 1068867"/>
                <a:gd name="connsiteX66" fmla="*/ 2230931 w 4452260"/>
                <a:gd name="connsiteY66" fmla="*/ 0 h 1068867"/>
                <a:gd name="connsiteX67" fmla="*/ 2287725 w 4452260"/>
                <a:gd name="connsiteY67" fmla="*/ 0 h 1068867"/>
                <a:gd name="connsiteX68" fmla="*/ 2289450 w 4452260"/>
                <a:gd name="connsiteY68" fmla="*/ 0 h 1068867"/>
                <a:gd name="connsiteX69" fmla="*/ 2323220 w 4452260"/>
                <a:gd name="connsiteY69" fmla="*/ 0 h 1068867"/>
                <a:gd name="connsiteX70" fmla="*/ 2324944 w 4452260"/>
                <a:gd name="connsiteY70" fmla="*/ 0 h 1068867"/>
                <a:gd name="connsiteX71" fmla="*/ 2340483 w 4452260"/>
                <a:gd name="connsiteY71" fmla="*/ 0 h 1068867"/>
                <a:gd name="connsiteX72" fmla="*/ 2341447 w 4452260"/>
                <a:gd name="connsiteY72" fmla="*/ 0 h 1068867"/>
                <a:gd name="connsiteX73" fmla="*/ 2343172 w 4452260"/>
                <a:gd name="connsiteY73" fmla="*/ 0 h 1068867"/>
                <a:gd name="connsiteX74" fmla="*/ 2349122 w 4452260"/>
                <a:gd name="connsiteY74" fmla="*/ 0 h 1068867"/>
                <a:gd name="connsiteX75" fmla="*/ 2350846 w 4452260"/>
                <a:gd name="connsiteY75" fmla="*/ 0 h 1068867"/>
                <a:gd name="connsiteX76" fmla="*/ 2390844 w 4452260"/>
                <a:gd name="connsiteY76" fmla="*/ 0 h 1068867"/>
                <a:gd name="connsiteX77" fmla="*/ 2462317 w 4452260"/>
                <a:gd name="connsiteY77" fmla="*/ 0 h 1068867"/>
                <a:gd name="connsiteX78" fmla="*/ 2499455 w 4452260"/>
                <a:gd name="connsiteY78" fmla="*/ 0 h 1068867"/>
                <a:gd name="connsiteX79" fmla="*/ 2530713 w 4452260"/>
                <a:gd name="connsiteY79" fmla="*/ 0 h 1068867"/>
                <a:gd name="connsiteX80" fmla="*/ 2547403 w 4452260"/>
                <a:gd name="connsiteY80" fmla="*/ 0 h 1068867"/>
                <a:gd name="connsiteX81" fmla="*/ 2549127 w 4452260"/>
                <a:gd name="connsiteY81" fmla="*/ 0 h 1068867"/>
                <a:gd name="connsiteX82" fmla="*/ 2581074 w 4452260"/>
                <a:gd name="connsiteY82" fmla="*/ 0 h 1068867"/>
                <a:gd name="connsiteX83" fmla="*/ 2582112 w 4452260"/>
                <a:gd name="connsiteY83" fmla="*/ 0 h 1068867"/>
                <a:gd name="connsiteX84" fmla="*/ 2669530 w 4452260"/>
                <a:gd name="connsiteY84" fmla="*/ 0 h 1068867"/>
                <a:gd name="connsiteX85" fmla="*/ 2678759 w 4452260"/>
                <a:gd name="connsiteY85" fmla="*/ 0 h 1068867"/>
                <a:gd name="connsiteX86" fmla="*/ 2709527 w 4452260"/>
                <a:gd name="connsiteY86" fmla="*/ 0 h 1068867"/>
                <a:gd name="connsiteX87" fmla="*/ 2711252 w 4452260"/>
                <a:gd name="connsiteY87" fmla="*/ 0 h 1068867"/>
                <a:gd name="connsiteX88" fmla="*/ 2714748 w 4452260"/>
                <a:gd name="connsiteY88" fmla="*/ 0 h 1068867"/>
                <a:gd name="connsiteX89" fmla="*/ 2719890 w 4452260"/>
                <a:gd name="connsiteY89" fmla="*/ 0 h 1068867"/>
                <a:gd name="connsiteX90" fmla="*/ 2831360 w 4452260"/>
                <a:gd name="connsiteY90" fmla="*/ 0 h 1068867"/>
                <a:gd name="connsiteX91" fmla="*/ 2833086 w 4452260"/>
                <a:gd name="connsiteY91" fmla="*/ 0 h 1068867"/>
                <a:gd name="connsiteX92" fmla="*/ 2866087 w 4452260"/>
                <a:gd name="connsiteY92" fmla="*/ 0 h 1068867"/>
                <a:gd name="connsiteX93" fmla="*/ 2918659 w 4452260"/>
                <a:gd name="connsiteY93" fmla="*/ 0 h 1068867"/>
                <a:gd name="connsiteX94" fmla="*/ 2919896 w 4452260"/>
                <a:gd name="connsiteY94" fmla="*/ 0 h 1068867"/>
                <a:gd name="connsiteX95" fmla="*/ 2920383 w 4452260"/>
                <a:gd name="connsiteY95" fmla="*/ 0 h 1068867"/>
                <a:gd name="connsiteX96" fmla="*/ 2977177 w 4452260"/>
                <a:gd name="connsiteY96" fmla="*/ 0 h 1068867"/>
                <a:gd name="connsiteX97" fmla="*/ 2978902 w 4452260"/>
                <a:gd name="connsiteY97" fmla="*/ 0 h 1068867"/>
                <a:gd name="connsiteX98" fmla="*/ 3012671 w 4452260"/>
                <a:gd name="connsiteY98" fmla="*/ 0 h 1068867"/>
                <a:gd name="connsiteX99" fmla="*/ 3014397 w 4452260"/>
                <a:gd name="connsiteY99" fmla="*/ 0 h 1068867"/>
                <a:gd name="connsiteX100" fmla="*/ 3028211 w 4452260"/>
                <a:gd name="connsiteY100" fmla="*/ 0 h 1068867"/>
                <a:gd name="connsiteX101" fmla="*/ 3030899 w 4452260"/>
                <a:gd name="connsiteY101" fmla="*/ 0 h 1068867"/>
                <a:gd name="connsiteX102" fmla="*/ 3032624 w 4452260"/>
                <a:gd name="connsiteY102" fmla="*/ 0 h 1068867"/>
                <a:gd name="connsiteX103" fmla="*/ 3038573 w 4452260"/>
                <a:gd name="connsiteY103" fmla="*/ 0 h 1068867"/>
                <a:gd name="connsiteX104" fmla="*/ 3040298 w 4452260"/>
                <a:gd name="connsiteY104" fmla="*/ 0 h 1068867"/>
                <a:gd name="connsiteX105" fmla="*/ 3082021 w 4452260"/>
                <a:gd name="connsiteY105" fmla="*/ 0 h 1068867"/>
                <a:gd name="connsiteX106" fmla="*/ 3150044 w 4452260"/>
                <a:gd name="connsiteY106" fmla="*/ 0 h 1068867"/>
                <a:gd name="connsiteX107" fmla="*/ 3218441 w 4452260"/>
                <a:gd name="connsiteY107" fmla="*/ 0 h 1068867"/>
                <a:gd name="connsiteX108" fmla="*/ 3236855 w 4452260"/>
                <a:gd name="connsiteY108" fmla="*/ 0 h 1068867"/>
                <a:gd name="connsiteX109" fmla="*/ 3269839 w 4452260"/>
                <a:gd name="connsiteY109" fmla="*/ 0 h 1068867"/>
                <a:gd name="connsiteX110" fmla="*/ 3272250 w 4452260"/>
                <a:gd name="connsiteY110" fmla="*/ 0 h 1068867"/>
                <a:gd name="connsiteX111" fmla="*/ 3320378 w 4452260"/>
                <a:gd name="connsiteY111" fmla="*/ 0 h 1068867"/>
                <a:gd name="connsiteX112" fmla="*/ 3346330 w 4452260"/>
                <a:gd name="connsiteY112" fmla="*/ 0 h 1068867"/>
                <a:gd name="connsiteX113" fmla="*/ 3357257 w 4452260"/>
                <a:gd name="connsiteY113" fmla="*/ 0 h 1068867"/>
                <a:gd name="connsiteX114" fmla="*/ 3369936 w 4452260"/>
                <a:gd name="connsiteY114" fmla="*/ 0 h 1068867"/>
                <a:gd name="connsiteX115" fmla="*/ 3398980 w 4452260"/>
                <a:gd name="connsiteY115" fmla="*/ 0 h 1068867"/>
                <a:gd name="connsiteX116" fmla="*/ 3405925 w 4452260"/>
                <a:gd name="connsiteY116" fmla="*/ 0 h 1068867"/>
                <a:gd name="connsiteX117" fmla="*/ 3411066 w 4452260"/>
                <a:gd name="connsiteY117" fmla="*/ 0 h 1068867"/>
                <a:gd name="connsiteX118" fmla="*/ 3520813 w 4452260"/>
                <a:gd name="connsiteY118" fmla="*/ 0 h 1068867"/>
                <a:gd name="connsiteX119" fmla="*/ 3607623 w 4452260"/>
                <a:gd name="connsiteY119" fmla="*/ 0 h 1068867"/>
                <a:gd name="connsiteX120" fmla="*/ 3608111 w 4452260"/>
                <a:gd name="connsiteY120" fmla="*/ 0 h 1068867"/>
                <a:gd name="connsiteX121" fmla="*/ 3666629 w 4452260"/>
                <a:gd name="connsiteY121" fmla="*/ 0 h 1068867"/>
                <a:gd name="connsiteX122" fmla="*/ 3702124 w 4452260"/>
                <a:gd name="connsiteY122" fmla="*/ 0 h 1068867"/>
                <a:gd name="connsiteX123" fmla="*/ 3720351 w 4452260"/>
                <a:gd name="connsiteY123" fmla="*/ 0 h 1068867"/>
                <a:gd name="connsiteX124" fmla="*/ 3728025 w 4452260"/>
                <a:gd name="connsiteY124" fmla="*/ 0 h 1068867"/>
                <a:gd name="connsiteX125" fmla="*/ 3769748 w 4452260"/>
                <a:gd name="connsiteY125" fmla="*/ 0 h 1068867"/>
                <a:gd name="connsiteX126" fmla="*/ 4098793 w 4452260"/>
                <a:gd name="connsiteY126" fmla="*/ 0 h 1068867"/>
                <a:gd name="connsiteX127" fmla="*/ 4193519 w 4452260"/>
                <a:gd name="connsiteY127" fmla="*/ 54408 h 1068867"/>
                <a:gd name="connsiteX128" fmla="*/ 4439104 w 4452260"/>
                <a:gd name="connsiteY128" fmla="*/ 480025 h 1068867"/>
                <a:gd name="connsiteX129" fmla="*/ 4439104 w 4452260"/>
                <a:gd name="connsiteY129" fmla="*/ 588843 h 1068867"/>
                <a:gd name="connsiteX130" fmla="*/ 4193519 w 4452260"/>
                <a:gd name="connsiteY130" fmla="*/ 1014459 h 1068867"/>
                <a:gd name="connsiteX131" fmla="*/ 4098793 w 4452260"/>
                <a:gd name="connsiteY131" fmla="*/ 1068867 h 1068867"/>
                <a:gd name="connsiteX132" fmla="*/ 3728025 w 4452260"/>
                <a:gd name="connsiteY132" fmla="*/ 1068867 h 1068867"/>
                <a:gd name="connsiteX133" fmla="*/ 3607623 w 4452260"/>
                <a:gd name="connsiteY133" fmla="*/ 1068867 h 1068867"/>
                <a:gd name="connsiteX134" fmla="*/ 3411066 w 4452260"/>
                <a:gd name="connsiteY134" fmla="*/ 1068867 h 1068867"/>
                <a:gd name="connsiteX135" fmla="*/ 3357257 w 4452260"/>
                <a:gd name="connsiteY135" fmla="*/ 1068867 h 1068867"/>
                <a:gd name="connsiteX136" fmla="*/ 3236855 w 4452260"/>
                <a:gd name="connsiteY136" fmla="*/ 1068867 h 1068867"/>
                <a:gd name="connsiteX137" fmla="*/ 3040298 w 4452260"/>
                <a:gd name="connsiteY137" fmla="*/ 1068867 h 1068867"/>
                <a:gd name="connsiteX138" fmla="*/ 3038573 w 4452260"/>
                <a:gd name="connsiteY138" fmla="*/ 1068867 h 1068867"/>
                <a:gd name="connsiteX139" fmla="*/ 2919896 w 4452260"/>
                <a:gd name="connsiteY139" fmla="*/ 1068867 h 1068867"/>
                <a:gd name="connsiteX140" fmla="*/ 2866087 w 4452260"/>
                <a:gd name="connsiteY140" fmla="*/ 1068867 h 1068867"/>
                <a:gd name="connsiteX141" fmla="*/ 2719890 w 4452260"/>
                <a:gd name="connsiteY141" fmla="*/ 1068867 h 1068867"/>
                <a:gd name="connsiteX142" fmla="*/ 2669530 w 4452260"/>
                <a:gd name="connsiteY142" fmla="*/ 1068867 h 1068867"/>
                <a:gd name="connsiteX143" fmla="*/ 2549127 w 4452260"/>
                <a:gd name="connsiteY143" fmla="*/ 1068867 h 1068867"/>
                <a:gd name="connsiteX144" fmla="*/ 2547403 w 4452260"/>
                <a:gd name="connsiteY144" fmla="*/ 1068867 h 1068867"/>
                <a:gd name="connsiteX145" fmla="*/ 2350846 w 4452260"/>
                <a:gd name="connsiteY145" fmla="*/ 1068867 h 1068867"/>
                <a:gd name="connsiteX146" fmla="*/ 2349122 w 4452260"/>
                <a:gd name="connsiteY146" fmla="*/ 1068867 h 1068867"/>
                <a:gd name="connsiteX147" fmla="*/ 2228719 w 4452260"/>
                <a:gd name="connsiteY147" fmla="*/ 1068867 h 1068867"/>
                <a:gd name="connsiteX148" fmla="*/ 2178359 w 4452260"/>
                <a:gd name="connsiteY148" fmla="*/ 1068867 h 1068867"/>
                <a:gd name="connsiteX149" fmla="*/ 2032162 w 4452260"/>
                <a:gd name="connsiteY149" fmla="*/ 1068867 h 1068867"/>
                <a:gd name="connsiteX150" fmla="*/ 1978354 w 4452260"/>
                <a:gd name="connsiteY150" fmla="*/ 1068867 h 1068867"/>
                <a:gd name="connsiteX151" fmla="*/ 1859676 w 4452260"/>
                <a:gd name="connsiteY151" fmla="*/ 1068867 h 1068867"/>
                <a:gd name="connsiteX152" fmla="*/ 1857951 w 4452260"/>
                <a:gd name="connsiteY152" fmla="*/ 1068867 h 1068867"/>
                <a:gd name="connsiteX153" fmla="*/ 1826599 w 4452260"/>
                <a:gd name="connsiteY153" fmla="*/ 1068867 h 1068867"/>
                <a:gd name="connsiteX154" fmla="*/ 1661394 w 4452260"/>
                <a:gd name="connsiteY154" fmla="*/ 1068867 h 1068867"/>
                <a:gd name="connsiteX155" fmla="*/ 1540992 w 4452260"/>
                <a:gd name="connsiteY155" fmla="*/ 1068867 h 1068867"/>
                <a:gd name="connsiteX156" fmla="*/ 1531708 w 4452260"/>
                <a:gd name="connsiteY156" fmla="*/ 1068867 h 1068867"/>
                <a:gd name="connsiteX157" fmla="*/ 1487183 w 4452260"/>
                <a:gd name="connsiteY157" fmla="*/ 1068867 h 1068867"/>
                <a:gd name="connsiteX158" fmla="*/ 1335428 w 4452260"/>
                <a:gd name="connsiteY158" fmla="*/ 1068867 h 1068867"/>
                <a:gd name="connsiteX159" fmla="*/ 1290626 w 4452260"/>
                <a:gd name="connsiteY159" fmla="*/ 1068867 h 1068867"/>
                <a:gd name="connsiteX160" fmla="*/ 1170224 w 4452260"/>
                <a:gd name="connsiteY160" fmla="*/ 1068867 h 1068867"/>
                <a:gd name="connsiteX161" fmla="*/ 1138871 w 4452260"/>
                <a:gd name="connsiteY161" fmla="*/ 1068867 h 1068867"/>
                <a:gd name="connsiteX162" fmla="*/ 1040537 w 4452260"/>
                <a:gd name="connsiteY162" fmla="*/ 1068867 h 1068867"/>
                <a:gd name="connsiteX163" fmla="*/ 843980 w 4452260"/>
                <a:gd name="connsiteY163" fmla="*/ 1068867 h 1068867"/>
                <a:gd name="connsiteX164" fmla="*/ 799455 w 4452260"/>
                <a:gd name="connsiteY164" fmla="*/ 1068867 h 1068867"/>
                <a:gd name="connsiteX165" fmla="*/ 647700 w 4452260"/>
                <a:gd name="connsiteY165" fmla="*/ 1068867 h 1068867"/>
                <a:gd name="connsiteX166" fmla="*/ 352810 w 4452260"/>
                <a:gd name="connsiteY166" fmla="*/ 1068867 h 1068867"/>
                <a:gd name="connsiteX167" fmla="*/ 258084 w 4452260"/>
                <a:gd name="connsiteY167" fmla="*/ 1014459 h 1068867"/>
                <a:gd name="connsiteX168" fmla="*/ 12498 w 4452260"/>
                <a:gd name="connsiteY168" fmla="*/ 588843 h 1068867"/>
                <a:gd name="connsiteX169" fmla="*/ 12498 w 4452260"/>
                <a:gd name="connsiteY169" fmla="*/ 480025 h 1068867"/>
                <a:gd name="connsiteX170" fmla="*/ 258084 w 4452260"/>
                <a:gd name="connsiteY170" fmla="*/ 54408 h 1068867"/>
                <a:gd name="connsiteX171" fmla="*/ 352810 w 4452260"/>
                <a:gd name="connsiteY171" fmla="*/ 0 h 1068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</a:cxnLst>
              <a:rect l="l" t="t" r="r" b="b"/>
              <a:pathLst>
                <a:path w="4452260" h="1068867">
                  <a:moveTo>
                    <a:pt x="352810" y="0"/>
                  </a:moveTo>
                  <a:cubicBezTo>
                    <a:pt x="475602" y="0"/>
                    <a:pt x="567696" y="0"/>
                    <a:pt x="636768" y="0"/>
                  </a:cubicBezTo>
                  <a:lnTo>
                    <a:pt x="647700" y="0"/>
                  </a:lnTo>
                  <a:lnTo>
                    <a:pt x="724065" y="0"/>
                  </a:lnTo>
                  <a:cubicBezTo>
                    <a:pt x="748048" y="0"/>
                    <a:pt x="767235" y="0"/>
                    <a:pt x="782584" y="0"/>
                  </a:cubicBezTo>
                  <a:lnTo>
                    <a:pt x="799455" y="0"/>
                  </a:lnTo>
                  <a:lnTo>
                    <a:pt x="809825" y="0"/>
                  </a:lnTo>
                  <a:lnTo>
                    <a:pt x="818078" y="0"/>
                  </a:lnTo>
                  <a:cubicBezTo>
                    <a:pt x="843980" y="0"/>
                    <a:pt x="843980" y="0"/>
                    <a:pt x="843980" y="0"/>
                  </a:cubicBezTo>
                  <a:lnTo>
                    <a:pt x="931658" y="0"/>
                  </a:lnTo>
                  <a:lnTo>
                    <a:pt x="961580" y="0"/>
                  </a:lnTo>
                  <a:lnTo>
                    <a:pt x="1000055" y="0"/>
                  </a:lnTo>
                  <a:lnTo>
                    <a:pt x="1040537" y="0"/>
                  </a:lnTo>
                  <a:lnTo>
                    <a:pt x="1051453" y="0"/>
                  </a:lnTo>
                  <a:lnTo>
                    <a:pt x="1083414" y="0"/>
                  </a:lnTo>
                  <a:lnTo>
                    <a:pt x="1112969" y="0"/>
                  </a:lnTo>
                  <a:cubicBezTo>
                    <a:pt x="1138871" y="0"/>
                    <a:pt x="1138871" y="0"/>
                    <a:pt x="1138871" y="0"/>
                  </a:cubicBezTo>
                  <a:lnTo>
                    <a:pt x="1170224" y="0"/>
                  </a:lnTo>
                  <a:lnTo>
                    <a:pt x="1170711" y="0"/>
                  </a:lnTo>
                  <a:lnTo>
                    <a:pt x="1202662" y="0"/>
                  </a:lnTo>
                  <a:lnTo>
                    <a:pt x="1240037" y="0"/>
                  </a:lnTo>
                  <a:cubicBezTo>
                    <a:pt x="1290626" y="0"/>
                    <a:pt x="1290626" y="0"/>
                    <a:pt x="1290626" y="0"/>
                  </a:cubicBezTo>
                  <a:lnTo>
                    <a:pt x="1324496" y="0"/>
                  </a:lnTo>
                  <a:lnTo>
                    <a:pt x="1332348" y="0"/>
                  </a:lnTo>
                  <a:lnTo>
                    <a:pt x="1335428" y="0"/>
                  </a:lnTo>
                  <a:lnTo>
                    <a:pt x="1411793" y="0"/>
                  </a:lnTo>
                  <a:lnTo>
                    <a:pt x="1454182" y="0"/>
                  </a:lnTo>
                  <a:lnTo>
                    <a:pt x="1470312" y="0"/>
                  </a:lnTo>
                  <a:lnTo>
                    <a:pt x="1487183" y="0"/>
                  </a:lnTo>
                  <a:lnTo>
                    <a:pt x="1497552" y="0"/>
                  </a:lnTo>
                  <a:lnTo>
                    <a:pt x="1505806" y="0"/>
                  </a:lnTo>
                  <a:lnTo>
                    <a:pt x="1528471" y="0"/>
                  </a:lnTo>
                  <a:lnTo>
                    <a:pt x="1531708" y="0"/>
                  </a:lnTo>
                  <a:lnTo>
                    <a:pt x="1540992" y="0"/>
                  </a:lnTo>
                  <a:lnTo>
                    <a:pt x="1541479" y="0"/>
                  </a:lnTo>
                  <a:lnTo>
                    <a:pt x="1599998" y="0"/>
                  </a:lnTo>
                  <a:lnTo>
                    <a:pt x="1619386" y="0"/>
                  </a:lnTo>
                  <a:lnTo>
                    <a:pt x="1635492" y="0"/>
                  </a:lnTo>
                  <a:lnTo>
                    <a:pt x="1649308" y="0"/>
                  </a:lnTo>
                  <a:lnTo>
                    <a:pt x="1653720" y="0"/>
                  </a:lnTo>
                  <a:lnTo>
                    <a:pt x="1661394" y="0"/>
                  </a:lnTo>
                  <a:lnTo>
                    <a:pt x="1687782" y="0"/>
                  </a:lnTo>
                  <a:lnTo>
                    <a:pt x="1703116" y="0"/>
                  </a:lnTo>
                  <a:lnTo>
                    <a:pt x="1739181" y="0"/>
                  </a:lnTo>
                  <a:lnTo>
                    <a:pt x="1771141" y="0"/>
                  </a:lnTo>
                  <a:lnTo>
                    <a:pt x="1800697" y="0"/>
                  </a:lnTo>
                  <a:lnTo>
                    <a:pt x="1811727" y="0"/>
                  </a:lnTo>
                  <a:lnTo>
                    <a:pt x="1823361" y="0"/>
                  </a:lnTo>
                  <a:lnTo>
                    <a:pt x="1826599" y="0"/>
                  </a:lnTo>
                  <a:lnTo>
                    <a:pt x="1857951" y="0"/>
                  </a:lnTo>
                  <a:lnTo>
                    <a:pt x="1858439" y="0"/>
                  </a:lnTo>
                  <a:lnTo>
                    <a:pt x="1859676" y="0"/>
                  </a:lnTo>
                  <a:lnTo>
                    <a:pt x="1893346" y="0"/>
                  </a:lnTo>
                  <a:lnTo>
                    <a:pt x="1927765" y="0"/>
                  </a:lnTo>
                  <a:lnTo>
                    <a:pt x="1963365" y="0"/>
                  </a:lnTo>
                  <a:lnTo>
                    <a:pt x="1978354" y="0"/>
                  </a:lnTo>
                  <a:lnTo>
                    <a:pt x="1991032" y="0"/>
                  </a:lnTo>
                  <a:lnTo>
                    <a:pt x="2020076" y="0"/>
                  </a:lnTo>
                  <a:lnTo>
                    <a:pt x="2021800" y="0"/>
                  </a:lnTo>
                  <a:lnTo>
                    <a:pt x="2027021" y="0"/>
                  </a:lnTo>
                  <a:cubicBezTo>
                    <a:pt x="2032162" y="0"/>
                    <a:pt x="2032162" y="0"/>
                    <a:pt x="2032162" y="0"/>
                  </a:cubicBezTo>
                  <a:lnTo>
                    <a:pt x="2141909" y="0"/>
                  </a:lnTo>
                  <a:lnTo>
                    <a:pt x="2143633" y="0"/>
                  </a:lnTo>
                  <a:lnTo>
                    <a:pt x="2178359" y="0"/>
                  </a:lnTo>
                  <a:lnTo>
                    <a:pt x="2228719" y="0"/>
                  </a:lnTo>
                  <a:lnTo>
                    <a:pt x="2229207" y="0"/>
                  </a:lnTo>
                  <a:lnTo>
                    <a:pt x="2230931" y="0"/>
                  </a:lnTo>
                  <a:lnTo>
                    <a:pt x="2287725" y="0"/>
                  </a:lnTo>
                  <a:lnTo>
                    <a:pt x="2289450" y="0"/>
                  </a:lnTo>
                  <a:lnTo>
                    <a:pt x="2323220" y="0"/>
                  </a:lnTo>
                  <a:lnTo>
                    <a:pt x="2324944" y="0"/>
                  </a:lnTo>
                  <a:lnTo>
                    <a:pt x="2340483" y="0"/>
                  </a:lnTo>
                  <a:lnTo>
                    <a:pt x="2341447" y="0"/>
                  </a:lnTo>
                  <a:lnTo>
                    <a:pt x="2343172" y="0"/>
                  </a:lnTo>
                  <a:lnTo>
                    <a:pt x="2349122" y="0"/>
                  </a:lnTo>
                  <a:lnTo>
                    <a:pt x="2350846" y="0"/>
                  </a:lnTo>
                  <a:lnTo>
                    <a:pt x="2390844" y="0"/>
                  </a:lnTo>
                  <a:lnTo>
                    <a:pt x="2462317" y="0"/>
                  </a:lnTo>
                  <a:lnTo>
                    <a:pt x="2499455" y="0"/>
                  </a:lnTo>
                  <a:lnTo>
                    <a:pt x="2530713" y="0"/>
                  </a:lnTo>
                  <a:lnTo>
                    <a:pt x="2547403" y="0"/>
                  </a:lnTo>
                  <a:lnTo>
                    <a:pt x="2549127" y="0"/>
                  </a:lnTo>
                  <a:lnTo>
                    <a:pt x="2581074" y="0"/>
                  </a:lnTo>
                  <a:lnTo>
                    <a:pt x="2582112" y="0"/>
                  </a:lnTo>
                  <a:cubicBezTo>
                    <a:pt x="2669530" y="0"/>
                    <a:pt x="2669530" y="0"/>
                    <a:pt x="2669530" y="0"/>
                  </a:cubicBezTo>
                  <a:lnTo>
                    <a:pt x="2678759" y="0"/>
                  </a:lnTo>
                  <a:lnTo>
                    <a:pt x="2709527" y="0"/>
                  </a:lnTo>
                  <a:lnTo>
                    <a:pt x="2711252" y="0"/>
                  </a:lnTo>
                  <a:lnTo>
                    <a:pt x="2714748" y="0"/>
                  </a:lnTo>
                  <a:lnTo>
                    <a:pt x="2719890" y="0"/>
                  </a:lnTo>
                  <a:lnTo>
                    <a:pt x="2831360" y="0"/>
                  </a:lnTo>
                  <a:lnTo>
                    <a:pt x="2833086" y="0"/>
                  </a:lnTo>
                  <a:lnTo>
                    <a:pt x="2866087" y="0"/>
                  </a:lnTo>
                  <a:lnTo>
                    <a:pt x="2918659" y="0"/>
                  </a:lnTo>
                  <a:lnTo>
                    <a:pt x="2919896" y="0"/>
                  </a:lnTo>
                  <a:lnTo>
                    <a:pt x="2920383" y="0"/>
                  </a:lnTo>
                  <a:lnTo>
                    <a:pt x="2977177" y="0"/>
                  </a:lnTo>
                  <a:lnTo>
                    <a:pt x="2978902" y="0"/>
                  </a:lnTo>
                  <a:lnTo>
                    <a:pt x="3012671" y="0"/>
                  </a:lnTo>
                  <a:lnTo>
                    <a:pt x="3014397" y="0"/>
                  </a:lnTo>
                  <a:lnTo>
                    <a:pt x="3028211" y="0"/>
                  </a:lnTo>
                  <a:lnTo>
                    <a:pt x="3030899" y="0"/>
                  </a:lnTo>
                  <a:lnTo>
                    <a:pt x="3032624" y="0"/>
                  </a:lnTo>
                  <a:lnTo>
                    <a:pt x="3038573" y="0"/>
                  </a:lnTo>
                  <a:lnTo>
                    <a:pt x="3040298" y="0"/>
                  </a:lnTo>
                  <a:lnTo>
                    <a:pt x="3082021" y="0"/>
                  </a:lnTo>
                  <a:lnTo>
                    <a:pt x="3150044" y="0"/>
                  </a:lnTo>
                  <a:lnTo>
                    <a:pt x="3218441" y="0"/>
                  </a:lnTo>
                  <a:lnTo>
                    <a:pt x="3236855" y="0"/>
                  </a:lnTo>
                  <a:lnTo>
                    <a:pt x="3269839" y="0"/>
                  </a:lnTo>
                  <a:lnTo>
                    <a:pt x="3272250" y="0"/>
                  </a:lnTo>
                  <a:lnTo>
                    <a:pt x="3320378" y="0"/>
                  </a:lnTo>
                  <a:lnTo>
                    <a:pt x="3346330" y="0"/>
                  </a:lnTo>
                  <a:lnTo>
                    <a:pt x="3357257" y="0"/>
                  </a:lnTo>
                  <a:lnTo>
                    <a:pt x="3369936" y="0"/>
                  </a:lnTo>
                  <a:lnTo>
                    <a:pt x="3398980" y="0"/>
                  </a:lnTo>
                  <a:lnTo>
                    <a:pt x="3405925" y="0"/>
                  </a:lnTo>
                  <a:cubicBezTo>
                    <a:pt x="3411066" y="0"/>
                    <a:pt x="3411066" y="0"/>
                    <a:pt x="3411066" y="0"/>
                  </a:cubicBezTo>
                  <a:lnTo>
                    <a:pt x="3520813" y="0"/>
                  </a:lnTo>
                  <a:lnTo>
                    <a:pt x="3607623" y="0"/>
                  </a:lnTo>
                  <a:lnTo>
                    <a:pt x="3608111" y="0"/>
                  </a:lnTo>
                  <a:lnTo>
                    <a:pt x="3666629" y="0"/>
                  </a:lnTo>
                  <a:lnTo>
                    <a:pt x="3702124" y="0"/>
                  </a:lnTo>
                  <a:lnTo>
                    <a:pt x="3720351" y="0"/>
                  </a:lnTo>
                  <a:lnTo>
                    <a:pt x="3728025" y="0"/>
                  </a:lnTo>
                  <a:lnTo>
                    <a:pt x="3769748" y="0"/>
                  </a:lnTo>
                  <a:cubicBezTo>
                    <a:pt x="4098793" y="0"/>
                    <a:pt x="4098793" y="0"/>
                    <a:pt x="4098793" y="0"/>
                  </a:cubicBezTo>
                  <a:cubicBezTo>
                    <a:pt x="4133877" y="0"/>
                    <a:pt x="4175977" y="24572"/>
                    <a:pt x="4193519" y="54408"/>
                  </a:cubicBezTo>
                  <a:cubicBezTo>
                    <a:pt x="4439104" y="480025"/>
                    <a:pt x="4439104" y="480025"/>
                    <a:pt x="4439104" y="480025"/>
                  </a:cubicBezTo>
                  <a:cubicBezTo>
                    <a:pt x="4456646" y="509862"/>
                    <a:pt x="4456646" y="559005"/>
                    <a:pt x="4439104" y="588843"/>
                  </a:cubicBezTo>
                  <a:cubicBezTo>
                    <a:pt x="4193519" y="1014459"/>
                    <a:pt x="4193519" y="1014459"/>
                    <a:pt x="4193519" y="1014459"/>
                  </a:cubicBezTo>
                  <a:cubicBezTo>
                    <a:pt x="4175977" y="1044295"/>
                    <a:pt x="4133877" y="1068867"/>
                    <a:pt x="4098793" y="1068867"/>
                  </a:cubicBezTo>
                  <a:lnTo>
                    <a:pt x="3728025" y="1068867"/>
                  </a:lnTo>
                  <a:lnTo>
                    <a:pt x="3607623" y="1068867"/>
                  </a:lnTo>
                  <a:lnTo>
                    <a:pt x="3411066" y="1068867"/>
                  </a:lnTo>
                  <a:lnTo>
                    <a:pt x="3357257" y="1068867"/>
                  </a:lnTo>
                  <a:lnTo>
                    <a:pt x="3236855" y="1068867"/>
                  </a:lnTo>
                  <a:lnTo>
                    <a:pt x="3040298" y="1068867"/>
                  </a:lnTo>
                  <a:lnTo>
                    <a:pt x="3038573" y="1068867"/>
                  </a:lnTo>
                  <a:lnTo>
                    <a:pt x="2919896" y="1068867"/>
                  </a:lnTo>
                  <a:lnTo>
                    <a:pt x="2866087" y="1068867"/>
                  </a:lnTo>
                  <a:lnTo>
                    <a:pt x="2719890" y="1068867"/>
                  </a:lnTo>
                  <a:lnTo>
                    <a:pt x="2669530" y="1068867"/>
                  </a:lnTo>
                  <a:lnTo>
                    <a:pt x="2549127" y="1068867"/>
                  </a:lnTo>
                  <a:lnTo>
                    <a:pt x="2547403" y="1068867"/>
                  </a:lnTo>
                  <a:lnTo>
                    <a:pt x="2350846" y="1068867"/>
                  </a:lnTo>
                  <a:lnTo>
                    <a:pt x="2349122" y="1068867"/>
                  </a:lnTo>
                  <a:lnTo>
                    <a:pt x="2228719" y="1068867"/>
                  </a:lnTo>
                  <a:lnTo>
                    <a:pt x="2178359" y="1068867"/>
                  </a:lnTo>
                  <a:lnTo>
                    <a:pt x="2032162" y="1068867"/>
                  </a:lnTo>
                  <a:lnTo>
                    <a:pt x="1978354" y="1068867"/>
                  </a:lnTo>
                  <a:lnTo>
                    <a:pt x="1859676" y="1068867"/>
                  </a:lnTo>
                  <a:lnTo>
                    <a:pt x="1857951" y="1068867"/>
                  </a:lnTo>
                  <a:lnTo>
                    <a:pt x="1826599" y="1068867"/>
                  </a:lnTo>
                  <a:lnTo>
                    <a:pt x="1661394" y="1068867"/>
                  </a:lnTo>
                  <a:lnTo>
                    <a:pt x="1540992" y="1068867"/>
                  </a:lnTo>
                  <a:lnTo>
                    <a:pt x="1531708" y="1068867"/>
                  </a:lnTo>
                  <a:lnTo>
                    <a:pt x="1487183" y="1068867"/>
                  </a:lnTo>
                  <a:lnTo>
                    <a:pt x="1335428" y="1068867"/>
                  </a:lnTo>
                  <a:lnTo>
                    <a:pt x="1290626" y="1068867"/>
                  </a:lnTo>
                  <a:lnTo>
                    <a:pt x="1170224" y="1068867"/>
                  </a:lnTo>
                  <a:lnTo>
                    <a:pt x="1138871" y="1068867"/>
                  </a:lnTo>
                  <a:lnTo>
                    <a:pt x="1040537" y="1068867"/>
                  </a:lnTo>
                  <a:lnTo>
                    <a:pt x="843980" y="1068867"/>
                  </a:lnTo>
                  <a:lnTo>
                    <a:pt x="799455" y="1068867"/>
                  </a:lnTo>
                  <a:lnTo>
                    <a:pt x="647700" y="1068867"/>
                  </a:lnTo>
                  <a:lnTo>
                    <a:pt x="352810" y="1068867"/>
                  </a:lnTo>
                  <a:cubicBezTo>
                    <a:pt x="318603" y="1068867"/>
                    <a:pt x="275626" y="1044295"/>
                    <a:pt x="258084" y="1014459"/>
                  </a:cubicBezTo>
                  <a:cubicBezTo>
                    <a:pt x="12498" y="588843"/>
                    <a:pt x="12498" y="588843"/>
                    <a:pt x="12498" y="588843"/>
                  </a:cubicBezTo>
                  <a:cubicBezTo>
                    <a:pt x="-4166" y="559005"/>
                    <a:pt x="-4166" y="509862"/>
                    <a:pt x="12498" y="480025"/>
                  </a:cubicBezTo>
                  <a:cubicBezTo>
                    <a:pt x="258084" y="54408"/>
                    <a:pt x="258084" y="54408"/>
                    <a:pt x="258084" y="54408"/>
                  </a:cubicBezTo>
                  <a:cubicBezTo>
                    <a:pt x="275626" y="24572"/>
                    <a:pt x="318603" y="0"/>
                    <a:pt x="352810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95000"/>
                  </a:schemeClr>
                </a:gs>
                <a:gs pos="0">
                  <a:srgbClr val="D3D3D3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8" name="任意多边形 27"/>
            <p:cNvSpPr>
              <a:spLocks/>
            </p:cNvSpPr>
            <p:nvPr/>
          </p:nvSpPr>
          <p:spPr bwMode="auto">
            <a:xfrm>
              <a:off x="1010779" y="325868"/>
              <a:ext cx="2628449" cy="527848"/>
            </a:xfrm>
            <a:custGeom>
              <a:avLst/>
              <a:gdLst>
                <a:gd name="connsiteX0" fmla="*/ 305125 w 4603109"/>
                <a:gd name="connsiteY0" fmla="*/ 0 h 924402"/>
                <a:gd name="connsiteX1" fmla="*/ 432894 w 4603109"/>
                <a:gd name="connsiteY1" fmla="*/ 0 h 924402"/>
                <a:gd name="connsiteX2" fmla="*/ 445336 w 4603109"/>
                <a:gd name="connsiteY2" fmla="*/ 0 h 924402"/>
                <a:gd name="connsiteX3" fmla="*/ 550703 w 4603109"/>
                <a:gd name="connsiteY3" fmla="*/ 0 h 924402"/>
                <a:gd name="connsiteX4" fmla="*/ 560158 w 4603109"/>
                <a:gd name="connsiteY4" fmla="*/ 0 h 924402"/>
                <a:gd name="connsiteX5" fmla="*/ 573105 w 4603109"/>
                <a:gd name="connsiteY5" fmla="*/ 0 h 924402"/>
                <a:gd name="connsiteX6" fmla="*/ 626202 w 4603109"/>
                <a:gd name="connsiteY6" fmla="*/ 0 h 924402"/>
                <a:gd name="connsiteX7" fmla="*/ 676811 w 4603109"/>
                <a:gd name="connsiteY7" fmla="*/ 0 h 924402"/>
                <a:gd name="connsiteX8" fmla="*/ 678472 w 4603109"/>
                <a:gd name="connsiteY8" fmla="*/ 0 h 924402"/>
                <a:gd name="connsiteX9" fmla="*/ 687927 w 4603109"/>
                <a:gd name="connsiteY9" fmla="*/ 0 h 924402"/>
                <a:gd name="connsiteX10" fmla="*/ 691402 w 4603109"/>
                <a:gd name="connsiteY10" fmla="*/ 0 h 924402"/>
                <a:gd name="connsiteX11" fmla="*/ 700371 w 4603109"/>
                <a:gd name="connsiteY11" fmla="*/ 0 h 924402"/>
                <a:gd name="connsiteX12" fmla="*/ 707508 w 4603109"/>
                <a:gd name="connsiteY12" fmla="*/ 0 h 924402"/>
                <a:gd name="connsiteX13" fmla="*/ 729909 w 4603109"/>
                <a:gd name="connsiteY13" fmla="*/ 0 h 924402"/>
                <a:gd name="connsiteX14" fmla="*/ 753971 w 4603109"/>
                <a:gd name="connsiteY14" fmla="*/ 0 h 924402"/>
                <a:gd name="connsiteX15" fmla="*/ 804580 w 4603109"/>
                <a:gd name="connsiteY15" fmla="*/ 0 h 924402"/>
                <a:gd name="connsiteX16" fmla="*/ 805737 w 4603109"/>
                <a:gd name="connsiteY16" fmla="*/ 0 h 924402"/>
                <a:gd name="connsiteX17" fmla="*/ 819171 w 4603109"/>
                <a:gd name="connsiteY17" fmla="*/ 0 h 924402"/>
                <a:gd name="connsiteX18" fmla="*/ 828140 w 4603109"/>
                <a:gd name="connsiteY18" fmla="*/ 0 h 924402"/>
                <a:gd name="connsiteX19" fmla="*/ 831615 w 4603109"/>
                <a:gd name="connsiteY19" fmla="*/ 0 h 924402"/>
                <a:gd name="connsiteX20" fmla="*/ 835277 w 4603109"/>
                <a:gd name="connsiteY20" fmla="*/ 0 h 924402"/>
                <a:gd name="connsiteX21" fmla="*/ 857678 w 4603109"/>
                <a:gd name="connsiteY21" fmla="*/ 0 h 924402"/>
                <a:gd name="connsiteX22" fmla="*/ 864889 w 4603109"/>
                <a:gd name="connsiteY22" fmla="*/ 0 h 924402"/>
                <a:gd name="connsiteX23" fmla="*/ 899900 w 4603109"/>
                <a:gd name="connsiteY23" fmla="*/ 0 h 924402"/>
                <a:gd name="connsiteX24" fmla="*/ 909341 w 4603109"/>
                <a:gd name="connsiteY24" fmla="*/ 0 h 924402"/>
                <a:gd name="connsiteX25" fmla="*/ 929965 w 4603109"/>
                <a:gd name="connsiteY25" fmla="*/ 0 h 924402"/>
                <a:gd name="connsiteX26" fmla="*/ 933506 w 4603109"/>
                <a:gd name="connsiteY26" fmla="*/ 0 h 924402"/>
                <a:gd name="connsiteX27" fmla="*/ 936982 w 4603109"/>
                <a:gd name="connsiteY27" fmla="*/ 0 h 924402"/>
                <a:gd name="connsiteX28" fmla="*/ 959384 w 4603109"/>
                <a:gd name="connsiteY28" fmla="*/ 0 h 924402"/>
                <a:gd name="connsiteX29" fmla="*/ 962542 w 4603109"/>
                <a:gd name="connsiteY29" fmla="*/ 0 h 924402"/>
                <a:gd name="connsiteX30" fmla="*/ 984943 w 4603109"/>
                <a:gd name="connsiteY30" fmla="*/ 0 h 924402"/>
                <a:gd name="connsiteX31" fmla="*/ 992658 w 4603109"/>
                <a:gd name="connsiteY31" fmla="*/ 0 h 924402"/>
                <a:gd name="connsiteX32" fmla="*/ 1012059 w 4603109"/>
                <a:gd name="connsiteY32" fmla="*/ 0 h 924402"/>
                <a:gd name="connsiteX33" fmla="*/ 1012480 w 4603109"/>
                <a:gd name="connsiteY33" fmla="*/ 0 h 924402"/>
                <a:gd name="connsiteX34" fmla="*/ 1027669 w 4603109"/>
                <a:gd name="connsiteY34" fmla="*/ 0 h 924402"/>
                <a:gd name="connsiteX35" fmla="*/ 1037110 w 4603109"/>
                <a:gd name="connsiteY35" fmla="*/ 0 h 924402"/>
                <a:gd name="connsiteX36" fmla="*/ 1040112 w 4603109"/>
                <a:gd name="connsiteY36" fmla="*/ 0 h 924402"/>
                <a:gd name="connsiteX37" fmla="*/ 1057734 w 4603109"/>
                <a:gd name="connsiteY37" fmla="*/ 0 h 924402"/>
                <a:gd name="connsiteX38" fmla="*/ 1064751 w 4603109"/>
                <a:gd name="connsiteY38" fmla="*/ 0 h 924402"/>
                <a:gd name="connsiteX39" fmla="*/ 1070177 w 4603109"/>
                <a:gd name="connsiteY39" fmla="*/ 0 h 924402"/>
                <a:gd name="connsiteX40" fmla="*/ 1072436 w 4603109"/>
                <a:gd name="connsiteY40" fmla="*/ 0 h 924402"/>
                <a:gd name="connsiteX41" fmla="*/ 1090311 w 4603109"/>
                <a:gd name="connsiteY41" fmla="*/ 0 h 924402"/>
                <a:gd name="connsiteX42" fmla="*/ 1110718 w 4603109"/>
                <a:gd name="connsiteY42" fmla="*/ 0 h 924402"/>
                <a:gd name="connsiteX43" fmla="*/ 1112712 w 4603109"/>
                <a:gd name="connsiteY43" fmla="*/ 0 h 924402"/>
                <a:gd name="connsiteX44" fmla="*/ 1116187 w 4603109"/>
                <a:gd name="connsiteY44" fmla="*/ 0 h 924402"/>
                <a:gd name="connsiteX45" fmla="*/ 1139828 w 4603109"/>
                <a:gd name="connsiteY45" fmla="*/ 0 h 924402"/>
                <a:gd name="connsiteX46" fmla="*/ 1140249 w 4603109"/>
                <a:gd name="connsiteY46" fmla="*/ 0 h 924402"/>
                <a:gd name="connsiteX47" fmla="*/ 1145480 w 4603109"/>
                <a:gd name="connsiteY47" fmla="*/ 0 h 924402"/>
                <a:gd name="connsiteX48" fmla="*/ 1152270 w 4603109"/>
                <a:gd name="connsiteY48" fmla="*/ 0 h 924402"/>
                <a:gd name="connsiteX49" fmla="*/ 1154934 w 4603109"/>
                <a:gd name="connsiteY49" fmla="*/ 0 h 924402"/>
                <a:gd name="connsiteX50" fmla="*/ 1167881 w 4603109"/>
                <a:gd name="connsiteY50" fmla="*/ 0 h 924402"/>
                <a:gd name="connsiteX51" fmla="*/ 1175544 w 4603109"/>
                <a:gd name="connsiteY51" fmla="*/ 0 h 924402"/>
                <a:gd name="connsiteX52" fmla="*/ 1184998 w 4603109"/>
                <a:gd name="connsiteY52" fmla="*/ 0 h 924402"/>
                <a:gd name="connsiteX53" fmla="*/ 1197946 w 4603109"/>
                <a:gd name="connsiteY53" fmla="*/ 0 h 924402"/>
                <a:gd name="connsiteX54" fmla="*/ 1200205 w 4603109"/>
                <a:gd name="connsiteY54" fmla="*/ 0 h 924402"/>
                <a:gd name="connsiteX55" fmla="*/ 1220978 w 4603109"/>
                <a:gd name="connsiteY55" fmla="*/ 0 h 924402"/>
                <a:gd name="connsiteX56" fmla="*/ 1238487 w 4603109"/>
                <a:gd name="connsiteY56" fmla="*/ 0 h 924402"/>
                <a:gd name="connsiteX57" fmla="*/ 1243956 w 4603109"/>
                <a:gd name="connsiteY57" fmla="*/ 0 h 924402"/>
                <a:gd name="connsiteX58" fmla="*/ 1251042 w 4603109"/>
                <a:gd name="connsiteY58" fmla="*/ 0 h 924402"/>
                <a:gd name="connsiteX59" fmla="*/ 1257637 w 4603109"/>
                <a:gd name="connsiteY59" fmla="*/ 0 h 924402"/>
                <a:gd name="connsiteX60" fmla="*/ 1271587 w 4603109"/>
                <a:gd name="connsiteY60" fmla="*/ 0 h 924402"/>
                <a:gd name="connsiteX61" fmla="*/ 1273249 w 4603109"/>
                <a:gd name="connsiteY61" fmla="*/ 0 h 924402"/>
                <a:gd name="connsiteX62" fmla="*/ 1280039 w 4603109"/>
                <a:gd name="connsiteY62" fmla="*/ 0 h 924402"/>
                <a:gd name="connsiteX63" fmla="*/ 1282703 w 4603109"/>
                <a:gd name="connsiteY63" fmla="*/ 0 h 924402"/>
                <a:gd name="connsiteX64" fmla="*/ 1286178 w 4603109"/>
                <a:gd name="connsiteY64" fmla="*/ 0 h 924402"/>
                <a:gd name="connsiteX65" fmla="*/ 1295146 w 4603109"/>
                <a:gd name="connsiteY65" fmla="*/ 0 h 924402"/>
                <a:gd name="connsiteX66" fmla="*/ 1301651 w 4603109"/>
                <a:gd name="connsiteY66" fmla="*/ 0 h 924402"/>
                <a:gd name="connsiteX67" fmla="*/ 1302284 w 4603109"/>
                <a:gd name="connsiteY67" fmla="*/ 0 h 924402"/>
                <a:gd name="connsiteX68" fmla="*/ 1303313 w 4603109"/>
                <a:gd name="connsiteY68" fmla="*/ 0 h 924402"/>
                <a:gd name="connsiteX69" fmla="*/ 1312767 w 4603109"/>
                <a:gd name="connsiteY69" fmla="*/ 0 h 924402"/>
                <a:gd name="connsiteX70" fmla="*/ 1316242 w 4603109"/>
                <a:gd name="connsiteY70" fmla="*/ 0 h 924402"/>
                <a:gd name="connsiteX71" fmla="*/ 1321886 w 4603109"/>
                <a:gd name="connsiteY71" fmla="*/ 0 h 924402"/>
                <a:gd name="connsiteX72" fmla="*/ 1324685 w 4603109"/>
                <a:gd name="connsiteY72" fmla="*/ 0 h 924402"/>
                <a:gd name="connsiteX73" fmla="*/ 1325211 w 4603109"/>
                <a:gd name="connsiteY73" fmla="*/ 0 h 924402"/>
                <a:gd name="connsiteX74" fmla="*/ 1332348 w 4603109"/>
                <a:gd name="connsiteY74" fmla="*/ 0 h 924402"/>
                <a:gd name="connsiteX75" fmla="*/ 1332714 w 4603109"/>
                <a:gd name="connsiteY75" fmla="*/ 0 h 924402"/>
                <a:gd name="connsiteX76" fmla="*/ 1333135 w 4603109"/>
                <a:gd name="connsiteY76" fmla="*/ 0 h 924402"/>
                <a:gd name="connsiteX77" fmla="*/ 1348747 w 4603109"/>
                <a:gd name="connsiteY77" fmla="*/ 0 h 924402"/>
                <a:gd name="connsiteX78" fmla="*/ 1354749 w 4603109"/>
                <a:gd name="connsiteY78" fmla="*/ 0 h 924402"/>
                <a:gd name="connsiteX79" fmla="*/ 1378811 w 4603109"/>
                <a:gd name="connsiteY79" fmla="*/ 0 h 924402"/>
                <a:gd name="connsiteX80" fmla="*/ 1383745 w 4603109"/>
                <a:gd name="connsiteY80" fmla="*/ 0 h 924402"/>
                <a:gd name="connsiteX81" fmla="*/ 1385406 w 4603109"/>
                <a:gd name="connsiteY81" fmla="*/ 0 h 924402"/>
                <a:gd name="connsiteX82" fmla="*/ 1399356 w 4603109"/>
                <a:gd name="connsiteY82" fmla="*/ 0 h 924402"/>
                <a:gd name="connsiteX83" fmla="*/ 1400513 w 4603109"/>
                <a:gd name="connsiteY83" fmla="*/ 0 h 924402"/>
                <a:gd name="connsiteX84" fmla="*/ 1413947 w 4603109"/>
                <a:gd name="connsiteY84" fmla="*/ 0 h 924402"/>
                <a:gd name="connsiteX85" fmla="*/ 1414442 w 4603109"/>
                <a:gd name="connsiteY85" fmla="*/ 0 h 924402"/>
                <a:gd name="connsiteX86" fmla="*/ 1422915 w 4603109"/>
                <a:gd name="connsiteY86" fmla="*/ 0 h 924402"/>
                <a:gd name="connsiteX87" fmla="*/ 1426390 w 4603109"/>
                <a:gd name="connsiteY87" fmla="*/ 0 h 924402"/>
                <a:gd name="connsiteX88" fmla="*/ 1429420 w 4603109"/>
                <a:gd name="connsiteY88" fmla="*/ 0 h 924402"/>
                <a:gd name="connsiteX89" fmla="*/ 1430053 w 4603109"/>
                <a:gd name="connsiteY89" fmla="*/ 0 h 924402"/>
                <a:gd name="connsiteX90" fmla="*/ 1430206 w 4603109"/>
                <a:gd name="connsiteY90" fmla="*/ 0 h 924402"/>
                <a:gd name="connsiteX91" fmla="*/ 1430577 w 4603109"/>
                <a:gd name="connsiteY91" fmla="*/ 0 h 924402"/>
                <a:gd name="connsiteX92" fmla="*/ 1436843 w 4603109"/>
                <a:gd name="connsiteY92" fmla="*/ 0 h 924402"/>
                <a:gd name="connsiteX93" fmla="*/ 1444011 w 4603109"/>
                <a:gd name="connsiteY93" fmla="*/ 0 h 924402"/>
                <a:gd name="connsiteX94" fmla="*/ 1449655 w 4603109"/>
                <a:gd name="connsiteY94" fmla="*/ 0 h 924402"/>
                <a:gd name="connsiteX95" fmla="*/ 1452454 w 4603109"/>
                <a:gd name="connsiteY95" fmla="*/ 0 h 924402"/>
                <a:gd name="connsiteX96" fmla="*/ 1452980 w 4603109"/>
                <a:gd name="connsiteY96" fmla="*/ 0 h 924402"/>
                <a:gd name="connsiteX97" fmla="*/ 1456455 w 4603109"/>
                <a:gd name="connsiteY97" fmla="*/ 0 h 924402"/>
                <a:gd name="connsiteX98" fmla="*/ 1459664 w 4603109"/>
                <a:gd name="connsiteY98" fmla="*/ 0 h 924402"/>
                <a:gd name="connsiteX99" fmla="*/ 1460117 w 4603109"/>
                <a:gd name="connsiteY99" fmla="*/ 0 h 924402"/>
                <a:gd name="connsiteX100" fmla="*/ 1460483 w 4603109"/>
                <a:gd name="connsiteY100" fmla="*/ 0 h 924402"/>
                <a:gd name="connsiteX101" fmla="*/ 1460904 w 4603109"/>
                <a:gd name="connsiteY101" fmla="*/ 0 h 924402"/>
                <a:gd name="connsiteX102" fmla="*/ 1472926 w 4603109"/>
                <a:gd name="connsiteY102" fmla="*/ 0 h 924402"/>
                <a:gd name="connsiteX103" fmla="*/ 1482518 w 4603109"/>
                <a:gd name="connsiteY103" fmla="*/ 0 h 924402"/>
                <a:gd name="connsiteX104" fmla="*/ 1489729 w 4603109"/>
                <a:gd name="connsiteY104" fmla="*/ 0 h 924402"/>
                <a:gd name="connsiteX105" fmla="*/ 1504116 w 4603109"/>
                <a:gd name="connsiteY105" fmla="*/ 0 h 924402"/>
                <a:gd name="connsiteX106" fmla="*/ 1511514 w 4603109"/>
                <a:gd name="connsiteY106" fmla="*/ 0 h 924402"/>
                <a:gd name="connsiteX107" fmla="*/ 1524740 w 4603109"/>
                <a:gd name="connsiteY107" fmla="*/ 0 h 924402"/>
                <a:gd name="connsiteX108" fmla="*/ 1528282 w 4603109"/>
                <a:gd name="connsiteY108" fmla="*/ 0 h 924402"/>
                <a:gd name="connsiteX109" fmla="*/ 1531757 w 4603109"/>
                <a:gd name="connsiteY109" fmla="*/ 0 h 924402"/>
                <a:gd name="connsiteX110" fmla="*/ 1534181 w 4603109"/>
                <a:gd name="connsiteY110" fmla="*/ 0 h 924402"/>
                <a:gd name="connsiteX111" fmla="*/ 1542211 w 4603109"/>
                <a:gd name="connsiteY111" fmla="*/ 0 h 924402"/>
                <a:gd name="connsiteX112" fmla="*/ 1554159 w 4603109"/>
                <a:gd name="connsiteY112" fmla="*/ 0 h 924402"/>
                <a:gd name="connsiteX113" fmla="*/ 1557318 w 4603109"/>
                <a:gd name="connsiteY113" fmla="*/ 0 h 924402"/>
                <a:gd name="connsiteX114" fmla="*/ 1557975 w 4603109"/>
                <a:gd name="connsiteY114" fmla="*/ 0 h 924402"/>
                <a:gd name="connsiteX115" fmla="*/ 1558346 w 4603109"/>
                <a:gd name="connsiteY115" fmla="*/ 0 h 924402"/>
                <a:gd name="connsiteX116" fmla="*/ 1561822 w 4603109"/>
                <a:gd name="connsiteY116" fmla="*/ 0 h 924402"/>
                <a:gd name="connsiteX117" fmla="*/ 1564612 w 4603109"/>
                <a:gd name="connsiteY117" fmla="*/ 0 h 924402"/>
                <a:gd name="connsiteX118" fmla="*/ 1566857 w 4603109"/>
                <a:gd name="connsiteY118" fmla="*/ 0 h 924402"/>
                <a:gd name="connsiteX119" fmla="*/ 1576919 w 4603109"/>
                <a:gd name="connsiteY119" fmla="*/ 0 h 924402"/>
                <a:gd name="connsiteX120" fmla="*/ 1579719 w 4603109"/>
                <a:gd name="connsiteY120" fmla="*/ 0 h 924402"/>
                <a:gd name="connsiteX121" fmla="*/ 1584224 w 4603109"/>
                <a:gd name="connsiteY121" fmla="*/ 0 h 924402"/>
                <a:gd name="connsiteX122" fmla="*/ 1587382 w 4603109"/>
                <a:gd name="connsiteY122" fmla="*/ 0 h 924402"/>
                <a:gd name="connsiteX123" fmla="*/ 1587433 w 4603109"/>
                <a:gd name="connsiteY123" fmla="*/ 0 h 924402"/>
                <a:gd name="connsiteX124" fmla="*/ 1600695 w 4603109"/>
                <a:gd name="connsiteY124" fmla="*/ 0 h 924402"/>
                <a:gd name="connsiteX125" fmla="*/ 1606834 w 4603109"/>
                <a:gd name="connsiteY125" fmla="*/ 0 h 924402"/>
                <a:gd name="connsiteX126" fmla="*/ 1607256 w 4603109"/>
                <a:gd name="connsiteY126" fmla="*/ 0 h 924402"/>
                <a:gd name="connsiteX127" fmla="*/ 1608325 w 4603109"/>
                <a:gd name="connsiteY127" fmla="*/ 0 h 924402"/>
                <a:gd name="connsiteX128" fmla="*/ 1609783 w 4603109"/>
                <a:gd name="connsiteY128" fmla="*/ 0 h 924402"/>
                <a:gd name="connsiteX129" fmla="*/ 1617498 w 4603109"/>
                <a:gd name="connsiteY129" fmla="*/ 0 h 924402"/>
                <a:gd name="connsiteX130" fmla="*/ 1631885 w 4603109"/>
                <a:gd name="connsiteY130" fmla="*/ 0 h 924402"/>
                <a:gd name="connsiteX131" fmla="*/ 1636899 w 4603109"/>
                <a:gd name="connsiteY131" fmla="*/ 0 h 924402"/>
                <a:gd name="connsiteX132" fmla="*/ 1637320 w 4603109"/>
                <a:gd name="connsiteY132" fmla="*/ 0 h 924402"/>
                <a:gd name="connsiteX133" fmla="*/ 1637445 w 4603109"/>
                <a:gd name="connsiteY133" fmla="*/ 0 h 924402"/>
                <a:gd name="connsiteX134" fmla="*/ 1652509 w 4603109"/>
                <a:gd name="connsiteY134" fmla="*/ 0 h 924402"/>
                <a:gd name="connsiteX135" fmla="*/ 1659526 w 4603109"/>
                <a:gd name="connsiteY135" fmla="*/ 0 h 924402"/>
                <a:gd name="connsiteX136" fmla="*/ 1661950 w 4603109"/>
                <a:gd name="connsiteY136" fmla="*/ 0 h 924402"/>
                <a:gd name="connsiteX137" fmla="*/ 1664952 w 4603109"/>
                <a:gd name="connsiteY137" fmla="*/ 0 h 924402"/>
                <a:gd name="connsiteX138" fmla="*/ 1667212 w 4603109"/>
                <a:gd name="connsiteY138" fmla="*/ 0 h 924402"/>
                <a:gd name="connsiteX139" fmla="*/ 1685087 w 4603109"/>
                <a:gd name="connsiteY139" fmla="*/ 0 h 924402"/>
                <a:gd name="connsiteX140" fmla="*/ 1689591 w 4603109"/>
                <a:gd name="connsiteY140" fmla="*/ 0 h 924402"/>
                <a:gd name="connsiteX141" fmla="*/ 1694626 w 4603109"/>
                <a:gd name="connsiteY141" fmla="*/ 0 h 924402"/>
                <a:gd name="connsiteX142" fmla="*/ 1697276 w 4603109"/>
                <a:gd name="connsiteY142" fmla="*/ 0 h 924402"/>
                <a:gd name="connsiteX143" fmla="*/ 1698000 w 4603109"/>
                <a:gd name="connsiteY143" fmla="*/ 0 h 924402"/>
                <a:gd name="connsiteX144" fmla="*/ 1704688 w 4603109"/>
                <a:gd name="connsiteY144" fmla="*/ 0 h 924402"/>
                <a:gd name="connsiteX145" fmla="*/ 1707488 w 4603109"/>
                <a:gd name="connsiteY145" fmla="*/ 0 h 924402"/>
                <a:gd name="connsiteX146" fmla="*/ 1710963 w 4603109"/>
                <a:gd name="connsiteY146" fmla="*/ 0 h 924402"/>
                <a:gd name="connsiteX147" fmla="*/ 1715151 w 4603109"/>
                <a:gd name="connsiteY147" fmla="*/ 0 h 924402"/>
                <a:gd name="connsiteX148" fmla="*/ 1721928 w 4603109"/>
                <a:gd name="connsiteY148" fmla="*/ 0 h 924402"/>
                <a:gd name="connsiteX149" fmla="*/ 1734603 w 4603109"/>
                <a:gd name="connsiteY149" fmla="*/ 0 h 924402"/>
                <a:gd name="connsiteX150" fmla="*/ 1735025 w 4603109"/>
                <a:gd name="connsiteY150" fmla="*/ 0 h 924402"/>
                <a:gd name="connsiteX151" fmla="*/ 1735558 w 4603109"/>
                <a:gd name="connsiteY151" fmla="*/ 0 h 924402"/>
                <a:gd name="connsiteX152" fmla="*/ 1736094 w 4603109"/>
                <a:gd name="connsiteY152" fmla="*/ 0 h 924402"/>
                <a:gd name="connsiteX153" fmla="*/ 1737552 w 4603109"/>
                <a:gd name="connsiteY153" fmla="*/ 0 h 924402"/>
                <a:gd name="connsiteX154" fmla="*/ 1741027 w 4603109"/>
                <a:gd name="connsiteY154" fmla="*/ 0 h 924402"/>
                <a:gd name="connsiteX155" fmla="*/ 1747046 w 4603109"/>
                <a:gd name="connsiteY155" fmla="*/ 0 h 924402"/>
                <a:gd name="connsiteX156" fmla="*/ 1748537 w 4603109"/>
                <a:gd name="connsiteY156" fmla="*/ 0 h 924402"/>
                <a:gd name="connsiteX157" fmla="*/ 1753052 w 4603109"/>
                <a:gd name="connsiteY157" fmla="*/ 0 h 924402"/>
                <a:gd name="connsiteX158" fmla="*/ 1757499 w 4603109"/>
                <a:gd name="connsiteY158" fmla="*/ 0 h 924402"/>
                <a:gd name="connsiteX159" fmla="*/ 1764668 w 4603109"/>
                <a:gd name="connsiteY159" fmla="*/ 0 h 924402"/>
                <a:gd name="connsiteX160" fmla="*/ 1765089 w 4603109"/>
                <a:gd name="connsiteY160" fmla="*/ 0 h 924402"/>
                <a:gd name="connsiteX161" fmla="*/ 1765214 w 4603109"/>
                <a:gd name="connsiteY161" fmla="*/ 0 h 924402"/>
                <a:gd name="connsiteX162" fmla="*/ 1770320 w 4603109"/>
                <a:gd name="connsiteY162" fmla="*/ 0 h 924402"/>
                <a:gd name="connsiteX163" fmla="*/ 1777110 w 4603109"/>
                <a:gd name="connsiteY163" fmla="*/ 0 h 924402"/>
                <a:gd name="connsiteX164" fmla="*/ 1779774 w 4603109"/>
                <a:gd name="connsiteY164" fmla="*/ 0 h 924402"/>
                <a:gd name="connsiteX165" fmla="*/ 1792721 w 4603109"/>
                <a:gd name="connsiteY165" fmla="*/ 0 h 924402"/>
                <a:gd name="connsiteX166" fmla="*/ 1794981 w 4603109"/>
                <a:gd name="connsiteY166" fmla="*/ 0 h 924402"/>
                <a:gd name="connsiteX167" fmla="*/ 1825045 w 4603109"/>
                <a:gd name="connsiteY167" fmla="*/ 0 h 924402"/>
                <a:gd name="connsiteX168" fmla="*/ 1825769 w 4603109"/>
                <a:gd name="connsiteY168" fmla="*/ 0 h 924402"/>
                <a:gd name="connsiteX169" fmla="*/ 1838732 w 4603109"/>
                <a:gd name="connsiteY169" fmla="*/ 0 h 924402"/>
                <a:gd name="connsiteX170" fmla="*/ 1845818 w 4603109"/>
                <a:gd name="connsiteY170" fmla="*/ 0 h 924402"/>
                <a:gd name="connsiteX171" fmla="*/ 1849697 w 4603109"/>
                <a:gd name="connsiteY171" fmla="*/ 0 h 924402"/>
                <a:gd name="connsiteX172" fmla="*/ 1852412 w 4603109"/>
                <a:gd name="connsiteY172" fmla="*/ 0 h 924402"/>
                <a:gd name="connsiteX173" fmla="*/ 1853903 w 4603109"/>
                <a:gd name="connsiteY173" fmla="*/ 0 h 924402"/>
                <a:gd name="connsiteX174" fmla="*/ 1863327 w 4603109"/>
                <a:gd name="connsiteY174" fmla="*/ 0 h 924402"/>
                <a:gd name="connsiteX175" fmla="*/ 1868796 w 4603109"/>
                <a:gd name="connsiteY175" fmla="*/ 0 h 924402"/>
                <a:gd name="connsiteX176" fmla="*/ 1874815 w 4603109"/>
                <a:gd name="connsiteY176" fmla="*/ 0 h 924402"/>
                <a:gd name="connsiteX177" fmla="*/ 1876306 w 4603109"/>
                <a:gd name="connsiteY177" fmla="*/ 0 h 924402"/>
                <a:gd name="connsiteX178" fmla="*/ 1880821 w 4603109"/>
                <a:gd name="connsiteY178" fmla="*/ 0 h 924402"/>
                <a:gd name="connsiteX179" fmla="*/ 1882477 w 4603109"/>
                <a:gd name="connsiteY179" fmla="*/ 0 h 924402"/>
                <a:gd name="connsiteX180" fmla="*/ 1883936 w 4603109"/>
                <a:gd name="connsiteY180" fmla="*/ 0 h 924402"/>
                <a:gd name="connsiteX181" fmla="*/ 1885268 w 4603109"/>
                <a:gd name="connsiteY181" fmla="*/ 0 h 924402"/>
                <a:gd name="connsiteX182" fmla="*/ 1896427 w 4603109"/>
                <a:gd name="connsiteY182" fmla="*/ 0 h 924402"/>
                <a:gd name="connsiteX183" fmla="*/ 1898089 w 4603109"/>
                <a:gd name="connsiteY183" fmla="*/ 0 h 924402"/>
                <a:gd name="connsiteX184" fmla="*/ 1904879 w 4603109"/>
                <a:gd name="connsiteY184" fmla="*/ 0 h 924402"/>
                <a:gd name="connsiteX185" fmla="*/ 1907543 w 4603109"/>
                <a:gd name="connsiteY185" fmla="*/ 0 h 924402"/>
                <a:gd name="connsiteX186" fmla="*/ 1911018 w 4603109"/>
                <a:gd name="connsiteY186" fmla="*/ 0 h 924402"/>
                <a:gd name="connsiteX187" fmla="*/ 1919986 w 4603109"/>
                <a:gd name="connsiteY187" fmla="*/ 0 h 924402"/>
                <a:gd name="connsiteX188" fmla="*/ 1927124 w 4603109"/>
                <a:gd name="connsiteY188" fmla="*/ 0 h 924402"/>
                <a:gd name="connsiteX189" fmla="*/ 1927489 w 4603109"/>
                <a:gd name="connsiteY189" fmla="*/ 0 h 924402"/>
                <a:gd name="connsiteX190" fmla="*/ 1927911 w 4603109"/>
                <a:gd name="connsiteY190" fmla="*/ 0 h 924402"/>
                <a:gd name="connsiteX191" fmla="*/ 1929402 w 4603109"/>
                <a:gd name="connsiteY191" fmla="*/ 0 h 924402"/>
                <a:gd name="connsiteX192" fmla="*/ 1946726 w 4603109"/>
                <a:gd name="connsiteY192" fmla="*/ 0 h 924402"/>
                <a:gd name="connsiteX193" fmla="*/ 1949525 w 4603109"/>
                <a:gd name="connsiteY193" fmla="*/ 0 h 924402"/>
                <a:gd name="connsiteX194" fmla="*/ 1957554 w 4603109"/>
                <a:gd name="connsiteY194" fmla="*/ 0 h 924402"/>
                <a:gd name="connsiteX195" fmla="*/ 1957975 w 4603109"/>
                <a:gd name="connsiteY195" fmla="*/ 0 h 924402"/>
                <a:gd name="connsiteX196" fmla="*/ 1973587 w 4603109"/>
                <a:gd name="connsiteY196" fmla="*/ 0 h 924402"/>
                <a:gd name="connsiteX197" fmla="*/ 1978520 w 4603109"/>
                <a:gd name="connsiteY197" fmla="*/ 0 h 924402"/>
                <a:gd name="connsiteX198" fmla="*/ 1980012 w 4603109"/>
                <a:gd name="connsiteY198" fmla="*/ 0 h 924402"/>
                <a:gd name="connsiteX199" fmla="*/ 1980181 w 4603109"/>
                <a:gd name="connsiteY199" fmla="*/ 0 h 924402"/>
                <a:gd name="connsiteX200" fmla="*/ 1981672 w 4603109"/>
                <a:gd name="connsiteY200" fmla="*/ 0 h 924402"/>
                <a:gd name="connsiteX201" fmla="*/ 2008585 w 4603109"/>
                <a:gd name="connsiteY201" fmla="*/ 0 h 924402"/>
                <a:gd name="connsiteX202" fmla="*/ 2009218 w 4603109"/>
                <a:gd name="connsiteY202" fmla="*/ 0 h 924402"/>
                <a:gd name="connsiteX203" fmla="*/ 2010246 w 4603109"/>
                <a:gd name="connsiteY203" fmla="*/ 0 h 924402"/>
                <a:gd name="connsiteX204" fmla="*/ 2010709 w 4603109"/>
                <a:gd name="connsiteY204" fmla="*/ 0 h 924402"/>
                <a:gd name="connsiteX205" fmla="*/ 2011705 w 4603109"/>
                <a:gd name="connsiteY205" fmla="*/ 0 h 924402"/>
                <a:gd name="connsiteX206" fmla="*/ 2024147 w 4603109"/>
                <a:gd name="connsiteY206" fmla="*/ 0 h 924402"/>
                <a:gd name="connsiteX207" fmla="*/ 2024196 w 4603109"/>
                <a:gd name="connsiteY207" fmla="*/ 0 h 924402"/>
                <a:gd name="connsiteX208" fmla="*/ 2024981 w 4603109"/>
                <a:gd name="connsiteY208" fmla="*/ 0 h 924402"/>
                <a:gd name="connsiteX209" fmla="*/ 2025353 w 4603109"/>
                <a:gd name="connsiteY209" fmla="*/ 0 h 924402"/>
                <a:gd name="connsiteX210" fmla="*/ 2026473 w 4603109"/>
                <a:gd name="connsiteY210" fmla="*/ 0 h 924402"/>
                <a:gd name="connsiteX211" fmla="*/ 2031619 w 4603109"/>
                <a:gd name="connsiteY211" fmla="*/ 0 h 924402"/>
                <a:gd name="connsiteX212" fmla="*/ 2033110 w 4603109"/>
                <a:gd name="connsiteY212" fmla="*/ 0 h 924402"/>
                <a:gd name="connsiteX213" fmla="*/ 2038787 w 4603109"/>
                <a:gd name="connsiteY213" fmla="*/ 0 h 924402"/>
                <a:gd name="connsiteX214" fmla="*/ 2039282 w 4603109"/>
                <a:gd name="connsiteY214" fmla="*/ 0 h 924402"/>
                <a:gd name="connsiteX215" fmla="*/ 2047755 w 4603109"/>
                <a:gd name="connsiteY215" fmla="*/ 0 h 924402"/>
                <a:gd name="connsiteX216" fmla="*/ 2051230 w 4603109"/>
                <a:gd name="connsiteY216" fmla="*/ 0 h 924402"/>
                <a:gd name="connsiteX217" fmla="*/ 2054893 w 4603109"/>
                <a:gd name="connsiteY217" fmla="*/ 0 h 924402"/>
                <a:gd name="connsiteX218" fmla="*/ 2055046 w 4603109"/>
                <a:gd name="connsiteY218" fmla="*/ 0 h 924402"/>
                <a:gd name="connsiteX219" fmla="*/ 2055258 w 4603109"/>
                <a:gd name="connsiteY219" fmla="*/ 0 h 924402"/>
                <a:gd name="connsiteX220" fmla="*/ 2055680 w 4603109"/>
                <a:gd name="connsiteY220" fmla="*/ 0 h 924402"/>
                <a:gd name="connsiteX221" fmla="*/ 2057171 w 4603109"/>
                <a:gd name="connsiteY221" fmla="*/ 0 h 924402"/>
                <a:gd name="connsiteX222" fmla="*/ 2061683 w 4603109"/>
                <a:gd name="connsiteY222" fmla="*/ 0 h 924402"/>
                <a:gd name="connsiteX223" fmla="*/ 2067702 w 4603109"/>
                <a:gd name="connsiteY223" fmla="*/ 0 h 924402"/>
                <a:gd name="connsiteX224" fmla="*/ 2074495 w 4603109"/>
                <a:gd name="connsiteY224" fmla="*/ 0 h 924402"/>
                <a:gd name="connsiteX225" fmla="*/ 2077294 w 4603109"/>
                <a:gd name="connsiteY225" fmla="*/ 0 h 924402"/>
                <a:gd name="connsiteX226" fmla="*/ 2084504 w 4603109"/>
                <a:gd name="connsiteY226" fmla="*/ 0 h 924402"/>
                <a:gd name="connsiteX227" fmla="*/ 2085323 w 4603109"/>
                <a:gd name="connsiteY227" fmla="*/ 0 h 924402"/>
                <a:gd name="connsiteX228" fmla="*/ 2085744 w 4603109"/>
                <a:gd name="connsiteY228" fmla="*/ 0 h 924402"/>
                <a:gd name="connsiteX229" fmla="*/ 2097766 w 4603109"/>
                <a:gd name="connsiteY229" fmla="*/ 0 h 924402"/>
                <a:gd name="connsiteX230" fmla="*/ 2106289 w 4603109"/>
                <a:gd name="connsiteY230" fmla="*/ 0 h 924402"/>
                <a:gd name="connsiteX231" fmla="*/ 2107781 w 4603109"/>
                <a:gd name="connsiteY231" fmla="*/ 0 h 924402"/>
                <a:gd name="connsiteX232" fmla="*/ 2128956 w 4603109"/>
                <a:gd name="connsiteY232" fmla="*/ 0 h 924402"/>
                <a:gd name="connsiteX233" fmla="*/ 2129514 w 4603109"/>
                <a:gd name="connsiteY233" fmla="*/ 0 h 924402"/>
                <a:gd name="connsiteX234" fmla="*/ 2136354 w 4603109"/>
                <a:gd name="connsiteY234" fmla="*/ 0 h 924402"/>
                <a:gd name="connsiteX235" fmla="*/ 2136987 w 4603109"/>
                <a:gd name="connsiteY235" fmla="*/ 0 h 924402"/>
                <a:gd name="connsiteX236" fmla="*/ 2138478 w 4603109"/>
                <a:gd name="connsiteY236" fmla="*/ 0 h 924402"/>
                <a:gd name="connsiteX237" fmla="*/ 2151916 w 4603109"/>
                <a:gd name="connsiteY237" fmla="*/ 0 h 924402"/>
                <a:gd name="connsiteX238" fmla="*/ 2152750 w 4603109"/>
                <a:gd name="connsiteY238" fmla="*/ 0 h 924402"/>
                <a:gd name="connsiteX239" fmla="*/ 2153122 w 4603109"/>
                <a:gd name="connsiteY239" fmla="*/ 0 h 924402"/>
                <a:gd name="connsiteX240" fmla="*/ 2154242 w 4603109"/>
                <a:gd name="connsiteY240" fmla="*/ 0 h 924402"/>
                <a:gd name="connsiteX241" fmla="*/ 2156597 w 4603109"/>
                <a:gd name="connsiteY241" fmla="*/ 0 h 924402"/>
                <a:gd name="connsiteX242" fmla="*/ 2159388 w 4603109"/>
                <a:gd name="connsiteY242" fmla="*/ 0 h 924402"/>
                <a:gd name="connsiteX243" fmla="*/ 2160879 w 4603109"/>
                <a:gd name="connsiteY243" fmla="*/ 0 h 924402"/>
                <a:gd name="connsiteX244" fmla="*/ 2161633 w 4603109"/>
                <a:gd name="connsiteY244" fmla="*/ 0 h 924402"/>
                <a:gd name="connsiteX245" fmla="*/ 2167051 w 4603109"/>
                <a:gd name="connsiteY245" fmla="*/ 0 h 924402"/>
                <a:gd name="connsiteX246" fmla="*/ 2178999 w 4603109"/>
                <a:gd name="connsiteY246" fmla="*/ 0 h 924402"/>
                <a:gd name="connsiteX247" fmla="*/ 2182158 w 4603109"/>
                <a:gd name="connsiteY247" fmla="*/ 0 h 924402"/>
                <a:gd name="connsiteX248" fmla="*/ 2182815 w 4603109"/>
                <a:gd name="connsiteY248" fmla="*/ 0 h 924402"/>
                <a:gd name="connsiteX249" fmla="*/ 2188666 w 4603109"/>
                <a:gd name="connsiteY249" fmla="*/ 0 h 924402"/>
                <a:gd name="connsiteX250" fmla="*/ 2189452 w 4603109"/>
                <a:gd name="connsiteY250" fmla="*/ 0 h 924402"/>
                <a:gd name="connsiteX251" fmla="*/ 2191697 w 4603109"/>
                <a:gd name="connsiteY251" fmla="*/ 0 h 924402"/>
                <a:gd name="connsiteX252" fmla="*/ 2195471 w 4603109"/>
                <a:gd name="connsiteY252" fmla="*/ 0 h 924402"/>
                <a:gd name="connsiteX253" fmla="*/ 2201759 w 4603109"/>
                <a:gd name="connsiteY253" fmla="*/ 0 h 924402"/>
                <a:gd name="connsiteX254" fmla="*/ 2203100 w 4603109"/>
                <a:gd name="connsiteY254" fmla="*/ 0 h 924402"/>
                <a:gd name="connsiteX255" fmla="*/ 2204559 w 4603109"/>
                <a:gd name="connsiteY255" fmla="*/ 0 h 924402"/>
                <a:gd name="connsiteX256" fmla="*/ 2204591 w 4603109"/>
                <a:gd name="connsiteY256" fmla="*/ 0 h 924402"/>
                <a:gd name="connsiteX257" fmla="*/ 2212273 w 4603109"/>
                <a:gd name="connsiteY257" fmla="*/ 0 h 924402"/>
                <a:gd name="connsiteX258" fmla="*/ 2225535 w 4603109"/>
                <a:gd name="connsiteY258" fmla="*/ 0 h 924402"/>
                <a:gd name="connsiteX259" fmla="*/ 2231674 w 4603109"/>
                <a:gd name="connsiteY259" fmla="*/ 0 h 924402"/>
                <a:gd name="connsiteX260" fmla="*/ 2232096 w 4603109"/>
                <a:gd name="connsiteY260" fmla="*/ 0 h 924402"/>
                <a:gd name="connsiteX261" fmla="*/ 2232220 w 4603109"/>
                <a:gd name="connsiteY261" fmla="*/ 0 h 924402"/>
                <a:gd name="connsiteX262" fmla="*/ 2233118 w 4603109"/>
                <a:gd name="connsiteY262" fmla="*/ 0 h 924402"/>
                <a:gd name="connsiteX263" fmla="*/ 2233165 w 4603109"/>
                <a:gd name="connsiteY263" fmla="*/ 0 h 924402"/>
                <a:gd name="connsiteX264" fmla="*/ 2256725 w 4603109"/>
                <a:gd name="connsiteY264" fmla="*/ 0 h 924402"/>
                <a:gd name="connsiteX265" fmla="*/ 2257283 w 4603109"/>
                <a:gd name="connsiteY265" fmla="*/ 0 h 924402"/>
                <a:gd name="connsiteX266" fmla="*/ 2262285 w 4603109"/>
                <a:gd name="connsiteY266" fmla="*/ 0 h 924402"/>
                <a:gd name="connsiteX267" fmla="*/ 2284366 w 4603109"/>
                <a:gd name="connsiteY267" fmla="*/ 0 h 924402"/>
                <a:gd name="connsiteX268" fmla="*/ 2289402 w 4603109"/>
                <a:gd name="connsiteY268" fmla="*/ 0 h 924402"/>
                <a:gd name="connsiteX269" fmla="*/ 2292052 w 4603109"/>
                <a:gd name="connsiteY269" fmla="*/ 0 h 924402"/>
                <a:gd name="connsiteX270" fmla="*/ 2299271 w 4603109"/>
                <a:gd name="connsiteY270" fmla="*/ 0 h 924402"/>
                <a:gd name="connsiteX271" fmla="*/ 2308721 w 4603109"/>
                <a:gd name="connsiteY271" fmla="*/ 0 h 924402"/>
                <a:gd name="connsiteX272" fmla="*/ 2309927 w 4603109"/>
                <a:gd name="connsiteY272" fmla="*/ 0 h 924402"/>
                <a:gd name="connsiteX273" fmla="*/ 2316435 w 4603109"/>
                <a:gd name="connsiteY273" fmla="*/ 0 h 924402"/>
                <a:gd name="connsiteX274" fmla="*/ 2316703 w 4603109"/>
                <a:gd name="connsiteY274" fmla="*/ 0 h 924402"/>
                <a:gd name="connsiteX275" fmla="*/ 2319466 w 4603109"/>
                <a:gd name="connsiteY275" fmla="*/ 0 h 924402"/>
                <a:gd name="connsiteX276" fmla="*/ 2322840 w 4603109"/>
                <a:gd name="connsiteY276" fmla="*/ 0 h 924402"/>
                <a:gd name="connsiteX277" fmla="*/ 2329528 w 4603109"/>
                <a:gd name="connsiteY277" fmla="*/ 0 h 924402"/>
                <a:gd name="connsiteX278" fmla="*/ 2330869 w 4603109"/>
                <a:gd name="connsiteY278" fmla="*/ 0 h 924402"/>
                <a:gd name="connsiteX279" fmla="*/ 2332328 w 4603109"/>
                <a:gd name="connsiteY279" fmla="*/ 0 h 924402"/>
                <a:gd name="connsiteX280" fmla="*/ 2332360 w 4603109"/>
                <a:gd name="connsiteY280" fmla="*/ 0 h 924402"/>
                <a:gd name="connsiteX281" fmla="*/ 2335803 w 4603109"/>
                <a:gd name="connsiteY281" fmla="*/ 0 h 924402"/>
                <a:gd name="connsiteX282" fmla="*/ 2343312 w 4603109"/>
                <a:gd name="connsiteY282" fmla="*/ 0 h 924402"/>
                <a:gd name="connsiteX283" fmla="*/ 2344804 w 4603109"/>
                <a:gd name="connsiteY283" fmla="*/ 0 h 924402"/>
                <a:gd name="connsiteX284" fmla="*/ 2346768 w 4603109"/>
                <a:gd name="connsiteY284" fmla="*/ 0 h 924402"/>
                <a:gd name="connsiteX285" fmla="*/ 2347827 w 4603109"/>
                <a:gd name="connsiteY285" fmla="*/ 0 h 924402"/>
                <a:gd name="connsiteX286" fmla="*/ 2352274 w 4603109"/>
                <a:gd name="connsiteY286" fmla="*/ 0 h 924402"/>
                <a:gd name="connsiteX287" fmla="*/ 2359443 w 4603109"/>
                <a:gd name="connsiteY287" fmla="*/ 0 h 924402"/>
                <a:gd name="connsiteX288" fmla="*/ 2359865 w 4603109"/>
                <a:gd name="connsiteY288" fmla="*/ 0 h 924402"/>
                <a:gd name="connsiteX289" fmla="*/ 2359989 w 4603109"/>
                <a:gd name="connsiteY289" fmla="*/ 0 h 924402"/>
                <a:gd name="connsiteX290" fmla="*/ 2360887 w 4603109"/>
                <a:gd name="connsiteY290" fmla="*/ 0 h 924402"/>
                <a:gd name="connsiteX291" fmla="*/ 2360934 w 4603109"/>
                <a:gd name="connsiteY291" fmla="*/ 0 h 924402"/>
                <a:gd name="connsiteX292" fmla="*/ 2371886 w 4603109"/>
                <a:gd name="connsiteY292" fmla="*/ 0 h 924402"/>
                <a:gd name="connsiteX293" fmla="*/ 2373377 w 4603109"/>
                <a:gd name="connsiteY293" fmla="*/ 0 h 924402"/>
                <a:gd name="connsiteX294" fmla="*/ 2377892 w 4603109"/>
                <a:gd name="connsiteY294" fmla="*/ 0 h 924402"/>
                <a:gd name="connsiteX295" fmla="*/ 2382339 w 4603109"/>
                <a:gd name="connsiteY295" fmla="*/ 0 h 924402"/>
                <a:gd name="connsiteX296" fmla="*/ 2390054 w 4603109"/>
                <a:gd name="connsiteY296" fmla="*/ 0 h 924402"/>
                <a:gd name="connsiteX297" fmla="*/ 2419821 w 4603109"/>
                <a:gd name="connsiteY297" fmla="*/ 0 h 924402"/>
                <a:gd name="connsiteX298" fmla="*/ 2427040 w 4603109"/>
                <a:gd name="connsiteY298" fmla="*/ 0 h 924402"/>
                <a:gd name="connsiteX299" fmla="*/ 2436490 w 4603109"/>
                <a:gd name="connsiteY299" fmla="*/ 0 h 924402"/>
                <a:gd name="connsiteX300" fmla="*/ 2444472 w 4603109"/>
                <a:gd name="connsiteY300" fmla="*/ 0 h 924402"/>
                <a:gd name="connsiteX301" fmla="*/ 2448678 w 4603109"/>
                <a:gd name="connsiteY301" fmla="*/ 0 h 924402"/>
                <a:gd name="connsiteX302" fmla="*/ 2450171 w 4603109"/>
                <a:gd name="connsiteY302" fmla="*/ 0 h 924402"/>
                <a:gd name="connsiteX303" fmla="*/ 2450609 w 4603109"/>
                <a:gd name="connsiteY303" fmla="*/ 0 h 924402"/>
                <a:gd name="connsiteX304" fmla="*/ 2463572 w 4603109"/>
                <a:gd name="connsiteY304" fmla="*/ 0 h 924402"/>
                <a:gd name="connsiteX305" fmla="*/ 2471081 w 4603109"/>
                <a:gd name="connsiteY305" fmla="*/ 0 h 924402"/>
                <a:gd name="connsiteX306" fmla="*/ 2472573 w 4603109"/>
                <a:gd name="connsiteY306" fmla="*/ 0 h 924402"/>
                <a:gd name="connsiteX307" fmla="*/ 2474537 w 4603109"/>
                <a:gd name="connsiteY307" fmla="*/ 0 h 924402"/>
                <a:gd name="connsiteX308" fmla="*/ 2475596 w 4603109"/>
                <a:gd name="connsiteY308" fmla="*/ 0 h 924402"/>
                <a:gd name="connsiteX309" fmla="*/ 2477252 w 4603109"/>
                <a:gd name="connsiteY309" fmla="*/ 0 h 924402"/>
                <a:gd name="connsiteX310" fmla="*/ 2478712 w 4603109"/>
                <a:gd name="connsiteY310" fmla="*/ 0 h 924402"/>
                <a:gd name="connsiteX311" fmla="*/ 2478743 w 4603109"/>
                <a:gd name="connsiteY311" fmla="*/ 0 h 924402"/>
                <a:gd name="connsiteX312" fmla="*/ 2480043 w 4603109"/>
                <a:gd name="connsiteY312" fmla="*/ 0 h 924402"/>
                <a:gd name="connsiteX313" fmla="*/ 2499655 w 4603109"/>
                <a:gd name="connsiteY313" fmla="*/ 0 h 924402"/>
                <a:gd name="connsiteX314" fmla="*/ 2501146 w 4603109"/>
                <a:gd name="connsiteY314" fmla="*/ 0 h 924402"/>
                <a:gd name="connsiteX315" fmla="*/ 2505661 w 4603109"/>
                <a:gd name="connsiteY315" fmla="*/ 0 h 924402"/>
                <a:gd name="connsiteX316" fmla="*/ 2508776 w 4603109"/>
                <a:gd name="connsiteY316" fmla="*/ 0 h 924402"/>
                <a:gd name="connsiteX317" fmla="*/ 2510108 w 4603109"/>
                <a:gd name="connsiteY317" fmla="*/ 0 h 924402"/>
                <a:gd name="connsiteX318" fmla="*/ 2524178 w 4603109"/>
                <a:gd name="connsiteY318" fmla="*/ 0 h 924402"/>
                <a:gd name="connsiteX319" fmla="*/ 2525248 w 4603109"/>
                <a:gd name="connsiteY319" fmla="*/ 0 h 924402"/>
                <a:gd name="connsiteX320" fmla="*/ 2525669 w 4603109"/>
                <a:gd name="connsiteY320" fmla="*/ 0 h 924402"/>
                <a:gd name="connsiteX321" fmla="*/ 2552329 w 4603109"/>
                <a:gd name="connsiteY321" fmla="*/ 0 h 924402"/>
                <a:gd name="connsiteX322" fmla="*/ 2552751 w 4603109"/>
                <a:gd name="connsiteY322" fmla="*/ 0 h 924402"/>
                <a:gd name="connsiteX323" fmla="*/ 2554242 w 4603109"/>
                <a:gd name="connsiteY323" fmla="*/ 0 h 924402"/>
                <a:gd name="connsiteX324" fmla="*/ 2574787 w 4603109"/>
                <a:gd name="connsiteY324" fmla="*/ 0 h 924402"/>
                <a:gd name="connsiteX325" fmla="*/ 2576279 w 4603109"/>
                <a:gd name="connsiteY325" fmla="*/ 0 h 924402"/>
                <a:gd name="connsiteX326" fmla="*/ 2576447 w 4603109"/>
                <a:gd name="connsiteY326" fmla="*/ 0 h 924402"/>
                <a:gd name="connsiteX327" fmla="*/ 2577940 w 4603109"/>
                <a:gd name="connsiteY327" fmla="*/ 0 h 924402"/>
                <a:gd name="connsiteX328" fmla="*/ 2603360 w 4603109"/>
                <a:gd name="connsiteY328" fmla="*/ 0 h 924402"/>
                <a:gd name="connsiteX329" fmla="*/ 2604852 w 4603109"/>
                <a:gd name="connsiteY329" fmla="*/ 0 h 924402"/>
                <a:gd name="connsiteX330" fmla="*/ 2605021 w 4603109"/>
                <a:gd name="connsiteY330" fmla="*/ 0 h 924402"/>
                <a:gd name="connsiteX331" fmla="*/ 2605484 w 4603109"/>
                <a:gd name="connsiteY331" fmla="*/ 0 h 924402"/>
                <a:gd name="connsiteX332" fmla="*/ 2606481 w 4603109"/>
                <a:gd name="connsiteY332" fmla="*/ 0 h 924402"/>
                <a:gd name="connsiteX333" fmla="*/ 2606512 w 4603109"/>
                <a:gd name="connsiteY333" fmla="*/ 0 h 924402"/>
                <a:gd name="connsiteX334" fmla="*/ 2606976 w 4603109"/>
                <a:gd name="connsiteY334" fmla="*/ 0 h 924402"/>
                <a:gd name="connsiteX335" fmla="*/ 2618923 w 4603109"/>
                <a:gd name="connsiteY335" fmla="*/ 0 h 924402"/>
                <a:gd name="connsiteX336" fmla="*/ 2621248 w 4603109"/>
                <a:gd name="connsiteY336" fmla="*/ 0 h 924402"/>
                <a:gd name="connsiteX337" fmla="*/ 2622740 w 4603109"/>
                <a:gd name="connsiteY337" fmla="*/ 0 h 924402"/>
                <a:gd name="connsiteX338" fmla="*/ 2627885 w 4603109"/>
                <a:gd name="connsiteY338" fmla="*/ 0 h 924402"/>
                <a:gd name="connsiteX339" fmla="*/ 2629377 w 4603109"/>
                <a:gd name="connsiteY339" fmla="*/ 0 h 924402"/>
                <a:gd name="connsiteX340" fmla="*/ 2634058 w 4603109"/>
                <a:gd name="connsiteY340" fmla="*/ 0 h 924402"/>
                <a:gd name="connsiteX341" fmla="*/ 2635549 w 4603109"/>
                <a:gd name="connsiteY341" fmla="*/ 0 h 924402"/>
                <a:gd name="connsiteX342" fmla="*/ 2636545 w 4603109"/>
                <a:gd name="connsiteY342" fmla="*/ 0 h 924402"/>
                <a:gd name="connsiteX343" fmla="*/ 2648987 w 4603109"/>
                <a:gd name="connsiteY343" fmla="*/ 0 h 924402"/>
                <a:gd name="connsiteX344" fmla="*/ 2649821 w 4603109"/>
                <a:gd name="connsiteY344" fmla="*/ 0 h 924402"/>
                <a:gd name="connsiteX345" fmla="*/ 2651313 w 4603109"/>
                <a:gd name="connsiteY345" fmla="*/ 0 h 924402"/>
                <a:gd name="connsiteX346" fmla="*/ 2651947 w 4603109"/>
                <a:gd name="connsiteY346" fmla="*/ 0 h 924402"/>
                <a:gd name="connsiteX347" fmla="*/ 2653017 w 4603109"/>
                <a:gd name="connsiteY347" fmla="*/ 0 h 924402"/>
                <a:gd name="connsiteX348" fmla="*/ 2653438 w 4603109"/>
                <a:gd name="connsiteY348" fmla="*/ 0 h 924402"/>
                <a:gd name="connsiteX349" fmla="*/ 2656459 w 4603109"/>
                <a:gd name="connsiteY349" fmla="*/ 0 h 924402"/>
                <a:gd name="connsiteX350" fmla="*/ 2657950 w 4603109"/>
                <a:gd name="connsiteY350" fmla="*/ 0 h 924402"/>
                <a:gd name="connsiteX351" fmla="*/ 2665460 w 4603109"/>
                <a:gd name="connsiteY351" fmla="*/ 0 h 924402"/>
                <a:gd name="connsiteX352" fmla="*/ 2680098 w 4603109"/>
                <a:gd name="connsiteY352" fmla="*/ 0 h 924402"/>
                <a:gd name="connsiteX353" fmla="*/ 2680520 w 4603109"/>
                <a:gd name="connsiteY353" fmla="*/ 0 h 924402"/>
                <a:gd name="connsiteX354" fmla="*/ 2682011 w 4603109"/>
                <a:gd name="connsiteY354" fmla="*/ 0 h 924402"/>
                <a:gd name="connsiteX355" fmla="*/ 2692542 w 4603109"/>
                <a:gd name="connsiteY355" fmla="*/ 0 h 924402"/>
                <a:gd name="connsiteX356" fmla="*/ 2702556 w 4603109"/>
                <a:gd name="connsiteY356" fmla="*/ 0 h 924402"/>
                <a:gd name="connsiteX357" fmla="*/ 2704048 w 4603109"/>
                <a:gd name="connsiteY357" fmla="*/ 0 h 924402"/>
                <a:gd name="connsiteX358" fmla="*/ 2724289 w 4603109"/>
                <a:gd name="connsiteY358" fmla="*/ 0 h 924402"/>
                <a:gd name="connsiteX359" fmla="*/ 2731129 w 4603109"/>
                <a:gd name="connsiteY359" fmla="*/ 0 h 924402"/>
                <a:gd name="connsiteX360" fmla="*/ 2732621 w 4603109"/>
                <a:gd name="connsiteY360" fmla="*/ 0 h 924402"/>
                <a:gd name="connsiteX361" fmla="*/ 2733253 w 4603109"/>
                <a:gd name="connsiteY361" fmla="*/ 0 h 924402"/>
                <a:gd name="connsiteX362" fmla="*/ 2734745 w 4603109"/>
                <a:gd name="connsiteY362" fmla="*/ 0 h 924402"/>
                <a:gd name="connsiteX363" fmla="*/ 2746692 w 4603109"/>
                <a:gd name="connsiteY363" fmla="*/ 0 h 924402"/>
                <a:gd name="connsiteX364" fmla="*/ 2749017 w 4603109"/>
                <a:gd name="connsiteY364" fmla="*/ 0 h 924402"/>
                <a:gd name="connsiteX365" fmla="*/ 2750509 w 4603109"/>
                <a:gd name="connsiteY365" fmla="*/ 0 h 924402"/>
                <a:gd name="connsiteX366" fmla="*/ 2754354 w 4603109"/>
                <a:gd name="connsiteY366" fmla="*/ 0 h 924402"/>
                <a:gd name="connsiteX367" fmla="*/ 2755654 w 4603109"/>
                <a:gd name="connsiteY367" fmla="*/ 0 h 924402"/>
                <a:gd name="connsiteX368" fmla="*/ 2757146 w 4603109"/>
                <a:gd name="connsiteY368" fmla="*/ 0 h 924402"/>
                <a:gd name="connsiteX369" fmla="*/ 2761827 w 4603109"/>
                <a:gd name="connsiteY369" fmla="*/ 0 h 924402"/>
                <a:gd name="connsiteX370" fmla="*/ 2763318 w 4603109"/>
                <a:gd name="connsiteY370" fmla="*/ 0 h 924402"/>
                <a:gd name="connsiteX371" fmla="*/ 2776756 w 4603109"/>
                <a:gd name="connsiteY371" fmla="*/ 0 h 924402"/>
                <a:gd name="connsiteX372" fmla="*/ 2777590 w 4603109"/>
                <a:gd name="connsiteY372" fmla="*/ 0 h 924402"/>
                <a:gd name="connsiteX373" fmla="*/ 2779082 w 4603109"/>
                <a:gd name="connsiteY373" fmla="*/ 0 h 924402"/>
                <a:gd name="connsiteX374" fmla="*/ 2783442 w 4603109"/>
                <a:gd name="connsiteY374" fmla="*/ 0 h 924402"/>
                <a:gd name="connsiteX375" fmla="*/ 2784228 w 4603109"/>
                <a:gd name="connsiteY375" fmla="*/ 0 h 924402"/>
                <a:gd name="connsiteX376" fmla="*/ 2785719 w 4603109"/>
                <a:gd name="connsiteY376" fmla="*/ 0 h 924402"/>
                <a:gd name="connsiteX377" fmla="*/ 2786473 w 4603109"/>
                <a:gd name="connsiteY377" fmla="*/ 0 h 924402"/>
                <a:gd name="connsiteX378" fmla="*/ 2793229 w 4603109"/>
                <a:gd name="connsiteY378" fmla="*/ 0 h 924402"/>
                <a:gd name="connsiteX379" fmla="*/ 2799367 w 4603109"/>
                <a:gd name="connsiteY379" fmla="*/ 0 h 924402"/>
                <a:gd name="connsiteX380" fmla="*/ 2813506 w 4603109"/>
                <a:gd name="connsiteY380" fmla="*/ 0 h 924402"/>
                <a:gd name="connsiteX381" fmla="*/ 2820311 w 4603109"/>
                <a:gd name="connsiteY381" fmla="*/ 0 h 924402"/>
                <a:gd name="connsiteX382" fmla="*/ 2827893 w 4603109"/>
                <a:gd name="connsiteY382" fmla="*/ 0 h 924402"/>
                <a:gd name="connsiteX383" fmla="*/ 2827940 w 4603109"/>
                <a:gd name="connsiteY383" fmla="*/ 0 h 924402"/>
                <a:gd name="connsiteX384" fmla="*/ 2829431 w 4603109"/>
                <a:gd name="connsiteY384" fmla="*/ 0 h 924402"/>
                <a:gd name="connsiteX385" fmla="*/ 2829978 w 4603109"/>
                <a:gd name="connsiteY385" fmla="*/ 0 h 924402"/>
                <a:gd name="connsiteX386" fmla="*/ 2852058 w 4603109"/>
                <a:gd name="connsiteY386" fmla="*/ 0 h 924402"/>
                <a:gd name="connsiteX387" fmla="*/ 2857060 w 4603109"/>
                <a:gd name="connsiteY387" fmla="*/ 0 h 924402"/>
                <a:gd name="connsiteX388" fmla="*/ 2857958 w 4603109"/>
                <a:gd name="connsiteY388" fmla="*/ 0 h 924402"/>
                <a:gd name="connsiteX389" fmla="*/ 2871601 w 4603109"/>
                <a:gd name="connsiteY389" fmla="*/ 0 h 924402"/>
                <a:gd name="connsiteX390" fmla="*/ 2882123 w 4603109"/>
                <a:gd name="connsiteY390" fmla="*/ 0 h 924402"/>
                <a:gd name="connsiteX391" fmla="*/ 2894046 w 4603109"/>
                <a:gd name="connsiteY391" fmla="*/ 0 h 924402"/>
                <a:gd name="connsiteX392" fmla="*/ 2903496 w 4603109"/>
                <a:gd name="connsiteY392" fmla="*/ 0 h 924402"/>
                <a:gd name="connsiteX393" fmla="*/ 2911211 w 4603109"/>
                <a:gd name="connsiteY393" fmla="*/ 0 h 924402"/>
                <a:gd name="connsiteX394" fmla="*/ 2914242 w 4603109"/>
                <a:gd name="connsiteY394" fmla="*/ 0 h 924402"/>
                <a:gd name="connsiteX395" fmla="*/ 2914461 w 4603109"/>
                <a:gd name="connsiteY395" fmla="*/ 0 h 924402"/>
                <a:gd name="connsiteX396" fmla="*/ 2924111 w 4603109"/>
                <a:gd name="connsiteY396" fmla="*/ 0 h 924402"/>
                <a:gd name="connsiteX397" fmla="*/ 2927136 w 4603109"/>
                <a:gd name="connsiteY397" fmla="*/ 0 h 924402"/>
                <a:gd name="connsiteX398" fmla="*/ 2933561 w 4603109"/>
                <a:gd name="connsiteY398" fmla="*/ 0 h 924402"/>
                <a:gd name="connsiteX399" fmla="*/ 2939580 w 4603109"/>
                <a:gd name="connsiteY399" fmla="*/ 0 h 924402"/>
                <a:gd name="connsiteX400" fmla="*/ 2941275 w 4603109"/>
                <a:gd name="connsiteY400" fmla="*/ 0 h 924402"/>
                <a:gd name="connsiteX401" fmla="*/ 2941543 w 4603109"/>
                <a:gd name="connsiteY401" fmla="*/ 0 h 924402"/>
                <a:gd name="connsiteX402" fmla="*/ 2945586 w 4603109"/>
                <a:gd name="connsiteY402" fmla="*/ 0 h 924402"/>
                <a:gd name="connsiteX403" fmla="*/ 2950032 w 4603109"/>
                <a:gd name="connsiteY403" fmla="*/ 0 h 924402"/>
                <a:gd name="connsiteX404" fmla="*/ 2955662 w 4603109"/>
                <a:gd name="connsiteY404" fmla="*/ 0 h 924402"/>
                <a:gd name="connsiteX405" fmla="*/ 2955709 w 4603109"/>
                <a:gd name="connsiteY405" fmla="*/ 0 h 924402"/>
                <a:gd name="connsiteX406" fmla="*/ 2957200 w 4603109"/>
                <a:gd name="connsiteY406" fmla="*/ 0 h 924402"/>
                <a:gd name="connsiteX407" fmla="*/ 2957747 w 4603109"/>
                <a:gd name="connsiteY407" fmla="*/ 0 h 924402"/>
                <a:gd name="connsiteX408" fmla="*/ 2968152 w 4603109"/>
                <a:gd name="connsiteY408" fmla="*/ 0 h 924402"/>
                <a:gd name="connsiteX409" fmla="*/ 2969644 w 4603109"/>
                <a:gd name="connsiteY409" fmla="*/ 0 h 924402"/>
                <a:gd name="connsiteX410" fmla="*/ 2972667 w 4603109"/>
                <a:gd name="connsiteY410" fmla="*/ 0 h 924402"/>
                <a:gd name="connsiteX411" fmla="*/ 2977114 w 4603109"/>
                <a:gd name="connsiteY411" fmla="*/ 0 h 924402"/>
                <a:gd name="connsiteX412" fmla="*/ 2984829 w 4603109"/>
                <a:gd name="connsiteY412" fmla="*/ 0 h 924402"/>
                <a:gd name="connsiteX413" fmla="*/ 2985727 w 4603109"/>
                <a:gd name="connsiteY413" fmla="*/ 0 h 924402"/>
                <a:gd name="connsiteX414" fmla="*/ 2999370 w 4603109"/>
                <a:gd name="connsiteY414" fmla="*/ 0 h 924402"/>
                <a:gd name="connsiteX415" fmla="*/ 3021815 w 4603109"/>
                <a:gd name="connsiteY415" fmla="*/ 0 h 924402"/>
                <a:gd name="connsiteX416" fmla="*/ 3031265 w 4603109"/>
                <a:gd name="connsiteY416" fmla="*/ 0 h 924402"/>
                <a:gd name="connsiteX417" fmla="*/ 3042230 w 4603109"/>
                <a:gd name="connsiteY417" fmla="*/ 0 h 924402"/>
                <a:gd name="connsiteX418" fmla="*/ 3044946 w 4603109"/>
                <a:gd name="connsiteY418" fmla="*/ 0 h 924402"/>
                <a:gd name="connsiteX419" fmla="*/ 3051880 w 4603109"/>
                <a:gd name="connsiteY419" fmla="*/ 0 h 924402"/>
                <a:gd name="connsiteX420" fmla="*/ 3061330 w 4603109"/>
                <a:gd name="connsiteY420" fmla="*/ 0 h 924402"/>
                <a:gd name="connsiteX421" fmla="*/ 3067349 w 4603109"/>
                <a:gd name="connsiteY421" fmla="*/ 0 h 924402"/>
                <a:gd name="connsiteX422" fmla="*/ 3069312 w 4603109"/>
                <a:gd name="connsiteY422" fmla="*/ 0 h 924402"/>
                <a:gd name="connsiteX423" fmla="*/ 3073355 w 4603109"/>
                <a:gd name="connsiteY423" fmla="*/ 0 h 924402"/>
                <a:gd name="connsiteX424" fmla="*/ 3073518 w 4603109"/>
                <a:gd name="connsiteY424" fmla="*/ 0 h 924402"/>
                <a:gd name="connsiteX425" fmla="*/ 3075011 w 4603109"/>
                <a:gd name="connsiteY425" fmla="*/ 0 h 924402"/>
                <a:gd name="connsiteX426" fmla="*/ 3077801 w 4603109"/>
                <a:gd name="connsiteY426" fmla="*/ 0 h 924402"/>
                <a:gd name="connsiteX427" fmla="*/ 3095921 w 4603109"/>
                <a:gd name="connsiteY427" fmla="*/ 0 h 924402"/>
                <a:gd name="connsiteX428" fmla="*/ 3097413 w 4603109"/>
                <a:gd name="connsiteY428" fmla="*/ 0 h 924402"/>
                <a:gd name="connsiteX429" fmla="*/ 3100436 w 4603109"/>
                <a:gd name="connsiteY429" fmla="*/ 0 h 924402"/>
                <a:gd name="connsiteX430" fmla="*/ 3103552 w 4603109"/>
                <a:gd name="connsiteY430" fmla="*/ 0 h 924402"/>
                <a:gd name="connsiteX431" fmla="*/ 3104883 w 4603109"/>
                <a:gd name="connsiteY431" fmla="*/ 0 h 924402"/>
                <a:gd name="connsiteX432" fmla="*/ 3120023 w 4603109"/>
                <a:gd name="connsiteY432" fmla="*/ 0 h 924402"/>
                <a:gd name="connsiteX433" fmla="*/ 3120445 w 4603109"/>
                <a:gd name="connsiteY433" fmla="*/ 0 h 924402"/>
                <a:gd name="connsiteX434" fmla="*/ 3149018 w 4603109"/>
                <a:gd name="connsiteY434" fmla="*/ 0 h 924402"/>
                <a:gd name="connsiteX435" fmla="*/ 3150088 w 4603109"/>
                <a:gd name="connsiteY435" fmla="*/ 0 h 924402"/>
                <a:gd name="connsiteX436" fmla="*/ 3150509 w 4603109"/>
                <a:gd name="connsiteY436" fmla="*/ 0 h 924402"/>
                <a:gd name="connsiteX437" fmla="*/ 3171054 w 4603109"/>
                <a:gd name="connsiteY437" fmla="*/ 0 h 924402"/>
                <a:gd name="connsiteX438" fmla="*/ 3172715 w 4603109"/>
                <a:gd name="connsiteY438" fmla="*/ 0 h 924402"/>
                <a:gd name="connsiteX439" fmla="*/ 3199627 w 4603109"/>
                <a:gd name="connsiteY439" fmla="*/ 0 h 924402"/>
                <a:gd name="connsiteX440" fmla="*/ 3201119 w 4603109"/>
                <a:gd name="connsiteY440" fmla="*/ 0 h 924402"/>
                <a:gd name="connsiteX441" fmla="*/ 3201287 w 4603109"/>
                <a:gd name="connsiteY441" fmla="*/ 0 h 924402"/>
                <a:gd name="connsiteX442" fmla="*/ 3201751 w 4603109"/>
                <a:gd name="connsiteY442" fmla="*/ 0 h 924402"/>
                <a:gd name="connsiteX443" fmla="*/ 3202780 w 4603109"/>
                <a:gd name="connsiteY443" fmla="*/ 0 h 924402"/>
                <a:gd name="connsiteX444" fmla="*/ 3217515 w 4603109"/>
                <a:gd name="connsiteY444" fmla="*/ 0 h 924402"/>
                <a:gd name="connsiteX445" fmla="*/ 3224152 w 4603109"/>
                <a:gd name="connsiteY445" fmla="*/ 0 h 924402"/>
                <a:gd name="connsiteX446" fmla="*/ 3230324 w 4603109"/>
                <a:gd name="connsiteY446" fmla="*/ 0 h 924402"/>
                <a:gd name="connsiteX447" fmla="*/ 3231321 w 4603109"/>
                <a:gd name="connsiteY447" fmla="*/ 0 h 924402"/>
                <a:gd name="connsiteX448" fmla="*/ 3231816 w 4603109"/>
                <a:gd name="connsiteY448" fmla="*/ 0 h 924402"/>
                <a:gd name="connsiteX449" fmla="*/ 3243763 w 4603109"/>
                <a:gd name="connsiteY449" fmla="*/ 0 h 924402"/>
                <a:gd name="connsiteX450" fmla="*/ 3246088 w 4603109"/>
                <a:gd name="connsiteY450" fmla="*/ 0 h 924402"/>
                <a:gd name="connsiteX451" fmla="*/ 3247580 w 4603109"/>
                <a:gd name="connsiteY451" fmla="*/ 0 h 924402"/>
                <a:gd name="connsiteX452" fmla="*/ 3247792 w 4603109"/>
                <a:gd name="connsiteY452" fmla="*/ 0 h 924402"/>
                <a:gd name="connsiteX453" fmla="*/ 3248214 w 4603109"/>
                <a:gd name="connsiteY453" fmla="*/ 0 h 924402"/>
                <a:gd name="connsiteX454" fmla="*/ 3252725 w 4603109"/>
                <a:gd name="connsiteY454" fmla="*/ 0 h 924402"/>
                <a:gd name="connsiteX455" fmla="*/ 3254217 w 4603109"/>
                <a:gd name="connsiteY455" fmla="*/ 0 h 924402"/>
                <a:gd name="connsiteX456" fmla="*/ 3260235 w 4603109"/>
                <a:gd name="connsiteY456" fmla="*/ 0 h 924402"/>
                <a:gd name="connsiteX457" fmla="*/ 3276787 w 4603109"/>
                <a:gd name="connsiteY457" fmla="*/ 0 h 924402"/>
                <a:gd name="connsiteX458" fmla="*/ 3277857 w 4603109"/>
                <a:gd name="connsiteY458" fmla="*/ 0 h 924402"/>
                <a:gd name="connsiteX459" fmla="*/ 3278278 w 4603109"/>
                <a:gd name="connsiteY459" fmla="*/ 0 h 924402"/>
                <a:gd name="connsiteX460" fmla="*/ 3290300 w 4603109"/>
                <a:gd name="connsiteY460" fmla="*/ 0 h 924402"/>
                <a:gd name="connsiteX461" fmla="*/ 3298823 w 4603109"/>
                <a:gd name="connsiteY461" fmla="*/ 0 h 924402"/>
                <a:gd name="connsiteX462" fmla="*/ 3327396 w 4603109"/>
                <a:gd name="connsiteY462" fmla="*/ 0 h 924402"/>
                <a:gd name="connsiteX463" fmla="*/ 3328888 w 4603109"/>
                <a:gd name="connsiteY463" fmla="*/ 0 h 924402"/>
                <a:gd name="connsiteX464" fmla="*/ 3329520 w 4603109"/>
                <a:gd name="connsiteY464" fmla="*/ 0 h 924402"/>
                <a:gd name="connsiteX465" fmla="*/ 3345284 w 4603109"/>
                <a:gd name="connsiteY465" fmla="*/ 0 h 924402"/>
                <a:gd name="connsiteX466" fmla="*/ 3349129 w 4603109"/>
                <a:gd name="connsiteY466" fmla="*/ 0 h 924402"/>
                <a:gd name="connsiteX467" fmla="*/ 3351921 w 4603109"/>
                <a:gd name="connsiteY467" fmla="*/ 0 h 924402"/>
                <a:gd name="connsiteX468" fmla="*/ 3358093 w 4603109"/>
                <a:gd name="connsiteY468" fmla="*/ 0 h 924402"/>
                <a:gd name="connsiteX469" fmla="*/ 3359585 w 4603109"/>
                <a:gd name="connsiteY469" fmla="*/ 0 h 924402"/>
                <a:gd name="connsiteX470" fmla="*/ 3371532 w 4603109"/>
                <a:gd name="connsiteY470" fmla="*/ 0 h 924402"/>
                <a:gd name="connsiteX471" fmla="*/ 3373857 w 4603109"/>
                <a:gd name="connsiteY471" fmla="*/ 0 h 924402"/>
                <a:gd name="connsiteX472" fmla="*/ 3375349 w 4603109"/>
                <a:gd name="connsiteY472" fmla="*/ 0 h 924402"/>
                <a:gd name="connsiteX473" fmla="*/ 3380494 w 4603109"/>
                <a:gd name="connsiteY473" fmla="*/ 0 h 924402"/>
                <a:gd name="connsiteX474" fmla="*/ 3381986 w 4603109"/>
                <a:gd name="connsiteY474" fmla="*/ 0 h 924402"/>
                <a:gd name="connsiteX475" fmla="*/ 3388004 w 4603109"/>
                <a:gd name="connsiteY475" fmla="*/ 0 h 924402"/>
                <a:gd name="connsiteX476" fmla="*/ 3408282 w 4603109"/>
                <a:gd name="connsiteY476" fmla="*/ 0 h 924402"/>
                <a:gd name="connsiteX477" fmla="*/ 3418069 w 4603109"/>
                <a:gd name="connsiteY477" fmla="*/ 0 h 924402"/>
                <a:gd name="connsiteX478" fmla="*/ 3424207 w 4603109"/>
                <a:gd name="connsiteY478" fmla="*/ 0 h 924402"/>
                <a:gd name="connsiteX479" fmla="*/ 3424753 w 4603109"/>
                <a:gd name="connsiteY479" fmla="*/ 0 h 924402"/>
                <a:gd name="connsiteX480" fmla="*/ 3452733 w 4603109"/>
                <a:gd name="connsiteY480" fmla="*/ 0 h 924402"/>
                <a:gd name="connsiteX481" fmla="*/ 3454818 w 4603109"/>
                <a:gd name="connsiteY481" fmla="*/ 0 h 924402"/>
                <a:gd name="connsiteX482" fmla="*/ 3476898 w 4603109"/>
                <a:gd name="connsiteY482" fmla="*/ 0 h 924402"/>
                <a:gd name="connsiteX483" fmla="*/ 3496441 w 4603109"/>
                <a:gd name="connsiteY483" fmla="*/ 0 h 924402"/>
                <a:gd name="connsiteX484" fmla="*/ 3509236 w 4603109"/>
                <a:gd name="connsiteY484" fmla="*/ 0 h 924402"/>
                <a:gd name="connsiteX485" fmla="*/ 3518886 w 4603109"/>
                <a:gd name="connsiteY485" fmla="*/ 0 h 924402"/>
                <a:gd name="connsiteX486" fmla="*/ 3528336 w 4603109"/>
                <a:gd name="connsiteY486" fmla="*/ 0 h 924402"/>
                <a:gd name="connsiteX487" fmla="*/ 3536051 w 4603109"/>
                <a:gd name="connsiteY487" fmla="*/ 0 h 924402"/>
                <a:gd name="connsiteX488" fmla="*/ 3539301 w 4603109"/>
                <a:gd name="connsiteY488" fmla="*/ 0 h 924402"/>
                <a:gd name="connsiteX489" fmla="*/ 3540361 w 4603109"/>
                <a:gd name="connsiteY489" fmla="*/ 0 h 924402"/>
                <a:gd name="connsiteX490" fmla="*/ 3544807 w 4603109"/>
                <a:gd name="connsiteY490" fmla="*/ 0 h 924402"/>
                <a:gd name="connsiteX491" fmla="*/ 3551976 w 4603109"/>
                <a:gd name="connsiteY491" fmla="*/ 0 h 924402"/>
                <a:gd name="connsiteX492" fmla="*/ 3552522 w 4603109"/>
                <a:gd name="connsiteY492" fmla="*/ 0 h 924402"/>
                <a:gd name="connsiteX493" fmla="*/ 3564420 w 4603109"/>
                <a:gd name="connsiteY493" fmla="*/ 0 h 924402"/>
                <a:gd name="connsiteX494" fmla="*/ 3570426 w 4603109"/>
                <a:gd name="connsiteY494" fmla="*/ 0 h 924402"/>
                <a:gd name="connsiteX495" fmla="*/ 3574872 w 4603109"/>
                <a:gd name="connsiteY495" fmla="*/ 0 h 924402"/>
                <a:gd name="connsiteX496" fmla="*/ 3580502 w 4603109"/>
                <a:gd name="connsiteY496" fmla="*/ 0 h 924402"/>
                <a:gd name="connsiteX497" fmla="*/ 3582587 w 4603109"/>
                <a:gd name="connsiteY497" fmla="*/ 0 h 924402"/>
                <a:gd name="connsiteX498" fmla="*/ 3624210 w 4603109"/>
                <a:gd name="connsiteY498" fmla="*/ 0 h 924402"/>
                <a:gd name="connsiteX499" fmla="*/ 3637005 w 4603109"/>
                <a:gd name="connsiteY499" fmla="*/ 0 h 924402"/>
                <a:gd name="connsiteX500" fmla="*/ 3646655 w 4603109"/>
                <a:gd name="connsiteY500" fmla="*/ 0 h 924402"/>
                <a:gd name="connsiteX501" fmla="*/ 3656105 w 4603109"/>
                <a:gd name="connsiteY501" fmla="*/ 0 h 924402"/>
                <a:gd name="connsiteX502" fmla="*/ 3667070 w 4603109"/>
                <a:gd name="connsiteY502" fmla="*/ 0 h 924402"/>
                <a:gd name="connsiteX503" fmla="*/ 3668130 w 4603109"/>
                <a:gd name="connsiteY503" fmla="*/ 0 h 924402"/>
                <a:gd name="connsiteX504" fmla="*/ 3669786 w 4603109"/>
                <a:gd name="connsiteY504" fmla="*/ 0 h 924402"/>
                <a:gd name="connsiteX505" fmla="*/ 3672576 w 4603109"/>
                <a:gd name="connsiteY505" fmla="*/ 0 h 924402"/>
                <a:gd name="connsiteX506" fmla="*/ 3692189 w 4603109"/>
                <a:gd name="connsiteY506" fmla="*/ 0 h 924402"/>
                <a:gd name="connsiteX507" fmla="*/ 3698195 w 4603109"/>
                <a:gd name="connsiteY507" fmla="*/ 0 h 924402"/>
                <a:gd name="connsiteX508" fmla="*/ 3702641 w 4603109"/>
                <a:gd name="connsiteY508" fmla="*/ 0 h 924402"/>
                <a:gd name="connsiteX509" fmla="*/ 3744863 w 4603109"/>
                <a:gd name="connsiteY509" fmla="*/ 0 h 924402"/>
                <a:gd name="connsiteX510" fmla="*/ 3745285 w 4603109"/>
                <a:gd name="connsiteY510" fmla="*/ 0 h 924402"/>
                <a:gd name="connsiteX511" fmla="*/ 3795894 w 4603109"/>
                <a:gd name="connsiteY511" fmla="*/ 0 h 924402"/>
                <a:gd name="connsiteX512" fmla="*/ 3797555 w 4603109"/>
                <a:gd name="connsiteY512" fmla="*/ 0 h 924402"/>
                <a:gd name="connsiteX513" fmla="*/ 3826591 w 4603109"/>
                <a:gd name="connsiteY513" fmla="*/ 0 h 924402"/>
                <a:gd name="connsiteX514" fmla="*/ 3842355 w 4603109"/>
                <a:gd name="connsiteY514" fmla="*/ 0 h 924402"/>
                <a:gd name="connsiteX515" fmla="*/ 3848992 w 4603109"/>
                <a:gd name="connsiteY515" fmla="*/ 0 h 924402"/>
                <a:gd name="connsiteX516" fmla="*/ 3872632 w 4603109"/>
                <a:gd name="connsiteY516" fmla="*/ 0 h 924402"/>
                <a:gd name="connsiteX517" fmla="*/ 3873054 w 4603109"/>
                <a:gd name="connsiteY517" fmla="*/ 0 h 924402"/>
                <a:gd name="connsiteX518" fmla="*/ 3885075 w 4603109"/>
                <a:gd name="connsiteY518" fmla="*/ 0 h 924402"/>
                <a:gd name="connsiteX519" fmla="*/ 3923663 w 4603109"/>
                <a:gd name="connsiteY519" fmla="*/ 0 h 924402"/>
                <a:gd name="connsiteX520" fmla="*/ 3954360 w 4603109"/>
                <a:gd name="connsiteY520" fmla="*/ 0 h 924402"/>
                <a:gd name="connsiteX521" fmla="*/ 3970124 w 4603109"/>
                <a:gd name="connsiteY521" fmla="*/ 0 h 924402"/>
                <a:gd name="connsiteX522" fmla="*/ 3976761 w 4603109"/>
                <a:gd name="connsiteY522" fmla="*/ 0 h 924402"/>
                <a:gd name="connsiteX523" fmla="*/ 4012844 w 4603109"/>
                <a:gd name="connsiteY523" fmla="*/ 0 h 924402"/>
                <a:gd name="connsiteX524" fmla="*/ 4049593 w 4603109"/>
                <a:gd name="connsiteY524" fmla="*/ 0 h 924402"/>
                <a:gd name="connsiteX525" fmla="*/ 4169647 w 4603109"/>
                <a:gd name="connsiteY525" fmla="*/ 0 h 924402"/>
                <a:gd name="connsiteX526" fmla="*/ 4177362 w 4603109"/>
                <a:gd name="connsiteY526" fmla="*/ 0 h 924402"/>
                <a:gd name="connsiteX527" fmla="*/ 4297416 w 4603109"/>
                <a:gd name="connsiteY527" fmla="*/ 0 h 924402"/>
                <a:gd name="connsiteX528" fmla="*/ 4379339 w 4603109"/>
                <a:gd name="connsiteY528" fmla="*/ 47054 h 924402"/>
                <a:gd name="connsiteX529" fmla="*/ 4591731 w 4603109"/>
                <a:gd name="connsiteY529" fmla="*/ 415146 h 924402"/>
                <a:gd name="connsiteX530" fmla="*/ 4591731 w 4603109"/>
                <a:gd name="connsiteY530" fmla="*/ 509257 h 924402"/>
                <a:gd name="connsiteX531" fmla="*/ 4379339 w 4603109"/>
                <a:gd name="connsiteY531" fmla="*/ 877348 h 924402"/>
                <a:gd name="connsiteX532" fmla="*/ 4297416 w 4603109"/>
                <a:gd name="connsiteY532" fmla="*/ 924402 h 924402"/>
                <a:gd name="connsiteX533" fmla="*/ 4169647 w 4603109"/>
                <a:gd name="connsiteY533" fmla="*/ 924402 h 924402"/>
                <a:gd name="connsiteX534" fmla="*/ 3976761 w 4603109"/>
                <a:gd name="connsiteY534" fmla="*/ 924402 h 924402"/>
                <a:gd name="connsiteX535" fmla="*/ 3872632 w 4603109"/>
                <a:gd name="connsiteY535" fmla="*/ 924402 h 924402"/>
                <a:gd name="connsiteX536" fmla="*/ 3848992 w 4603109"/>
                <a:gd name="connsiteY536" fmla="*/ 924402 h 924402"/>
                <a:gd name="connsiteX537" fmla="*/ 3744863 w 4603109"/>
                <a:gd name="connsiteY537" fmla="*/ 924402 h 924402"/>
                <a:gd name="connsiteX538" fmla="*/ 3702641 w 4603109"/>
                <a:gd name="connsiteY538" fmla="*/ 924402 h 924402"/>
                <a:gd name="connsiteX539" fmla="*/ 3672576 w 4603109"/>
                <a:gd name="connsiteY539" fmla="*/ 924402 h 924402"/>
                <a:gd name="connsiteX540" fmla="*/ 3656105 w 4603109"/>
                <a:gd name="connsiteY540" fmla="*/ 924402 h 924402"/>
                <a:gd name="connsiteX541" fmla="*/ 3574872 w 4603109"/>
                <a:gd name="connsiteY541" fmla="*/ 924402 h 924402"/>
                <a:gd name="connsiteX542" fmla="*/ 3551976 w 4603109"/>
                <a:gd name="connsiteY542" fmla="*/ 924402 h 924402"/>
                <a:gd name="connsiteX543" fmla="*/ 3544807 w 4603109"/>
                <a:gd name="connsiteY543" fmla="*/ 924402 h 924402"/>
                <a:gd name="connsiteX544" fmla="*/ 3528336 w 4603109"/>
                <a:gd name="connsiteY544" fmla="*/ 924402 h 924402"/>
                <a:gd name="connsiteX545" fmla="*/ 3424207 w 4603109"/>
                <a:gd name="connsiteY545" fmla="*/ 924402 h 924402"/>
                <a:gd name="connsiteX546" fmla="*/ 3381986 w 4603109"/>
                <a:gd name="connsiteY546" fmla="*/ 924402 h 924402"/>
                <a:gd name="connsiteX547" fmla="*/ 3380494 w 4603109"/>
                <a:gd name="connsiteY547" fmla="*/ 924402 h 924402"/>
                <a:gd name="connsiteX548" fmla="*/ 3351921 w 4603109"/>
                <a:gd name="connsiteY548" fmla="*/ 924402 h 924402"/>
                <a:gd name="connsiteX549" fmla="*/ 3277857 w 4603109"/>
                <a:gd name="connsiteY549" fmla="*/ 924402 h 924402"/>
                <a:gd name="connsiteX550" fmla="*/ 3254217 w 4603109"/>
                <a:gd name="connsiteY550" fmla="*/ 924402 h 924402"/>
                <a:gd name="connsiteX551" fmla="*/ 3252725 w 4603109"/>
                <a:gd name="connsiteY551" fmla="*/ 924402 h 924402"/>
                <a:gd name="connsiteX552" fmla="*/ 3247792 w 4603109"/>
                <a:gd name="connsiteY552" fmla="*/ 924402 h 924402"/>
                <a:gd name="connsiteX553" fmla="*/ 3231321 w 4603109"/>
                <a:gd name="connsiteY553" fmla="*/ 924402 h 924402"/>
                <a:gd name="connsiteX554" fmla="*/ 3224152 w 4603109"/>
                <a:gd name="connsiteY554" fmla="*/ 924402 h 924402"/>
                <a:gd name="connsiteX555" fmla="*/ 3150088 w 4603109"/>
                <a:gd name="connsiteY555" fmla="*/ 924402 h 924402"/>
                <a:gd name="connsiteX556" fmla="*/ 3120023 w 4603109"/>
                <a:gd name="connsiteY556" fmla="*/ 924402 h 924402"/>
                <a:gd name="connsiteX557" fmla="*/ 3104883 w 4603109"/>
                <a:gd name="connsiteY557" fmla="*/ 924402 h 924402"/>
                <a:gd name="connsiteX558" fmla="*/ 3103552 w 4603109"/>
                <a:gd name="connsiteY558" fmla="*/ 924402 h 924402"/>
                <a:gd name="connsiteX559" fmla="*/ 3077801 w 4603109"/>
                <a:gd name="connsiteY559" fmla="*/ 924402 h 924402"/>
                <a:gd name="connsiteX560" fmla="*/ 3061330 w 4603109"/>
                <a:gd name="connsiteY560" fmla="*/ 924402 h 924402"/>
                <a:gd name="connsiteX561" fmla="*/ 3031265 w 4603109"/>
                <a:gd name="connsiteY561" fmla="*/ 924402 h 924402"/>
                <a:gd name="connsiteX562" fmla="*/ 2977114 w 4603109"/>
                <a:gd name="connsiteY562" fmla="*/ 924402 h 924402"/>
                <a:gd name="connsiteX563" fmla="*/ 2957200 w 4603109"/>
                <a:gd name="connsiteY563" fmla="*/ 924402 h 924402"/>
                <a:gd name="connsiteX564" fmla="*/ 2955709 w 4603109"/>
                <a:gd name="connsiteY564" fmla="*/ 924402 h 924402"/>
                <a:gd name="connsiteX565" fmla="*/ 2950032 w 4603109"/>
                <a:gd name="connsiteY565" fmla="*/ 924402 h 924402"/>
                <a:gd name="connsiteX566" fmla="*/ 2933561 w 4603109"/>
                <a:gd name="connsiteY566" fmla="*/ 924402 h 924402"/>
                <a:gd name="connsiteX567" fmla="*/ 2927136 w 4603109"/>
                <a:gd name="connsiteY567" fmla="*/ 924402 h 924402"/>
                <a:gd name="connsiteX568" fmla="*/ 2903496 w 4603109"/>
                <a:gd name="connsiteY568" fmla="*/ 924402 h 924402"/>
                <a:gd name="connsiteX569" fmla="*/ 2829431 w 4603109"/>
                <a:gd name="connsiteY569" fmla="*/ 924402 h 924402"/>
                <a:gd name="connsiteX570" fmla="*/ 2827940 w 4603109"/>
                <a:gd name="connsiteY570" fmla="*/ 924402 h 924402"/>
                <a:gd name="connsiteX571" fmla="*/ 2799367 w 4603109"/>
                <a:gd name="connsiteY571" fmla="*/ 924402 h 924402"/>
                <a:gd name="connsiteX572" fmla="*/ 2785719 w 4603109"/>
                <a:gd name="connsiteY572" fmla="*/ 924402 h 924402"/>
                <a:gd name="connsiteX573" fmla="*/ 2784228 w 4603109"/>
                <a:gd name="connsiteY573" fmla="*/ 924402 h 924402"/>
                <a:gd name="connsiteX574" fmla="*/ 2757146 w 4603109"/>
                <a:gd name="connsiteY574" fmla="*/ 924402 h 924402"/>
                <a:gd name="connsiteX575" fmla="*/ 2755654 w 4603109"/>
                <a:gd name="connsiteY575" fmla="*/ 924402 h 924402"/>
                <a:gd name="connsiteX576" fmla="*/ 2680098 w 4603109"/>
                <a:gd name="connsiteY576" fmla="*/ 924402 h 924402"/>
                <a:gd name="connsiteX577" fmla="*/ 2657950 w 4603109"/>
                <a:gd name="connsiteY577" fmla="*/ 924402 h 924402"/>
                <a:gd name="connsiteX578" fmla="*/ 2656459 w 4603109"/>
                <a:gd name="connsiteY578" fmla="*/ 924402 h 924402"/>
                <a:gd name="connsiteX579" fmla="*/ 2653017 w 4603109"/>
                <a:gd name="connsiteY579" fmla="*/ 924402 h 924402"/>
                <a:gd name="connsiteX580" fmla="*/ 2636545 w 4603109"/>
                <a:gd name="connsiteY580" fmla="*/ 924402 h 924402"/>
                <a:gd name="connsiteX581" fmla="*/ 2629377 w 4603109"/>
                <a:gd name="connsiteY581" fmla="*/ 924402 h 924402"/>
                <a:gd name="connsiteX582" fmla="*/ 2627885 w 4603109"/>
                <a:gd name="connsiteY582" fmla="*/ 924402 h 924402"/>
                <a:gd name="connsiteX583" fmla="*/ 2606481 w 4603109"/>
                <a:gd name="connsiteY583" fmla="*/ 924402 h 924402"/>
                <a:gd name="connsiteX584" fmla="*/ 2552329 w 4603109"/>
                <a:gd name="connsiteY584" fmla="*/ 924402 h 924402"/>
                <a:gd name="connsiteX585" fmla="*/ 2525248 w 4603109"/>
                <a:gd name="connsiteY585" fmla="*/ 924402 h 924402"/>
                <a:gd name="connsiteX586" fmla="*/ 2510108 w 4603109"/>
                <a:gd name="connsiteY586" fmla="*/ 924402 h 924402"/>
                <a:gd name="connsiteX587" fmla="*/ 2508776 w 4603109"/>
                <a:gd name="connsiteY587" fmla="*/ 924402 h 924402"/>
                <a:gd name="connsiteX588" fmla="*/ 2480043 w 4603109"/>
                <a:gd name="connsiteY588" fmla="*/ 924402 h 924402"/>
                <a:gd name="connsiteX589" fmla="*/ 2478712 w 4603109"/>
                <a:gd name="connsiteY589" fmla="*/ 924402 h 924402"/>
                <a:gd name="connsiteX590" fmla="*/ 2463572 w 4603109"/>
                <a:gd name="connsiteY590" fmla="*/ 924402 h 924402"/>
                <a:gd name="connsiteX591" fmla="*/ 2436490 w 4603109"/>
                <a:gd name="connsiteY591" fmla="*/ 924402 h 924402"/>
                <a:gd name="connsiteX592" fmla="*/ 2382339 w 4603109"/>
                <a:gd name="connsiteY592" fmla="*/ 924402 h 924402"/>
                <a:gd name="connsiteX593" fmla="*/ 2360934 w 4603109"/>
                <a:gd name="connsiteY593" fmla="*/ 924402 h 924402"/>
                <a:gd name="connsiteX594" fmla="*/ 2359443 w 4603109"/>
                <a:gd name="connsiteY594" fmla="*/ 924402 h 924402"/>
                <a:gd name="connsiteX595" fmla="*/ 2352274 w 4603109"/>
                <a:gd name="connsiteY595" fmla="*/ 924402 h 924402"/>
                <a:gd name="connsiteX596" fmla="*/ 2335803 w 4603109"/>
                <a:gd name="connsiteY596" fmla="*/ 924402 h 924402"/>
                <a:gd name="connsiteX597" fmla="*/ 2332360 w 4603109"/>
                <a:gd name="connsiteY597" fmla="*/ 924402 h 924402"/>
                <a:gd name="connsiteX598" fmla="*/ 2332328 w 4603109"/>
                <a:gd name="connsiteY598" fmla="*/ 924402 h 924402"/>
                <a:gd name="connsiteX599" fmla="*/ 2330869 w 4603109"/>
                <a:gd name="connsiteY599" fmla="*/ 924402 h 924402"/>
                <a:gd name="connsiteX600" fmla="*/ 2308721 w 4603109"/>
                <a:gd name="connsiteY600" fmla="*/ 924402 h 924402"/>
                <a:gd name="connsiteX601" fmla="*/ 2233165 w 4603109"/>
                <a:gd name="connsiteY601" fmla="*/ 924402 h 924402"/>
                <a:gd name="connsiteX602" fmla="*/ 2231674 w 4603109"/>
                <a:gd name="connsiteY602" fmla="*/ 924402 h 924402"/>
                <a:gd name="connsiteX603" fmla="*/ 2204591 w 4603109"/>
                <a:gd name="connsiteY603" fmla="*/ 924402 h 924402"/>
                <a:gd name="connsiteX604" fmla="*/ 2204559 w 4603109"/>
                <a:gd name="connsiteY604" fmla="*/ 924402 h 924402"/>
                <a:gd name="connsiteX605" fmla="*/ 2203100 w 4603109"/>
                <a:gd name="connsiteY605" fmla="*/ 924402 h 924402"/>
                <a:gd name="connsiteX606" fmla="*/ 2189452 w 4603109"/>
                <a:gd name="connsiteY606" fmla="*/ 924402 h 924402"/>
                <a:gd name="connsiteX607" fmla="*/ 2160879 w 4603109"/>
                <a:gd name="connsiteY607" fmla="*/ 924402 h 924402"/>
                <a:gd name="connsiteX608" fmla="*/ 2159388 w 4603109"/>
                <a:gd name="connsiteY608" fmla="*/ 924402 h 924402"/>
                <a:gd name="connsiteX609" fmla="*/ 2085323 w 4603109"/>
                <a:gd name="connsiteY609" fmla="*/ 924402 h 924402"/>
                <a:gd name="connsiteX610" fmla="*/ 2077294 w 4603109"/>
                <a:gd name="connsiteY610" fmla="*/ 924402 h 924402"/>
                <a:gd name="connsiteX611" fmla="*/ 2061683 w 4603109"/>
                <a:gd name="connsiteY611" fmla="*/ 924402 h 924402"/>
                <a:gd name="connsiteX612" fmla="*/ 2055258 w 4603109"/>
                <a:gd name="connsiteY612" fmla="*/ 924402 h 924402"/>
                <a:gd name="connsiteX613" fmla="*/ 2038787 w 4603109"/>
                <a:gd name="connsiteY613" fmla="*/ 924402 h 924402"/>
                <a:gd name="connsiteX614" fmla="*/ 2033110 w 4603109"/>
                <a:gd name="connsiteY614" fmla="*/ 924402 h 924402"/>
                <a:gd name="connsiteX615" fmla="*/ 2031619 w 4603109"/>
                <a:gd name="connsiteY615" fmla="*/ 924402 h 924402"/>
                <a:gd name="connsiteX616" fmla="*/ 2011705 w 4603109"/>
                <a:gd name="connsiteY616" fmla="*/ 924402 h 924402"/>
                <a:gd name="connsiteX617" fmla="*/ 1957554 w 4603109"/>
                <a:gd name="connsiteY617" fmla="*/ 924402 h 924402"/>
                <a:gd name="connsiteX618" fmla="*/ 1949525 w 4603109"/>
                <a:gd name="connsiteY618" fmla="*/ 924402 h 924402"/>
                <a:gd name="connsiteX619" fmla="*/ 1927489 w 4603109"/>
                <a:gd name="connsiteY619" fmla="*/ 924402 h 924402"/>
                <a:gd name="connsiteX620" fmla="*/ 1911018 w 4603109"/>
                <a:gd name="connsiteY620" fmla="*/ 924402 h 924402"/>
                <a:gd name="connsiteX621" fmla="*/ 1907543 w 4603109"/>
                <a:gd name="connsiteY621" fmla="*/ 924402 h 924402"/>
                <a:gd name="connsiteX622" fmla="*/ 1885268 w 4603109"/>
                <a:gd name="connsiteY622" fmla="*/ 924402 h 924402"/>
                <a:gd name="connsiteX623" fmla="*/ 1883936 w 4603109"/>
                <a:gd name="connsiteY623" fmla="*/ 924402 h 924402"/>
                <a:gd name="connsiteX624" fmla="*/ 1868796 w 4603109"/>
                <a:gd name="connsiteY624" fmla="*/ 924402 h 924402"/>
                <a:gd name="connsiteX625" fmla="*/ 1838732 w 4603109"/>
                <a:gd name="connsiteY625" fmla="*/ 924402 h 924402"/>
                <a:gd name="connsiteX626" fmla="*/ 1779774 w 4603109"/>
                <a:gd name="connsiteY626" fmla="*/ 924402 h 924402"/>
                <a:gd name="connsiteX627" fmla="*/ 1764668 w 4603109"/>
                <a:gd name="connsiteY627" fmla="*/ 924402 h 924402"/>
                <a:gd name="connsiteX628" fmla="*/ 1757499 w 4603109"/>
                <a:gd name="connsiteY628" fmla="*/ 924402 h 924402"/>
                <a:gd name="connsiteX629" fmla="*/ 1741027 w 4603109"/>
                <a:gd name="connsiteY629" fmla="*/ 924402 h 924402"/>
                <a:gd name="connsiteX630" fmla="*/ 1737552 w 4603109"/>
                <a:gd name="connsiteY630" fmla="*/ 924402 h 924402"/>
                <a:gd name="connsiteX631" fmla="*/ 1736094 w 4603109"/>
                <a:gd name="connsiteY631" fmla="*/ 924402 h 924402"/>
                <a:gd name="connsiteX632" fmla="*/ 1734603 w 4603109"/>
                <a:gd name="connsiteY632" fmla="*/ 924402 h 924402"/>
                <a:gd name="connsiteX633" fmla="*/ 1710963 w 4603109"/>
                <a:gd name="connsiteY633" fmla="*/ 924402 h 924402"/>
                <a:gd name="connsiteX634" fmla="*/ 1707488 w 4603109"/>
                <a:gd name="connsiteY634" fmla="*/ 924402 h 924402"/>
                <a:gd name="connsiteX635" fmla="*/ 1652509 w 4603109"/>
                <a:gd name="connsiteY635" fmla="*/ 924402 h 924402"/>
                <a:gd name="connsiteX636" fmla="*/ 1636899 w 4603109"/>
                <a:gd name="connsiteY636" fmla="*/ 924402 h 924402"/>
                <a:gd name="connsiteX637" fmla="*/ 1609783 w 4603109"/>
                <a:gd name="connsiteY637" fmla="*/ 924402 h 924402"/>
                <a:gd name="connsiteX638" fmla="*/ 1608325 w 4603109"/>
                <a:gd name="connsiteY638" fmla="*/ 924402 h 924402"/>
                <a:gd name="connsiteX639" fmla="*/ 1606834 w 4603109"/>
                <a:gd name="connsiteY639" fmla="*/ 924402 h 924402"/>
                <a:gd name="connsiteX640" fmla="*/ 1579719 w 4603109"/>
                <a:gd name="connsiteY640" fmla="*/ 924402 h 924402"/>
                <a:gd name="connsiteX641" fmla="*/ 1564612 w 4603109"/>
                <a:gd name="connsiteY641" fmla="*/ 924402 h 924402"/>
                <a:gd name="connsiteX642" fmla="*/ 1524740 w 4603109"/>
                <a:gd name="connsiteY642" fmla="*/ 924402 h 924402"/>
                <a:gd name="connsiteX643" fmla="*/ 1482518 w 4603109"/>
                <a:gd name="connsiteY643" fmla="*/ 924402 h 924402"/>
                <a:gd name="connsiteX644" fmla="*/ 1460483 w 4603109"/>
                <a:gd name="connsiteY644" fmla="*/ 924402 h 924402"/>
                <a:gd name="connsiteX645" fmla="*/ 1452454 w 4603109"/>
                <a:gd name="connsiteY645" fmla="*/ 924402 h 924402"/>
                <a:gd name="connsiteX646" fmla="*/ 1444011 w 4603109"/>
                <a:gd name="connsiteY646" fmla="*/ 924402 h 924402"/>
                <a:gd name="connsiteX647" fmla="*/ 1436843 w 4603109"/>
                <a:gd name="connsiteY647" fmla="*/ 924402 h 924402"/>
                <a:gd name="connsiteX648" fmla="*/ 1413947 w 4603109"/>
                <a:gd name="connsiteY648" fmla="*/ 924402 h 924402"/>
                <a:gd name="connsiteX649" fmla="*/ 1354749 w 4603109"/>
                <a:gd name="connsiteY649" fmla="*/ 924402 h 924402"/>
                <a:gd name="connsiteX650" fmla="*/ 1332714 w 4603109"/>
                <a:gd name="connsiteY650" fmla="*/ 924402 h 924402"/>
                <a:gd name="connsiteX651" fmla="*/ 1324685 w 4603109"/>
                <a:gd name="connsiteY651" fmla="*/ 924402 h 924402"/>
                <a:gd name="connsiteX652" fmla="*/ 1316242 w 4603109"/>
                <a:gd name="connsiteY652" fmla="*/ 924402 h 924402"/>
                <a:gd name="connsiteX653" fmla="*/ 1312767 w 4603109"/>
                <a:gd name="connsiteY653" fmla="*/ 924402 h 924402"/>
                <a:gd name="connsiteX654" fmla="*/ 1286178 w 4603109"/>
                <a:gd name="connsiteY654" fmla="*/ 924402 h 924402"/>
                <a:gd name="connsiteX655" fmla="*/ 1282703 w 4603109"/>
                <a:gd name="connsiteY655" fmla="*/ 924402 h 924402"/>
                <a:gd name="connsiteX656" fmla="*/ 1243956 w 4603109"/>
                <a:gd name="connsiteY656" fmla="*/ 924402 h 924402"/>
                <a:gd name="connsiteX657" fmla="*/ 1184998 w 4603109"/>
                <a:gd name="connsiteY657" fmla="*/ 924402 h 924402"/>
                <a:gd name="connsiteX658" fmla="*/ 1154934 w 4603109"/>
                <a:gd name="connsiteY658" fmla="*/ 924402 h 924402"/>
                <a:gd name="connsiteX659" fmla="*/ 1139828 w 4603109"/>
                <a:gd name="connsiteY659" fmla="*/ 924402 h 924402"/>
                <a:gd name="connsiteX660" fmla="*/ 1116187 w 4603109"/>
                <a:gd name="connsiteY660" fmla="*/ 924402 h 924402"/>
                <a:gd name="connsiteX661" fmla="*/ 1112712 w 4603109"/>
                <a:gd name="connsiteY661" fmla="*/ 924402 h 924402"/>
                <a:gd name="connsiteX662" fmla="*/ 1057734 w 4603109"/>
                <a:gd name="connsiteY662" fmla="*/ 924402 h 924402"/>
                <a:gd name="connsiteX663" fmla="*/ 1027669 w 4603109"/>
                <a:gd name="connsiteY663" fmla="*/ 924402 h 924402"/>
                <a:gd name="connsiteX664" fmla="*/ 1012059 w 4603109"/>
                <a:gd name="connsiteY664" fmla="*/ 924402 h 924402"/>
                <a:gd name="connsiteX665" fmla="*/ 984943 w 4603109"/>
                <a:gd name="connsiteY665" fmla="*/ 924402 h 924402"/>
                <a:gd name="connsiteX666" fmla="*/ 929965 w 4603109"/>
                <a:gd name="connsiteY666" fmla="*/ 924402 h 924402"/>
                <a:gd name="connsiteX667" fmla="*/ 899900 w 4603109"/>
                <a:gd name="connsiteY667" fmla="*/ 924402 h 924402"/>
                <a:gd name="connsiteX668" fmla="*/ 857678 w 4603109"/>
                <a:gd name="connsiteY668" fmla="*/ 924402 h 924402"/>
                <a:gd name="connsiteX669" fmla="*/ 819171 w 4603109"/>
                <a:gd name="connsiteY669" fmla="*/ 924402 h 924402"/>
                <a:gd name="connsiteX670" fmla="*/ 729909 w 4603109"/>
                <a:gd name="connsiteY670" fmla="*/ 924402 h 924402"/>
                <a:gd name="connsiteX671" fmla="*/ 691402 w 4603109"/>
                <a:gd name="connsiteY671" fmla="*/ 924402 h 924402"/>
                <a:gd name="connsiteX672" fmla="*/ 687927 w 4603109"/>
                <a:gd name="connsiteY672" fmla="*/ 924402 h 924402"/>
                <a:gd name="connsiteX673" fmla="*/ 560158 w 4603109"/>
                <a:gd name="connsiteY673" fmla="*/ 924402 h 924402"/>
                <a:gd name="connsiteX674" fmla="*/ 432894 w 4603109"/>
                <a:gd name="connsiteY674" fmla="*/ 924402 h 924402"/>
                <a:gd name="connsiteX675" fmla="*/ 305125 w 4603109"/>
                <a:gd name="connsiteY675" fmla="*/ 924402 h 924402"/>
                <a:gd name="connsiteX676" fmla="*/ 223202 w 4603109"/>
                <a:gd name="connsiteY676" fmla="*/ 877348 h 924402"/>
                <a:gd name="connsiteX677" fmla="*/ 10809 w 4603109"/>
                <a:gd name="connsiteY677" fmla="*/ 509257 h 924402"/>
                <a:gd name="connsiteX678" fmla="*/ 10809 w 4603109"/>
                <a:gd name="connsiteY678" fmla="*/ 415146 h 924402"/>
                <a:gd name="connsiteX679" fmla="*/ 223202 w 4603109"/>
                <a:gd name="connsiteY679" fmla="*/ 47054 h 924402"/>
                <a:gd name="connsiteX680" fmla="*/ 305125 w 4603109"/>
                <a:gd name="connsiteY680" fmla="*/ 0 h 92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</a:cxnLst>
              <a:rect l="l" t="t" r="r" b="b"/>
              <a:pathLst>
                <a:path w="4603109" h="924402">
                  <a:moveTo>
                    <a:pt x="305125" y="0"/>
                  </a:moveTo>
                  <a:lnTo>
                    <a:pt x="432894" y="0"/>
                  </a:lnTo>
                  <a:lnTo>
                    <a:pt x="445336" y="0"/>
                  </a:lnTo>
                  <a:cubicBezTo>
                    <a:pt x="485989" y="0"/>
                    <a:pt x="520835" y="0"/>
                    <a:pt x="550703" y="0"/>
                  </a:cubicBezTo>
                  <a:lnTo>
                    <a:pt x="560158" y="0"/>
                  </a:lnTo>
                  <a:lnTo>
                    <a:pt x="573105" y="0"/>
                  </a:lnTo>
                  <a:lnTo>
                    <a:pt x="626202" y="0"/>
                  </a:lnTo>
                  <a:cubicBezTo>
                    <a:pt x="646943" y="0"/>
                    <a:pt x="663537" y="0"/>
                    <a:pt x="676811" y="0"/>
                  </a:cubicBezTo>
                  <a:lnTo>
                    <a:pt x="678472" y="0"/>
                  </a:lnTo>
                  <a:lnTo>
                    <a:pt x="687927" y="0"/>
                  </a:lnTo>
                  <a:lnTo>
                    <a:pt x="691402" y="0"/>
                  </a:lnTo>
                  <a:lnTo>
                    <a:pt x="700371" y="0"/>
                  </a:lnTo>
                  <a:lnTo>
                    <a:pt x="707508" y="0"/>
                  </a:lnTo>
                  <a:cubicBezTo>
                    <a:pt x="729909" y="0"/>
                    <a:pt x="729909" y="0"/>
                    <a:pt x="729909" y="0"/>
                  </a:cubicBezTo>
                  <a:lnTo>
                    <a:pt x="753971" y="0"/>
                  </a:lnTo>
                  <a:lnTo>
                    <a:pt x="804580" y="0"/>
                  </a:lnTo>
                  <a:lnTo>
                    <a:pt x="805737" y="0"/>
                  </a:lnTo>
                  <a:lnTo>
                    <a:pt x="819171" y="0"/>
                  </a:lnTo>
                  <a:lnTo>
                    <a:pt x="828140" y="0"/>
                  </a:lnTo>
                  <a:lnTo>
                    <a:pt x="831615" y="0"/>
                  </a:lnTo>
                  <a:lnTo>
                    <a:pt x="835277" y="0"/>
                  </a:lnTo>
                  <a:lnTo>
                    <a:pt x="857678" y="0"/>
                  </a:lnTo>
                  <a:lnTo>
                    <a:pt x="864889" y="0"/>
                  </a:lnTo>
                  <a:lnTo>
                    <a:pt x="899900" y="0"/>
                  </a:lnTo>
                  <a:lnTo>
                    <a:pt x="909341" y="0"/>
                  </a:lnTo>
                  <a:lnTo>
                    <a:pt x="929965" y="0"/>
                  </a:lnTo>
                  <a:lnTo>
                    <a:pt x="933506" y="0"/>
                  </a:lnTo>
                  <a:lnTo>
                    <a:pt x="936982" y="0"/>
                  </a:lnTo>
                  <a:lnTo>
                    <a:pt x="959384" y="0"/>
                  </a:lnTo>
                  <a:lnTo>
                    <a:pt x="962542" y="0"/>
                  </a:lnTo>
                  <a:lnTo>
                    <a:pt x="984943" y="0"/>
                  </a:lnTo>
                  <a:lnTo>
                    <a:pt x="992658" y="0"/>
                  </a:lnTo>
                  <a:lnTo>
                    <a:pt x="1012059" y="0"/>
                  </a:lnTo>
                  <a:lnTo>
                    <a:pt x="1012480" y="0"/>
                  </a:lnTo>
                  <a:lnTo>
                    <a:pt x="1027669" y="0"/>
                  </a:lnTo>
                  <a:lnTo>
                    <a:pt x="1037110" y="0"/>
                  </a:lnTo>
                  <a:lnTo>
                    <a:pt x="1040112" y="0"/>
                  </a:lnTo>
                  <a:lnTo>
                    <a:pt x="1057734" y="0"/>
                  </a:lnTo>
                  <a:lnTo>
                    <a:pt x="1064751" y="0"/>
                  </a:lnTo>
                  <a:lnTo>
                    <a:pt x="1070177" y="0"/>
                  </a:lnTo>
                  <a:lnTo>
                    <a:pt x="1072436" y="0"/>
                  </a:lnTo>
                  <a:lnTo>
                    <a:pt x="1090311" y="0"/>
                  </a:lnTo>
                  <a:lnTo>
                    <a:pt x="1110718" y="0"/>
                  </a:lnTo>
                  <a:lnTo>
                    <a:pt x="1112712" y="0"/>
                  </a:lnTo>
                  <a:lnTo>
                    <a:pt x="1116187" y="0"/>
                  </a:lnTo>
                  <a:lnTo>
                    <a:pt x="1139828" y="0"/>
                  </a:lnTo>
                  <a:lnTo>
                    <a:pt x="1140249" y="0"/>
                  </a:lnTo>
                  <a:lnTo>
                    <a:pt x="1145480" y="0"/>
                  </a:lnTo>
                  <a:lnTo>
                    <a:pt x="1152270" y="0"/>
                  </a:lnTo>
                  <a:lnTo>
                    <a:pt x="1154934" y="0"/>
                  </a:lnTo>
                  <a:lnTo>
                    <a:pt x="1167881" y="0"/>
                  </a:lnTo>
                  <a:lnTo>
                    <a:pt x="1175544" y="0"/>
                  </a:lnTo>
                  <a:lnTo>
                    <a:pt x="1184998" y="0"/>
                  </a:lnTo>
                  <a:lnTo>
                    <a:pt x="1197946" y="0"/>
                  </a:lnTo>
                  <a:lnTo>
                    <a:pt x="1200205" y="0"/>
                  </a:lnTo>
                  <a:lnTo>
                    <a:pt x="1220978" y="0"/>
                  </a:lnTo>
                  <a:lnTo>
                    <a:pt x="1238487" y="0"/>
                  </a:lnTo>
                  <a:lnTo>
                    <a:pt x="1243956" y="0"/>
                  </a:lnTo>
                  <a:lnTo>
                    <a:pt x="1251042" y="0"/>
                  </a:lnTo>
                  <a:lnTo>
                    <a:pt x="1257637" y="0"/>
                  </a:lnTo>
                  <a:lnTo>
                    <a:pt x="1271587" y="0"/>
                  </a:lnTo>
                  <a:lnTo>
                    <a:pt x="1273249" y="0"/>
                  </a:lnTo>
                  <a:lnTo>
                    <a:pt x="1280039" y="0"/>
                  </a:lnTo>
                  <a:lnTo>
                    <a:pt x="1282703" y="0"/>
                  </a:lnTo>
                  <a:lnTo>
                    <a:pt x="1286178" y="0"/>
                  </a:lnTo>
                  <a:lnTo>
                    <a:pt x="1295146" y="0"/>
                  </a:lnTo>
                  <a:lnTo>
                    <a:pt x="1301651" y="0"/>
                  </a:lnTo>
                  <a:lnTo>
                    <a:pt x="1302284" y="0"/>
                  </a:lnTo>
                  <a:lnTo>
                    <a:pt x="1303313" y="0"/>
                  </a:lnTo>
                  <a:lnTo>
                    <a:pt x="1312767" y="0"/>
                  </a:lnTo>
                  <a:lnTo>
                    <a:pt x="1316242" y="0"/>
                  </a:lnTo>
                  <a:lnTo>
                    <a:pt x="1321886" y="0"/>
                  </a:lnTo>
                  <a:lnTo>
                    <a:pt x="1324685" y="0"/>
                  </a:lnTo>
                  <a:lnTo>
                    <a:pt x="1325211" y="0"/>
                  </a:lnTo>
                  <a:lnTo>
                    <a:pt x="1332348" y="0"/>
                  </a:lnTo>
                  <a:lnTo>
                    <a:pt x="1332714" y="0"/>
                  </a:lnTo>
                  <a:lnTo>
                    <a:pt x="1333135" y="0"/>
                  </a:lnTo>
                  <a:lnTo>
                    <a:pt x="1348747" y="0"/>
                  </a:lnTo>
                  <a:lnTo>
                    <a:pt x="1354749" y="0"/>
                  </a:lnTo>
                  <a:lnTo>
                    <a:pt x="1378811" y="0"/>
                  </a:lnTo>
                  <a:lnTo>
                    <a:pt x="1383745" y="0"/>
                  </a:lnTo>
                  <a:lnTo>
                    <a:pt x="1385406" y="0"/>
                  </a:lnTo>
                  <a:lnTo>
                    <a:pt x="1399356" y="0"/>
                  </a:lnTo>
                  <a:lnTo>
                    <a:pt x="1400513" y="0"/>
                  </a:lnTo>
                  <a:lnTo>
                    <a:pt x="1413947" y="0"/>
                  </a:lnTo>
                  <a:lnTo>
                    <a:pt x="1414442" y="0"/>
                  </a:lnTo>
                  <a:lnTo>
                    <a:pt x="1422915" y="0"/>
                  </a:lnTo>
                  <a:lnTo>
                    <a:pt x="1426390" y="0"/>
                  </a:lnTo>
                  <a:lnTo>
                    <a:pt x="1429420" y="0"/>
                  </a:lnTo>
                  <a:lnTo>
                    <a:pt x="1430053" y="0"/>
                  </a:lnTo>
                  <a:lnTo>
                    <a:pt x="1430206" y="0"/>
                  </a:lnTo>
                  <a:lnTo>
                    <a:pt x="1430577" y="0"/>
                  </a:lnTo>
                  <a:lnTo>
                    <a:pt x="1436843" y="0"/>
                  </a:lnTo>
                  <a:lnTo>
                    <a:pt x="1444011" y="0"/>
                  </a:lnTo>
                  <a:lnTo>
                    <a:pt x="1449655" y="0"/>
                  </a:lnTo>
                  <a:lnTo>
                    <a:pt x="1452454" y="0"/>
                  </a:lnTo>
                  <a:lnTo>
                    <a:pt x="1452980" y="0"/>
                  </a:lnTo>
                  <a:lnTo>
                    <a:pt x="1456455" y="0"/>
                  </a:lnTo>
                  <a:lnTo>
                    <a:pt x="1459664" y="0"/>
                  </a:lnTo>
                  <a:lnTo>
                    <a:pt x="1460117" y="0"/>
                  </a:lnTo>
                  <a:lnTo>
                    <a:pt x="1460483" y="0"/>
                  </a:lnTo>
                  <a:lnTo>
                    <a:pt x="1460904" y="0"/>
                  </a:lnTo>
                  <a:lnTo>
                    <a:pt x="1472926" y="0"/>
                  </a:lnTo>
                  <a:lnTo>
                    <a:pt x="1482518" y="0"/>
                  </a:lnTo>
                  <a:lnTo>
                    <a:pt x="1489729" y="0"/>
                  </a:lnTo>
                  <a:lnTo>
                    <a:pt x="1504116" y="0"/>
                  </a:lnTo>
                  <a:lnTo>
                    <a:pt x="1511514" y="0"/>
                  </a:lnTo>
                  <a:lnTo>
                    <a:pt x="1524740" y="0"/>
                  </a:lnTo>
                  <a:lnTo>
                    <a:pt x="1528282" y="0"/>
                  </a:lnTo>
                  <a:lnTo>
                    <a:pt x="1531757" y="0"/>
                  </a:lnTo>
                  <a:lnTo>
                    <a:pt x="1534181" y="0"/>
                  </a:lnTo>
                  <a:lnTo>
                    <a:pt x="1542211" y="0"/>
                  </a:lnTo>
                  <a:lnTo>
                    <a:pt x="1554159" y="0"/>
                  </a:lnTo>
                  <a:lnTo>
                    <a:pt x="1557318" y="0"/>
                  </a:lnTo>
                  <a:lnTo>
                    <a:pt x="1557975" y="0"/>
                  </a:lnTo>
                  <a:lnTo>
                    <a:pt x="1558346" y="0"/>
                  </a:lnTo>
                  <a:lnTo>
                    <a:pt x="1561822" y="0"/>
                  </a:lnTo>
                  <a:lnTo>
                    <a:pt x="1564612" y="0"/>
                  </a:lnTo>
                  <a:lnTo>
                    <a:pt x="1566857" y="0"/>
                  </a:lnTo>
                  <a:lnTo>
                    <a:pt x="1576919" y="0"/>
                  </a:lnTo>
                  <a:lnTo>
                    <a:pt x="1579719" y="0"/>
                  </a:lnTo>
                  <a:lnTo>
                    <a:pt x="1584224" y="0"/>
                  </a:lnTo>
                  <a:lnTo>
                    <a:pt x="1587382" y="0"/>
                  </a:lnTo>
                  <a:lnTo>
                    <a:pt x="1587433" y="0"/>
                  </a:lnTo>
                  <a:lnTo>
                    <a:pt x="1600695" y="0"/>
                  </a:lnTo>
                  <a:lnTo>
                    <a:pt x="1606834" y="0"/>
                  </a:lnTo>
                  <a:lnTo>
                    <a:pt x="1607256" y="0"/>
                  </a:lnTo>
                  <a:lnTo>
                    <a:pt x="1608325" y="0"/>
                  </a:lnTo>
                  <a:lnTo>
                    <a:pt x="1609783" y="0"/>
                  </a:lnTo>
                  <a:lnTo>
                    <a:pt x="1617498" y="0"/>
                  </a:lnTo>
                  <a:lnTo>
                    <a:pt x="1631885" y="0"/>
                  </a:lnTo>
                  <a:lnTo>
                    <a:pt x="1636899" y="0"/>
                  </a:lnTo>
                  <a:lnTo>
                    <a:pt x="1637320" y="0"/>
                  </a:lnTo>
                  <a:lnTo>
                    <a:pt x="1637445" y="0"/>
                  </a:lnTo>
                  <a:lnTo>
                    <a:pt x="1652509" y="0"/>
                  </a:lnTo>
                  <a:lnTo>
                    <a:pt x="1659526" y="0"/>
                  </a:lnTo>
                  <a:lnTo>
                    <a:pt x="1661950" y="0"/>
                  </a:lnTo>
                  <a:lnTo>
                    <a:pt x="1664952" y="0"/>
                  </a:lnTo>
                  <a:lnTo>
                    <a:pt x="1667212" y="0"/>
                  </a:lnTo>
                  <a:lnTo>
                    <a:pt x="1685087" y="0"/>
                  </a:lnTo>
                  <a:lnTo>
                    <a:pt x="1689591" y="0"/>
                  </a:lnTo>
                  <a:lnTo>
                    <a:pt x="1694626" y="0"/>
                  </a:lnTo>
                  <a:lnTo>
                    <a:pt x="1697276" y="0"/>
                  </a:lnTo>
                  <a:lnTo>
                    <a:pt x="1698000" y="0"/>
                  </a:lnTo>
                  <a:lnTo>
                    <a:pt x="1704688" y="0"/>
                  </a:lnTo>
                  <a:lnTo>
                    <a:pt x="1707488" y="0"/>
                  </a:lnTo>
                  <a:lnTo>
                    <a:pt x="1710963" y="0"/>
                  </a:lnTo>
                  <a:lnTo>
                    <a:pt x="1715151" y="0"/>
                  </a:lnTo>
                  <a:lnTo>
                    <a:pt x="1721928" y="0"/>
                  </a:lnTo>
                  <a:lnTo>
                    <a:pt x="1734603" y="0"/>
                  </a:lnTo>
                  <a:lnTo>
                    <a:pt x="1735025" y="0"/>
                  </a:lnTo>
                  <a:lnTo>
                    <a:pt x="1735558" y="0"/>
                  </a:lnTo>
                  <a:lnTo>
                    <a:pt x="1736094" y="0"/>
                  </a:lnTo>
                  <a:lnTo>
                    <a:pt x="1737552" y="0"/>
                  </a:lnTo>
                  <a:lnTo>
                    <a:pt x="1741027" y="0"/>
                  </a:lnTo>
                  <a:lnTo>
                    <a:pt x="1747046" y="0"/>
                  </a:lnTo>
                  <a:lnTo>
                    <a:pt x="1748537" y="0"/>
                  </a:lnTo>
                  <a:lnTo>
                    <a:pt x="1753052" y="0"/>
                  </a:lnTo>
                  <a:lnTo>
                    <a:pt x="1757499" y="0"/>
                  </a:lnTo>
                  <a:lnTo>
                    <a:pt x="1764668" y="0"/>
                  </a:lnTo>
                  <a:lnTo>
                    <a:pt x="1765089" y="0"/>
                  </a:lnTo>
                  <a:lnTo>
                    <a:pt x="1765214" y="0"/>
                  </a:lnTo>
                  <a:lnTo>
                    <a:pt x="1770320" y="0"/>
                  </a:lnTo>
                  <a:lnTo>
                    <a:pt x="1777110" y="0"/>
                  </a:lnTo>
                  <a:lnTo>
                    <a:pt x="1779774" y="0"/>
                  </a:lnTo>
                  <a:lnTo>
                    <a:pt x="1792721" y="0"/>
                  </a:lnTo>
                  <a:lnTo>
                    <a:pt x="1794981" y="0"/>
                  </a:lnTo>
                  <a:lnTo>
                    <a:pt x="1825045" y="0"/>
                  </a:lnTo>
                  <a:lnTo>
                    <a:pt x="1825769" y="0"/>
                  </a:lnTo>
                  <a:lnTo>
                    <a:pt x="1838732" y="0"/>
                  </a:lnTo>
                  <a:lnTo>
                    <a:pt x="1845818" y="0"/>
                  </a:lnTo>
                  <a:lnTo>
                    <a:pt x="1849697" y="0"/>
                  </a:lnTo>
                  <a:lnTo>
                    <a:pt x="1852412" y="0"/>
                  </a:lnTo>
                  <a:lnTo>
                    <a:pt x="1853903" y="0"/>
                  </a:lnTo>
                  <a:lnTo>
                    <a:pt x="1863327" y="0"/>
                  </a:lnTo>
                  <a:lnTo>
                    <a:pt x="1868796" y="0"/>
                  </a:lnTo>
                  <a:lnTo>
                    <a:pt x="1874815" y="0"/>
                  </a:lnTo>
                  <a:lnTo>
                    <a:pt x="1876306" y="0"/>
                  </a:lnTo>
                  <a:lnTo>
                    <a:pt x="1880821" y="0"/>
                  </a:lnTo>
                  <a:lnTo>
                    <a:pt x="1882477" y="0"/>
                  </a:lnTo>
                  <a:lnTo>
                    <a:pt x="1883936" y="0"/>
                  </a:lnTo>
                  <a:lnTo>
                    <a:pt x="1885268" y="0"/>
                  </a:lnTo>
                  <a:lnTo>
                    <a:pt x="1896427" y="0"/>
                  </a:lnTo>
                  <a:lnTo>
                    <a:pt x="1898089" y="0"/>
                  </a:lnTo>
                  <a:lnTo>
                    <a:pt x="1904879" y="0"/>
                  </a:lnTo>
                  <a:lnTo>
                    <a:pt x="1907543" y="0"/>
                  </a:lnTo>
                  <a:lnTo>
                    <a:pt x="1911018" y="0"/>
                  </a:lnTo>
                  <a:lnTo>
                    <a:pt x="1919986" y="0"/>
                  </a:lnTo>
                  <a:lnTo>
                    <a:pt x="1927124" y="0"/>
                  </a:lnTo>
                  <a:lnTo>
                    <a:pt x="1927489" y="0"/>
                  </a:lnTo>
                  <a:lnTo>
                    <a:pt x="1927911" y="0"/>
                  </a:lnTo>
                  <a:lnTo>
                    <a:pt x="1929402" y="0"/>
                  </a:lnTo>
                  <a:lnTo>
                    <a:pt x="1946726" y="0"/>
                  </a:lnTo>
                  <a:lnTo>
                    <a:pt x="1949525" y="0"/>
                  </a:lnTo>
                  <a:lnTo>
                    <a:pt x="1957554" y="0"/>
                  </a:lnTo>
                  <a:lnTo>
                    <a:pt x="1957975" y="0"/>
                  </a:lnTo>
                  <a:lnTo>
                    <a:pt x="1973587" y="0"/>
                  </a:lnTo>
                  <a:lnTo>
                    <a:pt x="1978520" y="0"/>
                  </a:lnTo>
                  <a:lnTo>
                    <a:pt x="1980012" y="0"/>
                  </a:lnTo>
                  <a:lnTo>
                    <a:pt x="1980181" y="0"/>
                  </a:lnTo>
                  <a:lnTo>
                    <a:pt x="1981672" y="0"/>
                  </a:lnTo>
                  <a:lnTo>
                    <a:pt x="2008585" y="0"/>
                  </a:lnTo>
                  <a:lnTo>
                    <a:pt x="2009218" y="0"/>
                  </a:lnTo>
                  <a:lnTo>
                    <a:pt x="2010246" y="0"/>
                  </a:lnTo>
                  <a:lnTo>
                    <a:pt x="2010709" y="0"/>
                  </a:lnTo>
                  <a:lnTo>
                    <a:pt x="2011705" y="0"/>
                  </a:lnTo>
                  <a:lnTo>
                    <a:pt x="2024147" y="0"/>
                  </a:lnTo>
                  <a:lnTo>
                    <a:pt x="2024196" y="0"/>
                  </a:lnTo>
                  <a:lnTo>
                    <a:pt x="2024981" y="0"/>
                  </a:lnTo>
                  <a:lnTo>
                    <a:pt x="2025353" y="0"/>
                  </a:lnTo>
                  <a:lnTo>
                    <a:pt x="2026473" y="0"/>
                  </a:lnTo>
                  <a:lnTo>
                    <a:pt x="2031619" y="0"/>
                  </a:lnTo>
                  <a:lnTo>
                    <a:pt x="2033110" y="0"/>
                  </a:lnTo>
                  <a:lnTo>
                    <a:pt x="2038787" y="0"/>
                  </a:lnTo>
                  <a:lnTo>
                    <a:pt x="2039282" y="0"/>
                  </a:lnTo>
                  <a:lnTo>
                    <a:pt x="2047755" y="0"/>
                  </a:lnTo>
                  <a:lnTo>
                    <a:pt x="2051230" y="0"/>
                  </a:lnTo>
                  <a:lnTo>
                    <a:pt x="2054893" y="0"/>
                  </a:lnTo>
                  <a:lnTo>
                    <a:pt x="2055046" y="0"/>
                  </a:lnTo>
                  <a:lnTo>
                    <a:pt x="2055258" y="0"/>
                  </a:lnTo>
                  <a:lnTo>
                    <a:pt x="2055680" y="0"/>
                  </a:lnTo>
                  <a:lnTo>
                    <a:pt x="2057171" y="0"/>
                  </a:lnTo>
                  <a:lnTo>
                    <a:pt x="2061683" y="0"/>
                  </a:lnTo>
                  <a:lnTo>
                    <a:pt x="2067702" y="0"/>
                  </a:lnTo>
                  <a:lnTo>
                    <a:pt x="2074495" y="0"/>
                  </a:lnTo>
                  <a:lnTo>
                    <a:pt x="2077294" y="0"/>
                  </a:lnTo>
                  <a:lnTo>
                    <a:pt x="2084504" y="0"/>
                  </a:lnTo>
                  <a:lnTo>
                    <a:pt x="2085323" y="0"/>
                  </a:lnTo>
                  <a:lnTo>
                    <a:pt x="2085744" y="0"/>
                  </a:lnTo>
                  <a:lnTo>
                    <a:pt x="2097766" y="0"/>
                  </a:lnTo>
                  <a:lnTo>
                    <a:pt x="2106289" y="0"/>
                  </a:lnTo>
                  <a:lnTo>
                    <a:pt x="2107781" y="0"/>
                  </a:lnTo>
                  <a:lnTo>
                    <a:pt x="2128956" y="0"/>
                  </a:lnTo>
                  <a:lnTo>
                    <a:pt x="2129514" y="0"/>
                  </a:lnTo>
                  <a:lnTo>
                    <a:pt x="2136354" y="0"/>
                  </a:lnTo>
                  <a:lnTo>
                    <a:pt x="2136987" y="0"/>
                  </a:lnTo>
                  <a:lnTo>
                    <a:pt x="2138478" y="0"/>
                  </a:lnTo>
                  <a:lnTo>
                    <a:pt x="2151916" y="0"/>
                  </a:lnTo>
                  <a:lnTo>
                    <a:pt x="2152750" y="0"/>
                  </a:lnTo>
                  <a:lnTo>
                    <a:pt x="2153122" y="0"/>
                  </a:lnTo>
                  <a:lnTo>
                    <a:pt x="2154242" y="0"/>
                  </a:lnTo>
                  <a:lnTo>
                    <a:pt x="2156597" y="0"/>
                  </a:lnTo>
                  <a:lnTo>
                    <a:pt x="2159388" y="0"/>
                  </a:lnTo>
                  <a:lnTo>
                    <a:pt x="2160879" y="0"/>
                  </a:lnTo>
                  <a:lnTo>
                    <a:pt x="2161633" y="0"/>
                  </a:lnTo>
                  <a:lnTo>
                    <a:pt x="2167051" y="0"/>
                  </a:lnTo>
                  <a:lnTo>
                    <a:pt x="2178999" y="0"/>
                  </a:lnTo>
                  <a:lnTo>
                    <a:pt x="2182158" y="0"/>
                  </a:lnTo>
                  <a:lnTo>
                    <a:pt x="2182815" y="0"/>
                  </a:lnTo>
                  <a:lnTo>
                    <a:pt x="2188666" y="0"/>
                  </a:lnTo>
                  <a:lnTo>
                    <a:pt x="2189452" y="0"/>
                  </a:lnTo>
                  <a:lnTo>
                    <a:pt x="2191697" y="0"/>
                  </a:lnTo>
                  <a:lnTo>
                    <a:pt x="2195471" y="0"/>
                  </a:lnTo>
                  <a:lnTo>
                    <a:pt x="2201759" y="0"/>
                  </a:lnTo>
                  <a:lnTo>
                    <a:pt x="2203100" y="0"/>
                  </a:lnTo>
                  <a:lnTo>
                    <a:pt x="2204559" y="0"/>
                  </a:lnTo>
                  <a:lnTo>
                    <a:pt x="2204591" y="0"/>
                  </a:lnTo>
                  <a:lnTo>
                    <a:pt x="2212273" y="0"/>
                  </a:lnTo>
                  <a:lnTo>
                    <a:pt x="2225535" y="0"/>
                  </a:lnTo>
                  <a:lnTo>
                    <a:pt x="2231674" y="0"/>
                  </a:lnTo>
                  <a:lnTo>
                    <a:pt x="2232096" y="0"/>
                  </a:lnTo>
                  <a:lnTo>
                    <a:pt x="2232220" y="0"/>
                  </a:lnTo>
                  <a:lnTo>
                    <a:pt x="2233118" y="0"/>
                  </a:lnTo>
                  <a:lnTo>
                    <a:pt x="2233165" y="0"/>
                  </a:lnTo>
                  <a:lnTo>
                    <a:pt x="2256725" y="0"/>
                  </a:lnTo>
                  <a:lnTo>
                    <a:pt x="2257283" y="0"/>
                  </a:lnTo>
                  <a:lnTo>
                    <a:pt x="2262285" y="0"/>
                  </a:lnTo>
                  <a:lnTo>
                    <a:pt x="2284366" y="0"/>
                  </a:lnTo>
                  <a:lnTo>
                    <a:pt x="2289402" y="0"/>
                  </a:lnTo>
                  <a:lnTo>
                    <a:pt x="2292052" y="0"/>
                  </a:lnTo>
                  <a:lnTo>
                    <a:pt x="2299271" y="0"/>
                  </a:lnTo>
                  <a:lnTo>
                    <a:pt x="2308721" y="0"/>
                  </a:lnTo>
                  <a:lnTo>
                    <a:pt x="2309927" y="0"/>
                  </a:lnTo>
                  <a:lnTo>
                    <a:pt x="2316435" y="0"/>
                  </a:lnTo>
                  <a:lnTo>
                    <a:pt x="2316703" y="0"/>
                  </a:lnTo>
                  <a:lnTo>
                    <a:pt x="2319466" y="0"/>
                  </a:lnTo>
                  <a:lnTo>
                    <a:pt x="2322840" y="0"/>
                  </a:lnTo>
                  <a:lnTo>
                    <a:pt x="2329528" y="0"/>
                  </a:lnTo>
                  <a:lnTo>
                    <a:pt x="2330869" y="0"/>
                  </a:lnTo>
                  <a:lnTo>
                    <a:pt x="2332328" y="0"/>
                  </a:lnTo>
                  <a:lnTo>
                    <a:pt x="2332360" y="0"/>
                  </a:lnTo>
                  <a:lnTo>
                    <a:pt x="2335803" y="0"/>
                  </a:lnTo>
                  <a:lnTo>
                    <a:pt x="2343312" y="0"/>
                  </a:lnTo>
                  <a:lnTo>
                    <a:pt x="2344804" y="0"/>
                  </a:lnTo>
                  <a:lnTo>
                    <a:pt x="2346768" y="0"/>
                  </a:lnTo>
                  <a:lnTo>
                    <a:pt x="2347827" y="0"/>
                  </a:lnTo>
                  <a:lnTo>
                    <a:pt x="2352274" y="0"/>
                  </a:lnTo>
                  <a:lnTo>
                    <a:pt x="2359443" y="0"/>
                  </a:lnTo>
                  <a:lnTo>
                    <a:pt x="2359865" y="0"/>
                  </a:lnTo>
                  <a:lnTo>
                    <a:pt x="2359989" y="0"/>
                  </a:lnTo>
                  <a:lnTo>
                    <a:pt x="2360887" y="0"/>
                  </a:lnTo>
                  <a:lnTo>
                    <a:pt x="2360934" y="0"/>
                  </a:lnTo>
                  <a:lnTo>
                    <a:pt x="2371886" y="0"/>
                  </a:lnTo>
                  <a:lnTo>
                    <a:pt x="2373377" y="0"/>
                  </a:lnTo>
                  <a:lnTo>
                    <a:pt x="2377892" y="0"/>
                  </a:lnTo>
                  <a:cubicBezTo>
                    <a:pt x="2382339" y="0"/>
                    <a:pt x="2382339" y="0"/>
                    <a:pt x="2382339" y="0"/>
                  </a:cubicBezTo>
                  <a:lnTo>
                    <a:pt x="2390054" y="0"/>
                  </a:lnTo>
                  <a:lnTo>
                    <a:pt x="2419821" y="0"/>
                  </a:lnTo>
                  <a:lnTo>
                    <a:pt x="2427040" y="0"/>
                  </a:lnTo>
                  <a:lnTo>
                    <a:pt x="2436490" y="0"/>
                  </a:lnTo>
                  <a:lnTo>
                    <a:pt x="2444472" y="0"/>
                  </a:lnTo>
                  <a:lnTo>
                    <a:pt x="2448678" y="0"/>
                  </a:lnTo>
                  <a:lnTo>
                    <a:pt x="2450171" y="0"/>
                  </a:lnTo>
                  <a:lnTo>
                    <a:pt x="2450609" y="0"/>
                  </a:lnTo>
                  <a:lnTo>
                    <a:pt x="2463572" y="0"/>
                  </a:lnTo>
                  <a:lnTo>
                    <a:pt x="2471081" y="0"/>
                  </a:lnTo>
                  <a:lnTo>
                    <a:pt x="2472573" y="0"/>
                  </a:lnTo>
                  <a:lnTo>
                    <a:pt x="2474537" y="0"/>
                  </a:lnTo>
                  <a:lnTo>
                    <a:pt x="2475596" y="0"/>
                  </a:lnTo>
                  <a:lnTo>
                    <a:pt x="2477252" y="0"/>
                  </a:lnTo>
                  <a:lnTo>
                    <a:pt x="2478712" y="0"/>
                  </a:lnTo>
                  <a:lnTo>
                    <a:pt x="2478743" y="0"/>
                  </a:lnTo>
                  <a:lnTo>
                    <a:pt x="2480043" y="0"/>
                  </a:lnTo>
                  <a:lnTo>
                    <a:pt x="2499655" y="0"/>
                  </a:lnTo>
                  <a:lnTo>
                    <a:pt x="2501146" y="0"/>
                  </a:lnTo>
                  <a:lnTo>
                    <a:pt x="2505661" y="0"/>
                  </a:lnTo>
                  <a:lnTo>
                    <a:pt x="2508776" y="0"/>
                  </a:lnTo>
                  <a:lnTo>
                    <a:pt x="2510108" y="0"/>
                  </a:lnTo>
                  <a:lnTo>
                    <a:pt x="2524178" y="0"/>
                  </a:lnTo>
                  <a:lnTo>
                    <a:pt x="2525248" y="0"/>
                  </a:lnTo>
                  <a:lnTo>
                    <a:pt x="2525669" y="0"/>
                  </a:lnTo>
                  <a:lnTo>
                    <a:pt x="2552329" y="0"/>
                  </a:lnTo>
                  <a:lnTo>
                    <a:pt x="2552751" y="0"/>
                  </a:lnTo>
                  <a:lnTo>
                    <a:pt x="2554242" y="0"/>
                  </a:lnTo>
                  <a:lnTo>
                    <a:pt x="2574787" y="0"/>
                  </a:lnTo>
                  <a:lnTo>
                    <a:pt x="2576279" y="0"/>
                  </a:lnTo>
                  <a:lnTo>
                    <a:pt x="2576447" y="0"/>
                  </a:lnTo>
                  <a:lnTo>
                    <a:pt x="2577940" y="0"/>
                  </a:lnTo>
                  <a:lnTo>
                    <a:pt x="2603360" y="0"/>
                  </a:lnTo>
                  <a:lnTo>
                    <a:pt x="2604852" y="0"/>
                  </a:lnTo>
                  <a:lnTo>
                    <a:pt x="2605021" y="0"/>
                  </a:lnTo>
                  <a:lnTo>
                    <a:pt x="2605484" y="0"/>
                  </a:lnTo>
                  <a:lnTo>
                    <a:pt x="2606481" y="0"/>
                  </a:lnTo>
                  <a:lnTo>
                    <a:pt x="2606512" y="0"/>
                  </a:lnTo>
                  <a:lnTo>
                    <a:pt x="2606976" y="0"/>
                  </a:lnTo>
                  <a:lnTo>
                    <a:pt x="2618923" y="0"/>
                  </a:lnTo>
                  <a:lnTo>
                    <a:pt x="2621248" y="0"/>
                  </a:lnTo>
                  <a:lnTo>
                    <a:pt x="2622740" y="0"/>
                  </a:lnTo>
                  <a:lnTo>
                    <a:pt x="2627885" y="0"/>
                  </a:lnTo>
                  <a:lnTo>
                    <a:pt x="2629377" y="0"/>
                  </a:lnTo>
                  <a:lnTo>
                    <a:pt x="2634058" y="0"/>
                  </a:lnTo>
                  <a:lnTo>
                    <a:pt x="2635549" y="0"/>
                  </a:lnTo>
                  <a:lnTo>
                    <a:pt x="2636545" y="0"/>
                  </a:lnTo>
                  <a:lnTo>
                    <a:pt x="2648987" y="0"/>
                  </a:lnTo>
                  <a:lnTo>
                    <a:pt x="2649821" y="0"/>
                  </a:lnTo>
                  <a:lnTo>
                    <a:pt x="2651313" y="0"/>
                  </a:lnTo>
                  <a:lnTo>
                    <a:pt x="2651947" y="0"/>
                  </a:lnTo>
                  <a:lnTo>
                    <a:pt x="2653017" y="0"/>
                  </a:lnTo>
                  <a:lnTo>
                    <a:pt x="2653438" y="0"/>
                  </a:lnTo>
                  <a:lnTo>
                    <a:pt x="2656459" y="0"/>
                  </a:lnTo>
                  <a:lnTo>
                    <a:pt x="2657950" y="0"/>
                  </a:lnTo>
                  <a:lnTo>
                    <a:pt x="2665460" y="0"/>
                  </a:lnTo>
                  <a:lnTo>
                    <a:pt x="2680098" y="0"/>
                  </a:lnTo>
                  <a:lnTo>
                    <a:pt x="2680520" y="0"/>
                  </a:lnTo>
                  <a:lnTo>
                    <a:pt x="2682011" y="0"/>
                  </a:lnTo>
                  <a:lnTo>
                    <a:pt x="2692542" y="0"/>
                  </a:lnTo>
                  <a:lnTo>
                    <a:pt x="2702556" y="0"/>
                  </a:lnTo>
                  <a:lnTo>
                    <a:pt x="2704048" y="0"/>
                  </a:lnTo>
                  <a:lnTo>
                    <a:pt x="2724289" y="0"/>
                  </a:lnTo>
                  <a:lnTo>
                    <a:pt x="2731129" y="0"/>
                  </a:lnTo>
                  <a:lnTo>
                    <a:pt x="2732621" y="0"/>
                  </a:lnTo>
                  <a:lnTo>
                    <a:pt x="2733253" y="0"/>
                  </a:lnTo>
                  <a:lnTo>
                    <a:pt x="2734745" y="0"/>
                  </a:lnTo>
                  <a:lnTo>
                    <a:pt x="2746692" y="0"/>
                  </a:lnTo>
                  <a:lnTo>
                    <a:pt x="2749017" y="0"/>
                  </a:lnTo>
                  <a:lnTo>
                    <a:pt x="2750509" y="0"/>
                  </a:lnTo>
                  <a:lnTo>
                    <a:pt x="2754354" y="0"/>
                  </a:lnTo>
                  <a:lnTo>
                    <a:pt x="2755654" y="0"/>
                  </a:lnTo>
                  <a:lnTo>
                    <a:pt x="2757146" y="0"/>
                  </a:lnTo>
                  <a:lnTo>
                    <a:pt x="2761827" y="0"/>
                  </a:lnTo>
                  <a:lnTo>
                    <a:pt x="2763318" y="0"/>
                  </a:lnTo>
                  <a:lnTo>
                    <a:pt x="2776756" y="0"/>
                  </a:lnTo>
                  <a:lnTo>
                    <a:pt x="2777590" y="0"/>
                  </a:lnTo>
                  <a:lnTo>
                    <a:pt x="2779082" y="0"/>
                  </a:lnTo>
                  <a:lnTo>
                    <a:pt x="2783442" y="0"/>
                  </a:lnTo>
                  <a:lnTo>
                    <a:pt x="2784228" y="0"/>
                  </a:lnTo>
                  <a:lnTo>
                    <a:pt x="2785719" y="0"/>
                  </a:lnTo>
                  <a:lnTo>
                    <a:pt x="2786473" y="0"/>
                  </a:lnTo>
                  <a:lnTo>
                    <a:pt x="2793229" y="0"/>
                  </a:lnTo>
                  <a:lnTo>
                    <a:pt x="2799367" y="0"/>
                  </a:lnTo>
                  <a:lnTo>
                    <a:pt x="2813506" y="0"/>
                  </a:lnTo>
                  <a:lnTo>
                    <a:pt x="2820311" y="0"/>
                  </a:lnTo>
                  <a:lnTo>
                    <a:pt x="2827893" y="0"/>
                  </a:lnTo>
                  <a:lnTo>
                    <a:pt x="2827940" y="0"/>
                  </a:lnTo>
                  <a:lnTo>
                    <a:pt x="2829431" y="0"/>
                  </a:lnTo>
                  <a:lnTo>
                    <a:pt x="2829978" y="0"/>
                  </a:lnTo>
                  <a:lnTo>
                    <a:pt x="2852058" y="0"/>
                  </a:lnTo>
                  <a:lnTo>
                    <a:pt x="2857060" y="0"/>
                  </a:lnTo>
                  <a:lnTo>
                    <a:pt x="2857958" y="0"/>
                  </a:lnTo>
                  <a:lnTo>
                    <a:pt x="2871601" y="0"/>
                  </a:lnTo>
                  <a:lnTo>
                    <a:pt x="2882123" y="0"/>
                  </a:lnTo>
                  <a:lnTo>
                    <a:pt x="2894046" y="0"/>
                  </a:lnTo>
                  <a:lnTo>
                    <a:pt x="2903496" y="0"/>
                  </a:lnTo>
                  <a:lnTo>
                    <a:pt x="2911211" y="0"/>
                  </a:lnTo>
                  <a:lnTo>
                    <a:pt x="2914242" y="0"/>
                  </a:lnTo>
                  <a:lnTo>
                    <a:pt x="2914461" y="0"/>
                  </a:lnTo>
                  <a:lnTo>
                    <a:pt x="2924111" y="0"/>
                  </a:lnTo>
                  <a:lnTo>
                    <a:pt x="2927136" y="0"/>
                  </a:lnTo>
                  <a:lnTo>
                    <a:pt x="2933561" y="0"/>
                  </a:lnTo>
                  <a:lnTo>
                    <a:pt x="2939580" y="0"/>
                  </a:lnTo>
                  <a:lnTo>
                    <a:pt x="2941275" y="0"/>
                  </a:lnTo>
                  <a:lnTo>
                    <a:pt x="2941543" y="0"/>
                  </a:lnTo>
                  <a:lnTo>
                    <a:pt x="2945586" y="0"/>
                  </a:lnTo>
                  <a:lnTo>
                    <a:pt x="2950032" y="0"/>
                  </a:lnTo>
                  <a:lnTo>
                    <a:pt x="2955662" y="0"/>
                  </a:lnTo>
                  <a:lnTo>
                    <a:pt x="2955709" y="0"/>
                  </a:lnTo>
                  <a:lnTo>
                    <a:pt x="2957200" y="0"/>
                  </a:lnTo>
                  <a:lnTo>
                    <a:pt x="2957747" y="0"/>
                  </a:lnTo>
                  <a:lnTo>
                    <a:pt x="2968152" y="0"/>
                  </a:lnTo>
                  <a:lnTo>
                    <a:pt x="2969644" y="0"/>
                  </a:lnTo>
                  <a:lnTo>
                    <a:pt x="2972667" y="0"/>
                  </a:lnTo>
                  <a:lnTo>
                    <a:pt x="2977114" y="0"/>
                  </a:lnTo>
                  <a:lnTo>
                    <a:pt x="2984829" y="0"/>
                  </a:lnTo>
                  <a:lnTo>
                    <a:pt x="2985727" y="0"/>
                  </a:lnTo>
                  <a:lnTo>
                    <a:pt x="2999370" y="0"/>
                  </a:lnTo>
                  <a:lnTo>
                    <a:pt x="3021815" y="0"/>
                  </a:lnTo>
                  <a:lnTo>
                    <a:pt x="3031265" y="0"/>
                  </a:lnTo>
                  <a:lnTo>
                    <a:pt x="3042230" y="0"/>
                  </a:lnTo>
                  <a:lnTo>
                    <a:pt x="3044946" y="0"/>
                  </a:lnTo>
                  <a:lnTo>
                    <a:pt x="3051880" y="0"/>
                  </a:lnTo>
                  <a:lnTo>
                    <a:pt x="3061330" y="0"/>
                  </a:lnTo>
                  <a:lnTo>
                    <a:pt x="3067349" y="0"/>
                  </a:lnTo>
                  <a:lnTo>
                    <a:pt x="3069312" y="0"/>
                  </a:lnTo>
                  <a:lnTo>
                    <a:pt x="3073355" y="0"/>
                  </a:lnTo>
                  <a:lnTo>
                    <a:pt x="3073518" y="0"/>
                  </a:lnTo>
                  <a:lnTo>
                    <a:pt x="3075011" y="0"/>
                  </a:lnTo>
                  <a:lnTo>
                    <a:pt x="3077801" y="0"/>
                  </a:lnTo>
                  <a:lnTo>
                    <a:pt x="3095921" y="0"/>
                  </a:lnTo>
                  <a:lnTo>
                    <a:pt x="3097413" y="0"/>
                  </a:lnTo>
                  <a:lnTo>
                    <a:pt x="3100436" y="0"/>
                  </a:lnTo>
                  <a:lnTo>
                    <a:pt x="3103552" y="0"/>
                  </a:lnTo>
                  <a:lnTo>
                    <a:pt x="3104883" y="0"/>
                  </a:lnTo>
                  <a:lnTo>
                    <a:pt x="3120023" y="0"/>
                  </a:lnTo>
                  <a:lnTo>
                    <a:pt x="3120445" y="0"/>
                  </a:lnTo>
                  <a:lnTo>
                    <a:pt x="3149018" y="0"/>
                  </a:lnTo>
                  <a:lnTo>
                    <a:pt x="3150088" y="0"/>
                  </a:lnTo>
                  <a:lnTo>
                    <a:pt x="3150509" y="0"/>
                  </a:lnTo>
                  <a:lnTo>
                    <a:pt x="3171054" y="0"/>
                  </a:lnTo>
                  <a:lnTo>
                    <a:pt x="3172715" y="0"/>
                  </a:lnTo>
                  <a:lnTo>
                    <a:pt x="3199627" y="0"/>
                  </a:lnTo>
                  <a:lnTo>
                    <a:pt x="3201119" y="0"/>
                  </a:lnTo>
                  <a:lnTo>
                    <a:pt x="3201287" y="0"/>
                  </a:lnTo>
                  <a:lnTo>
                    <a:pt x="3201751" y="0"/>
                  </a:lnTo>
                  <a:lnTo>
                    <a:pt x="3202780" y="0"/>
                  </a:lnTo>
                  <a:lnTo>
                    <a:pt x="3217515" y="0"/>
                  </a:lnTo>
                  <a:lnTo>
                    <a:pt x="3224152" y="0"/>
                  </a:lnTo>
                  <a:lnTo>
                    <a:pt x="3230324" y="0"/>
                  </a:lnTo>
                  <a:lnTo>
                    <a:pt x="3231321" y="0"/>
                  </a:lnTo>
                  <a:lnTo>
                    <a:pt x="3231816" y="0"/>
                  </a:lnTo>
                  <a:lnTo>
                    <a:pt x="3243763" y="0"/>
                  </a:lnTo>
                  <a:lnTo>
                    <a:pt x="3246088" y="0"/>
                  </a:lnTo>
                  <a:lnTo>
                    <a:pt x="3247580" y="0"/>
                  </a:lnTo>
                  <a:lnTo>
                    <a:pt x="3247792" y="0"/>
                  </a:lnTo>
                  <a:lnTo>
                    <a:pt x="3248214" y="0"/>
                  </a:lnTo>
                  <a:lnTo>
                    <a:pt x="3252725" y="0"/>
                  </a:lnTo>
                  <a:lnTo>
                    <a:pt x="3254217" y="0"/>
                  </a:lnTo>
                  <a:lnTo>
                    <a:pt x="3260235" y="0"/>
                  </a:lnTo>
                  <a:lnTo>
                    <a:pt x="3276787" y="0"/>
                  </a:lnTo>
                  <a:lnTo>
                    <a:pt x="3277857" y="0"/>
                  </a:lnTo>
                  <a:lnTo>
                    <a:pt x="3278278" y="0"/>
                  </a:lnTo>
                  <a:lnTo>
                    <a:pt x="3290300" y="0"/>
                  </a:lnTo>
                  <a:lnTo>
                    <a:pt x="3298823" y="0"/>
                  </a:lnTo>
                  <a:lnTo>
                    <a:pt x="3327396" y="0"/>
                  </a:lnTo>
                  <a:lnTo>
                    <a:pt x="3328888" y="0"/>
                  </a:lnTo>
                  <a:lnTo>
                    <a:pt x="3329520" y="0"/>
                  </a:lnTo>
                  <a:lnTo>
                    <a:pt x="3345284" y="0"/>
                  </a:lnTo>
                  <a:lnTo>
                    <a:pt x="3349129" y="0"/>
                  </a:lnTo>
                  <a:lnTo>
                    <a:pt x="3351921" y="0"/>
                  </a:lnTo>
                  <a:lnTo>
                    <a:pt x="3358093" y="0"/>
                  </a:lnTo>
                  <a:lnTo>
                    <a:pt x="3359585" y="0"/>
                  </a:lnTo>
                  <a:lnTo>
                    <a:pt x="3371532" y="0"/>
                  </a:lnTo>
                  <a:lnTo>
                    <a:pt x="3373857" y="0"/>
                  </a:lnTo>
                  <a:lnTo>
                    <a:pt x="3375349" y="0"/>
                  </a:lnTo>
                  <a:lnTo>
                    <a:pt x="3380494" y="0"/>
                  </a:lnTo>
                  <a:lnTo>
                    <a:pt x="3381986" y="0"/>
                  </a:lnTo>
                  <a:lnTo>
                    <a:pt x="3388004" y="0"/>
                  </a:lnTo>
                  <a:lnTo>
                    <a:pt x="3408282" y="0"/>
                  </a:lnTo>
                  <a:lnTo>
                    <a:pt x="3418069" y="0"/>
                  </a:lnTo>
                  <a:lnTo>
                    <a:pt x="3424207" y="0"/>
                  </a:lnTo>
                  <a:lnTo>
                    <a:pt x="3424753" y="0"/>
                  </a:lnTo>
                  <a:lnTo>
                    <a:pt x="3452733" y="0"/>
                  </a:lnTo>
                  <a:lnTo>
                    <a:pt x="3454818" y="0"/>
                  </a:lnTo>
                  <a:lnTo>
                    <a:pt x="3476898" y="0"/>
                  </a:lnTo>
                  <a:lnTo>
                    <a:pt x="3496441" y="0"/>
                  </a:lnTo>
                  <a:lnTo>
                    <a:pt x="3509236" y="0"/>
                  </a:lnTo>
                  <a:lnTo>
                    <a:pt x="3518886" y="0"/>
                  </a:lnTo>
                  <a:lnTo>
                    <a:pt x="3528336" y="0"/>
                  </a:lnTo>
                  <a:lnTo>
                    <a:pt x="3536051" y="0"/>
                  </a:lnTo>
                  <a:lnTo>
                    <a:pt x="3539301" y="0"/>
                  </a:lnTo>
                  <a:lnTo>
                    <a:pt x="3540361" y="0"/>
                  </a:lnTo>
                  <a:lnTo>
                    <a:pt x="3544807" y="0"/>
                  </a:lnTo>
                  <a:lnTo>
                    <a:pt x="3551976" y="0"/>
                  </a:lnTo>
                  <a:lnTo>
                    <a:pt x="3552522" y="0"/>
                  </a:lnTo>
                  <a:lnTo>
                    <a:pt x="3564420" y="0"/>
                  </a:lnTo>
                  <a:lnTo>
                    <a:pt x="3570426" y="0"/>
                  </a:lnTo>
                  <a:cubicBezTo>
                    <a:pt x="3574872" y="0"/>
                    <a:pt x="3574872" y="0"/>
                    <a:pt x="3574872" y="0"/>
                  </a:cubicBezTo>
                  <a:lnTo>
                    <a:pt x="3580502" y="0"/>
                  </a:lnTo>
                  <a:lnTo>
                    <a:pt x="3582587" y="0"/>
                  </a:lnTo>
                  <a:lnTo>
                    <a:pt x="3624210" y="0"/>
                  </a:lnTo>
                  <a:lnTo>
                    <a:pt x="3637005" y="0"/>
                  </a:lnTo>
                  <a:lnTo>
                    <a:pt x="3646655" y="0"/>
                  </a:lnTo>
                  <a:lnTo>
                    <a:pt x="3656105" y="0"/>
                  </a:lnTo>
                  <a:lnTo>
                    <a:pt x="3667070" y="0"/>
                  </a:lnTo>
                  <a:lnTo>
                    <a:pt x="3668130" y="0"/>
                  </a:lnTo>
                  <a:lnTo>
                    <a:pt x="3669786" y="0"/>
                  </a:lnTo>
                  <a:lnTo>
                    <a:pt x="3672576" y="0"/>
                  </a:lnTo>
                  <a:lnTo>
                    <a:pt x="3692189" y="0"/>
                  </a:lnTo>
                  <a:lnTo>
                    <a:pt x="3698195" y="0"/>
                  </a:lnTo>
                  <a:lnTo>
                    <a:pt x="3702641" y="0"/>
                  </a:lnTo>
                  <a:lnTo>
                    <a:pt x="3744863" y="0"/>
                  </a:lnTo>
                  <a:lnTo>
                    <a:pt x="3745285" y="0"/>
                  </a:lnTo>
                  <a:lnTo>
                    <a:pt x="3795894" y="0"/>
                  </a:lnTo>
                  <a:lnTo>
                    <a:pt x="3797555" y="0"/>
                  </a:lnTo>
                  <a:lnTo>
                    <a:pt x="3826591" y="0"/>
                  </a:lnTo>
                  <a:lnTo>
                    <a:pt x="3842355" y="0"/>
                  </a:lnTo>
                  <a:lnTo>
                    <a:pt x="3848992" y="0"/>
                  </a:lnTo>
                  <a:lnTo>
                    <a:pt x="3872632" y="0"/>
                  </a:lnTo>
                  <a:lnTo>
                    <a:pt x="3873054" y="0"/>
                  </a:lnTo>
                  <a:lnTo>
                    <a:pt x="3885075" y="0"/>
                  </a:lnTo>
                  <a:lnTo>
                    <a:pt x="3923663" y="0"/>
                  </a:lnTo>
                  <a:lnTo>
                    <a:pt x="3954360" y="0"/>
                  </a:lnTo>
                  <a:lnTo>
                    <a:pt x="3970124" y="0"/>
                  </a:lnTo>
                  <a:lnTo>
                    <a:pt x="3976761" y="0"/>
                  </a:lnTo>
                  <a:lnTo>
                    <a:pt x="4012844" y="0"/>
                  </a:lnTo>
                  <a:lnTo>
                    <a:pt x="4049593" y="0"/>
                  </a:lnTo>
                  <a:cubicBezTo>
                    <a:pt x="4169647" y="0"/>
                    <a:pt x="4169647" y="0"/>
                    <a:pt x="4169647" y="0"/>
                  </a:cubicBezTo>
                  <a:lnTo>
                    <a:pt x="4177362" y="0"/>
                  </a:lnTo>
                  <a:cubicBezTo>
                    <a:pt x="4297416" y="0"/>
                    <a:pt x="4297416" y="0"/>
                    <a:pt x="4297416" y="0"/>
                  </a:cubicBezTo>
                  <a:cubicBezTo>
                    <a:pt x="4327758" y="0"/>
                    <a:pt x="4364168" y="21251"/>
                    <a:pt x="4379339" y="47054"/>
                  </a:cubicBezTo>
                  <a:cubicBezTo>
                    <a:pt x="4591731" y="415146"/>
                    <a:pt x="4591731" y="415146"/>
                    <a:pt x="4591731" y="415146"/>
                  </a:cubicBezTo>
                  <a:cubicBezTo>
                    <a:pt x="4606902" y="440951"/>
                    <a:pt x="4606902" y="483452"/>
                    <a:pt x="4591731" y="509257"/>
                  </a:cubicBezTo>
                  <a:cubicBezTo>
                    <a:pt x="4379339" y="877348"/>
                    <a:pt x="4379339" y="877348"/>
                    <a:pt x="4379339" y="877348"/>
                  </a:cubicBezTo>
                  <a:cubicBezTo>
                    <a:pt x="4364168" y="903151"/>
                    <a:pt x="4327758" y="924402"/>
                    <a:pt x="4297416" y="924402"/>
                  </a:cubicBezTo>
                  <a:lnTo>
                    <a:pt x="4169647" y="924402"/>
                  </a:lnTo>
                  <a:lnTo>
                    <a:pt x="3976761" y="924402"/>
                  </a:lnTo>
                  <a:lnTo>
                    <a:pt x="3872632" y="924402"/>
                  </a:lnTo>
                  <a:lnTo>
                    <a:pt x="3848992" y="924402"/>
                  </a:lnTo>
                  <a:lnTo>
                    <a:pt x="3744863" y="924402"/>
                  </a:lnTo>
                  <a:lnTo>
                    <a:pt x="3702641" y="924402"/>
                  </a:lnTo>
                  <a:lnTo>
                    <a:pt x="3672576" y="924402"/>
                  </a:lnTo>
                  <a:lnTo>
                    <a:pt x="3656105" y="924402"/>
                  </a:lnTo>
                  <a:lnTo>
                    <a:pt x="3574872" y="924402"/>
                  </a:lnTo>
                  <a:lnTo>
                    <a:pt x="3551976" y="924402"/>
                  </a:lnTo>
                  <a:lnTo>
                    <a:pt x="3544807" y="924402"/>
                  </a:lnTo>
                  <a:lnTo>
                    <a:pt x="3528336" y="924402"/>
                  </a:lnTo>
                  <a:lnTo>
                    <a:pt x="3424207" y="924402"/>
                  </a:lnTo>
                  <a:lnTo>
                    <a:pt x="3381986" y="924402"/>
                  </a:lnTo>
                  <a:lnTo>
                    <a:pt x="3380494" y="924402"/>
                  </a:lnTo>
                  <a:lnTo>
                    <a:pt x="3351921" y="924402"/>
                  </a:lnTo>
                  <a:lnTo>
                    <a:pt x="3277857" y="924402"/>
                  </a:lnTo>
                  <a:lnTo>
                    <a:pt x="3254217" y="924402"/>
                  </a:lnTo>
                  <a:lnTo>
                    <a:pt x="3252725" y="924402"/>
                  </a:lnTo>
                  <a:lnTo>
                    <a:pt x="3247792" y="924402"/>
                  </a:lnTo>
                  <a:lnTo>
                    <a:pt x="3231321" y="924402"/>
                  </a:lnTo>
                  <a:lnTo>
                    <a:pt x="3224152" y="924402"/>
                  </a:lnTo>
                  <a:lnTo>
                    <a:pt x="3150088" y="924402"/>
                  </a:lnTo>
                  <a:lnTo>
                    <a:pt x="3120023" y="924402"/>
                  </a:lnTo>
                  <a:lnTo>
                    <a:pt x="3104883" y="924402"/>
                  </a:lnTo>
                  <a:lnTo>
                    <a:pt x="3103552" y="924402"/>
                  </a:lnTo>
                  <a:lnTo>
                    <a:pt x="3077801" y="924402"/>
                  </a:lnTo>
                  <a:lnTo>
                    <a:pt x="3061330" y="924402"/>
                  </a:lnTo>
                  <a:lnTo>
                    <a:pt x="3031265" y="924402"/>
                  </a:lnTo>
                  <a:lnTo>
                    <a:pt x="2977114" y="924402"/>
                  </a:lnTo>
                  <a:lnTo>
                    <a:pt x="2957200" y="924402"/>
                  </a:lnTo>
                  <a:lnTo>
                    <a:pt x="2955709" y="924402"/>
                  </a:lnTo>
                  <a:lnTo>
                    <a:pt x="2950032" y="924402"/>
                  </a:lnTo>
                  <a:lnTo>
                    <a:pt x="2933561" y="924402"/>
                  </a:lnTo>
                  <a:lnTo>
                    <a:pt x="2927136" y="924402"/>
                  </a:lnTo>
                  <a:lnTo>
                    <a:pt x="2903496" y="924402"/>
                  </a:lnTo>
                  <a:lnTo>
                    <a:pt x="2829431" y="924402"/>
                  </a:lnTo>
                  <a:lnTo>
                    <a:pt x="2827940" y="924402"/>
                  </a:lnTo>
                  <a:lnTo>
                    <a:pt x="2799367" y="924402"/>
                  </a:lnTo>
                  <a:lnTo>
                    <a:pt x="2785719" y="924402"/>
                  </a:lnTo>
                  <a:lnTo>
                    <a:pt x="2784228" y="924402"/>
                  </a:lnTo>
                  <a:lnTo>
                    <a:pt x="2757146" y="924402"/>
                  </a:lnTo>
                  <a:lnTo>
                    <a:pt x="2755654" y="924402"/>
                  </a:lnTo>
                  <a:lnTo>
                    <a:pt x="2680098" y="924402"/>
                  </a:lnTo>
                  <a:lnTo>
                    <a:pt x="2657950" y="924402"/>
                  </a:lnTo>
                  <a:lnTo>
                    <a:pt x="2656459" y="924402"/>
                  </a:lnTo>
                  <a:lnTo>
                    <a:pt x="2653017" y="924402"/>
                  </a:lnTo>
                  <a:lnTo>
                    <a:pt x="2636545" y="924402"/>
                  </a:lnTo>
                  <a:lnTo>
                    <a:pt x="2629377" y="924402"/>
                  </a:lnTo>
                  <a:lnTo>
                    <a:pt x="2627885" y="924402"/>
                  </a:lnTo>
                  <a:lnTo>
                    <a:pt x="2606481" y="924402"/>
                  </a:lnTo>
                  <a:lnTo>
                    <a:pt x="2552329" y="924402"/>
                  </a:lnTo>
                  <a:lnTo>
                    <a:pt x="2525248" y="924402"/>
                  </a:lnTo>
                  <a:lnTo>
                    <a:pt x="2510108" y="924402"/>
                  </a:lnTo>
                  <a:lnTo>
                    <a:pt x="2508776" y="924402"/>
                  </a:lnTo>
                  <a:lnTo>
                    <a:pt x="2480043" y="924402"/>
                  </a:lnTo>
                  <a:lnTo>
                    <a:pt x="2478712" y="924402"/>
                  </a:lnTo>
                  <a:lnTo>
                    <a:pt x="2463572" y="924402"/>
                  </a:lnTo>
                  <a:lnTo>
                    <a:pt x="2436490" y="924402"/>
                  </a:lnTo>
                  <a:lnTo>
                    <a:pt x="2382339" y="924402"/>
                  </a:lnTo>
                  <a:lnTo>
                    <a:pt x="2360934" y="924402"/>
                  </a:lnTo>
                  <a:lnTo>
                    <a:pt x="2359443" y="924402"/>
                  </a:lnTo>
                  <a:lnTo>
                    <a:pt x="2352274" y="924402"/>
                  </a:lnTo>
                  <a:lnTo>
                    <a:pt x="2335803" y="924402"/>
                  </a:lnTo>
                  <a:lnTo>
                    <a:pt x="2332360" y="924402"/>
                  </a:lnTo>
                  <a:lnTo>
                    <a:pt x="2332328" y="924402"/>
                  </a:lnTo>
                  <a:lnTo>
                    <a:pt x="2330869" y="924402"/>
                  </a:lnTo>
                  <a:lnTo>
                    <a:pt x="2308721" y="924402"/>
                  </a:lnTo>
                  <a:lnTo>
                    <a:pt x="2233165" y="924402"/>
                  </a:lnTo>
                  <a:lnTo>
                    <a:pt x="2231674" y="924402"/>
                  </a:lnTo>
                  <a:lnTo>
                    <a:pt x="2204591" y="924402"/>
                  </a:lnTo>
                  <a:lnTo>
                    <a:pt x="2204559" y="924402"/>
                  </a:lnTo>
                  <a:lnTo>
                    <a:pt x="2203100" y="924402"/>
                  </a:lnTo>
                  <a:lnTo>
                    <a:pt x="2189452" y="924402"/>
                  </a:lnTo>
                  <a:lnTo>
                    <a:pt x="2160879" y="924402"/>
                  </a:lnTo>
                  <a:lnTo>
                    <a:pt x="2159388" y="924402"/>
                  </a:lnTo>
                  <a:lnTo>
                    <a:pt x="2085323" y="924402"/>
                  </a:lnTo>
                  <a:lnTo>
                    <a:pt x="2077294" y="924402"/>
                  </a:lnTo>
                  <a:lnTo>
                    <a:pt x="2061683" y="924402"/>
                  </a:lnTo>
                  <a:lnTo>
                    <a:pt x="2055258" y="924402"/>
                  </a:lnTo>
                  <a:lnTo>
                    <a:pt x="2038787" y="924402"/>
                  </a:lnTo>
                  <a:lnTo>
                    <a:pt x="2033110" y="924402"/>
                  </a:lnTo>
                  <a:lnTo>
                    <a:pt x="2031619" y="924402"/>
                  </a:lnTo>
                  <a:lnTo>
                    <a:pt x="2011705" y="924402"/>
                  </a:lnTo>
                  <a:lnTo>
                    <a:pt x="1957554" y="924402"/>
                  </a:lnTo>
                  <a:lnTo>
                    <a:pt x="1949525" y="924402"/>
                  </a:lnTo>
                  <a:lnTo>
                    <a:pt x="1927489" y="924402"/>
                  </a:lnTo>
                  <a:lnTo>
                    <a:pt x="1911018" y="924402"/>
                  </a:lnTo>
                  <a:lnTo>
                    <a:pt x="1907543" y="924402"/>
                  </a:lnTo>
                  <a:lnTo>
                    <a:pt x="1885268" y="924402"/>
                  </a:lnTo>
                  <a:lnTo>
                    <a:pt x="1883936" y="924402"/>
                  </a:lnTo>
                  <a:lnTo>
                    <a:pt x="1868796" y="924402"/>
                  </a:lnTo>
                  <a:lnTo>
                    <a:pt x="1838732" y="924402"/>
                  </a:lnTo>
                  <a:lnTo>
                    <a:pt x="1779774" y="924402"/>
                  </a:lnTo>
                  <a:lnTo>
                    <a:pt x="1764668" y="924402"/>
                  </a:lnTo>
                  <a:lnTo>
                    <a:pt x="1757499" y="924402"/>
                  </a:lnTo>
                  <a:lnTo>
                    <a:pt x="1741027" y="924402"/>
                  </a:lnTo>
                  <a:lnTo>
                    <a:pt x="1737552" y="924402"/>
                  </a:lnTo>
                  <a:lnTo>
                    <a:pt x="1736094" y="924402"/>
                  </a:lnTo>
                  <a:lnTo>
                    <a:pt x="1734603" y="924402"/>
                  </a:lnTo>
                  <a:lnTo>
                    <a:pt x="1710963" y="924402"/>
                  </a:lnTo>
                  <a:lnTo>
                    <a:pt x="1707488" y="924402"/>
                  </a:lnTo>
                  <a:lnTo>
                    <a:pt x="1652509" y="924402"/>
                  </a:lnTo>
                  <a:lnTo>
                    <a:pt x="1636899" y="924402"/>
                  </a:lnTo>
                  <a:lnTo>
                    <a:pt x="1609783" y="924402"/>
                  </a:lnTo>
                  <a:lnTo>
                    <a:pt x="1608325" y="924402"/>
                  </a:lnTo>
                  <a:lnTo>
                    <a:pt x="1606834" y="924402"/>
                  </a:lnTo>
                  <a:lnTo>
                    <a:pt x="1579719" y="924402"/>
                  </a:lnTo>
                  <a:lnTo>
                    <a:pt x="1564612" y="924402"/>
                  </a:lnTo>
                  <a:lnTo>
                    <a:pt x="1524740" y="924402"/>
                  </a:lnTo>
                  <a:lnTo>
                    <a:pt x="1482518" y="924402"/>
                  </a:lnTo>
                  <a:lnTo>
                    <a:pt x="1460483" y="924402"/>
                  </a:lnTo>
                  <a:lnTo>
                    <a:pt x="1452454" y="924402"/>
                  </a:lnTo>
                  <a:lnTo>
                    <a:pt x="1444011" y="924402"/>
                  </a:lnTo>
                  <a:lnTo>
                    <a:pt x="1436843" y="924402"/>
                  </a:lnTo>
                  <a:lnTo>
                    <a:pt x="1413947" y="924402"/>
                  </a:lnTo>
                  <a:lnTo>
                    <a:pt x="1354749" y="924402"/>
                  </a:lnTo>
                  <a:lnTo>
                    <a:pt x="1332714" y="924402"/>
                  </a:lnTo>
                  <a:lnTo>
                    <a:pt x="1324685" y="924402"/>
                  </a:lnTo>
                  <a:lnTo>
                    <a:pt x="1316242" y="924402"/>
                  </a:lnTo>
                  <a:lnTo>
                    <a:pt x="1312767" y="924402"/>
                  </a:lnTo>
                  <a:lnTo>
                    <a:pt x="1286178" y="924402"/>
                  </a:lnTo>
                  <a:lnTo>
                    <a:pt x="1282703" y="924402"/>
                  </a:lnTo>
                  <a:lnTo>
                    <a:pt x="1243956" y="924402"/>
                  </a:lnTo>
                  <a:lnTo>
                    <a:pt x="1184998" y="924402"/>
                  </a:lnTo>
                  <a:lnTo>
                    <a:pt x="1154934" y="924402"/>
                  </a:lnTo>
                  <a:lnTo>
                    <a:pt x="1139828" y="924402"/>
                  </a:lnTo>
                  <a:lnTo>
                    <a:pt x="1116187" y="924402"/>
                  </a:lnTo>
                  <a:lnTo>
                    <a:pt x="1112712" y="924402"/>
                  </a:lnTo>
                  <a:lnTo>
                    <a:pt x="1057734" y="924402"/>
                  </a:lnTo>
                  <a:lnTo>
                    <a:pt x="1027669" y="924402"/>
                  </a:lnTo>
                  <a:lnTo>
                    <a:pt x="1012059" y="924402"/>
                  </a:lnTo>
                  <a:lnTo>
                    <a:pt x="984943" y="924402"/>
                  </a:lnTo>
                  <a:lnTo>
                    <a:pt x="929965" y="924402"/>
                  </a:lnTo>
                  <a:lnTo>
                    <a:pt x="899900" y="924402"/>
                  </a:lnTo>
                  <a:lnTo>
                    <a:pt x="857678" y="924402"/>
                  </a:lnTo>
                  <a:lnTo>
                    <a:pt x="819171" y="924402"/>
                  </a:lnTo>
                  <a:lnTo>
                    <a:pt x="729909" y="924402"/>
                  </a:lnTo>
                  <a:lnTo>
                    <a:pt x="691402" y="924402"/>
                  </a:lnTo>
                  <a:lnTo>
                    <a:pt x="687927" y="924402"/>
                  </a:lnTo>
                  <a:lnTo>
                    <a:pt x="560158" y="924402"/>
                  </a:lnTo>
                  <a:lnTo>
                    <a:pt x="432894" y="924402"/>
                  </a:lnTo>
                  <a:lnTo>
                    <a:pt x="305125" y="924402"/>
                  </a:lnTo>
                  <a:cubicBezTo>
                    <a:pt x="275541" y="924402"/>
                    <a:pt x="238373" y="903151"/>
                    <a:pt x="223202" y="877348"/>
                  </a:cubicBezTo>
                  <a:cubicBezTo>
                    <a:pt x="10809" y="509257"/>
                    <a:pt x="10809" y="509257"/>
                    <a:pt x="10809" y="509257"/>
                  </a:cubicBezTo>
                  <a:cubicBezTo>
                    <a:pt x="-3603" y="483452"/>
                    <a:pt x="-3603" y="440951"/>
                    <a:pt x="10809" y="415146"/>
                  </a:cubicBezTo>
                  <a:cubicBezTo>
                    <a:pt x="223202" y="47054"/>
                    <a:pt x="223202" y="47054"/>
                    <a:pt x="223202" y="47054"/>
                  </a:cubicBezTo>
                  <a:cubicBezTo>
                    <a:pt x="238373" y="21251"/>
                    <a:pt x="275541" y="0"/>
                    <a:pt x="30512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29" name="标题 1"/>
          <p:cNvSpPr txBox="1">
            <a:spLocks/>
          </p:cNvSpPr>
          <p:nvPr/>
        </p:nvSpPr>
        <p:spPr>
          <a:xfrm>
            <a:off x="2003094" y="300024"/>
            <a:ext cx="7095588" cy="795095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执行能力</a:t>
            </a:r>
            <a:endParaRPr lang="zh-CN" altLang="en-US" sz="2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356071" y="284685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 sz="32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7790015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25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75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25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/>
      <p:bldP spid="12" grpId="0"/>
      <p:bldP spid="13" grpId="0" animBg="1"/>
      <p:bldP spid="14" grpId="0" animBg="1"/>
      <p:bldP spid="15" grpId="0"/>
      <p:bldP spid="16" grpId="0"/>
      <p:bldP spid="17" grpId="0" animBg="1"/>
      <p:bldP spid="19" grpId="0" animBg="1"/>
      <p:bldP spid="20" grpId="0"/>
      <p:bldP spid="21" grpId="0"/>
      <p:bldP spid="22" grpId="0" animBg="1"/>
      <p:bldP spid="23" grpId="0" animBg="1"/>
      <p:bldP spid="24" grpId="0" animBg="1"/>
      <p:bldP spid="25" grpId="0" animBg="1"/>
      <p:bldP spid="29" grpId="0"/>
      <p:bldP spid="3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traight Connector 10"/>
          <p:cNvSpPr/>
          <p:nvPr/>
        </p:nvSpPr>
        <p:spPr>
          <a:xfrm>
            <a:off x="2108927" y="2795939"/>
            <a:ext cx="8641720" cy="4958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0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Teardrop 1"/>
          <p:cNvSpPr/>
          <p:nvPr/>
        </p:nvSpPr>
        <p:spPr>
          <a:xfrm rot="2714409">
            <a:off x="2010067" y="2338719"/>
            <a:ext cx="914824" cy="914440"/>
          </a:xfrm>
          <a:prstGeom prst="teardrop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id-ID"/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4472269" y="2454744"/>
            <a:ext cx="4872392" cy="581707"/>
          </a:xfrm>
          <a:prstGeom prst="rect">
            <a:avLst/>
          </a:prstGeom>
        </p:spPr>
        <p:txBody>
          <a:bodyPr vert="horz" lIns="91401" tIns="45700" rIns="91401" bIns="45700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8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点击输入简要文字解说，不用多余的文字修饰，提炼核心概。</a:t>
            </a:r>
            <a:endParaRPr lang="en-US" sz="1400" b="1" dirty="0">
              <a:solidFill>
                <a:schemeClr val="bg2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3276084" y="2411004"/>
            <a:ext cx="1282718" cy="287730"/>
          </a:xfrm>
          <a:prstGeom prst="rect">
            <a:avLst/>
          </a:prstGeom>
        </p:spPr>
        <p:txBody>
          <a:bodyPr vert="horz" lIns="91401" tIns="45700" rIns="91401" bIns="45700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80000"/>
              </a:lnSpc>
            </a:pPr>
            <a:r>
              <a:rPr lang="zh-CN" altLang="en-US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表达沟通</a:t>
            </a:r>
            <a:endParaRPr lang="en-US" altLang="zh-CN" sz="18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0" name="Straight Connector 48"/>
          <p:cNvSpPr/>
          <p:nvPr/>
        </p:nvSpPr>
        <p:spPr>
          <a:xfrm flipV="1">
            <a:off x="2791463" y="3551866"/>
            <a:ext cx="7959183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0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1" name="Content Placeholder 2"/>
          <p:cNvSpPr txBox="1">
            <a:spLocks/>
          </p:cNvSpPr>
          <p:nvPr/>
        </p:nvSpPr>
        <p:spPr>
          <a:xfrm>
            <a:off x="4989369" y="3177987"/>
            <a:ext cx="7134198" cy="581707"/>
          </a:xfrm>
          <a:prstGeom prst="rect">
            <a:avLst/>
          </a:prstGeom>
        </p:spPr>
        <p:txBody>
          <a:bodyPr vert="horz" lIns="91401" tIns="45700" rIns="91401" bIns="45700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8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点击输入简要文字解说，解说文字尽量概括精炼，不用多余的文字修饰。</a:t>
            </a:r>
            <a:endParaRPr lang="en-US" altLang="zh-CN" sz="1400" b="1" dirty="0">
              <a:solidFill>
                <a:schemeClr val="bg2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3922685" y="3131418"/>
            <a:ext cx="1282718" cy="287730"/>
          </a:xfrm>
          <a:prstGeom prst="rect">
            <a:avLst/>
          </a:prstGeom>
        </p:spPr>
        <p:txBody>
          <a:bodyPr vert="horz" lIns="91401" tIns="45700" rIns="91401" bIns="45700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80000"/>
              </a:lnSpc>
            </a:pPr>
            <a:r>
              <a:rPr lang="zh-CN" altLang="en-US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做事主动</a:t>
            </a:r>
            <a:endParaRPr lang="en-US" altLang="zh-CN" sz="18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3" name="Straight Connector 58"/>
          <p:cNvSpPr/>
          <p:nvPr/>
        </p:nvSpPr>
        <p:spPr>
          <a:xfrm>
            <a:off x="2108926" y="4299547"/>
            <a:ext cx="8641720" cy="12856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0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4841749" y="3895571"/>
            <a:ext cx="7564765" cy="581707"/>
          </a:xfrm>
          <a:prstGeom prst="rect">
            <a:avLst/>
          </a:prstGeom>
        </p:spPr>
        <p:txBody>
          <a:bodyPr vert="horz" lIns="91401" tIns="45700" rIns="91401" bIns="45700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8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点击输入简要文字解说，不用多余的文字修饰解说所提炼的核心概念。</a:t>
            </a:r>
            <a:endParaRPr lang="en-US" altLang="zh-CN" sz="1400" b="1" dirty="0">
              <a:solidFill>
                <a:schemeClr val="bg2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3549147" y="3851831"/>
            <a:ext cx="1535510" cy="287730"/>
          </a:xfrm>
          <a:prstGeom prst="rect">
            <a:avLst/>
          </a:prstGeom>
        </p:spPr>
        <p:txBody>
          <a:bodyPr vert="horz" lIns="91401" tIns="45700" rIns="91401" bIns="45700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80000"/>
              </a:lnSpc>
            </a:pPr>
            <a:r>
              <a:rPr lang="zh-CN" altLang="en-US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包容与真诚</a:t>
            </a:r>
            <a:endParaRPr lang="en-US" altLang="zh-CN" sz="18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6" name="Straight Connector 68"/>
          <p:cNvSpPr/>
          <p:nvPr/>
        </p:nvSpPr>
        <p:spPr>
          <a:xfrm>
            <a:off x="2791464" y="5049943"/>
            <a:ext cx="7959183" cy="14737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0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7" name="Freeform 69"/>
          <p:cNvSpPr/>
          <p:nvPr/>
        </p:nvSpPr>
        <p:spPr>
          <a:xfrm>
            <a:off x="4582409" y="4997613"/>
            <a:ext cx="4998783" cy="358760"/>
          </a:xfrm>
          <a:custGeom>
            <a:avLst/>
            <a:gdLst>
              <a:gd name="connsiteX0" fmla="*/ 0 w 4998566"/>
              <a:gd name="connsiteY0" fmla="*/ 0 h 358594"/>
              <a:gd name="connsiteX1" fmla="*/ 4998566 w 4998566"/>
              <a:gd name="connsiteY1" fmla="*/ 0 h 358594"/>
              <a:gd name="connsiteX2" fmla="*/ 4998566 w 4998566"/>
              <a:gd name="connsiteY2" fmla="*/ 358594 h 358594"/>
              <a:gd name="connsiteX3" fmla="*/ 0 w 4998566"/>
              <a:gd name="connsiteY3" fmla="*/ 358594 h 358594"/>
              <a:gd name="connsiteX4" fmla="*/ 0 w 4998566"/>
              <a:gd name="connsiteY4" fmla="*/ 0 h 358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98566" h="358594">
                <a:moveTo>
                  <a:pt x="0" y="0"/>
                </a:moveTo>
                <a:lnTo>
                  <a:pt x="4998566" y="0"/>
                </a:lnTo>
                <a:lnTo>
                  <a:pt x="4998566" y="358594"/>
                </a:lnTo>
                <a:lnTo>
                  <a:pt x="0" y="35859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083" tIns="38083" rIns="38083" bIns="38083" numCol="1" spcCol="1270" anchor="b" anchorCtr="0">
            <a:noAutofit/>
          </a:bodyPr>
          <a:lstStyle/>
          <a:p>
            <a:pPr defTabSz="88897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2000"/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4989369" y="4688026"/>
            <a:ext cx="6918163" cy="581707"/>
          </a:xfrm>
          <a:prstGeom prst="rect">
            <a:avLst/>
          </a:prstGeom>
        </p:spPr>
        <p:txBody>
          <a:bodyPr vert="horz" lIns="91401" tIns="45700" rIns="91401" bIns="45700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8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点击输入简要文字解说，解说文字尽量概括精炼，不用多余的文字修饰。</a:t>
            </a:r>
            <a:endParaRPr lang="en-US" altLang="zh-CN" sz="1400" b="1" dirty="0">
              <a:solidFill>
                <a:schemeClr val="bg2">
                  <a:lumMod val="7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3922685" y="4644286"/>
            <a:ext cx="1282718" cy="287730"/>
          </a:xfrm>
          <a:prstGeom prst="rect">
            <a:avLst/>
          </a:prstGeom>
        </p:spPr>
        <p:txBody>
          <a:bodyPr vert="horz" lIns="91401" tIns="45700" rIns="91401" bIns="45700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80000"/>
              </a:lnSpc>
            </a:pPr>
            <a:r>
              <a:rPr lang="zh-CN" altLang="en-US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顾全大局</a:t>
            </a:r>
            <a:endParaRPr lang="en-US" altLang="zh-CN" sz="18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0" name="Teardrop 56"/>
          <p:cNvSpPr/>
          <p:nvPr/>
        </p:nvSpPr>
        <p:spPr>
          <a:xfrm rot="2714409">
            <a:off x="2010067" y="3843797"/>
            <a:ext cx="914824" cy="914440"/>
          </a:xfrm>
          <a:prstGeom prst="teardrop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id-ID"/>
          </a:p>
        </p:txBody>
      </p:sp>
      <p:sp>
        <p:nvSpPr>
          <p:cNvPr id="51" name="Teardrop 66"/>
          <p:cNvSpPr/>
          <p:nvPr/>
        </p:nvSpPr>
        <p:spPr>
          <a:xfrm rot="2714409">
            <a:off x="2656668" y="4597888"/>
            <a:ext cx="914824" cy="914440"/>
          </a:xfrm>
          <a:prstGeom prst="teardrop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id-ID"/>
          </a:p>
        </p:txBody>
      </p:sp>
      <p:sp>
        <p:nvSpPr>
          <p:cNvPr id="52" name="Teardrop 46"/>
          <p:cNvSpPr/>
          <p:nvPr/>
        </p:nvSpPr>
        <p:spPr>
          <a:xfrm rot="2714409">
            <a:off x="2656668" y="3092810"/>
            <a:ext cx="914824" cy="914440"/>
          </a:xfrm>
          <a:prstGeom prst="teardrop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id-ID"/>
          </a:p>
        </p:txBody>
      </p:sp>
      <p:sp>
        <p:nvSpPr>
          <p:cNvPr id="53" name="Freeform 116"/>
          <p:cNvSpPr>
            <a:spLocks/>
          </p:cNvSpPr>
          <p:nvPr/>
        </p:nvSpPr>
        <p:spPr bwMode="auto">
          <a:xfrm>
            <a:off x="2306574" y="2603956"/>
            <a:ext cx="352440" cy="393882"/>
          </a:xfrm>
          <a:custGeom>
            <a:avLst/>
            <a:gdLst>
              <a:gd name="T0" fmla="*/ 180 w 222"/>
              <a:gd name="T1" fmla="*/ 0 h 248"/>
              <a:gd name="T2" fmla="*/ 196 w 222"/>
              <a:gd name="T3" fmla="*/ 2 h 248"/>
              <a:gd name="T4" fmla="*/ 209 w 222"/>
              <a:gd name="T5" fmla="*/ 11 h 248"/>
              <a:gd name="T6" fmla="*/ 218 w 222"/>
              <a:gd name="T7" fmla="*/ 24 h 248"/>
              <a:gd name="T8" fmla="*/ 222 w 222"/>
              <a:gd name="T9" fmla="*/ 41 h 248"/>
              <a:gd name="T10" fmla="*/ 218 w 222"/>
              <a:gd name="T11" fmla="*/ 57 h 248"/>
              <a:gd name="T12" fmla="*/ 209 w 222"/>
              <a:gd name="T13" fmla="*/ 70 h 248"/>
              <a:gd name="T14" fmla="*/ 196 w 222"/>
              <a:gd name="T15" fmla="*/ 79 h 248"/>
              <a:gd name="T16" fmla="*/ 180 w 222"/>
              <a:gd name="T17" fmla="*/ 83 h 248"/>
              <a:gd name="T18" fmla="*/ 167 w 222"/>
              <a:gd name="T19" fmla="*/ 80 h 248"/>
              <a:gd name="T20" fmla="*/ 155 w 222"/>
              <a:gd name="T21" fmla="*/ 74 h 248"/>
              <a:gd name="T22" fmla="*/ 82 w 222"/>
              <a:gd name="T23" fmla="*/ 117 h 248"/>
              <a:gd name="T24" fmla="*/ 84 w 222"/>
              <a:gd name="T25" fmla="*/ 124 h 248"/>
              <a:gd name="T26" fmla="*/ 82 w 222"/>
              <a:gd name="T27" fmla="*/ 130 h 248"/>
              <a:gd name="T28" fmla="*/ 155 w 222"/>
              <a:gd name="T29" fmla="*/ 174 h 248"/>
              <a:gd name="T30" fmla="*/ 167 w 222"/>
              <a:gd name="T31" fmla="*/ 167 h 248"/>
              <a:gd name="T32" fmla="*/ 180 w 222"/>
              <a:gd name="T33" fmla="*/ 165 h 248"/>
              <a:gd name="T34" fmla="*/ 196 w 222"/>
              <a:gd name="T35" fmla="*/ 169 h 248"/>
              <a:gd name="T36" fmla="*/ 209 w 222"/>
              <a:gd name="T37" fmla="*/ 178 h 248"/>
              <a:gd name="T38" fmla="*/ 218 w 222"/>
              <a:gd name="T39" fmla="*/ 190 h 248"/>
              <a:gd name="T40" fmla="*/ 222 w 222"/>
              <a:gd name="T41" fmla="*/ 207 h 248"/>
              <a:gd name="T42" fmla="*/ 218 w 222"/>
              <a:gd name="T43" fmla="*/ 224 h 248"/>
              <a:gd name="T44" fmla="*/ 209 w 222"/>
              <a:gd name="T45" fmla="*/ 237 h 248"/>
              <a:gd name="T46" fmla="*/ 196 w 222"/>
              <a:gd name="T47" fmla="*/ 246 h 248"/>
              <a:gd name="T48" fmla="*/ 180 w 222"/>
              <a:gd name="T49" fmla="*/ 248 h 248"/>
              <a:gd name="T50" fmla="*/ 164 w 222"/>
              <a:gd name="T51" fmla="*/ 246 h 248"/>
              <a:gd name="T52" fmla="*/ 152 w 222"/>
              <a:gd name="T53" fmla="*/ 237 h 248"/>
              <a:gd name="T54" fmla="*/ 143 w 222"/>
              <a:gd name="T55" fmla="*/ 224 h 248"/>
              <a:gd name="T56" fmla="*/ 139 w 222"/>
              <a:gd name="T57" fmla="*/ 207 h 248"/>
              <a:gd name="T58" fmla="*/ 140 w 222"/>
              <a:gd name="T59" fmla="*/ 201 h 248"/>
              <a:gd name="T60" fmla="*/ 67 w 222"/>
              <a:gd name="T61" fmla="*/ 157 h 248"/>
              <a:gd name="T62" fmla="*/ 55 w 222"/>
              <a:gd name="T63" fmla="*/ 164 h 248"/>
              <a:gd name="T64" fmla="*/ 41 w 222"/>
              <a:gd name="T65" fmla="*/ 165 h 248"/>
              <a:gd name="T66" fmla="*/ 26 w 222"/>
              <a:gd name="T67" fmla="*/ 162 h 248"/>
              <a:gd name="T68" fmla="*/ 12 w 222"/>
              <a:gd name="T69" fmla="*/ 153 h 248"/>
              <a:gd name="T70" fmla="*/ 3 w 222"/>
              <a:gd name="T71" fmla="*/ 140 h 248"/>
              <a:gd name="T72" fmla="*/ 0 w 222"/>
              <a:gd name="T73" fmla="*/ 124 h 248"/>
              <a:gd name="T74" fmla="*/ 3 w 222"/>
              <a:gd name="T75" fmla="*/ 107 h 248"/>
              <a:gd name="T76" fmla="*/ 12 w 222"/>
              <a:gd name="T77" fmla="*/ 94 h 248"/>
              <a:gd name="T78" fmla="*/ 26 w 222"/>
              <a:gd name="T79" fmla="*/ 85 h 248"/>
              <a:gd name="T80" fmla="*/ 41 w 222"/>
              <a:gd name="T81" fmla="*/ 83 h 248"/>
              <a:gd name="T82" fmla="*/ 55 w 222"/>
              <a:gd name="T83" fmla="*/ 84 h 248"/>
              <a:gd name="T84" fmla="*/ 67 w 222"/>
              <a:gd name="T85" fmla="*/ 91 h 248"/>
              <a:gd name="T86" fmla="*/ 140 w 222"/>
              <a:gd name="T87" fmla="*/ 47 h 248"/>
              <a:gd name="T88" fmla="*/ 139 w 222"/>
              <a:gd name="T89" fmla="*/ 41 h 248"/>
              <a:gd name="T90" fmla="*/ 143 w 222"/>
              <a:gd name="T91" fmla="*/ 24 h 248"/>
              <a:gd name="T92" fmla="*/ 152 w 222"/>
              <a:gd name="T93" fmla="*/ 11 h 248"/>
              <a:gd name="T94" fmla="*/ 164 w 222"/>
              <a:gd name="T95" fmla="*/ 2 h 248"/>
              <a:gd name="T96" fmla="*/ 180 w 222"/>
              <a:gd name="T97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22" h="248">
                <a:moveTo>
                  <a:pt x="180" y="0"/>
                </a:moveTo>
                <a:lnTo>
                  <a:pt x="196" y="2"/>
                </a:lnTo>
                <a:lnTo>
                  <a:pt x="209" y="11"/>
                </a:lnTo>
                <a:lnTo>
                  <a:pt x="218" y="24"/>
                </a:lnTo>
                <a:lnTo>
                  <a:pt x="222" y="41"/>
                </a:lnTo>
                <a:lnTo>
                  <a:pt x="218" y="57"/>
                </a:lnTo>
                <a:lnTo>
                  <a:pt x="209" y="70"/>
                </a:lnTo>
                <a:lnTo>
                  <a:pt x="196" y="79"/>
                </a:lnTo>
                <a:lnTo>
                  <a:pt x="180" y="83"/>
                </a:lnTo>
                <a:lnTo>
                  <a:pt x="167" y="80"/>
                </a:lnTo>
                <a:lnTo>
                  <a:pt x="155" y="74"/>
                </a:lnTo>
                <a:lnTo>
                  <a:pt x="82" y="117"/>
                </a:lnTo>
                <a:lnTo>
                  <a:pt x="84" y="124"/>
                </a:lnTo>
                <a:lnTo>
                  <a:pt x="82" y="130"/>
                </a:lnTo>
                <a:lnTo>
                  <a:pt x="155" y="174"/>
                </a:lnTo>
                <a:lnTo>
                  <a:pt x="167" y="167"/>
                </a:lnTo>
                <a:lnTo>
                  <a:pt x="180" y="165"/>
                </a:lnTo>
                <a:lnTo>
                  <a:pt x="196" y="169"/>
                </a:lnTo>
                <a:lnTo>
                  <a:pt x="209" y="178"/>
                </a:lnTo>
                <a:lnTo>
                  <a:pt x="218" y="190"/>
                </a:lnTo>
                <a:lnTo>
                  <a:pt x="222" y="207"/>
                </a:lnTo>
                <a:lnTo>
                  <a:pt x="218" y="224"/>
                </a:lnTo>
                <a:lnTo>
                  <a:pt x="209" y="237"/>
                </a:lnTo>
                <a:lnTo>
                  <a:pt x="196" y="246"/>
                </a:lnTo>
                <a:lnTo>
                  <a:pt x="180" y="248"/>
                </a:lnTo>
                <a:lnTo>
                  <a:pt x="164" y="246"/>
                </a:lnTo>
                <a:lnTo>
                  <a:pt x="152" y="237"/>
                </a:lnTo>
                <a:lnTo>
                  <a:pt x="143" y="224"/>
                </a:lnTo>
                <a:lnTo>
                  <a:pt x="139" y="207"/>
                </a:lnTo>
                <a:lnTo>
                  <a:pt x="140" y="201"/>
                </a:lnTo>
                <a:lnTo>
                  <a:pt x="67" y="157"/>
                </a:lnTo>
                <a:lnTo>
                  <a:pt x="55" y="164"/>
                </a:lnTo>
                <a:lnTo>
                  <a:pt x="41" y="165"/>
                </a:lnTo>
                <a:lnTo>
                  <a:pt x="26" y="162"/>
                </a:lnTo>
                <a:lnTo>
                  <a:pt x="12" y="153"/>
                </a:lnTo>
                <a:lnTo>
                  <a:pt x="3" y="140"/>
                </a:lnTo>
                <a:lnTo>
                  <a:pt x="0" y="124"/>
                </a:lnTo>
                <a:lnTo>
                  <a:pt x="3" y="107"/>
                </a:lnTo>
                <a:lnTo>
                  <a:pt x="12" y="94"/>
                </a:lnTo>
                <a:lnTo>
                  <a:pt x="26" y="85"/>
                </a:lnTo>
                <a:lnTo>
                  <a:pt x="41" y="83"/>
                </a:lnTo>
                <a:lnTo>
                  <a:pt x="55" y="84"/>
                </a:lnTo>
                <a:lnTo>
                  <a:pt x="67" y="91"/>
                </a:lnTo>
                <a:lnTo>
                  <a:pt x="140" y="47"/>
                </a:lnTo>
                <a:lnTo>
                  <a:pt x="139" y="41"/>
                </a:lnTo>
                <a:lnTo>
                  <a:pt x="143" y="24"/>
                </a:lnTo>
                <a:lnTo>
                  <a:pt x="152" y="11"/>
                </a:lnTo>
                <a:lnTo>
                  <a:pt x="164" y="2"/>
                </a:lnTo>
                <a:lnTo>
                  <a:pt x="18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01" tIns="45700" rIns="91401" bIns="4570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54" name="图片 5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194"/>
          <a:stretch/>
        </p:blipFill>
        <p:spPr>
          <a:xfrm>
            <a:off x="2846841" y="3287363"/>
            <a:ext cx="578844" cy="549494"/>
          </a:xfrm>
          <a:prstGeom prst="rect">
            <a:avLst/>
          </a:prstGeom>
        </p:spPr>
      </p:pic>
      <p:pic>
        <p:nvPicPr>
          <p:cNvPr id="55" name="图片 5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24661" y="4775195"/>
            <a:ext cx="578844" cy="549494"/>
          </a:xfrm>
          <a:prstGeom prst="rect">
            <a:avLst/>
          </a:prstGeom>
        </p:spPr>
      </p:pic>
      <p:sp>
        <p:nvSpPr>
          <p:cNvPr id="56" name="Freeform 6"/>
          <p:cNvSpPr>
            <a:spLocks noChangeAspect="1" noEditPoints="1"/>
          </p:cNvSpPr>
          <p:nvPr/>
        </p:nvSpPr>
        <p:spPr bwMode="auto">
          <a:xfrm>
            <a:off x="2295517" y="4069349"/>
            <a:ext cx="425293" cy="373749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01" tIns="45700" rIns="91401" bIns="4570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7" name="矩形 6"/>
          <p:cNvSpPr>
            <a:spLocks noChangeArrowheads="1"/>
          </p:cNvSpPr>
          <p:nvPr/>
        </p:nvSpPr>
        <p:spPr bwMode="auto">
          <a:xfrm>
            <a:off x="-9087" y="478708"/>
            <a:ext cx="3256885" cy="21886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8" name="矩形 7"/>
          <p:cNvSpPr>
            <a:spLocks noChangeArrowheads="1"/>
          </p:cNvSpPr>
          <p:nvPr/>
        </p:nvSpPr>
        <p:spPr bwMode="auto">
          <a:xfrm>
            <a:off x="2970322" y="478708"/>
            <a:ext cx="4590232" cy="21886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9" name="矩形 8"/>
          <p:cNvSpPr>
            <a:spLocks noChangeArrowheads="1"/>
          </p:cNvSpPr>
          <p:nvPr/>
        </p:nvSpPr>
        <p:spPr bwMode="auto">
          <a:xfrm>
            <a:off x="6352253" y="477280"/>
            <a:ext cx="3299888" cy="22013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0" name="矩形 9"/>
          <p:cNvSpPr>
            <a:spLocks noChangeArrowheads="1"/>
          </p:cNvSpPr>
          <p:nvPr/>
        </p:nvSpPr>
        <p:spPr bwMode="auto">
          <a:xfrm>
            <a:off x="9582587" y="477280"/>
            <a:ext cx="2623927" cy="22013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895445" y="142664"/>
            <a:ext cx="3840912" cy="808757"/>
            <a:chOff x="903371" y="249943"/>
            <a:chExt cx="2831223" cy="679699"/>
          </a:xfrm>
        </p:grpSpPr>
        <p:sp>
          <p:nvSpPr>
            <p:cNvPr id="62" name="任意多边形 61"/>
            <p:cNvSpPr>
              <a:spLocks/>
            </p:cNvSpPr>
            <p:nvPr/>
          </p:nvSpPr>
          <p:spPr bwMode="auto">
            <a:xfrm>
              <a:off x="903371" y="249943"/>
              <a:ext cx="2831223" cy="679699"/>
            </a:xfrm>
            <a:custGeom>
              <a:avLst/>
              <a:gdLst>
                <a:gd name="connsiteX0" fmla="*/ 352810 w 4452260"/>
                <a:gd name="connsiteY0" fmla="*/ 0 h 1068867"/>
                <a:gd name="connsiteX1" fmla="*/ 636768 w 4452260"/>
                <a:gd name="connsiteY1" fmla="*/ 0 h 1068867"/>
                <a:gd name="connsiteX2" fmla="*/ 647700 w 4452260"/>
                <a:gd name="connsiteY2" fmla="*/ 0 h 1068867"/>
                <a:gd name="connsiteX3" fmla="*/ 724065 w 4452260"/>
                <a:gd name="connsiteY3" fmla="*/ 0 h 1068867"/>
                <a:gd name="connsiteX4" fmla="*/ 782584 w 4452260"/>
                <a:gd name="connsiteY4" fmla="*/ 0 h 1068867"/>
                <a:gd name="connsiteX5" fmla="*/ 799455 w 4452260"/>
                <a:gd name="connsiteY5" fmla="*/ 0 h 1068867"/>
                <a:gd name="connsiteX6" fmla="*/ 809825 w 4452260"/>
                <a:gd name="connsiteY6" fmla="*/ 0 h 1068867"/>
                <a:gd name="connsiteX7" fmla="*/ 818078 w 4452260"/>
                <a:gd name="connsiteY7" fmla="*/ 0 h 1068867"/>
                <a:gd name="connsiteX8" fmla="*/ 843980 w 4452260"/>
                <a:gd name="connsiteY8" fmla="*/ 0 h 1068867"/>
                <a:gd name="connsiteX9" fmla="*/ 931658 w 4452260"/>
                <a:gd name="connsiteY9" fmla="*/ 0 h 1068867"/>
                <a:gd name="connsiteX10" fmla="*/ 961580 w 4452260"/>
                <a:gd name="connsiteY10" fmla="*/ 0 h 1068867"/>
                <a:gd name="connsiteX11" fmla="*/ 1000055 w 4452260"/>
                <a:gd name="connsiteY11" fmla="*/ 0 h 1068867"/>
                <a:gd name="connsiteX12" fmla="*/ 1040537 w 4452260"/>
                <a:gd name="connsiteY12" fmla="*/ 0 h 1068867"/>
                <a:gd name="connsiteX13" fmla="*/ 1051453 w 4452260"/>
                <a:gd name="connsiteY13" fmla="*/ 0 h 1068867"/>
                <a:gd name="connsiteX14" fmla="*/ 1083414 w 4452260"/>
                <a:gd name="connsiteY14" fmla="*/ 0 h 1068867"/>
                <a:gd name="connsiteX15" fmla="*/ 1112969 w 4452260"/>
                <a:gd name="connsiteY15" fmla="*/ 0 h 1068867"/>
                <a:gd name="connsiteX16" fmla="*/ 1138871 w 4452260"/>
                <a:gd name="connsiteY16" fmla="*/ 0 h 1068867"/>
                <a:gd name="connsiteX17" fmla="*/ 1170224 w 4452260"/>
                <a:gd name="connsiteY17" fmla="*/ 0 h 1068867"/>
                <a:gd name="connsiteX18" fmla="*/ 1170711 w 4452260"/>
                <a:gd name="connsiteY18" fmla="*/ 0 h 1068867"/>
                <a:gd name="connsiteX19" fmla="*/ 1202662 w 4452260"/>
                <a:gd name="connsiteY19" fmla="*/ 0 h 1068867"/>
                <a:gd name="connsiteX20" fmla="*/ 1240037 w 4452260"/>
                <a:gd name="connsiteY20" fmla="*/ 0 h 1068867"/>
                <a:gd name="connsiteX21" fmla="*/ 1290626 w 4452260"/>
                <a:gd name="connsiteY21" fmla="*/ 0 h 1068867"/>
                <a:gd name="connsiteX22" fmla="*/ 1324496 w 4452260"/>
                <a:gd name="connsiteY22" fmla="*/ 0 h 1068867"/>
                <a:gd name="connsiteX23" fmla="*/ 1332348 w 4452260"/>
                <a:gd name="connsiteY23" fmla="*/ 0 h 1068867"/>
                <a:gd name="connsiteX24" fmla="*/ 1335428 w 4452260"/>
                <a:gd name="connsiteY24" fmla="*/ 0 h 1068867"/>
                <a:gd name="connsiteX25" fmla="*/ 1411793 w 4452260"/>
                <a:gd name="connsiteY25" fmla="*/ 0 h 1068867"/>
                <a:gd name="connsiteX26" fmla="*/ 1454182 w 4452260"/>
                <a:gd name="connsiteY26" fmla="*/ 0 h 1068867"/>
                <a:gd name="connsiteX27" fmla="*/ 1470312 w 4452260"/>
                <a:gd name="connsiteY27" fmla="*/ 0 h 1068867"/>
                <a:gd name="connsiteX28" fmla="*/ 1487183 w 4452260"/>
                <a:gd name="connsiteY28" fmla="*/ 0 h 1068867"/>
                <a:gd name="connsiteX29" fmla="*/ 1497552 w 4452260"/>
                <a:gd name="connsiteY29" fmla="*/ 0 h 1068867"/>
                <a:gd name="connsiteX30" fmla="*/ 1505806 w 4452260"/>
                <a:gd name="connsiteY30" fmla="*/ 0 h 1068867"/>
                <a:gd name="connsiteX31" fmla="*/ 1528471 w 4452260"/>
                <a:gd name="connsiteY31" fmla="*/ 0 h 1068867"/>
                <a:gd name="connsiteX32" fmla="*/ 1531708 w 4452260"/>
                <a:gd name="connsiteY32" fmla="*/ 0 h 1068867"/>
                <a:gd name="connsiteX33" fmla="*/ 1540992 w 4452260"/>
                <a:gd name="connsiteY33" fmla="*/ 0 h 1068867"/>
                <a:gd name="connsiteX34" fmla="*/ 1541479 w 4452260"/>
                <a:gd name="connsiteY34" fmla="*/ 0 h 1068867"/>
                <a:gd name="connsiteX35" fmla="*/ 1599998 w 4452260"/>
                <a:gd name="connsiteY35" fmla="*/ 0 h 1068867"/>
                <a:gd name="connsiteX36" fmla="*/ 1619386 w 4452260"/>
                <a:gd name="connsiteY36" fmla="*/ 0 h 1068867"/>
                <a:gd name="connsiteX37" fmla="*/ 1635492 w 4452260"/>
                <a:gd name="connsiteY37" fmla="*/ 0 h 1068867"/>
                <a:gd name="connsiteX38" fmla="*/ 1649308 w 4452260"/>
                <a:gd name="connsiteY38" fmla="*/ 0 h 1068867"/>
                <a:gd name="connsiteX39" fmla="*/ 1653720 w 4452260"/>
                <a:gd name="connsiteY39" fmla="*/ 0 h 1068867"/>
                <a:gd name="connsiteX40" fmla="*/ 1661394 w 4452260"/>
                <a:gd name="connsiteY40" fmla="*/ 0 h 1068867"/>
                <a:gd name="connsiteX41" fmla="*/ 1687782 w 4452260"/>
                <a:gd name="connsiteY41" fmla="*/ 0 h 1068867"/>
                <a:gd name="connsiteX42" fmla="*/ 1703116 w 4452260"/>
                <a:gd name="connsiteY42" fmla="*/ 0 h 1068867"/>
                <a:gd name="connsiteX43" fmla="*/ 1739181 w 4452260"/>
                <a:gd name="connsiteY43" fmla="*/ 0 h 1068867"/>
                <a:gd name="connsiteX44" fmla="*/ 1771141 w 4452260"/>
                <a:gd name="connsiteY44" fmla="*/ 0 h 1068867"/>
                <a:gd name="connsiteX45" fmla="*/ 1800697 w 4452260"/>
                <a:gd name="connsiteY45" fmla="*/ 0 h 1068867"/>
                <a:gd name="connsiteX46" fmla="*/ 1811727 w 4452260"/>
                <a:gd name="connsiteY46" fmla="*/ 0 h 1068867"/>
                <a:gd name="connsiteX47" fmla="*/ 1823361 w 4452260"/>
                <a:gd name="connsiteY47" fmla="*/ 0 h 1068867"/>
                <a:gd name="connsiteX48" fmla="*/ 1826599 w 4452260"/>
                <a:gd name="connsiteY48" fmla="*/ 0 h 1068867"/>
                <a:gd name="connsiteX49" fmla="*/ 1857951 w 4452260"/>
                <a:gd name="connsiteY49" fmla="*/ 0 h 1068867"/>
                <a:gd name="connsiteX50" fmla="*/ 1858439 w 4452260"/>
                <a:gd name="connsiteY50" fmla="*/ 0 h 1068867"/>
                <a:gd name="connsiteX51" fmla="*/ 1859676 w 4452260"/>
                <a:gd name="connsiteY51" fmla="*/ 0 h 1068867"/>
                <a:gd name="connsiteX52" fmla="*/ 1893346 w 4452260"/>
                <a:gd name="connsiteY52" fmla="*/ 0 h 1068867"/>
                <a:gd name="connsiteX53" fmla="*/ 1927765 w 4452260"/>
                <a:gd name="connsiteY53" fmla="*/ 0 h 1068867"/>
                <a:gd name="connsiteX54" fmla="*/ 1963365 w 4452260"/>
                <a:gd name="connsiteY54" fmla="*/ 0 h 1068867"/>
                <a:gd name="connsiteX55" fmla="*/ 1978354 w 4452260"/>
                <a:gd name="connsiteY55" fmla="*/ 0 h 1068867"/>
                <a:gd name="connsiteX56" fmla="*/ 1991032 w 4452260"/>
                <a:gd name="connsiteY56" fmla="*/ 0 h 1068867"/>
                <a:gd name="connsiteX57" fmla="*/ 2020076 w 4452260"/>
                <a:gd name="connsiteY57" fmla="*/ 0 h 1068867"/>
                <a:gd name="connsiteX58" fmla="*/ 2021800 w 4452260"/>
                <a:gd name="connsiteY58" fmla="*/ 0 h 1068867"/>
                <a:gd name="connsiteX59" fmla="*/ 2027021 w 4452260"/>
                <a:gd name="connsiteY59" fmla="*/ 0 h 1068867"/>
                <a:gd name="connsiteX60" fmla="*/ 2032162 w 4452260"/>
                <a:gd name="connsiteY60" fmla="*/ 0 h 1068867"/>
                <a:gd name="connsiteX61" fmla="*/ 2141909 w 4452260"/>
                <a:gd name="connsiteY61" fmla="*/ 0 h 1068867"/>
                <a:gd name="connsiteX62" fmla="*/ 2143633 w 4452260"/>
                <a:gd name="connsiteY62" fmla="*/ 0 h 1068867"/>
                <a:gd name="connsiteX63" fmla="*/ 2178359 w 4452260"/>
                <a:gd name="connsiteY63" fmla="*/ 0 h 1068867"/>
                <a:gd name="connsiteX64" fmla="*/ 2228719 w 4452260"/>
                <a:gd name="connsiteY64" fmla="*/ 0 h 1068867"/>
                <a:gd name="connsiteX65" fmla="*/ 2229207 w 4452260"/>
                <a:gd name="connsiteY65" fmla="*/ 0 h 1068867"/>
                <a:gd name="connsiteX66" fmla="*/ 2230931 w 4452260"/>
                <a:gd name="connsiteY66" fmla="*/ 0 h 1068867"/>
                <a:gd name="connsiteX67" fmla="*/ 2287725 w 4452260"/>
                <a:gd name="connsiteY67" fmla="*/ 0 h 1068867"/>
                <a:gd name="connsiteX68" fmla="*/ 2289450 w 4452260"/>
                <a:gd name="connsiteY68" fmla="*/ 0 h 1068867"/>
                <a:gd name="connsiteX69" fmla="*/ 2323220 w 4452260"/>
                <a:gd name="connsiteY69" fmla="*/ 0 h 1068867"/>
                <a:gd name="connsiteX70" fmla="*/ 2324944 w 4452260"/>
                <a:gd name="connsiteY70" fmla="*/ 0 h 1068867"/>
                <a:gd name="connsiteX71" fmla="*/ 2340483 w 4452260"/>
                <a:gd name="connsiteY71" fmla="*/ 0 h 1068867"/>
                <a:gd name="connsiteX72" fmla="*/ 2341447 w 4452260"/>
                <a:gd name="connsiteY72" fmla="*/ 0 h 1068867"/>
                <a:gd name="connsiteX73" fmla="*/ 2343172 w 4452260"/>
                <a:gd name="connsiteY73" fmla="*/ 0 h 1068867"/>
                <a:gd name="connsiteX74" fmla="*/ 2349122 w 4452260"/>
                <a:gd name="connsiteY74" fmla="*/ 0 h 1068867"/>
                <a:gd name="connsiteX75" fmla="*/ 2350846 w 4452260"/>
                <a:gd name="connsiteY75" fmla="*/ 0 h 1068867"/>
                <a:gd name="connsiteX76" fmla="*/ 2390844 w 4452260"/>
                <a:gd name="connsiteY76" fmla="*/ 0 h 1068867"/>
                <a:gd name="connsiteX77" fmla="*/ 2462317 w 4452260"/>
                <a:gd name="connsiteY77" fmla="*/ 0 h 1068867"/>
                <a:gd name="connsiteX78" fmla="*/ 2499455 w 4452260"/>
                <a:gd name="connsiteY78" fmla="*/ 0 h 1068867"/>
                <a:gd name="connsiteX79" fmla="*/ 2530713 w 4452260"/>
                <a:gd name="connsiteY79" fmla="*/ 0 h 1068867"/>
                <a:gd name="connsiteX80" fmla="*/ 2547403 w 4452260"/>
                <a:gd name="connsiteY80" fmla="*/ 0 h 1068867"/>
                <a:gd name="connsiteX81" fmla="*/ 2549127 w 4452260"/>
                <a:gd name="connsiteY81" fmla="*/ 0 h 1068867"/>
                <a:gd name="connsiteX82" fmla="*/ 2581074 w 4452260"/>
                <a:gd name="connsiteY82" fmla="*/ 0 h 1068867"/>
                <a:gd name="connsiteX83" fmla="*/ 2582112 w 4452260"/>
                <a:gd name="connsiteY83" fmla="*/ 0 h 1068867"/>
                <a:gd name="connsiteX84" fmla="*/ 2669530 w 4452260"/>
                <a:gd name="connsiteY84" fmla="*/ 0 h 1068867"/>
                <a:gd name="connsiteX85" fmla="*/ 2678759 w 4452260"/>
                <a:gd name="connsiteY85" fmla="*/ 0 h 1068867"/>
                <a:gd name="connsiteX86" fmla="*/ 2709527 w 4452260"/>
                <a:gd name="connsiteY86" fmla="*/ 0 h 1068867"/>
                <a:gd name="connsiteX87" fmla="*/ 2711252 w 4452260"/>
                <a:gd name="connsiteY87" fmla="*/ 0 h 1068867"/>
                <a:gd name="connsiteX88" fmla="*/ 2714748 w 4452260"/>
                <a:gd name="connsiteY88" fmla="*/ 0 h 1068867"/>
                <a:gd name="connsiteX89" fmla="*/ 2719890 w 4452260"/>
                <a:gd name="connsiteY89" fmla="*/ 0 h 1068867"/>
                <a:gd name="connsiteX90" fmla="*/ 2831360 w 4452260"/>
                <a:gd name="connsiteY90" fmla="*/ 0 h 1068867"/>
                <a:gd name="connsiteX91" fmla="*/ 2833086 w 4452260"/>
                <a:gd name="connsiteY91" fmla="*/ 0 h 1068867"/>
                <a:gd name="connsiteX92" fmla="*/ 2866087 w 4452260"/>
                <a:gd name="connsiteY92" fmla="*/ 0 h 1068867"/>
                <a:gd name="connsiteX93" fmla="*/ 2918659 w 4452260"/>
                <a:gd name="connsiteY93" fmla="*/ 0 h 1068867"/>
                <a:gd name="connsiteX94" fmla="*/ 2919896 w 4452260"/>
                <a:gd name="connsiteY94" fmla="*/ 0 h 1068867"/>
                <a:gd name="connsiteX95" fmla="*/ 2920383 w 4452260"/>
                <a:gd name="connsiteY95" fmla="*/ 0 h 1068867"/>
                <a:gd name="connsiteX96" fmla="*/ 2977177 w 4452260"/>
                <a:gd name="connsiteY96" fmla="*/ 0 h 1068867"/>
                <a:gd name="connsiteX97" fmla="*/ 2978902 w 4452260"/>
                <a:gd name="connsiteY97" fmla="*/ 0 h 1068867"/>
                <a:gd name="connsiteX98" fmla="*/ 3012671 w 4452260"/>
                <a:gd name="connsiteY98" fmla="*/ 0 h 1068867"/>
                <a:gd name="connsiteX99" fmla="*/ 3014397 w 4452260"/>
                <a:gd name="connsiteY99" fmla="*/ 0 h 1068867"/>
                <a:gd name="connsiteX100" fmla="*/ 3028211 w 4452260"/>
                <a:gd name="connsiteY100" fmla="*/ 0 h 1068867"/>
                <a:gd name="connsiteX101" fmla="*/ 3030899 w 4452260"/>
                <a:gd name="connsiteY101" fmla="*/ 0 h 1068867"/>
                <a:gd name="connsiteX102" fmla="*/ 3032624 w 4452260"/>
                <a:gd name="connsiteY102" fmla="*/ 0 h 1068867"/>
                <a:gd name="connsiteX103" fmla="*/ 3038573 w 4452260"/>
                <a:gd name="connsiteY103" fmla="*/ 0 h 1068867"/>
                <a:gd name="connsiteX104" fmla="*/ 3040298 w 4452260"/>
                <a:gd name="connsiteY104" fmla="*/ 0 h 1068867"/>
                <a:gd name="connsiteX105" fmla="*/ 3082021 w 4452260"/>
                <a:gd name="connsiteY105" fmla="*/ 0 h 1068867"/>
                <a:gd name="connsiteX106" fmla="*/ 3150044 w 4452260"/>
                <a:gd name="connsiteY106" fmla="*/ 0 h 1068867"/>
                <a:gd name="connsiteX107" fmla="*/ 3218441 w 4452260"/>
                <a:gd name="connsiteY107" fmla="*/ 0 h 1068867"/>
                <a:gd name="connsiteX108" fmla="*/ 3236855 w 4452260"/>
                <a:gd name="connsiteY108" fmla="*/ 0 h 1068867"/>
                <a:gd name="connsiteX109" fmla="*/ 3269839 w 4452260"/>
                <a:gd name="connsiteY109" fmla="*/ 0 h 1068867"/>
                <a:gd name="connsiteX110" fmla="*/ 3272250 w 4452260"/>
                <a:gd name="connsiteY110" fmla="*/ 0 h 1068867"/>
                <a:gd name="connsiteX111" fmla="*/ 3320378 w 4452260"/>
                <a:gd name="connsiteY111" fmla="*/ 0 h 1068867"/>
                <a:gd name="connsiteX112" fmla="*/ 3346330 w 4452260"/>
                <a:gd name="connsiteY112" fmla="*/ 0 h 1068867"/>
                <a:gd name="connsiteX113" fmla="*/ 3357257 w 4452260"/>
                <a:gd name="connsiteY113" fmla="*/ 0 h 1068867"/>
                <a:gd name="connsiteX114" fmla="*/ 3369936 w 4452260"/>
                <a:gd name="connsiteY114" fmla="*/ 0 h 1068867"/>
                <a:gd name="connsiteX115" fmla="*/ 3398980 w 4452260"/>
                <a:gd name="connsiteY115" fmla="*/ 0 h 1068867"/>
                <a:gd name="connsiteX116" fmla="*/ 3405925 w 4452260"/>
                <a:gd name="connsiteY116" fmla="*/ 0 h 1068867"/>
                <a:gd name="connsiteX117" fmla="*/ 3411066 w 4452260"/>
                <a:gd name="connsiteY117" fmla="*/ 0 h 1068867"/>
                <a:gd name="connsiteX118" fmla="*/ 3520813 w 4452260"/>
                <a:gd name="connsiteY118" fmla="*/ 0 h 1068867"/>
                <a:gd name="connsiteX119" fmla="*/ 3607623 w 4452260"/>
                <a:gd name="connsiteY119" fmla="*/ 0 h 1068867"/>
                <a:gd name="connsiteX120" fmla="*/ 3608111 w 4452260"/>
                <a:gd name="connsiteY120" fmla="*/ 0 h 1068867"/>
                <a:gd name="connsiteX121" fmla="*/ 3666629 w 4452260"/>
                <a:gd name="connsiteY121" fmla="*/ 0 h 1068867"/>
                <a:gd name="connsiteX122" fmla="*/ 3702124 w 4452260"/>
                <a:gd name="connsiteY122" fmla="*/ 0 h 1068867"/>
                <a:gd name="connsiteX123" fmla="*/ 3720351 w 4452260"/>
                <a:gd name="connsiteY123" fmla="*/ 0 h 1068867"/>
                <a:gd name="connsiteX124" fmla="*/ 3728025 w 4452260"/>
                <a:gd name="connsiteY124" fmla="*/ 0 h 1068867"/>
                <a:gd name="connsiteX125" fmla="*/ 3769748 w 4452260"/>
                <a:gd name="connsiteY125" fmla="*/ 0 h 1068867"/>
                <a:gd name="connsiteX126" fmla="*/ 4098793 w 4452260"/>
                <a:gd name="connsiteY126" fmla="*/ 0 h 1068867"/>
                <a:gd name="connsiteX127" fmla="*/ 4193519 w 4452260"/>
                <a:gd name="connsiteY127" fmla="*/ 54408 h 1068867"/>
                <a:gd name="connsiteX128" fmla="*/ 4439104 w 4452260"/>
                <a:gd name="connsiteY128" fmla="*/ 480025 h 1068867"/>
                <a:gd name="connsiteX129" fmla="*/ 4439104 w 4452260"/>
                <a:gd name="connsiteY129" fmla="*/ 588843 h 1068867"/>
                <a:gd name="connsiteX130" fmla="*/ 4193519 w 4452260"/>
                <a:gd name="connsiteY130" fmla="*/ 1014459 h 1068867"/>
                <a:gd name="connsiteX131" fmla="*/ 4098793 w 4452260"/>
                <a:gd name="connsiteY131" fmla="*/ 1068867 h 1068867"/>
                <a:gd name="connsiteX132" fmla="*/ 3728025 w 4452260"/>
                <a:gd name="connsiteY132" fmla="*/ 1068867 h 1068867"/>
                <a:gd name="connsiteX133" fmla="*/ 3607623 w 4452260"/>
                <a:gd name="connsiteY133" fmla="*/ 1068867 h 1068867"/>
                <a:gd name="connsiteX134" fmla="*/ 3411066 w 4452260"/>
                <a:gd name="connsiteY134" fmla="*/ 1068867 h 1068867"/>
                <a:gd name="connsiteX135" fmla="*/ 3357257 w 4452260"/>
                <a:gd name="connsiteY135" fmla="*/ 1068867 h 1068867"/>
                <a:gd name="connsiteX136" fmla="*/ 3236855 w 4452260"/>
                <a:gd name="connsiteY136" fmla="*/ 1068867 h 1068867"/>
                <a:gd name="connsiteX137" fmla="*/ 3040298 w 4452260"/>
                <a:gd name="connsiteY137" fmla="*/ 1068867 h 1068867"/>
                <a:gd name="connsiteX138" fmla="*/ 3038573 w 4452260"/>
                <a:gd name="connsiteY138" fmla="*/ 1068867 h 1068867"/>
                <a:gd name="connsiteX139" fmla="*/ 2919896 w 4452260"/>
                <a:gd name="connsiteY139" fmla="*/ 1068867 h 1068867"/>
                <a:gd name="connsiteX140" fmla="*/ 2866087 w 4452260"/>
                <a:gd name="connsiteY140" fmla="*/ 1068867 h 1068867"/>
                <a:gd name="connsiteX141" fmla="*/ 2719890 w 4452260"/>
                <a:gd name="connsiteY141" fmla="*/ 1068867 h 1068867"/>
                <a:gd name="connsiteX142" fmla="*/ 2669530 w 4452260"/>
                <a:gd name="connsiteY142" fmla="*/ 1068867 h 1068867"/>
                <a:gd name="connsiteX143" fmla="*/ 2549127 w 4452260"/>
                <a:gd name="connsiteY143" fmla="*/ 1068867 h 1068867"/>
                <a:gd name="connsiteX144" fmla="*/ 2547403 w 4452260"/>
                <a:gd name="connsiteY144" fmla="*/ 1068867 h 1068867"/>
                <a:gd name="connsiteX145" fmla="*/ 2350846 w 4452260"/>
                <a:gd name="connsiteY145" fmla="*/ 1068867 h 1068867"/>
                <a:gd name="connsiteX146" fmla="*/ 2349122 w 4452260"/>
                <a:gd name="connsiteY146" fmla="*/ 1068867 h 1068867"/>
                <a:gd name="connsiteX147" fmla="*/ 2228719 w 4452260"/>
                <a:gd name="connsiteY147" fmla="*/ 1068867 h 1068867"/>
                <a:gd name="connsiteX148" fmla="*/ 2178359 w 4452260"/>
                <a:gd name="connsiteY148" fmla="*/ 1068867 h 1068867"/>
                <a:gd name="connsiteX149" fmla="*/ 2032162 w 4452260"/>
                <a:gd name="connsiteY149" fmla="*/ 1068867 h 1068867"/>
                <a:gd name="connsiteX150" fmla="*/ 1978354 w 4452260"/>
                <a:gd name="connsiteY150" fmla="*/ 1068867 h 1068867"/>
                <a:gd name="connsiteX151" fmla="*/ 1859676 w 4452260"/>
                <a:gd name="connsiteY151" fmla="*/ 1068867 h 1068867"/>
                <a:gd name="connsiteX152" fmla="*/ 1857951 w 4452260"/>
                <a:gd name="connsiteY152" fmla="*/ 1068867 h 1068867"/>
                <a:gd name="connsiteX153" fmla="*/ 1826599 w 4452260"/>
                <a:gd name="connsiteY153" fmla="*/ 1068867 h 1068867"/>
                <a:gd name="connsiteX154" fmla="*/ 1661394 w 4452260"/>
                <a:gd name="connsiteY154" fmla="*/ 1068867 h 1068867"/>
                <a:gd name="connsiteX155" fmla="*/ 1540992 w 4452260"/>
                <a:gd name="connsiteY155" fmla="*/ 1068867 h 1068867"/>
                <a:gd name="connsiteX156" fmla="*/ 1531708 w 4452260"/>
                <a:gd name="connsiteY156" fmla="*/ 1068867 h 1068867"/>
                <a:gd name="connsiteX157" fmla="*/ 1487183 w 4452260"/>
                <a:gd name="connsiteY157" fmla="*/ 1068867 h 1068867"/>
                <a:gd name="connsiteX158" fmla="*/ 1335428 w 4452260"/>
                <a:gd name="connsiteY158" fmla="*/ 1068867 h 1068867"/>
                <a:gd name="connsiteX159" fmla="*/ 1290626 w 4452260"/>
                <a:gd name="connsiteY159" fmla="*/ 1068867 h 1068867"/>
                <a:gd name="connsiteX160" fmla="*/ 1170224 w 4452260"/>
                <a:gd name="connsiteY160" fmla="*/ 1068867 h 1068867"/>
                <a:gd name="connsiteX161" fmla="*/ 1138871 w 4452260"/>
                <a:gd name="connsiteY161" fmla="*/ 1068867 h 1068867"/>
                <a:gd name="connsiteX162" fmla="*/ 1040537 w 4452260"/>
                <a:gd name="connsiteY162" fmla="*/ 1068867 h 1068867"/>
                <a:gd name="connsiteX163" fmla="*/ 843980 w 4452260"/>
                <a:gd name="connsiteY163" fmla="*/ 1068867 h 1068867"/>
                <a:gd name="connsiteX164" fmla="*/ 799455 w 4452260"/>
                <a:gd name="connsiteY164" fmla="*/ 1068867 h 1068867"/>
                <a:gd name="connsiteX165" fmla="*/ 647700 w 4452260"/>
                <a:gd name="connsiteY165" fmla="*/ 1068867 h 1068867"/>
                <a:gd name="connsiteX166" fmla="*/ 352810 w 4452260"/>
                <a:gd name="connsiteY166" fmla="*/ 1068867 h 1068867"/>
                <a:gd name="connsiteX167" fmla="*/ 258084 w 4452260"/>
                <a:gd name="connsiteY167" fmla="*/ 1014459 h 1068867"/>
                <a:gd name="connsiteX168" fmla="*/ 12498 w 4452260"/>
                <a:gd name="connsiteY168" fmla="*/ 588843 h 1068867"/>
                <a:gd name="connsiteX169" fmla="*/ 12498 w 4452260"/>
                <a:gd name="connsiteY169" fmla="*/ 480025 h 1068867"/>
                <a:gd name="connsiteX170" fmla="*/ 258084 w 4452260"/>
                <a:gd name="connsiteY170" fmla="*/ 54408 h 1068867"/>
                <a:gd name="connsiteX171" fmla="*/ 352810 w 4452260"/>
                <a:gd name="connsiteY171" fmla="*/ 0 h 1068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</a:cxnLst>
              <a:rect l="l" t="t" r="r" b="b"/>
              <a:pathLst>
                <a:path w="4452260" h="1068867">
                  <a:moveTo>
                    <a:pt x="352810" y="0"/>
                  </a:moveTo>
                  <a:cubicBezTo>
                    <a:pt x="475602" y="0"/>
                    <a:pt x="567696" y="0"/>
                    <a:pt x="636768" y="0"/>
                  </a:cubicBezTo>
                  <a:lnTo>
                    <a:pt x="647700" y="0"/>
                  </a:lnTo>
                  <a:lnTo>
                    <a:pt x="724065" y="0"/>
                  </a:lnTo>
                  <a:cubicBezTo>
                    <a:pt x="748048" y="0"/>
                    <a:pt x="767235" y="0"/>
                    <a:pt x="782584" y="0"/>
                  </a:cubicBezTo>
                  <a:lnTo>
                    <a:pt x="799455" y="0"/>
                  </a:lnTo>
                  <a:lnTo>
                    <a:pt x="809825" y="0"/>
                  </a:lnTo>
                  <a:lnTo>
                    <a:pt x="818078" y="0"/>
                  </a:lnTo>
                  <a:cubicBezTo>
                    <a:pt x="843980" y="0"/>
                    <a:pt x="843980" y="0"/>
                    <a:pt x="843980" y="0"/>
                  </a:cubicBezTo>
                  <a:lnTo>
                    <a:pt x="931658" y="0"/>
                  </a:lnTo>
                  <a:lnTo>
                    <a:pt x="961580" y="0"/>
                  </a:lnTo>
                  <a:lnTo>
                    <a:pt x="1000055" y="0"/>
                  </a:lnTo>
                  <a:lnTo>
                    <a:pt x="1040537" y="0"/>
                  </a:lnTo>
                  <a:lnTo>
                    <a:pt x="1051453" y="0"/>
                  </a:lnTo>
                  <a:lnTo>
                    <a:pt x="1083414" y="0"/>
                  </a:lnTo>
                  <a:lnTo>
                    <a:pt x="1112969" y="0"/>
                  </a:lnTo>
                  <a:cubicBezTo>
                    <a:pt x="1138871" y="0"/>
                    <a:pt x="1138871" y="0"/>
                    <a:pt x="1138871" y="0"/>
                  </a:cubicBezTo>
                  <a:lnTo>
                    <a:pt x="1170224" y="0"/>
                  </a:lnTo>
                  <a:lnTo>
                    <a:pt x="1170711" y="0"/>
                  </a:lnTo>
                  <a:lnTo>
                    <a:pt x="1202662" y="0"/>
                  </a:lnTo>
                  <a:lnTo>
                    <a:pt x="1240037" y="0"/>
                  </a:lnTo>
                  <a:cubicBezTo>
                    <a:pt x="1290626" y="0"/>
                    <a:pt x="1290626" y="0"/>
                    <a:pt x="1290626" y="0"/>
                  </a:cubicBezTo>
                  <a:lnTo>
                    <a:pt x="1324496" y="0"/>
                  </a:lnTo>
                  <a:lnTo>
                    <a:pt x="1332348" y="0"/>
                  </a:lnTo>
                  <a:lnTo>
                    <a:pt x="1335428" y="0"/>
                  </a:lnTo>
                  <a:lnTo>
                    <a:pt x="1411793" y="0"/>
                  </a:lnTo>
                  <a:lnTo>
                    <a:pt x="1454182" y="0"/>
                  </a:lnTo>
                  <a:lnTo>
                    <a:pt x="1470312" y="0"/>
                  </a:lnTo>
                  <a:lnTo>
                    <a:pt x="1487183" y="0"/>
                  </a:lnTo>
                  <a:lnTo>
                    <a:pt x="1497552" y="0"/>
                  </a:lnTo>
                  <a:lnTo>
                    <a:pt x="1505806" y="0"/>
                  </a:lnTo>
                  <a:lnTo>
                    <a:pt x="1528471" y="0"/>
                  </a:lnTo>
                  <a:lnTo>
                    <a:pt x="1531708" y="0"/>
                  </a:lnTo>
                  <a:lnTo>
                    <a:pt x="1540992" y="0"/>
                  </a:lnTo>
                  <a:lnTo>
                    <a:pt x="1541479" y="0"/>
                  </a:lnTo>
                  <a:lnTo>
                    <a:pt x="1599998" y="0"/>
                  </a:lnTo>
                  <a:lnTo>
                    <a:pt x="1619386" y="0"/>
                  </a:lnTo>
                  <a:lnTo>
                    <a:pt x="1635492" y="0"/>
                  </a:lnTo>
                  <a:lnTo>
                    <a:pt x="1649308" y="0"/>
                  </a:lnTo>
                  <a:lnTo>
                    <a:pt x="1653720" y="0"/>
                  </a:lnTo>
                  <a:lnTo>
                    <a:pt x="1661394" y="0"/>
                  </a:lnTo>
                  <a:lnTo>
                    <a:pt x="1687782" y="0"/>
                  </a:lnTo>
                  <a:lnTo>
                    <a:pt x="1703116" y="0"/>
                  </a:lnTo>
                  <a:lnTo>
                    <a:pt x="1739181" y="0"/>
                  </a:lnTo>
                  <a:lnTo>
                    <a:pt x="1771141" y="0"/>
                  </a:lnTo>
                  <a:lnTo>
                    <a:pt x="1800697" y="0"/>
                  </a:lnTo>
                  <a:lnTo>
                    <a:pt x="1811727" y="0"/>
                  </a:lnTo>
                  <a:lnTo>
                    <a:pt x="1823361" y="0"/>
                  </a:lnTo>
                  <a:lnTo>
                    <a:pt x="1826599" y="0"/>
                  </a:lnTo>
                  <a:lnTo>
                    <a:pt x="1857951" y="0"/>
                  </a:lnTo>
                  <a:lnTo>
                    <a:pt x="1858439" y="0"/>
                  </a:lnTo>
                  <a:lnTo>
                    <a:pt x="1859676" y="0"/>
                  </a:lnTo>
                  <a:lnTo>
                    <a:pt x="1893346" y="0"/>
                  </a:lnTo>
                  <a:lnTo>
                    <a:pt x="1927765" y="0"/>
                  </a:lnTo>
                  <a:lnTo>
                    <a:pt x="1963365" y="0"/>
                  </a:lnTo>
                  <a:lnTo>
                    <a:pt x="1978354" y="0"/>
                  </a:lnTo>
                  <a:lnTo>
                    <a:pt x="1991032" y="0"/>
                  </a:lnTo>
                  <a:lnTo>
                    <a:pt x="2020076" y="0"/>
                  </a:lnTo>
                  <a:lnTo>
                    <a:pt x="2021800" y="0"/>
                  </a:lnTo>
                  <a:lnTo>
                    <a:pt x="2027021" y="0"/>
                  </a:lnTo>
                  <a:cubicBezTo>
                    <a:pt x="2032162" y="0"/>
                    <a:pt x="2032162" y="0"/>
                    <a:pt x="2032162" y="0"/>
                  </a:cubicBezTo>
                  <a:lnTo>
                    <a:pt x="2141909" y="0"/>
                  </a:lnTo>
                  <a:lnTo>
                    <a:pt x="2143633" y="0"/>
                  </a:lnTo>
                  <a:lnTo>
                    <a:pt x="2178359" y="0"/>
                  </a:lnTo>
                  <a:lnTo>
                    <a:pt x="2228719" y="0"/>
                  </a:lnTo>
                  <a:lnTo>
                    <a:pt x="2229207" y="0"/>
                  </a:lnTo>
                  <a:lnTo>
                    <a:pt x="2230931" y="0"/>
                  </a:lnTo>
                  <a:lnTo>
                    <a:pt x="2287725" y="0"/>
                  </a:lnTo>
                  <a:lnTo>
                    <a:pt x="2289450" y="0"/>
                  </a:lnTo>
                  <a:lnTo>
                    <a:pt x="2323220" y="0"/>
                  </a:lnTo>
                  <a:lnTo>
                    <a:pt x="2324944" y="0"/>
                  </a:lnTo>
                  <a:lnTo>
                    <a:pt x="2340483" y="0"/>
                  </a:lnTo>
                  <a:lnTo>
                    <a:pt x="2341447" y="0"/>
                  </a:lnTo>
                  <a:lnTo>
                    <a:pt x="2343172" y="0"/>
                  </a:lnTo>
                  <a:lnTo>
                    <a:pt x="2349122" y="0"/>
                  </a:lnTo>
                  <a:lnTo>
                    <a:pt x="2350846" y="0"/>
                  </a:lnTo>
                  <a:lnTo>
                    <a:pt x="2390844" y="0"/>
                  </a:lnTo>
                  <a:lnTo>
                    <a:pt x="2462317" y="0"/>
                  </a:lnTo>
                  <a:lnTo>
                    <a:pt x="2499455" y="0"/>
                  </a:lnTo>
                  <a:lnTo>
                    <a:pt x="2530713" y="0"/>
                  </a:lnTo>
                  <a:lnTo>
                    <a:pt x="2547403" y="0"/>
                  </a:lnTo>
                  <a:lnTo>
                    <a:pt x="2549127" y="0"/>
                  </a:lnTo>
                  <a:lnTo>
                    <a:pt x="2581074" y="0"/>
                  </a:lnTo>
                  <a:lnTo>
                    <a:pt x="2582112" y="0"/>
                  </a:lnTo>
                  <a:cubicBezTo>
                    <a:pt x="2669530" y="0"/>
                    <a:pt x="2669530" y="0"/>
                    <a:pt x="2669530" y="0"/>
                  </a:cubicBezTo>
                  <a:lnTo>
                    <a:pt x="2678759" y="0"/>
                  </a:lnTo>
                  <a:lnTo>
                    <a:pt x="2709527" y="0"/>
                  </a:lnTo>
                  <a:lnTo>
                    <a:pt x="2711252" y="0"/>
                  </a:lnTo>
                  <a:lnTo>
                    <a:pt x="2714748" y="0"/>
                  </a:lnTo>
                  <a:lnTo>
                    <a:pt x="2719890" y="0"/>
                  </a:lnTo>
                  <a:lnTo>
                    <a:pt x="2831360" y="0"/>
                  </a:lnTo>
                  <a:lnTo>
                    <a:pt x="2833086" y="0"/>
                  </a:lnTo>
                  <a:lnTo>
                    <a:pt x="2866087" y="0"/>
                  </a:lnTo>
                  <a:lnTo>
                    <a:pt x="2918659" y="0"/>
                  </a:lnTo>
                  <a:lnTo>
                    <a:pt x="2919896" y="0"/>
                  </a:lnTo>
                  <a:lnTo>
                    <a:pt x="2920383" y="0"/>
                  </a:lnTo>
                  <a:lnTo>
                    <a:pt x="2977177" y="0"/>
                  </a:lnTo>
                  <a:lnTo>
                    <a:pt x="2978902" y="0"/>
                  </a:lnTo>
                  <a:lnTo>
                    <a:pt x="3012671" y="0"/>
                  </a:lnTo>
                  <a:lnTo>
                    <a:pt x="3014397" y="0"/>
                  </a:lnTo>
                  <a:lnTo>
                    <a:pt x="3028211" y="0"/>
                  </a:lnTo>
                  <a:lnTo>
                    <a:pt x="3030899" y="0"/>
                  </a:lnTo>
                  <a:lnTo>
                    <a:pt x="3032624" y="0"/>
                  </a:lnTo>
                  <a:lnTo>
                    <a:pt x="3038573" y="0"/>
                  </a:lnTo>
                  <a:lnTo>
                    <a:pt x="3040298" y="0"/>
                  </a:lnTo>
                  <a:lnTo>
                    <a:pt x="3082021" y="0"/>
                  </a:lnTo>
                  <a:lnTo>
                    <a:pt x="3150044" y="0"/>
                  </a:lnTo>
                  <a:lnTo>
                    <a:pt x="3218441" y="0"/>
                  </a:lnTo>
                  <a:lnTo>
                    <a:pt x="3236855" y="0"/>
                  </a:lnTo>
                  <a:lnTo>
                    <a:pt x="3269839" y="0"/>
                  </a:lnTo>
                  <a:lnTo>
                    <a:pt x="3272250" y="0"/>
                  </a:lnTo>
                  <a:lnTo>
                    <a:pt x="3320378" y="0"/>
                  </a:lnTo>
                  <a:lnTo>
                    <a:pt x="3346330" y="0"/>
                  </a:lnTo>
                  <a:lnTo>
                    <a:pt x="3357257" y="0"/>
                  </a:lnTo>
                  <a:lnTo>
                    <a:pt x="3369936" y="0"/>
                  </a:lnTo>
                  <a:lnTo>
                    <a:pt x="3398980" y="0"/>
                  </a:lnTo>
                  <a:lnTo>
                    <a:pt x="3405925" y="0"/>
                  </a:lnTo>
                  <a:cubicBezTo>
                    <a:pt x="3411066" y="0"/>
                    <a:pt x="3411066" y="0"/>
                    <a:pt x="3411066" y="0"/>
                  </a:cubicBezTo>
                  <a:lnTo>
                    <a:pt x="3520813" y="0"/>
                  </a:lnTo>
                  <a:lnTo>
                    <a:pt x="3607623" y="0"/>
                  </a:lnTo>
                  <a:lnTo>
                    <a:pt x="3608111" y="0"/>
                  </a:lnTo>
                  <a:lnTo>
                    <a:pt x="3666629" y="0"/>
                  </a:lnTo>
                  <a:lnTo>
                    <a:pt x="3702124" y="0"/>
                  </a:lnTo>
                  <a:lnTo>
                    <a:pt x="3720351" y="0"/>
                  </a:lnTo>
                  <a:lnTo>
                    <a:pt x="3728025" y="0"/>
                  </a:lnTo>
                  <a:lnTo>
                    <a:pt x="3769748" y="0"/>
                  </a:lnTo>
                  <a:cubicBezTo>
                    <a:pt x="4098793" y="0"/>
                    <a:pt x="4098793" y="0"/>
                    <a:pt x="4098793" y="0"/>
                  </a:cubicBezTo>
                  <a:cubicBezTo>
                    <a:pt x="4133877" y="0"/>
                    <a:pt x="4175977" y="24572"/>
                    <a:pt x="4193519" y="54408"/>
                  </a:cubicBezTo>
                  <a:cubicBezTo>
                    <a:pt x="4439104" y="480025"/>
                    <a:pt x="4439104" y="480025"/>
                    <a:pt x="4439104" y="480025"/>
                  </a:cubicBezTo>
                  <a:cubicBezTo>
                    <a:pt x="4456646" y="509862"/>
                    <a:pt x="4456646" y="559005"/>
                    <a:pt x="4439104" y="588843"/>
                  </a:cubicBezTo>
                  <a:cubicBezTo>
                    <a:pt x="4193519" y="1014459"/>
                    <a:pt x="4193519" y="1014459"/>
                    <a:pt x="4193519" y="1014459"/>
                  </a:cubicBezTo>
                  <a:cubicBezTo>
                    <a:pt x="4175977" y="1044295"/>
                    <a:pt x="4133877" y="1068867"/>
                    <a:pt x="4098793" y="1068867"/>
                  </a:cubicBezTo>
                  <a:lnTo>
                    <a:pt x="3728025" y="1068867"/>
                  </a:lnTo>
                  <a:lnTo>
                    <a:pt x="3607623" y="1068867"/>
                  </a:lnTo>
                  <a:lnTo>
                    <a:pt x="3411066" y="1068867"/>
                  </a:lnTo>
                  <a:lnTo>
                    <a:pt x="3357257" y="1068867"/>
                  </a:lnTo>
                  <a:lnTo>
                    <a:pt x="3236855" y="1068867"/>
                  </a:lnTo>
                  <a:lnTo>
                    <a:pt x="3040298" y="1068867"/>
                  </a:lnTo>
                  <a:lnTo>
                    <a:pt x="3038573" y="1068867"/>
                  </a:lnTo>
                  <a:lnTo>
                    <a:pt x="2919896" y="1068867"/>
                  </a:lnTo>
                  <a:lnTo>
                    <a:pt x="2866087" y="1068867"/>
                  </a:lnTo>
                  <a:lnTo>
                    <a:pt x="2719890" y="1068867"/>
                  </a:lnTo>
                  <a:lnTo>
                    <a:pt x="2669530" y="1068867"/>
                  </a:lnTo>
                  <a:lnTo>
                    <a:pt x="2549127" y="1068867"/>
                  </a:lnTo>
                  <a:lnTo>
                    <a:pt x="2547403" y="1068867"/>
                  </a:lnTo>
                  <a:lnTo>
                    <a:pt x="2350846" y="1068867"/>
                  </a:lnTo>
                  <a:lnTo>
                    <a:pt x="2349122" y="1068867"/>
                  </a:lnTo>
                  <a:lnTo>
                    <a:pt x="2228719" y="1068867"/>
                  </a:lnTo>
                  <a:lnTo>
                    <a:pt x="2178359" y="1068867"/>
                  </a:lnTo>
                  <a:lnTo>
                    <a:pt x="2032162" y="1068867"/>
                  </a:lnTo>
                  <a:lnTo>
                    <a:pt x="1978354" y="1068867"/>
                  </a:lnTo>
                  <a:lnTo>
                    <a:pt x="1859676" y="1068867"/>
                  </a:lnTo>
                  <a:lnTo>
                    <a:pt x="1857951" y="1068867"/>
                  </a:lnTo>
                  <a:lnTo>
                    <a:pt x="1826599" y="1068867"/>
                  </a:lnTo>
                  <a:lnTo>
                    <a:pt x="1661394" y="1068867"/>
                  </a:lnTo>
                  <a:lnTo>
                    <a:pt x="1540992" y="1068867"/>
                  </a:lnTo>
                  <a:lnTo>
                    <a:pt x="1531708" y="1068867"/>
                  </a:lnTo>
                  <a:lnTo>
                    <a:pt x="1487183" y="1068867"/>
                  </a:lnTo>
                  <a:lnTo>
                    <a:pt x="1335428" y="1068867"/>
                  </a:lnTo>
                  <a:lnTo>
                    <a:pt x="1290626" y="1068867"/>
                  </a:lnTo>
                  <a:lnTo>
                    <a:pt x="1170224" y="1068867"/>
                  </a:lnTo>
                  <a:lnTo>
                    <a:pt x="1138871" y="1068867"/>
                  </a:lnTo>
                  <a:lnTo>
                    <a:pt x="1040537" y="1068867"/>
                  </a:lnTo>
                  <a:lnTo>
                    <a:pt x="843980" y="1068867"/>
                  </a:lnTo>
                  <a:lnTo>
                    <a:pt x="799455" y="1068867"/>
                  </a:lnTo>
                  <a:lnTo>
                    <a:pt x="647700" y="1068867"/>
                  </a:lnTo>
                  <a:lnTo>
                    <a:pt x="352810" y="1068867"/>
                  </a:lnTo>
                  <a:cubicBezTo>
                    <a:pt x="318603" y="1068867"/>
                    <a:pt x="275626" y="1044295"/>
                    <a:pt x="258084" y="1014459"/>
                  </a:cubicBezTo>
                  <a:cubicBezTo>
                    <a:pt x="12498" y="588843"/>
                    <a:pt x="12498" y="588843"/>
                    <a:pt x="12498" y="588843"/>
                  </a:cubicBezTo>
                  <a:cubicBezTo>
                    <a:pt x="-4166" y="559005"/>
                    <a:pt x="-4166" y="509862"/>
                    <a:pt x="12498" y="480025"/>
                  </a:cubicBezTo>
                  <a:cubicBezTo>
                    <a:pt x="258084" y="54408"/>
                    <a:pt x="258084" y="54408"/>
                    <a:pt x="258084" y="54408"/>
                  </a:cubicBezTo>
                  <a:cubicBezTo>
                    <a:pt x="275626" y="24572"/>
                    <a:pt x="318603" y="0"/>
                    <a:pt x="352810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95000"/>
                  </a:schemeClr>
                </a:gs>
                <a:gs pos="0">
                  <a:srgbClr val="D3D3D3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63" name="任意多边形 62"/>
            <p:cNvSpPr>
              <a:spLocks/>
            </p:cNvSpPr>
            <p:nvPr/>
          </p:nvSpPr>
          <p:spPr bwMode="auto">
            <a:xfrm>
              <a:off x="1010779" y="325868"/>
              <a:ext cx="2628449" cy="527848"/>
            </a:xfrm>
            <a:custGeom>
              <a:avLst/>
              <a:gdLst>
                <a:gd name="connsiteX0" fmla="*/ 305125 w 4603109"/>
                <a:gd name="connsiteY0" fmla="*/ 0 h 924402"/>
                <a:gd name="connsiteX1" fmla="*/ 432894 w 4603109"/>
                <a:gd name="connsiteY1" fmla="*/ 0 h 924402"/>
                <a:gd name="connsiteX2" fmla="*/ 445336 w 4603109"/>
                <a:gd name="connsiteY2" fmla="*/ 0 h 924402"/>
                <a:gd name="connsiteX3" fmla="*/ 550703 w 4603109"/>
                <a:gd name="connsiteY3" fmla="*/ 0 h 924402"/>
                <a:gd name="connsiteX4" fmla="*/ 560158 w 4603109"/>
                <a:gd name="connsiteY4" fmla="*/ 0 h 924402"/>
                <a:gd name="connsiteX5" fmla="*/ 573105 w 4603109"/>
                <a:gd name="connsiteY5" fmla="*/ 0 h 924402"/>
                <a:gd name="connsiteX6" fmla="*/ 626202 w 4603109"/>
                <a:gd name="connsiteY6" fmla="*/ 0 h 924402"/>
                <a:gd name="connsiteX7" fmla="*/ 676811 w 4603109"/>
                <a:gd name="connsiteY7" fmla="*/ 0 h 924402"/>
                <a:gd name="connsiteX8" fmla="*/ 678472 w 4603109"/>
                <a:gd name="connsiteY8" fmla="*/ 0 h 924402"/>
                <a:gd name="connsiteX9" fmla="*/ 687927 w 4603109"/>
                <a:gd name="connsiteY9" fmla="*/ 0 h 924402"/>
                <a:gd name="connsiteX10" fmla="*/ 691402 w 4603109"/>
                <a:gd name="connsiteY10" fmla="*/ 0 h 924402"/>
                <a:gd name="connsiteX11" fmla="*/ 700371 w 4603109"/>
                <a:gd name="connsiteY11" fmla="*/ 0 h 924402"/>
                <a:gd name="connsiteX12" fmla="*/ 707508 w 4603109"/>
                <a:gd name="connsiteY12" fmla="*/ 0 h 924402"/>
                <a:gd name="connsiteX13" fmla="*/ 729909 w 4603109"/>
                <a:gd name="connsiteY13" fmla="*/ 0 h 924402"/>
                <a:gd name="connsiteX14" fmla="*/ 753971 w 4603109"/>
                <a:gd name="connsiteY14" fmla="*/ 0 h 924402"/>
                <a:gd name="connsiteX15" fmla="*/ 804580 w 4603109"/>
                <a:gd name="connsiteY15" fmla="*/ 0 h 924402"/>
                <a:gd name="connsiteX16" fmla="*/ 805737 w 4603109"/>
                <a:gd name="connsiteY16" fmla="*/ 0 h 924402"/>
                <a:gd name="connsiteX17" fmla="*/ 819171 w 4603109"/>
                <a:gd name="connsiteY17" fmla="*/ 0 h 924402"/>
                <a:gd name="connsiteX18" fmla="*/ 828140 w 4603109"/>
                <a:gd name="connsiteY18" fmla="*/ 0 h 924402"/>
                <a:gd name="connsiteX19" fmla="*/ 831615 w 4603109"/>
                <a:gd name="connsiteY19" fmla="*/ 0 h 924402"/>
                <a:gd name="connsiteX20" fmla="*/ 835277 w 4603109"/>
                <a:gd name="connsiteY20" fmla="*/ 0 h 924402"/>
                <a:gd name="connsiteX21" fmla="*/ 857678 w 4603109"/>
                <a:gd name="connsiteY21" fmla="*/ 0 h 924402"/>
                <a:gd name="connsiteX22" fmla="*/ 864889 w 4603109"/>
                <a:gd name="connsiteY22" fmla="*/ 0 h 924402"/>
                <a:gd name="connsiteX23" fmla="*/ 899900 w 4603109"/>
                <a:gd name="connsiteY23" fmla="*/ 0 h 924402"/>
                <a:gd name="connsiteX24" fmla="*/ 909341 w 4603109"/>
                <a:gd name="connsiteY24" fmla="*/ 0 h 924402"/>
                <a:gd name="connsiteX25" fmla="*/ 929965 w 4603109"/>
                <a:gd name="connsiteY25" fmla="*/ 0 h 924402"/>
                <a:gd name="connsiteX26" fmla="*/ 933506 w 4603109"/>
                <a:gd name="connsiteY26" fmla="*/ 0 h 924402"/>
                <a:gd name="connsiteX27" fmla="*/ 936982 w 4603109"/>
                <a:gd name="connsiteY27" fmla="*/ 0 h 924402"/>
                <a:gd name="connsiteX28" fmla="*/ 959384 w 4603109"/>
                <a:gd name="connsiteY28" fmla="*/ 0 h 924402"/>
                <a:gd name="connsiteX29" fmla="*/ 962542 w 4603109"/>
                <a:gd name="connsiteY29" fmla="*/ 0 h 924402"/>
                <a:gd name="connsiteX30" fmla="*/ 984943 w 4603109"/>
                <a:gd name="connsiteY30" fmla="*/ 0 h 924402"/>
                <a:gd name="connsiteX31" fmla="*/ 992658 w 4603109"/>
                <a:gd name="connsiteY31" fmla="*/ 0 h 924402"/>
                <a:gd name="connsiteX32" fmla="*/ 1012059 w 4603109"/>
                <a:gd name="connsiteY32" fmla="*/ 0 h 924402"/>
                <a:gd name="connsiteX33" fmla="*/ 1012480 w 4603109"/>
                <a:gd name="connsiteY33" fmla="*/ 0 h 924402"/>
                <a:gd name="connsiteX34" fmla="*/ 1027669 w 4603109"/>
                <a:gd name="connsiteY34" fmla="*/ 0 h 924402"/>
                <a:gd name="connsiteX35" fmla="*/ 1037110 w 4603109"/>
                <a:gd name="connsiteY35" fmla="*/ 0 h 924402"/>
                <a:gd name="connsiteX36" fmla="*/ 1040112 w 4603109"/>
                <a:gd name="connsiteY36" fmla="*/ 0 h 924402"/>
                <a:gd name="connsiteX37" fmla="*/ 1057734 w 4603109"/>
                <a:gd name="connsiteY37" fmla="*/ 0 h 924402"/>
                <a:gd name="connsiteX38" fmla="*/ 1064751 w 4603109"/>
                <a:gd name="connsiteY38" fmla="*/ 0 h 924402"/>
                <a:gd name="connsiteX39" fmla="*/ 1070177 w 4603109"/>
                <a:gd name="connsiteY39" fmla="*/ 0 h 924402"/>
                <a:gd name="connsiteX40" fmla="*/ 1072436 w 4603109"/>
                <a:gd name="connsiteY40" fmla="*/ 0 h 924402"/>
                <a:gd name="connsiteX41" fmla="*/ 1090311 w 4603109"/>
                <a:gd name="connsiteY41" fmla="*/ 0 h 924402"/>
                <a:gd name="connsiteX42" fmla="*/ 1110718 w 4603109"/>
                <a:gd name="connsiteY42" fmla="*/ 0 h 924402"/>
                <a:gd name="connsiteX43" fmla="*/ 1112712 w 4603109"/>
                <a:gd name="connsiteY43" fmla="*/ 0 h 924402"/>
                <a:gd name="connsiteX44" fmla="*/ 1116187 w 4603109"/>
                <a:gd name="connsiteY44" fmla="*/ 0 h 924402"/>
                <a:gd name="connsiteX45" fmla="*/ 1139828 w 4603109"/>
                <a:gd name="connsiteY45" fmla="*/ 0 h 924402"/>
                <a:gd name="connsiteX46" fmla="*/ 1140249 w 4603109"/>
                <a:gd name="connsiteY46" fmla="*/ 0 h 924402"/>
                <a:gd name="connsiteX47" fmla="*/ 1145480 w 4603109"/>
                <a:gd name="connsiteY47" fmla="*/ 0 h 924402"/>
                <a:gd name="connsiteX48" fmla="*/ 1152270 w 4603109"/>
                <a:gd name="connsiteY48" fmla="*/ 0 h 924402"/>
                <a:gd name="connsiteX49" fmla="*/ 1154934 w 4603109"/>
                <a:gd name="connsiteY49" fmla="*/ 0 h 924402"/>
                <a:gd name="connsiteX50" fmla="*/ 1167881 w 4603109"/>
                <a:gd name="connsiteY50" fmla="*/ 0 h 924402"/>
                <a:gd name="connsiteX51" fmla="*/ 1175544 w 4603109"/>
                <a:gd name="connsiteY51" fmla="*/ 0 h 924402"/>
                <a:gd name="connsiteX52" fmla="*/ 1184998 w 4603109"/>
                <a:gd name="connsiteY52" fmla="*/ 0 h 924402"/>
                <a:gd name="connsiteX53" fmla="*/ 1197946 w 4603109"/>
                <a:gd name="connsiteY53" fmla="*/ 0 h 924402"/>
                <a:gd name="connsiteX54" fmla="*/ 1200205 w 4603109"/>
                <a:gd name="connsiteY54" fmla="*/ 0 h 924402"/>
                <a:gd name="connsiteX55" fmla="*/ 1220978 w 4603109"/>
                <a:gd name="connsiteY55" fmla="*/ 0 h 924402"/>
                <a:gd name="connsiteX56" fmla="*/ 1238487 w 4603109"/>
                <a:gd name="connsiteY56" fmla="*/ 0 h 924402"/>
                <a:gd name="connsiteX57" fmla="*/ 1243956 w 4603109"/>
                <a:gd name="connsiteY57" fmla="*/ 0 h 924402"/>
                <a:gd name="connsiteX58" fmla="*/ 1251042 w 4603109"/>
                <a:gd name="connsiteY58" fmla="*/ 0 h 924402"/>
                <a:gd name="connsiteX59" fmla="*/ 1257637 w 4603109"/>
                <a:gd name="connsiteY59" fmla="*/ 0 h 924402"/>
                <a:gd name="connsiteX60" fmla="*/ 1271587 w 4603109"/>
                <a:gd name="connsiteY60" fmla="*/ 0 h 924402"/>
                <a:gd name="connsiteX61" fmla="*/ 1273249 w 4603109"/>
                <a:gd name="connsiteY61" fmla="*/ 0 h 924402"/>
                <a:gd name="connsiteX62" fmla="*/ 1280039 w 4603109"/>
                <a:gd name="connsiteY62" fmla="*/ 0 h 924402"/>
                <a:gd name="connsiteX63" fmla="*/ 1282703 w 4603109"/>
                <a:gd name="connsiteY63" fmla="*/ 0 h 924402"/>
                <a:gd name="connsiteX64" fmla="*/ 1286178 w 4603109"/>
                <a:gd name="connsiteY64" fmla="*/ 0 h 924402"/>
                <a:gd name="connsiteX65" fmla="*/ 1295146 w 4603109"/>
                <a:gd name="connsiteY65" fmla="*/ 0 h 924402"/>
                <a:gd name="connsiteX66" fmla="*/ 1301651 w 4603109"/>
                <a:gd name="connsiteY66" fmla="*/ 0 h 924402"/>
                <a:gd name="connsiteX67" fmla="*/ 1302284 w 4603109"/>
                <a:gd name="connsiteY67" fmla="*/ 0 h 924402"/>
                <a:gd name="connsiteX68" fmla="*/ 1303313 w 4603109"/>
                <a:gd name="connsiteY68" fmla="*/ 0 h 924402"/>
                <a:gd name="connsiteX69" fmla="*/ 1312767 w 4603109"/>
                <a:gd name="connsiteY69" fmla="*/ 0 h 924402"/>
                <a:gd name="connsiteX70" fmla="*/ 1316242 w 4603109"/>
                <a:gd name="connsiteY70" fmla="*/ 0 h 924402"/>
                <a:gd name="connsiteX71" fmla="*/ 1321886 w 4603109"/>
                <a:gd name="connsiteY71" fmla="*/ 0 h 924402"/>
                <a:gd name="connsiteX72" fmla="*/ 1324685 w 4603109"/>
                <a:gd name="connsiteY72" fmla="*/ 0 h 924402"/>
                <a:gd name="connsiteX73" fmla="*/ 1325211 w 4603109"/>
                <a:gd name="connsiteY73" fmla="*/ 0 h 924402"/>
                <a:gd name="connsiteX74" fmla="*/ 1332348 w 4603109"/>
                <a:gd name="connsiteY74" fmla="*/ 0 h 924402"/>
                <a:gd name="connsiteX75" fmla="*/ 1332714 w 4603109"/>
                <a:gd name="connsiteY75" fmla="*/ 0 h 924402"/>
                <a:gd name="connsiteX76" fmla="*/ 1333135 w 4603109"/>
                <a:gd name="connsiteY76" fmla="*/ 0 h 924402"/>
                <a:gd name="connsiteX77" fmla="*/ 1348747 w 4603109"/>
                <a:gd name="connsiteY77" fmla="*/ 0 h 924402"/>
                <a:gd name="connsiteX78" fmla="*/ 1354749 w 4603109"/>
                <a:gd name="connsiteY78" fmla="*/ 0 h 924402"/>
                <a:gd name="connsiteX79" fmla="*/ 1378811 w 4603109"/>
                <a:gd name="connsiteY79" fmla="*/ 0 h 924402"/>
                <a:gd name="connsiteX80" fmla="*/ 1383745 w 4603109"/>
                <a:gd name="connsiteY80" fmla="*/ 0 h 924402"/>
                <a:gd name="connsiteX81" fmla="*/ 1385406 w 4603109"/>
                <a:gd name="connsiteY81" fmla="*/ 0 h 924402"/>
                <a:gd name="connsiteX82" fmla="*/ 1399356 w 4603109"/>
                <a:gd name="connsiteY82" fmla="*/ 0 h 924402"/>
                <a:gd name="connsiteX83" fmla="*/ 1400513 w 4603109"/>
                <a:gd name="connsiteY83" fmla="*/ 0 h 924402"/>
                <a:gd name="connsiteX84" fmla="*/ 1413947 w 4603109"/>
                <a:gd name="connsiteY84" fmla="*/ 0 h 924402"/>
                <a:gd name="connsiteX85" fmla="*/ 1414442 w 4603109"/>
                <a:gd name="connsiteY85" fmla="*/ 0 h 924402"/>
                <a:gd name="connsiteX86" fmla="*/ 1422915 w 4603109"/>
                <a:gd name="connsiteY86" fmla="*/ 0 h 924402"/>
                <a:gd name="connsiteX87" fmla="*/ 1426390 w 4603109"/>
                <a:gd name="connsiteY87" fmla="*/ 0 h 924402"/>
                <a:gd name="connsiteX88" fmla="*/ 1429420 w 4603109"/>
                <a:gd name="connsiteY88" fmla="*/ 0 h 924402"/>
                <a:gd name="connsiteX89" fmla="*/ 1430053 w 4603109"/>
                <a:gd name="connsiteY89" fmla="*/ 0 h 924402"/>
                <a:gd name="connsiteX90" fmla="*/ 1430206 w 4603109"/>
                <a:gd name="connsiteY90" fmla="*/ 0 h 924402"/>
                <a:gd name="connsiteX91" fmla="*/ 1430577 w 4603109"/>
                <a:gd name="connsiteY91" fmla="*/ 0 h 924402"/>
                <a:gd name="connsiteX92" fmla="*/ 1436843 w 4603109"/>
                <a:gd name="connsiteY92" fmla="*/ 0 h 924402"/>
                <a:gd name="connsiteX93" fmla="*/ 1444011 w 4603109"/>
                <a:gd name="connsiteY93" fmla="*/ 0 h 924402"/>
                <a:gd name="connsiteX94" fmla="*/ 1449655 w 4603109"/>
                <a:gd name="connsiteY94" fmla="*/ 0 h 924402"/>
                <a:gd name="connsiteX95" fmla="*/ 1452454 w 4603109"/>
                <a:gd name="connsiteY95" fmla="*/ 0 h 924402"/>
                <a:gd name="connsiteX96" fmla="*/ 1452980 w 4603109"/>
                <a:gd name="connsiteY96" fmla="*/ 0 h 924402"/>
                <a:gd name="connsiteX97" fmla="*/ 1456455 w 4603109"/>
                <a:gd name="connsiteY97" fmla="*/ 0 h 924402"/>
                <a:gd name="connsiteX98" fmla="*/ 1459664 w 4603109"/>
                <a:gd name="connsiteY98" fmla="*/ 0 h 924402"/>
                <a:gd name="connsiteX99" fmla="*/ 1460117 w 4603109"/>
                <a:gd name="connsiteY99" fmla="*/ 0 h 924402"/>
                <a:gd name="connsiteX100" fmla="*/ 1460483 w 4603109"/>
                <a:gd name="connsiteY100" fmla="*/ 0 h 924402"/>
                <a:gd name="connsiteX101" fmla="*/ 1460904 w 4603109"/>
                <a:gd name="connsiteY101" fmla="*/ 0 h 924402"/>
                <a:gd name="connsiteX102" fmla="*/ 1472926 w 4603109"/>
                <a:gd name="connsiteY102" fmla="*/ 0 h 924402"/>
                <a:gd name="connsiteX103" fmla="*/ 1482518 w 4603109"/>
                <a:gd name="connsiteY103" fmla="*/ 0 h 924402"/>
                <a:gd name="connsiteX104" fmla="*/ 1489729 w 4603109"/>
                <a:gd name="connsiteY104" fmla="*/ 0 h 924402"/>
                <a:gd name="connsiteX105" fmla="*/ 1504116 w 4603109"/>
                <a:gd name="connsiteY105" fmla="*/ 0 h 924402"/>
                <a:gd name="connsiteX106" fmla="*/ 1511514 w 4603109"/>
                <a:gd name="connsiteY106" fmla="*/ 0 h 924402"/>
                <a:gd name="connsiteX107" fmla="*/ 1524740 w 4603109"/>
                <a:gd name="connsiteY107" fmla="*/ 0 h 924402"/>
                <a:gd name="connsiteX108" fmla="*/ 1528282 w 4603109"/>
                <a:gd name="connsiteY108" fmla="*/ 0 h 924402"/>
                <a:gd name="connsiteX109" fmla="*/ 1531757 w 4603109"/>
                <a:gd name="connsiteY109" fmla="*/ 0 h 924402"/>
                <a:gd name="connsiteX110" fmla="*/ 1534181 w 4603109"/>
                <a:gd name="connsiteY110" fmla="*/ 0 h 924402"/>
                <a:gd name="connsiteX111" fmla="*/ 1542211 w 4603109"/>
                <a:gd name="connsiteY111" fmla="*/ 0 h 924402"/>
                <a:gd name="connsiteX112" fmla="*/ 1554159 w 4603109"/>
                <a:gd name="connsiteY112" fmla="*/ 0 h 924402"/>
                <a:gd name="connsiteX113" fmla="*/ 1557318 w 4603109"/>
                <a:gd name="connsiteY113" fmla="*/ 0 h 924402"/>
                <a:gd name="connsiteX114" fmla="*/ 1557975 w 4603109"/>
                <a:gd name="connsiteY114" fmla="*/ 0 h 924402"/>
                <a:gd name="connsiteX115" fmla="*/ 1558346 w 4603109"/>
                <a:gd name="connsiteY115" fmla="*/ 0 h 924402"/>
                <a:gd name="connsiteX116" fmla="*/ 1561822 w 4603109"/>
                <a:gd name="connsiteY116" fmla="*/ 0 h 924402"/>
                <a:gd name="connsiteX117" fmla="*/ 1564612 w 4603109"/>
                <a:gd name="connsiteY117" fmla="*/ 0 h 924402"/>
                <a:gd name="connsiteX118" fmla="*/ 1566857 w 4603109"/>
                <a:gd name="connsiteY118" fmla="*/ 0 h 924402"/>
                <a:gd name="connsiteX119" fmla="*/ 1576919 w 4603109"/>
                <a:gd name="connsiteY119" fmla="*/ 0 h 924402"/>
                <a:gd name="connsiteX120" fmla="*/ 1579719 w 4603109"/>
                <a:gd name="connsiteY120" fmla="*/ 0 h 924402"/>
                <a:gd name="connsiteX121" fmla="*/ 1584224 w 4603109"/>
                <a:gd name="connsiteY121" fmla="*/ 0 h 924402"/>
                <a:gd name="connsiteX122" fmla="*/ 1587382 w 4603109"/>
                <a:gd name="connsiteY122" fmla="*/ 0 h 924402"/>
                <a:gd name="connsiteX123" fmla="*/ 1587433 w 4603109"/>
                <a:gd name="connsiteY123" fmla="*/ 0 h 924402"/>
                <a:gd name="connsiteX124" fmla="*/ 1600695 w 4603109"/>
                <a:gd name="connsiteY124" fmla="*/ 0 h 924402"/>
                <a:gd name="connsiteX125" fmla="*/ 1606834 w 4603109"/>
                <a:gd name="connsiteY125" fmla="*/ 0 h 924402"/>
                <a:gd name="connsiteX126" fmla="*/ 1607256 w 4603109"/>
                <a:gd name="connsiteY126" fmla="*/ 0 h 924402"/>
                <a:gd name="connsiteX127" fmla="*/ 1608325 w 4603109"/>
                <a:gd name="connsiteY127" fmla="*/ 0 h 924402"/>
                <a:gd name="connsiteX128" fmla="*/ 1609783 w 4603109"/>
                <a:gd name="connsiteY128" fmla="*/ 0 h 924402"/>
                <a:gd name="connsiteX129" fmla="*/ 1617498 w 4603109"/>
                <a:gd name="connsiteY129" fmla="*/ 0 h 924402"/>
                <a:gd name="connsiteX130" fmla="*/ 1631885 w 4603109"/>
                <a:gd name="connsiteY130" fmla="*/ 0 h 924402"/>
                <a:gd name="connsiteX131" fmla="*/ 1636899 w 4603109"/>
                <a:gd name="connsiteY131" fmla="*/ 0 h 924402"/>
                <a:gd name="connsiteX132" fmla="*/ 1637320 w 4603109"/>
                <a:gd name="connsiteY132" fmla="*/ 0 h 924402"/>
                <a:gd name="connsiteX133" fmla="*/ 1637445 w 4603109"/>
                <a:gd name="connsiteY133" fmla="*/ 0 h 924402"/>
                <a:gd name="connsiteX134" fmla="*/ 1652509 w 4603109"/>
                <a:gd name="connsiteY134" fmla="*/ 0 h 924402"/>
                <a:gd name="connsiteX135" fmla="*/ 1659526 w 4603109"/>
                <a:gd name="connsiteY135" fmla="*/ 0 h 924402"/>
                <a:gd name="connsiteX136" fmla="*/ 1661950 w 4603109"/>
                <a:gd name="connsiteY136" fmla="*/ 0 h 924402"/>
                <a:gd name="connsiteX137" fmla="*/ 1664952 w 4603109"/>
                <a:gd name="connsiteY137" fmla="*/ 0 h 924402"/>
                <a:gd name="connsiteX138" fmla="*/ 1667212 w 4603109"/>
                <a:gd name="connsiteY138" fmla="*/ 0 h 924402"/>
                <a:gd name="connsiteX139" fmla="*/ 1685087 w 4603109"/>
                <a:gd name="connsiteY139" fmla="*/ 0 h 924402"/>
                <a:gd name="connsiteX140" fmla="*/ 1689591 w 4603109"/>
                <a:gd name="connsiteY140" fmla="*/ 0 h 924402"/>
                <a:gd name="connsiteX141" fmla="*/ 1694626 w 4603109"/>
                <a:gd name="connsiteY141" fmla="*/ 0 h 924402"/>
                <a:gd name="connsiteX142" fmla="*/ 1697276 w 4603109"/>
                <a:gd name="connsiteY142" fmla="*/ 0 h 924402"/>
                <a:gd name="connsiteX143" fmla="*/ 1698000 w 4603109"/>
                <a:gd name="connsiteY143" fmla="*/ 0 h 924402"/>
                <a:gd name="connsiteX144" fmla="*/ 1704688 w 4603109"/>
                <a:gd name="connsiteY144" fmla="*/ 0 h 924402"/>
                <a:gd name="connsiteX145" fmla="*/ 1707488 w 4603109"/>
                <a:gd name="connsiteY145" fmla="*/ 0 h 924402"/>
                <a:gd name="connsiteX146" fmla="*/ 1710963 w 4603109"/>
                <a:gd name="connsiteY146" fmla="*/ 0 h 924402"/>
                <a:gd name="connsiteX147" fmla="*/ 1715151 w 4603109"/>
                <a:gd name="connsiteY147" fmla="*/ 0 h 924402"/>
                <a:gd name="connsiteX148" fmla="*/ 1721928 w 4603109"/>
                <a:gd name="connsiteY148" fmla="*/ 0 h 924402"/>
                <a:gd name="connsiteX149" fmla="*/ 1734603 w 4603109"/>
                <a:gd name="connsiteY149" fmla="*/ 0 h 924402"/>
                <a:gd name="connsiteX150" fmla="*/ 1735025 w 4603109"/>
                <a:gd name="connsiteY150" fmla="*/ 0 h 924402"/>
                <a:gd name="connsiteX151" fmla="*/ 1735558 w 4603109"/>
                <a:gd name="connsiteY151" fmla="*/ 0 h 924402"/>
                <a:gd name="connsiteX152" fmla="*/ 1736094 w 4603109"/>
                <a:gd name="connsiteY152" fmla="*/ 0 h 924402"/>
                <a:gd name="connsiteX153" fmla="*/ 1737552 w 4603109"/>
                <a:gd name="connsiteY153" fmla="*/ 0 h 924402"/>
                <a:gd name="connsiteX154" fmla="*/ 1741027 w 4603109"/>
                <a:gd name="connsiteY154" fmla="*/ 0 h 924402"/>
                <a:gd name="connsiteX155" fmla="*/ 1747046 w 4603109"/>
                <a:gd name="connsiteY155" fmla="*/ 0 h 924402"/>
                <a:gd name="connsiteX156" fmla="*/ 1748537 w 4603109"/>
                <a:gd name="connsiteY156" fmla="*/ 0 h 924402"/>
                <a:gd name="connsiteX157" fmla="*/ 1753052 w 4603109"/>
                <a:gd name="connsiteY157" fmla="*/ 0 h 924402"/>
                <a:gd name="connsiteX158" fmla="*/ 1757499 w 4603109"/>
                <a:gd name="connsiteY158" fmla="*/ 0 h 924402"/>
                <a:gd name="connsiteX159" fmla="*/ 1764668 w 4603109"/>
                <a:gd name="connsiteY159" fmla="*/ 0 h 924402"/>
                <a:gd name="connsiteX160" fmla="*/ 1765089 w 4603109"/>
                <a:gd name="connsiteY160" fmla="*/ 0 h 924402"/>
                <a:gd name="connsiteX161" fmla="*/ 1765214 w 4603109"/>
                <a:gd name="connsiteY161" fmla="*/ 0 h 924402"/>
                <a:gd name="connsiteX162" fmla="*/ 1770320 w 4603109"/>
                <a:gd name="connsiteY162" fmla="*/ 0 h 924402"/>
                <a:gd name="connsiteX163" fmla="*/ 1777110 w 4603109"/>
                <a:gd name="connsiteY163" fmla="*/ 0 h 924402"/>
                <a:gd name="connsiteX164" fmla="*/ 1779774 w 4603109"/>
                <a:gd name="connsiteY164" fmla="*/ 0 h 924402"/>
                <a:gd name="connsiteX165" fmla="*/ 1792721 w 4603109"/>
                <a:gd name="connsiteY165" fmla="*/ 0 h 924402"/>
                <a:gd name="connsiteX166" fmla="*/ 1794981 w 4603109"/>
                <a:gd name="connsiteY166" fmla="*/ 0 h 924402"/>
                <a:gd name="connsiteX167" fmla="*/ 1825045 w 4603109"/>
                <a:gd name="connsiteY167" fmla="*/ 0 h 924402"/>
                <a:gd name="connsiteX168" fmla="*/ 1825769 w 4603109"/>
                <a:gd name="connsiteY168" fmla="*/ 0 h 924402"/>
                <a:gd name="connsiteX169" fmla="*/ 1838732 w 4603109"/>
                <a:gd name="connsiteY169" fmla="*/ 0 h 924402"/>
                <a:gd name="connsiteX170" fmla="*/ 1845818 w 4603109"/>
                <a:gd name="connsiteY170" fmla="*/ 0 h 924402"/>
                <a:gd name="connsiteX171" fmla="*/ 1849697 w 4603109"/>
                <a:gd name="connsiteY171" fmla="*/ 0 h 924402"/>
                <a:gd name="connsiteX172" fmla="*/ 1852412 w 4603109"/>
                <a:gd name="connsiteY172" fmla="*/ 0 h 924402"/>
                <a:gd name="connsiteX173" fmla="*/ 1853903 w 4603109"/>
                <a:gd name="connsiteY173" fmla="*/ 0 h 924402"/>
                <a:gd name="connsiteX174" fmla="*/ 1863327 w 4603109"/>
                <a:gd name="connsiteY174" fmla="*/ 0 h 924402"/>
                <a:gd name="connsiteX175" fmla="*/ 1868796 w 4603109"/>
                <a:gd name="connsiteY175" fmla="*/ 0 h 924402"/>
                <a:gd name="connsiteX176" fmla="*/ 1874815 w 4603109"/>
                <a:gd name="connsiteY176" fmla="*/ 0 h 924402"/>
                <a:gd name="connsiteX177" fmla="*/ 1876306 w 4603109"/>
                <a:gd name="connsiteY177" fmla="*/ 0 h 924402"/>
                <a:gd name="connsiteX178" fmla="*/ 1880821 w 4603109"/>
                <a:gd name="connsiteY178" fmla="*/ 0 h 924402"/>
                <a:gd name="connsiteX179" fmla="*/ 1882477 w 4603109"/>
                <a:gd name="connsiteY179" fmla="*/ 0 h 924402"/>
                <a:gd name="connsiteX180" fmla="*/ 1883936 w 4603109"/>
                <a:gd name="connsiteY180" fmla="*/ 0 h 924402"/>
                <a:gd name="connsiteX181" fmla="*/ 1885268 w 4603109"/>
                <a:gd name="connsiteY181" fmla="*/ 0 h 924402"/>
                <a:gd name="connsiteX182" fmla="*/ 1896427 w 4603109"/>
                <a:gd name="connsiteY182" fmla="*/ 0 h 924402"/>
                <a:gd name="connsiteX183" fmla="*/ 1898089 w 4603109"/>
                <a:gd name="connsiteY183" fmla="*/ 0 h 924402"/>
                <a:gd name="connsiteX184" fmla="*/ 1904879 w 4603109"/>
                <a:gd name="connsiteY184" fmla="*/ 0 h 924402"/>
                <a:gd name="connsiteX185" fmla="*/ 1907543 w 4603109"/>
                <a:gd name="connsiteY185" fmla="*/ 0 h 924402"/>
                <a:gd name="connsiteX186" fmla="*/ 1911018 w 4603109"/>
                <a:gd name="connsiteY186" fmla="*/ 0 h 924402"/>
                <a:gd name="connsiteX187" fmla="*/ 1919986 w 4603109"/>
                <a:gd name="connsiteY187" fmla="*/ 0 h 924402"/>
                <a:gd name="connsiteX188" fmla="*/ 1927124 w 4603109"/>
                <a:gd name="connsiteY188" fmla="*/ 0 h 924402"/>
                <a:gd name="connsiteX189" fmla="*/ 1927489 w 4603109"/>
                <a:gd name="connsiteY189" fmla="*/ 0 h 924402"/>
                <a:gd name="connsiteX190" fmla="*/ 1927911 w 4603109"/>
                <a:gd name="connsiteY190" fmla="*/ 0 h 924402"/>
                <a:gd name="connsiteX191" fmla="*/ 1929402 w 4603109"/>
                <a:gd name="connsiteY191" fmla="*/ 0 h 924402"/>
                <a:gd name="connsiteX192" fmla="*/ 1946726 w 4603109"/>
                <a:gd name="connsiteY192" fmla="*/ 0 h 924402"/>
                <a:gd name="connsiteX193" fmla="*/ 1949525 w 4603109"/>
                <a:gd name="connsiteY193" fmla="*/ 0 h 924402"/>
                <a:gd name="connsiteX194" fmla="*/ 1957554 w 4603109"/>
                <a:gd name="connsiteY194" fmla="*/ 0 h 924402"/>
                <a:gd name="connsiteX195" fmla="*/ 1957975 w 4603109"/>
                <a:gd name="connsiteY195" fmla="*/ 0 h 924402"/>
                <a:gd name="connsiteX196" fmla="*/ 1973587 w 4603109"/>
                <a:gd name="connsiteY196" fmla="*/ 0 h 924402"/>
                <a:gd name="connsiteX197" fmla="*/ 1978520 w 4603109"/>
                <a:gd name="connsiteY197" fmla="*/ 0 h 924402"/>
                <a:gd name="connsiteX198" fmla="*/ 1980012 w 4603109"/>
                <a:gd name="connsiteY198" fmla="*/ 0 h 924402"/>
                <a:gd name="connsiteX199" fmla="*/ 1980181 w 4603109"/>
                <a:gd name="connsiteY199" fmla="*/ 0 h 924402"/>
                <a:gd name="connsiteX200" fmla="*/ 1981672 w 4603109"/>
                <a:gd name="connsiteY200" fmla="*/ 0 h 924402"/>
                <a:gd name="connsiteX201" fmla="*/ 2008585 w 4603109"/>
                <a:gd name="connsiteY201" fmla="*/ 0 h 924402"/>
                <a:gd name="connsiteX202" fmla="*/ 2009218 w 4603109"/>
                <a:gd name="connsiteY202" fmla="*/ 0 h 924402"/>
                <a:gd name="connsiteX203" fmla="*/ 2010246 w 4603109"/>
                <a:gd name="connsiteY203" fmla="*/ 0 h 924402"/>
                <a:gd name="connsiteX204" fmla="*/ 2010709 w 4603109"/>
                <a:gd name="connsiteY204" fmla="*/ 0 h 924402"/>
                <a:gd name="connsiteX205" fmla="*/ 2011705 w 4603109"/>
                <a:gd name="connsiteY205" fmla="*/ 0 h 924402"/>
                <a:gd name="connsiteX206" fmla="*/ 2024147 w 4603109"/>
                <a:gd name="connsiteY206" fmla="*/ 0 h 924402"/>
                <a:gd name="connsiteX207" fmla="*/ 2024196 w 4603109"/>
                <a:gd name="connsiteY207" fmla="*/ 0 h 924402"/>
                <a:gd name="connsiteX208" fmla="*/ 2024981 w 4603109"/>
                <a:gd name="connsiteY208" fmla="*/ 0 h 924402"/>
                <a:gd name="connsiteX209" fmla="*/ 2025353 w 4603109"/>
                <a:gd name="connsiteY209" fmla="*/ 0 h 924402"/>
                <a:gd name="connsiteX210" fmla="*/ 2026473 w 4603109"/>
                <a:gd name="connsiteY210" fmla="*/ 0 h 924402"/>
                <a:gd name="connsiteX211" fmla="*/ 2031619 w 4603109"/>
                <a:gd name="connsiteY211" fmla="*/ 0 h 924402"/>
                <a:gd name="connsiteX212" fmla="*/ 2033110 w 4603109"/>
                <a:gd name="connsiteY212" fmla="*/ 0 h 924402"/>
                <a:gd name="connsiteX213" fmla="*/ 2038787 w 4603109"/>
                <a:gd name="connsiteY213" fmla="*/ 0 h 924402"/>
                <a:gd name="connsiteX214" fmla="*/ 2039282 w 4603109"/>
                <a:gd name="connsiteY214" fmla="*/ 0 h 924402"/>
                <a:gd name="connsiteX215" fmla="*/ 2047755 w 4603109"/>
                <a:gd name="connsiteY215" fmla="*/ 0 h 924402"/>
                <a:gd name="connsiteX216" fmla="*/ 2051230 w 4603109"/>
                <a:gd name="connsiteY216" fmla="*/ 0 h 924402"/>
                <a:gd name="connsiteX217" fmla="*/ 2054893 w 4603109"/>
                <a:gd name="connsiteY217" fmla="*/ 0 h 924402"/>
                <a:gd name="connsiteX218" fmla="*/ 2055046 w 4603109"/>
                <a:gd name="connsiteY218" fmla="*/ 0 h 924402"/>
                <a:gd name="connsiteX219" fmla="*/ 2055258 w 4603109"/>
                <a:gd name="connsiteY219" fmla="*/ 0 h 924402"/>
                <a:gd name="connsiteX220" fmla="*/ 2055680 w 4603109"/>
                <a:gd name="connsiteY220" fmla="*/ 0 h 924402"/>
                <a:gd name="connsiteX221" fmla="*/ 2057171 w 4603109"/>
                <a:gd name="connsiteY221" fmla="*/ 0 h 924402"/>
                <a:gd name="connsiteX222" fmla="*/ 2061683 w 4603109"/>
                <a:gd name="connsiteY222" fmla="*/ 0 h 924402"/>
                <a:gd name="connsiteX223" fmla="*/ 2067702 w 4603109"/>
                <a:gd name="connsiteY223" fmla="*/ 0 h 924402"/>
                <a:gd name="connsiteX224" fmla="*/ 2074495 w 4603109"/>
                <a:gd name="connsiteY224" fmla="*/ 0 h 924402"/>
                <a:gd name="connsiteX225" fmla="*/ 2077294 w 4603109"/>
                <a:gd name="connsiteY225" fmla="*/ 0 h 924402"/>
                <a:gd name="connsiteX226" fmla="*/ 2084504 w 4603109"/>
                <a:gd name="connsiteY226" fmla="*/ 0 h 924402"/>
                <a:gd name="connsiteX227" fmla="*/ 2085323 w 4603109"/>
                <a:gd name="connsiteY227" fmla="*/ 0 h 924402"/>
                <a:gd name="connsiteX228" fmla="*/ 2085744 w 4603109"/>
                <a:gd name="connsiteY228" fmla="*/ 0 h 924402"/>
                <a:gd name="connsiteX229" fmla="*/ 2097766 w 4603109"/>
                <a:gd name="connsiteY229" fmla="*/ 0 h 924402"/>
                <a:gd name="connsiteX230" fmla="*/ 2106289 w 4603109"/>
                <a:gd name="connsiteY230" fmla="*/ 0 h 924402"/>
                <a:gd name="connsiteX231" fmla="*/ 2107781 w 4603109"/>
                <a:gd name="connsiteY231" fmla="*/ 0 h 924402"/>
                <a:gd name="connsiteX232" fmla="*/ 2128956 w 4603109"/>
                <a:gd name="connsiteY232" fmla="*/ 0 h 924402"/>
                <a:gd name="connsiteX233" fmla="*/ 2129514 w 4603109"/>
                <a:gd name="connsiteY233" fmla="*/ 0 h 924402"/>
                <a:gd name="connsiteX234" fmla="*/ 2136354 w 4603109"/>
                <a:gd name="connsiteY234" fmla="*/ 0 h 924402"/>
                <a:gd name="connsiteX235" fmla="*/ 2136987 w 4603109"/>
                <a:gd name="connsiteY235" fmla="*/ 0 h 924402"/>
                <a:gd name="connsiteX236" fmla="*/ 2138478 w 4603109"/>
                <a:gd name="connsiteY236" fmla="*/ 0 h 924402"/>
                <a:gd name="connsiteX237" fmla="*/ 2151916 w 4603109"/>
                <a:gd name="connsiteY237" fmla="*/ 0 h 924402"/>
                <a:gd name="connsiteX238" fmla="*/ 2152750 w 4603109"/>
                <a:gd name="connsiteY238" fmla="*/ 0 h 924402"/>
                <a:gd name="connsiteX239" fmla="*/ 2153122 w 4603109"/>
                <a:gd name="connsiteY239" fmla="*/ 0 h 924402"/>
                <a:gd name="connsiteX240" fmla="*/ 2154242 w 4603109"/>
                <a:gd name="connsiteY240" fmla="*/ 0 h 924402"/>
                <a:gd name="connsiteX241" fmla="*/ 2156597 w 4603109"/>
                <a:gd name="connsiteY241" fmla="*/ 0 h 924402"/>
                <a:gd name="connsiteX242" fmla="*/ 2159388 w 4603109"/>
                <a:gd name="connsiteY242" fmla="*/ 0 h 924402"/>
                <a:gd name="connsiteX243" fmla="*/ 2160879 w 4603109"/>
                <a:gd name="connsiteY243" fmla="*/ 0 h 924402"/>
                <a:gd name="connsiteX244" fmla="*/ 2161633 w 4603109"/>
                <a:gd name="connsiteY244" fmla="*/ 0 h 924402"/>
                <a:gd name="connsiteX245" fmla="*/ 2167051 w 4603109"/>
                <a:gd name="connsiteY245" fmla="*/ 0 h 924402"/>
                <a:gd name="connsiteX246" fmla="*/ 2178999 w 4603109"/>
                <a:gd name="connsiteY246" fmla="*/ 0 h 924402"/>
                <a:gd name="connsiteX247" fmla="*/ 2182158 w 4603109"/>
                <a:gd name="connsiteY247" fmla="*/ 0 h 924402"/>
                <a:gd name="connsiteX248" fmla="*/ 2182815 w 4603109"/>
                <a:gd name="connsiteY248" fmla="*/ 0 h 924402"/>
                <a:gd name="connsiteX249" fmla="*/ 2188666 w 4603109"/>
                <a:gd name="connsiteY249" fmla="*/ 0 h 924402"/>
                <a:gd name="connsiteX250" fmla="*/ 2189452 w 4603109"/>
                <a:gd name="connsiteY250" fmla="*/ 0 h 924402"/>
                <a:gd name="connsiteX251" fmla="*/ 2191697 w 4603109"/>
                <a:gd name="connsiteY251" fmla="*/ 0 h 924402"/>
                <a:gd name="connsiteX252" fmla="*/ 2195471 w 4603109"/>
                <a:gd name="connsiteY252" fmla="*/ 0 h 924402"/>
                <a:gd name="connsiteX253" fmla="*/ 2201759 w 4603109"/>
                <a:gd name="connsiteY253" fmla="*/ 0 h 924402"/>
                <a:gd name="connsiteX254" fmla="*/ 2203100 w 4603109"/>
                <a:gd name="connsiteY254" fmla="*/ 0 h 924402"/>
                <a:gd name="connsiteX255" fmla="*/ 2204559 w 4603109"/>
                <a:gd name="connsiteY255" fmla="*/ 0 h 924402"/>
                <a:gd name="connsiteX256" fmla="*/ 2204591 w 4603109"/>
                <a:gd name="connsiteY256" fmla="*/ 0 h 924402"/>
                <a:gd name="connsiteX257" fmla="*/ 2212273 w 4603109"/>
                <a:gd name="connsiteY257" fmla="*/ 0 h 924402"/>
                <a:gd name="connsiteX258" fmla="*/ 2225535 w 4603109"/>
                <a:gd name="connsiteY258" fmla="*/ 0 h 924402"/>
                <a:gd name="connsiteX259" fmla="*/ 2231674 w 4603109"/>
                <a:gd name="connsiteY259" fmla="*/ 0 h 924402"/>
                <a:gd name="connsiteX260" fmla="*/ 2232096 w 4603109"/>
                <a:gd name="connsiteY260" fmla="*/ 0 h 924402"/>
                <a:gd name="connsiteX261" fmla="*/ 2232220 w 4603109"/>
                <a:gd name="connsiteY261" fmla="*/ 0 h 924402"/>
                <a:gd name="connsiteX262" fmla="*/ 2233118 w 4603109"/>
                <a:gd name="connsiteY262" fmla="*/ 0 h 924402"/>
                <a:gd name="connsiteX263" fmla="*/ 2233165 w 4603109"/>
                <a:gd name="connsiteY263" fmla="*/ 0 h 924402"/>
                <a:gd name="connsiteX264" fmla="*/ 2256725 w 4603109"/>
                <a:gd name="connsiteY264" fmla="*/ 0 h 924402"/>
                <a:gd name="connsiteX265" fmla="*/ 2257283 w 4603109"/>
                <a:gd name="connsiteY265" fmla="*/ 0 h 924402"/>
                <a:gd name="connsiteX266" fmla="*/ 2262285 w 4603109"/>
                <a:gd name="connsiteY266" fmla="*/ 0 h 924402"/>
                <a:gd name="connsiteX267" fmla="*/ 2284366 w 4603109"/>
                <a:gd name="connsiteY267" fmla="*/ 0 h 924402"/>
                <a:gd name="connsiteX268" fmla="*/ 2289402 w 4603109"/>
                <a:gd name="connsiteY268" fmla="*/ 0 h 924402"/>
                <a:gd name="connsiteX269" fmla="*/ 2292052 w 4603109"/>
                <a:gd name="connsiteY269" fmla="*/ 0 h 924402"/>
                <a:gd name="connsiteX270" fmla="*/ 2299271 w 4603109"/>
                <a:gd name="connsiteY270" fmla="*/ 0 h 924402"/>
                <a:gd name="connsiteX271" fmla="*/ 2308721 w 4603109"/>
                <a:gd name="connsiteY271" fmla="*/ 0 h 924402"/>
                <a:gd name="connsiteX272" fmla="*/ 2309927 w 4603109"/>
                <a:gd name="connsiteY272" fmla="*/ 0 h 924402"/>
                <a:gd name="connsiteX273" fmla="*/ 2316435 w 4603109"/>
                <a:gd name="connsiteY273" fmla="*/ 0 h 924402"/>
                <a:gd name="connsiteX274" fmla="*/ 2316703 w 4603109"/>
                <a:gd name="connsiteY274" fmla="*/ 0 h 924402"/>
                <a:gd name="connsiteX275" fmla="*/ 2319466 w 4603109"/>
                <a:gd name="connsiteY275" fmla="*/ 0 h 924402"/>
                <a:gd name="connsiteX276" fmla="*/ 2322840 w 4603109"/>
                <a:gd name="connsiteY276" fmla="*/ 0 h 924402"/>
                <a:gd name="connsiteX277" fmla="*/ 2329528 w 4603109"/>
                <a:gd name="connsiteY277" fmla="*/ 0 h 924402"/>
                <a:gd name="connsiteX278" fmla="*/ 2330869 w 4603109"/>
                <a:gd name="connsiteY278" fmla="*/ 0 h 924402"/>
                <a:gd name="connsiteX279" fmla="*/ 2332328 w 4603109"/>
                <a:gd name="connsiteY279" fmla="*/ 0 h 924402"/>
                <a:gd name="connsiteX280" fmla="*/ 2332360 w 4603109"/>
                <a:gd name="connsiteY280" fmla="*/ 0 h 924402"/>
                <a:gd name="connsiteX281" fmla="*/ 2335803 w 4603109"/>
                <a:gd name="connsiteY281" fmla="*/ 0 h 924402"/>
                <a:gd name="connsiteX282" fmla="*/ 2343312 w 4603109"/>
                <a:gd name="connsiteY282" fmla="*/ 0 h 924402"/>
                <a:gd name="connsiteX283" fmla="*/ 2344804 w 4603109"/>
                <a:gd name="connsiteY283" fmla="*/ 0 h 924402"/>
                <a:gd name="connsiteX284" fmla="*/ 2346768 w 4603109"/>
                <a:gd name="connsiteY284" fmla="*/ 0 h 924402"/>
                <a:gd name="connsiteX285" fmla="*/ 2347827 w 4603109"/>
                <a:gd name="connsiteY285" fmla="*/ 0 h 924402"/>
                <a:gd name="connsiteX286" fmla="*/ 2352274 w 4603109"/>
                <a:gd name="connsiteY286" fmla="*/ 0 h 924402"/>
                <a:gd name="connsiteX287" fmla="*/ 2359443 w 4603109"/>
                <a:gd name="connsiteY287" fmla="*/ 0 h 924402"/>
                <a:gd name="connsiteX288" fmla="*/ 2359865 w 4603109"/>
                <a:gd name="connsiteY288" fmla="*/ 0 h 924402"/>
                <a:gd name="connsiteX289" fmla="*/ 2359989 w 4603109"/>
                <a:gd name="connsiteY289" fmla="*/ 0 h 924402"/>
                <a:gd name="connsiteX290" fmla="*/ 2360887 w 4603109"/>
                <a:gd name="connsiteY290" fmla="*/ 0 h 924402"/>
                <a:gd name="connsiteX291" fmla="*/ 2360934 w 4603109"/>
                <a:gd name="connsiteY291" fmla="*/ 0 h 924402"/>
                <a:gd name="connsiteX292" fmla="*/ 2371886 w 4603109"/>
                <a:gd name="connsiteY292" fmla="*/ 0 h 924402"/>
                <a:gd name="connsiteX293" fmla="*/ 2373377 w 4603109"/>
                <a:gd name="connsiteY293" fmla="*/ 0 h 924402"/>
                <a:gd name="connsiteX294" fmla="*/ 2377892 w 4603109"/>
                <a:gd name="connsiteY294" fmla="*/ 0 h 924402"/>
                <a:gd name="connsiteX295" fmla="*/ 2382339 w 4603109"/>
                <a:gd name="connsiteY295" fmla="*/ 0 h 924402"/>
                <a:gd name="connsiteX296" fmla="*/ 2390054 w 4603109"/>
                <a:gd name="connsiteY296" fmla="*/ 0 h 924402"/>
                <a:gd name="connsiteX297" fmla="*/ 2419821 w 4603109"/>
                <a:gd name="connsiteY297" fmla="*/ 0 h 924402"/>
                <a:gd name="connsiteX298" fmla="*/ 2427040 w 4603109"/>
                <a:gd name="connsiteY298" fmla="*/ 0 h 924402"/>
                <a:gd name="connsiteX299" fmla="*/ 2436490 w 4603109"/>
                <a:gd name="connsiteY299" fmla="*/ 0 h 924402"/>
                <a:gd name="connsiteX300" fmla="*/ 2444472 w 4603109"/>
                <a:gd name="connsiteY300" fmla="*/ 0 h 924402"/>
                <a:gd name="connsiteX301" fmla="*/ 2448678 w 4603109"/>
                <a:gd name="connsiteY301" fmla="*/ 0 h 924402"/>
                <a:gd name="connsiteX302" fmla="*/ 2450171 w 4603109"/>
                <a:gd name="connsiteY302" fmla="*/ 0 h 924402"/>
                <a:gd name="connsiteX303" fmla="*/ 2450609 w 4603109"/>
                <a:gd name="connsiteY303" fmla="*/ 0 h 924402"/>
                <a:gd name="connsiteX304" fmla="*/ 2463572 w 4603109"/>
                <a:gd name="connsiteY304" fmla="*/ 0 h 924402"/>
                <a:gd name="connsiteX305" fmla="*/ 2471081 w 4603109"/>
                <a:gd name="connsiteY305" fmla="*/ 0 h 924402"/>
                <a:gd name="connsiteX306" fmla="*/ 2472573 w 4603109"/>
                <a:gd name="connsiteY306" fmla="*/ 0 h 924402"/>
                <a:gd name="connsiteX307" fmla="*/ 2474537 w 4603109"/>
                <a:gd name="connsiteY307" fmla="*/ 0 h 924402"/>
                <a:gd name="connsiteX308" fmla="*/ 2475596 w 4603109"/>
                <a:gd name="connsiteY308" fmla="*/ 0 h 924402"/>
                <a:gd name="connsiteX309" fmla="*/ 2477252 w 4603109"/>
                <a:gd name="connsiteY309" fmla="*/ 0 h 924402"/>
                <a:gd name="connsiteX310" fmla="*/ 2478712 w 4603109"/>
                <a:gd name="connsiteY310" fmla="*/ 0 h 924402"/>
                <a:gd name="connsiteX311" fmla="*/ 2478743 w 4603109"/>
                <a:gd name="connsiteY311" fmla="*/ 0 h 924402"/>
                <a:gd name="connsiteX312" fmla="*/ 2480043 w 4603109"/>
                <a:gd name="connsiteY312" fmla="*/ 0 h 924402"/>
                <a:gd name="connsiteX313" fmla="*/ 2499655 w 4603109"/>
                <a:gd name="connsiteY313" fmla="*/ 0 h 924402"/>
                <a:gd name="connsiteX314" fmla="*/ 2501146 w 4603109"/>
                <a:gd name="connsiteY314" fmla="*/ 0 h 924402"/>
                <a:gd name="connsiteX315" fmla="*/ 2505661 w 4603109"/>
                <a:gd name="connsiteY315" fmla="*/ 0 h 924402"/>
                <a:gd name="connsiteX316" fmla="*/ 2508776 w 4603109"/>
                <a:gd name="connsiteY316" fmla="*/ 0 h 924402"/>
                <a:gd name="connsiteX317" fmla="*/ 2510108 w 4603109"/>
                <a:gd name="connsiteY317" fmla="*/ 0 h 924402"/>
                <a:gd name="connsiteX318" fmla="*/ 2524178 w 4603109"/>
                <a:gd name="connsiteY318" fmla="*/ 0 h 924402"/>
                <a:gd name="connsiteX319" fmla="*/ 2525248 w 4603109"/>
                <a:gd name="connsiteY319" fmla="*/ 0 h 924402"/>
                <a:gd name="connsiteX320" fmla="*/ 2525669 w 4603109"/>
                <a:gd name="connsiteY320" fmla="*/ 0 h 924402"/>
                <a:gd name="connsiteX321" fmla="*/ 2552329 w 4603109"/>
                <a:gd name="connsiteY321" fmla="*/ 0 h 924402"/>
                <a:gd name="connsiteX322" fmla="*/ 2552751 w 4603109"/>
                <a:gd name="connsiteY322" fmla="*/ 0 h 924402"/>
                <a:gd name="connsiteX323" fmla="*/ 2554242 w 4603109"/>
                <a:gd name="connsiteY323" fmla="*/ 0 h 924402"/>
                <a:gd name="connsiteX324" fmla="*/ 2574787 w 4603109"/>
                <a:gd name="connsiteY324" fmla="*/ 0 h 924402"/>
                <a:gd name="connsiteX325" fmla="*/ 2576279 w 4603109"/>
                <a:gd name="connsiteY325" fmla="*/ 0 h 924402"/>
                <a:gd name="connsiteX326" fmla="*/ 2576447 w 4603109"/>
                <a:gd name="connsiteY326" fmla="*/ 0 h 924402"/>
                <a:gd name="connsiteX327" fmla="*/ 2577940 w 4603109"/>
                <a:gd name="connsiteY327" fmla="*/ 0 h 924402"/>
                <a:gd name="connsiteX328" fmla="*/ 2603360 w 4603109"/>
                <a:gd name="connsiteY328" fmla="*/ 0 h 924402"/>
                <a:gd name="connsiteX329" fmla="*/ 2604852 w 4603109"/>
                <a:gd name="connsiteY329" fmla="*/ 0 h 924402"/>
                <a:gd name="connsiteX330" fmla="*/ 2605021 w 4603109"/>
                <a:gd name="connsiteY330" fmla="*/ 0 h 924402"/>
                <a:gd name="connsiteX331" fmla="*/ 2605484 w 4603109"/>
                <a:gd name="connsiteY331" fmla="*/ 0 h 924402"/>
                <a:gd name="connsiteX332" fmla="*/ 2606481 w 4603109"/>
                <a:gd name="connsiteY332" fmla="*/ 0 h 924402"/>
                <a:gd name="connsiteX333" fmla="*/ 2606512 w 4603109"/>
                <a:gd name="connsiteY333" fmla="*/ 0 h 924402"/>
                <a:gd name="connsiteX334" fmla="*/ 2606976 w 4603109"/>
                <a:gd name="connsiteY334" fmla="*/ 0 h 924402"/>
                <a:gd name="connsiteX335" fmla="*/ 2618923 w 4603109"/>
                <a:gd name="connsiteY335" fmla="*/ 0 h 924402"/>
                <a:gd name="connsiteX336" fmla="*/ 2621248 w 4603109"/>
                <a:gd name="connsiteY336" fmla="*/ 0 h 924402"/>
                <a:gd name="connsiteX337" fmla="*/ 2622740 w 4603109"/>
                <a:gd name="connsiteY337" fmla="*/ 0 h 924402"/>
                <a:gd name="connsiteX338" fmla="*/ 2627885 w 4603109"/>
                <a:gd name="connsiteY338" fmla="*/ 0 h 924402"/>
                <a:gd name="connsiteX339" fmla="*/ 2629377 w 4603109"/>
                <a:gd name="connsiteY339" fmla="*/ 0 h 924402"/>
                <a:gd name="connsiteX340" fmla="*/ 2634058 w 4603109"/>
                <a:gd name="connsiteY340" fmla="*/ 0 h 924402"/>
                <a:gd name="connsiteX341" fmla="*/ 2635549 w 4603109"/>
                <a:gd name="connsiteY341" fmla="*/ 0 h 924402"/>
                <a:gd name="connsiteX342" fmla="*/ 2636545 w 4603109"/>
                <a:gd name="connsiteY342" fmla="*/ 0 h 924402"/>
                <a:gd name="connsiteX343" fmla="*/ 2648987 w 4603109"/>
                <a:gd name="connsiteY343" fmla="*/ 0 h 924402"/>
                <a:gd name="connsiteX344" fmla="*/ 2649821 w 4603109"/>
                <a:gd name="connsiteY344" fmla="*/ 0 h 924402"/>
                <a:gd name="connsiteX345" fmla="*/ 2651313 w 4603109"/>
                <a:gd name="connsiteY345" fmla="*/ 0 h 924402"/>
                <a:gd name="connsiteX346" fmla="*/ 2651947 w 4603109"/>
                <a:gd name="connsiteY346" fmla="*/ 0 h 924402"/>
                <a:gd name="connsiteX347" fmla="*/ 2653017 w 4603109"/>
                <a:gd name="connsiteY347" fmla="*/ 0 h 924402"/>
                <a:gd name="connsiteX348" fmla="*/ 2653438 w 4603109"/>
                <a:gd name="connsiteY348" fmla="*/ 0 h 924402"/>
                <a:gd name="connsiteX349" fmla="*/ 2656459 w 4603109"/>
                <a:gd name="connsiteY349" fmla="*/ 0 h 924402"/>
                <a:gd name="connsiteX350" fmla="*/ 2657950 w 4603109"/>
                <a:gd name="connsiteY350" fmla="*/ 0 h 924402"/>
                <a:gd name="connsiteX351" fmla="*/ 2665460 w 4603109"/>
                <a:gd name="connsiteY351" fmla="*/ 0 h 924402"/>
                <a:gd name="connsiteX352" fmla="*/ 2680098 w 4603109"/>
                <a:gd name="connsiteY352" fmla="*/ 0 h 924402"/>
                <a:gd name="connsiteX353" fmla="*/ 2680520 w 4603109"/>
                <a:gd name="connsiteY353" fmla="*/ 0 h 924402"/>
                <a:gd name="connsiteX354" fmla="*/ 2682011 w 4603109"/>
                <a:gd name="connsiteY354" fmla="*/ 0 h 924402"/>
                <a:gd name="connsiteX355" fmla="*/ 2692542 w 4603109"/>
                <a:gd name="connsiteY355" fmla="*/ 0 h 924402"/>
                <a:gd name="connsiteX356" fmla="*/ 2702556 w 4603109"/>
                <a:gd name="connsiteY356" fmla="*/ 0 h 924402"/>
                <a:gd name="connsiteX357" fmla="*/ 2704048 w 4603109"/>
                <a:gd name="connsiteY357" fmla="*/ 0 h 924402"/>
                <a:gd name="connsiteX358" fmla="*/ 2724289 w 4603109"/>
                <a:gd name="connsiteY358" fmla="*/ 0 h 924402"/>
                <a:gd name="connsiteX359" fmla="*/ 2731129 w 4603109"/>
                <a:gd name="connsiteY359" fmla="*/ 0 h 924402"/>
                <a:gd name="connsiteX360" fmla="*/ 2732621 w 4603109"/>
                <a:gd name="connsiteY360" fmla="*/ 0 h 924402"/>
                <a:gd name="connsiteX361" fmla="*/ 2733253 w 4603109"/>
                <a:gd name="connsiteY361" fmla="*/ 0 h 924402"/>
                <a:gd name="connsiteX362" fmla="*/ 2734745 w 4603109"/>
                <a:gd name="connsiteY362" fmla="*/ 0 h 924402"/>
                <a:gd name="connsiteX363" fmla="*/ 2746692 w 4603109"/>
                <a:gd name="connsiteY363" fmla="*/ 0 h 924402"/>
                <a:gd name="connsiteX364" fmla="*/ 2749017 w 4603109"/>
                <a:gd name="connsiteY364" fmla="*/ 0 h 924402"/>
                <a:gd name="connsiteX365" fmla="*/ 2750509 w 4603109"/>
                <a:gd name="connsiteY365" fmla="*/ 0 h 924402"/>
                <a:gd name="connsiteX366" fmla="*/ 2754354 w 4603109"/>
                <a:gd name="connsiteY366" fmla="*/ 0 h 924402"/>
                <a:gd name="connsiteX367" fmla="*/ 2755654 w 4603109"/>
                <a:gd name="connsiteY367" fmla="*/ 0 h 924402"/>
                <a:gd name="connsiteX368" fmla="*/ 2757146 w 4603109"/>
                <a:gd name="connsiteY368" fmla="*/ 0 h 924402"/>
                <a:gd name="connsiteX369" fmla="*/ 2761827 w 4603109"/>
                <a:gd name="connsiteY369" fmla="*/ 0 h 924402"/>
                <a:gd name="connsiteX370" fmla="*/ 2763318 w 4603109"/>
                <a:gd name="connsiteY370" fmla="*/ 0 h 924402"/>
                <a:gd name="connsiteX371" fmla="*/ 2776756 w 4603109"/>
                <a:gd name="connsiteY371" fmla="*/ 0 h 924402"/>
                <a:gd name="connsiteX372" fmla="*/ 2777590 w 4603109"/>
                <a:gd name="connsiteY372" fmla="*/ 0 h 924402"/>
                <a:gd name="connsiteX373" fmla="*/ 2779082 w 4603109"/>
                <a:gd name="connsiteY373" fmla="*/ 0 h 924402"/>
                <a:gd name="connsiteX374" fmla="*/ 2783442 w 4603109"/>
                <a:gd name="connsiteY374" fmla="*/ 0 h 924402"/>
                <a:gd name="connsiteX375" fmla="*/ 2784228 w 4603109"/>
                <a:gd name="connsiteY375" fmla="*/ 0 h 924402"/>
                <a:gd name="connsiteX376" fmla="*/ 2785719 w 4603109"/>
                <a:gd name="connsiteY376" fmla="*/ 0 h 924402"/>
                <a:gd name="connsiteX377" fmla="*/ 2786473 w 4603109"/>
                <a:gd name="connsiteY377" fmla="*/ 0 h 924402"/>
                <a:gd name="connsiteX378" fmla="*/ 2793229 w 4603109"/>
                <a:gd name="connsiteY378" fmla="*/ 0 h 924402"/>
                <a:gd name="connsiteX379" fmla="*/ 2799367 w 4603109"/>
                <a:gd name="connsiteY379" fmla="*/ 0 h 924402"/>
                <a:gd name="connsiteX380" fmla="*/ 2813506 w 4603109"/>
                <a:gd name="connsiteY380" fmla="*/ 0 h 924402"/>
                <a:gd name="connsiteX381" fmla="*/ 2820311 w 4603109"/>
                <a:gd name="connsiteY381" fmla="*/ 0 h 924402"/>
                <a:gd name="connsiteX382" fmla="*/ 2827893 w 4603109"/>
                <a:gd name="connsiteY382" fmla="*/ 0 h 924402"/>
                <a:gd name="connsiteX383" fmla="*/ 2827940 w 4603109"/>
                <a:gd name="connsiteY383" fmla="*/ 0 h 924402"/>
                <a:gd name="connsiteX384" fmla="*/ 2829431 w 4603109"/>
                <a:gd name="connsiteY384" fmla="*/ 0 h 924402"/>
                <a:gd name="connsiteX385" fmla="*/ 2829978 w 4603109"/>
                <a:gd name="connsiteY385" fmla="*/ 0 h 924402"/>
                <a:gd name="connsiteX386" fmla="*/ 2852058 w 4603109"/>
                <a:gd name="connsiteY386" fmla="*/ 0 h 924402"/>
                <a:gd name="connsiteX387" fmla="*/ 2857060 w 4603109"/>
                <a:gd name="connsiteY387" fmla="*/ 0 h 924402"/>
                <a:gd name="connsiteX388" fmla="*/ 2857958 w 4603109"/>
                <a:gd name="connsiteY388" fmla="*/ 0 h 924402"/>
                <a:gd name="connsiteX389" fmla="*/ 2871601 w 4603109"/>
                <a:gd name="connsiteY389" fmla="*/ 0 h 924402"/>
                <a:gd name="connsiteX390" fmla="*/ 2882123 w 4603109"/>
                <a:gd name="connsiteY390" fmla="*/ 0 h 924402"/>
                <a:gd name="connsiteX391" fmla="*/ 2894046 w 4603109"/>
                <a:gd name="connsiteY391" fmla="*/ 0 h 924402"/>
                <a:gd name="connsiteX392" fmla="*/ 2903496 w 4603109"/>
                <a:gd name="connsiteY392" fmla="*/ 0 h 924402"/>
                <a:gd name="connsiteX393" fmla="*/ 2911211 w 4603109"/>
                <a:gd name="connsiteY393" fmla="*/ 0 h 924402"/>
                <a:gd name="connsiteX394" fmla="*/ 2914242 w 4603109"/>
                <a:gd name="connsiteY394" fmla="*/ 0 h 924402"/>
                <a:gd name="connsiteX395" fmla="*/ 2914461 w 4603109"/>
                <a:gd name="connsiteY395" fmla="*/ 0 h 924402"/>
                <a:gd name="connsiteX396" fmla="*/ 2924111 w 4603109"/>
                <a:gd name="connsiteY396" fmla="*/ 0 h 924402"/>
                <a:gd name="connsiteX397" fmla="*/ 2927136 w 4603109"/>
                <a:gd name="connsiteY397" fmla="*/ 0 h 924402"/>
                <a:gd name="connsiteX398" fmla="*/ 2933561 w 4603109"/>
                <a:gd name="connsiteY398" fmla="*/ 0 h 924402"/>
                <a:gd name="connsiteX399" fmla="*/ 2939580 w 4603109"/>
                <a:gd name="connsiteY399" fmla="*/ 0 h 924402"/>
                <a:gd name="connsiteX400" fmla="*/ 2941275 w 4603109"/>
                <a:gd name="connsiteY400" fmla="*/ 0 h 924402"/>
                <a:gd name="connsiteX401" fmla="*/ 2941543 w 4603109"/>
                <a:gd name="connsiteY401" fmla="*/ 0 h 924402"/>
                <a:gd name="connsiteX402" fmla="*/ 2945586 w 4603109"/>
                <a:gd name="connsiteY402" fmla="*/ 0 h 924402"/>
                <a:gd name="connsiteX403" fmla="*/ 2950032 w 4603109"/>
                <a:gd name="connsiteY403" fmla="*/ 0 h 924402"/>
                <a:gd name="connsiteX404" fmla="*/ 2955662 w 4603109"/>
                <a:gd name="connsiteY404" fmla="*/ 0 h 924402"/>
                <a:gd name="connsiteX405" fmla="*/ 2955709 w 4603109"/>
                <a:gd name="connsiteY405" fmla="*/ 0 h 924402"/>
                <a:gd name="connsiteX406" fmla="*/ 2957200 w 4603109"/>
                <a:gd name="connsiteY406" fmla="*/ 0 h 924402"/>
                <a:gd name="connsiteX407" fmla="*/ 2957747 w 4603109"/>
                <a:gd name="connsiteY407" fmla="*/ 0 h 924402"/>
                <a:gd name="connsiteX408" fmla="*/ 2968152 w 4603109"/>
                <a:gd name="connsiteY408" fmla="*/ 0 h 924402"/>
                <a:gd name="connsiteX409" fmla="*/ 2969644 w 4603109"/>
                <a:gd name="connsiteY409" fmla="*/ 0 h 924402"/>
                <a:gd name="connsiteX410" fmla="*/ 2972667 w 4603109"/>
                <a:gd name="connsiteY410" fmla="*/ 0 h 924402"/>
                <a:gd name="connsiteX411" fmla="*/ 2977114 w 4603109"/>
                <a:gd name="connsiteY411" fmla="*/ 0 h 924402"/>
                <a:gd name="connsiteX412" fmla="*/ 2984829 w 4603109"/>
                <a:gd name="connsiteY412" fmla="*/ 0 h 924402"/>
                <a:gd name="connsiteX413" fmla="*/ 2985727 w 4603109"/>
                <a:gd name="connsiteY413" fmla="*/ 0 h 924402"/>
                <a:gd name="connsiteX414" fmla="*/ 2999370 w 4603109"/>
                <a:gd name="connsiteY414" fmla="*/ 0 h 924402"/>
                <a:gd name="connsiteX415" fmla="*/ 3021815 w 4603109"/>
                <a:gd name="connsiteY415" fmla="*/ 0 h 924402"/>
                <a:gd name="connsiteX416" fmla="*/ 3031265 w 4603109"/>
                <a:gd name="connsiteY416" fmla="*/ 0 h 924402"/>
                <a:gd name="connsiteX417" fmla="*/ 3042230 w 4603109"/>
                <a:gd name="connsiteY417" fmla="*/ 0 h 924402"/>
                <a:gd name="connsiteX418" fmla="*/ 3044946 w 4603109"/>
                <a:gd name="connsiteY418" fmla="*/ 0 h 924402"/>
                <a:gd name="connsiteX419" fmla="*/ 3051880 w 4603109"/>
                <a:gd name="connsiteY419" fmla="*/ 0 h 924402"/>
                <a:gd name="connsiteX420" fmla="*/ 3061330 w 4603109"/>
                <a:gd name="connsiteY420" fmla="*/ 0 h 924402"/>
                <a:gd name="connsiteX421" fmla="*/ 3067349 w 4603109"/>
                <a:gd name="connsiteY421" fmla="*/ 0 h 924402"/>
                <a:gd name="connsiteX422" fmla="*/ 3069312 w 4603109"/>
                <a:gd name="connsiteY422" fmla="*/ 0 h 924402"/>
                <a:gd name="connsiteX423" fmla="*/ 3073355 w 4603109"/>
                <a:gd name="connsiteY423" fmla="*/ 0 h 924402"/>
                <a:gd name="connsiteX424" fmla="*/ 3073518 w 4603109"/>
                <a:gd name="connsiteY424" fmla="*/ 0 h 924402"/>
                <a:gd name="connsiteX425" fmla="*/ 3075011 w 4603109"/>
                <a:gd name="connsiteY425" fmla="*/ 0 h 924402"/>
                <a:gd name="connsiteX426" fmla="*/ 3077801 w 4603109"/>
                <a:gd name="connsiteY426" fmla="*/ 0 h 924402"/>
                <a:gd name="connsiteX427" fmla="*/ 3095921 w 4603109"/>
                <a:gd name="connsiteY427" fmla="*/ 0 h 924402"/>
                <a:gd name="connsiteX428" fmla="*/ 3097413 w 4603109"/>
                <a:gd name="connsiteY428" fmla="*/ 0 h 924402"/>
                <a:gd name="connsiteX429" fmla="*/ 3100436 w 4603109"/>
                <a:gd name="connsiteY429" fmla="*/ 0 h 924402"/>
                <a:gd name="connsiteX430" fmla="*/ 3103552 w 4603109"/>
                <a:gd name="connsiteY430" fmla="*/ 0 h 924402"/>
                <a:gd name="connsiteX431" fmla="*/ 3104883 w 4603109"/>
                <a:gd name="connsiteY431" fmla="*/ 0 h 924402"/>
                <a:gd name="connsiteX432" fmla="*/ 3120023 w 4603109"/>
                <a:gd name="connsiteY432" fmla="*/ 0 h 924402"/>
                <a:gd name="connsiteX433" fmla="*/ 3120445 w 4603109"/>
                <a:gd name="connsiteY433" fmla="*/ 0 h 924402"/>
                <a:gd name="connsiteX434" fmla="*/ 3149018 w 4603109"/>
                <a:gd name="connsiteY434" fmla="*/ 0 h 924402"/>
                <a:gd name="connsiteX435" fmla="*/ 3150088 w 4603109"/>
                <a:gd name="connsiteY435" fmla="*/ 0 h 924402"/>
                <a:gd name="connsiteX436" fmla="*/ 3150509 w 4603109"/>
                <a:gd name="connsiteY436" fmla="*/ 0 h 924402"/>
                <a:gd name="connsiteX437" fmla="*/ 3171054 w 4603109"/>
                <a:gd name="connsiteY437" fmla="*/ 0 h 924402"/>
                <a:gd name="connsiteX438" fmla="*/ 3172715 w 4603109"/>
                <a:gd name="connsiteY438" fmla="*/ 0 h 924402"/>
                <a:gd name="connsiteX439" fmla="*/ 3199627 w 4603109"/>
                <a:gd name="connsiteY439" fmla="*/ 0 h 924402"/>
                <a:gd name="connsiteX440" fmla="*/ 3201119 w 4603109"/>
                <a:gd name="connsiteY440" fmla="*/ 0 h 924402"/>
                <a:gd name="connsiteX441" fmla="*/ 3201287 w 4603109"/>
                <a:gd name="connsiteY441" fmla="*/ 0 h 924402"/>
                <a:gd name="connsiteX442" fmla="*/ 3201751 w 4603109"/>
                <a:gd name="connsiteY442" fmla="*/ 0 h 924402"/>
                <a:gd name="connsiteX443" fmla="*/ 3202780 w 4603109"/>
                <a:gd name="connsiteY443" fmla="*/ 0 h 924402"/>
                <a:gd name="connsiteX444" fmla="*/ 3217515 w 4603109"/>
                <a:gd name="connsiteY444" fmla="*/ 0 h 924402"/>
                <a:gd name="connsiteX445" fmla="*/ 3224152 w 4603109"/>
                <a:gd name="connsiteY445" fmla="*/ 0 h 924402"/>
                <a:gd name="connsiteX446" fmla="*/ 3230324 w 4603109"/>
                <a:gd name="connsiteY446" fmla="*/ 0 h 924402"/>
                <a:gd name="connsiteX447" fmla="*/ 3231321 w 4603109"/>
                <a:gd name="connsiteY447" fmla="*/ 0 h 924402"/>
                <a:gd name="connsiteX448" fmla="*/ 3231816 w 4603109"/>
                <a:gd name="connsiteY448" fmla="*/ 0 h 924402"/>
                <a:gd name="connsiteX449" fmla="*/ 3243763 w 4603109"/>
                <a:gd name="connsiteY449" fmla="*/ 0 h 924402"/>
                <a:gd name="connsiteX450" fmla="*/ 3246088 w 4603109"/>
                <a:gd name="connsiteY450" fmla="*/ 0 h 924402"/>
                <a:gd name="connsiteX451" fmla="*/ 3247580 w 4603109"/>
                <a:gd name="connsiteY451" fmla="*/ 0 h 924402"/>
                <a:gd name="connsiteX452" fmla="*/ 3247792 w 4603109"/>
                <a:gd name="connsiteY452" fmla="*/ 0 h 924402"/>
                <a:gd name="connsiteX453" fmla="*/ 3248214 w 4603109"/>
                <a:gd name="connsiteY453" fmla="*/ 0 h 924402"/>
                <a:gd name="connsiteX454" fmla="*/ 3252725 w 4603109"/>
                <a:gd name="connsiteY454" fmla="*/ 0 h 924402"/>
                <a:gd name="connsiteX455" fmla="*/ 3254217 w 4603109"/>
                <a:gd name="connsiteY455" fmla="*/ 0 h 924402"/>
                <a:gd name="connsiteX456" fmla="*/ 3260235 w 4603109"/>
                <a:gd name="connsiteY456" fmla="*/ 0 h 924402"/>
                <a:gd name="connsiteX457" fmla="*/ 3276787 w 4603109"/>
                <a:gd name="connsiteY457" fmla="*/ 0 h 924402"/>
                <a:gd name="connsiteX458" fmla="*/ 3277857 w 4603109"/>
                <a:gd name="connsiteY458" fmla="*/ 0 h 924402"/>
                <a:gd name="connsiteX459" fmla="*/ 3278278 w 4603109"/>
                <a:gd name="connsiteY459" fmla="*/ 0 h 924402"/>
                <a:gd name="connsiteX460" fmla="*/ 3290300 w 4603109"/>
                <a:gd name="connsiteY460" fmla="*/ 0 h 924402"/>
                <a:gd name="connsiteX461" fmla="*/ 3298823 w 4603109"/>
                <a:gd name="connsiteY461" fmla="*/ 0 h 924402"/>
                <a:gd name="connsiteX462" fmla="*/ 3327396 w 4603109"/>
                <a:gd name="connsiteY462" fmla="*/ 0 h 924402"/>
                <a:gd name="connsiteX463" fmla="*/ 3328888 w 4603109"/>
                <a:gd name="connsiteY463" fmla="*/ 0 h 924402"/>
                <a:gd name="connsiteX464" fmla="*/ 3329520 w 4603109"/>
                <a:gd name="connsiteY464" fmla="*/ 0 h 924402"/>
                <a:gd name="connsiteX465" fmla="*/ 3345284 w 4603109"/>
                <a:gd name="connsiteY465" fmla="*/ 0 h 924402"/>
                <a:gd name="connsiteX466" fmla="*/ 3349129 w 4603109"/>
                <a:gd name="connsiteY466" fmla="*/ 0 h 924402"/>
                <a:gd name="connsiteX467" fmla="*/ 3351921 w 4603109"/>
                <a:gd name="connsiteY467" fmla="*/ 0 h 924402"/>
                <a:gd name="connsiteX468" fmla="*/ 3358093 w 4603109"/>
                <a:gd name="connsiteY468" fmla="*/ 0 h 924402"/>
                <a:gd name="connsiteX469" fmla="*/ 3359585 w 4603109"/>
                <a:gd name="connsiteY469" fmla="*/ 0 h 924402"/>
                <a:gd name="connsiteX470" fmla="*/ 3371532 w 4603109"/>
                <a:gd name="connsiteY470" fmla="*/ 0 h 924402"/>
                <a:gd name="connsiteX471" fmla="*/ 3373857 w 4603109"/>
                <a:gd name="connsiteY471" fmla="*/ 0 h 924402"/>
                <a:gd name="connsiteX472" fmla="*/ 3375349 w 4603109"/>
                <a:gd name="connsiteY472" fmla="*/ 0 h 924402"/>
                <a:gd name="connsiteX473" fmla="*/ 3380494 w 4603109"/>
                <a:gd name="connsiteY473" fmla="*/ 0 h 924402"/>
                <a:gd name="connsiteX474" fmla="*/ 3381986 w 4603109"/>
                <a:gd name="connsiteY474" fmla="*/ 0 h 924402"/>
                <a:gd name="connsiteX475" fmla="*/ 3388004 w 4603109"/>
                <a:gd name="connsiteY475" fmla="*/ 0 h 924402"/>
                <a:gd name="connsiteX476" fmla="*/ 3408282 w 4603109"/>
                <a:gd name="connsiteY476" fmla="*/ 0 h 924402"/>
                <a:gd name="connsiteX477" fmla="*/ 3418069 w 4603109"/>
                <a:gd name="connsiteY477" fmla="*/ 0 h 924402"/>
                <a:gd name="connsiteX478" fmla="*/ 3424207 w 4603109"/>
                <a:gd name="connsiteY478" fmla="*/ 0 h 924402"/>
                <a:gd name="connsiteX479" fmla="*/ 3424753 w 4603109"/>
                <a:gd name="connsiteY479" fmla="*/ 0 h 924402"/>
                <a:gd name="connsiteX480" fmla="*/ 3452733 w 4603109"/>
                <a:gd name="connsiteY480" fmla="*/ 0 h 924402"/>
                <a:gd name="connsiteX481" fmla="*/ 3454818 w 4603109"/>
                <a:gd name="connsiteY481" fmla="*/ 0 h 924402"/>
                <a:gd name="connsiteX482" fmla="*/ 3476898 w 4603109"/>
                <a:gd name="connsiteY482" fmla="*/ 0 h 924402"/>
                <a:gd name="connsiteX483" fmla="*/ 3496441 w 4603109"/>
                <a:gd name="connsiteY483" fmla="*/ 0 h 924402"/>
                <a:gd name="connsiteX484" fmla="*/ 3509236 w 4603109"/>
                <a:gd name="connsiteY484" fmla="*/ 0 h 924402"/>
                <a:gd name="connsiteX485" fmla="*/ 3518886 w 4603109"/>
                <a:gd name="connsiteY485" fmla="*/ 0 h 924402"/>
                <a:gd name="connsiteX486" fmla="*/ 3528336 w 4603109"/>
                <a:gd name="connsiteY486" fmla="*/ 0 h 924402"/>
                <a:gd name="connsiteX487" fmla="*/ 3536051 w 4603109"/>
                <a:gd name="connsiteY487" fmla="*/ 0 h 924402"/>
                <a:gd name="connsiteX488" fmla="*/ 3539301 w 4603109"/>
                <a:gd name="connsiteY488" fmla="*/ 0 h 924402"/>
                <a:gd name="connsiteX489" fmla="*/ 3540361 w 4603109"/>
                <a:gd name="connsiteY489" fmla="*/ 0 h 924402"/>
                <a:gd name="connsiteX490" fmla="*/ 3544807 w 4603109"/>
                <a:gd name="connsiteY490" fmla="*/ 0 h 924402"/>
                <a:gd name="connsiteX491" fmla="*/ 3551976 w 4603109"/>
                <a:gd name="connsiteY491" fmla="*/ 0 h 924402"/>
                <a:gd name="connsiteX492" fmla="*/ 3552522 w 4603109"/>
                <a:gd name="connsiteY492" fmla="*/ 0 h 924402"/>
                <a:gd name="connsiteX493" fmla="*/ 3564420 w 4603109"/>
                <a:gd name="connsiteY493" fmla="*/ 0 h 924402"/>
                <a:gd name="connsiteX494" fmla="*/ 3570426 w 4603109"/>
                <a:gd name="connsiteY494" fmla="*/ 0 h 924402"/>
                <a:gd name="connsiteX495" fmla="*/ 3574872 w 4603109"/>
                <a:gd name="connsiteY495" fmla="*/ 0 h 924402"/>
                <a:gd name="connsiteX496" fmla="*/ 3580502 w 4603109"/>
                <a:gd name="connsiteY496" fmla="*/ 0 h 924402"/>
                <a:gd name="connsiteX497" fmla="*/ 3582587 w 4603109"/>
                <a:gd name="connsiteY497" fmla="*/ 0 h 924402"/>
                <a:gd name="connsiteX498" fmla="*/ 3624210 w 4603109"/>
                <a:gd name="connsiteY498" fmla="*/ 0 h 924402"/>
                <a:gd name="connsiteX499" fmla="*/ 3637005 w 4603109"/>
                <a:gd name="connsiteY499" fmla="*/ 0 h 924402"/>
                <a:gd name="connsiteX500" fmla="*/ 3646655 w 4603109"/>
                <a:gd name="connsiteY500" fmla="*/ 0 h 924402"/>
                <a:gd name="connsiteX501" fmla="*/ 3656105 w 4603109"/>
                <a:gd name="connsiteY501" fmla="*/ 0 h 924402"/>
                <a:gd name="connsiteX502" fmla="*/ 3667070 w 4603109"/>
                <a:gd name="connsiteY502" fmla="*/ 0 h 924402"/>
                <a:gd name="connsiteX503" fmla="*/ 3668130 w 4603109"/>
                <a:gd name="connsiteY503" fmla="*/ 0 h 924402"/>
                <a:gd name="connsiteX504" fmla="*/ 3669786 w 4603109"/>
                <a:gd name="connsiteY504" fmla="*/ 0 h 924402"/>
                <a:gd name="connsiteX505" fmla="*/ 3672576 w 4603109"/>
                <a:gd name="connsiteY505" fmla="*/ 0 h 924402"/>
                <a:gd name="connsiteX506" fmla="*/ 3692189 w 4603109"/>
                <a:gd name="connsiteY506" fmla="*/ 0 h 924402"/>
                <a:gd name="connsiteX507" fmla="*/ 3698195 w 4603109"/>
                <a:gd name="connsiteY507" fmla="*/ 0 h 924402"/>
                <a:gd name="connsiteX508" fmla="*/ 3702641 w 4603109"/>
                <a:gd name="connsiteY508" fmla="*/ 0 h 924402"/>
                <a:gd name="connsiteX509" fmla="*/ 3744863 w 4603109"/>
                <a:gd name="connsiteY509" fmla="*/ 0 h 924402"/>
                <a:gd name="connsiteX510" fmla="*/ 3745285 w 4603109"/>
                <a:gd name="connsiteY510" fmla="*/ 0 h 924402"/>
                <a:gd name="connsiteX511" fmla="*/ 3795894 w 4603109"/>
                <a:gd name="connsiteY511" fmla="*/ 0 h 924402"/>
                <a:gd name="connsiteX512" fmla="*/ 3797555 w 4603109"/>
                <a:gd name="connsiteY512" fmla="*/ 0 h 924402"/>
                <a:gd name="connsiteX513" fmla="*/ 3826591 w 4603109"/>
                <a:gd name="connsiteY513" fmla="*/ 0 h 924402"/>
                <a:gd name="connsiteX514" fmla="*/ 3842355 w 4603109"/>
                <a:gd name="connsiteY514" fmla="*/ 0 h 924402"/>
                <a:gd name="connsiteX515" fmla="*/ 3848992 w 4603109"/>
                <a:gd name="connsiteY515" fmla="*/ 0 h 924402"/>
                <a:gd name="connsiteX516" fmla="*/ 3872632 w 4603109"/>
                <a:gd name="connsiteY516" fmla="*/ 0 h 924402"/>
                <a:gd name="connsiteX517" fmla="*/ 3873054 w 4603109"/>
                <a:gd name="connsiteY517" fmla="*/ 0 h 924402"/>
                <a:gd name="connsiteX518" fmla="*/ 3885075 w 4603109"/>
                <a:gd name="connsiteY518" fmla="*/ 0 h 924402"/>
                <a:gd name="connsiteX519" fmla="*/ 3923663 w 4603109"/>
                <a:gd name="connsiteY519" fmla="*/ 0 h 924402"/>
                <a:gd name="connsiteX520" fmla="*/ 3954360 w 4603109"/>
                <a:gd name="connsiteY520" fmla="*/ 0 h 924402"/>
                <a:gd name="connsiteX521" fmla="*/ 3970124 w 4603109"/>
                <a:gd name="connsiteY521" fmla="*/ 0 h 924402"/>
                <a:gd name="connsiteX522" fmla="*/ 3976761 w 4603109"/>
                <a:gd name="connsiteY522" fmla="*/ 0 h 924402"/>
                <a:gd name="connsiteX523" fmla="*/ 4012844 w 4603109"/>
                <a:gd name="connsiteY523" fmla="*/ 0 h 924402"/>
                <a:gd name="connsiteX524" fmla="*/ 4049593 w 4603109"/>
                <a:gd name="connsiteY524" fmla="*/ 0 h 924402"/>
                <a:gd name="connsiteX525" fmla="*/ 4169647 w 4603109"/>
                <a:gd name="connsiteY525" fmla="*/ 0 h 924402"/>
                <a:gd name="connsiteX526" fmla="*/ 4177362 w 4603109"/>
                <a:gd name="connsiteY526" fmla="*/ 0 h 924402"/>
                <a:gd name="connsiteX527" fmla="*/ 4297416 w 4603109"/>
                <a:gd name="connsiteY527" fmla="*/ 0 h 924402"/>
                <a:gd name="connsiteX528" fmla="*/ 4379339 w 4603109"/>
                <a:gd name="connsiteY528" fmla="*/ 47054 h 924402"/>
                <a:gd name="connsiteX529" fmla="*/ 4591731 w 4603109"/>
                <a:gd name="connsiteY529" fmla="*/ 415146 h 924402"/>
                <a:gd name="connsiteX530" fmla="*/ 4591731 w 4603109"/>
                <a:gd name="connsiteY530" fmla="*/ 509257 h 924402"/>
                <a:gd name="connsiteX531" fmla="*/ 4379339 w 4603109"/>
                <a:gd name="connsiteY531" fmla="*/ 877348 h 924402"/>
                <a:gd name="connsiteX532" fmla="*/ 4297416 w 4603109"/>
                <a:gd name="connsiteY532" fmla="*/ 924402 h 924402"/>
                <a:gd name="connsiteX533" fmla="*/ 4169647 w 4603109"/>
                <a:gd name="connsiteY533" fmla="*/ 924402 h 924402"/>
                <a:gd name="connsiteX534" fmla="*/ 3976761 w 4603109"/>
                <a:gd name="connsiteY534" fmla="*/ 924402 h 924402"/>
                <a:gd name="connsiteX535" fmla="*/ 3872632 w 4603109"/>
                <a:gd name="connsiteY535" fmla="*/ 924402 h 924402"/>
                <a:gd name="connsiteX536" fmla="*/ 3848992 w 4603109"/>
                <a:gd name="connsiteY536" fmla="*/ 924402 h 924402"/>
                <a:gd name="connsiteX537" fmla="*/ 3744863 w 4603109"/>
                <a:gd name="connsiteY537" fmla="*/ 924402 h 924402"/>
                <a:gd name="connsiteX538" fmla="*/ 3702641 w 4603109"/>
                <a:gd name="connsiteY538" fmla="*/ 924402 h 924402"/>
                <a:gd name="connsiteX539" fmla="*/ 3672576 w 4603109"/>
                <a:gd name="connsiteY539" fmla="*/ 924402 h 924402"/>
                <a:gd name="connsiteX540" fmla="*/ 3656105 w 4603109"/>
                <a:gd name="connsiteY540" fmla="*/ 924402 h 924402"/>
                <a:gd name="connsiteX541" fmla="*/ 3574872 w 4603109"/>
                <a:gd name="connsiteY541" fmla="*/ 924402 h 924402"/>
                <a:gd name="connsiteX542" fmla="*/ 3551976 w 4603109"/>
                <a:gd name="connsiteY542" fmla="*/ 924402 h 924402"/>
                <a:gd name="connsiteX543" fmla="*/ 3544807 w 4603109"/>
                <a:gd name="connsiteY543" fmla="*/ 924402 h 924402"/>
                <a:gd name="connsiteX544" fmla="*/ 3528336 w 4603109"/>
                <a:gd name="connsiteY544" fmla="*/ 924402 h 924402"/>
                <a:gd name="connsiteX545" fmla="*/ 3424207 w 4603109"/>
                <a:gd name="connsiteY545" fmla="*/ 924402 h 924402"/>
                <a:gd name="connsiteX546" fmla="*/ 3381986 w 4603109"/>
                <a:gd name="connsiteY546" fmla="*/ 924402 h 924402"/>
                <a:gd name="connsiteX547" fmla="*/ 3380494 w 4603109"/>
                <a:gd name="connsiteY547" fmla="*/ 924402 h 924402"/>
                <a:gd name="connsiteX548" fmla="*/ 3351921 w 4603109"/>
                <a:gd name="connsiteY548" fmla="*/ 924402 h 924402"/>
                <a:gd name="connsiteX549" fmla="*/ 3277857 w 4603109"/>
                <a:gd name="connsiteY549" fmla="*/ 924402 h 924402"/>
                <a:gd name="connsiteX550" fmla="*/ 3254217 w 4603109"/>
                <a:gd name="connsiteY550" fmla="*/ 924402 h 924402"/>
                <a:gd name="connsiteX551" fmla="*/ 3252725 w 4603109"/>
                <a:gd name="connsiteY551" fmla="*/ 924402 h 924402"/>
                <a:gd name="connsiteX552" fmla="*/ 3247792 w 4603109"/>
                <a:gd name="connsiteY552" fmla="*/ 924402 h 924402"/>
                <a:gd name="connsiteX553" fmla="*/ 3231321 w 4603109"/>
                <a:gd name="connsiteY553" fmla="*/ 924402 h 924402"/>
                <a:gd name="connsiteX554" fmla="*/ 3224152 w 4603109"/>
                <a:gd name="connsiteY554" fmla="*/ 924402 h 924402"/>
                <a:gd name="connsiteX555" fmla="*/ 3150088 w 4603109"/>
                <a:gd name="connsiteY555" fmla="*/ 924402 h 924402"/>
                <a:gd name="connsiteX556" fmla="*/ 3120023 w 4603109"/>
                <a:gd name="connsiteY556" fmla="*/ 924402 h 924402"/>
                <a:gd name="connsiteX557" fmla="*/ 3104883 w 4603109"/>
                <a:gd name="connsiteY557" fmla="*/ 924402 h 924402"/>
                <a:gd name="connsiteX558" fmla="*/ 3103552 w 4603109"/>
                <a:gd name="connsiteY558" fmla="*/ 924402 h 924402"/>
                <a:gd name="connsiteX559" fmla="*/ 3077801 w 4603109"/>
                <a:gd name="connsiteY559" fmla="*/ 924402 h 924402"/>
                <a:gd name="connsiteX560" fmla="*/ 3061330 w 4603109"/>
                <a:gd name="connsiteY560" fmla="*/ 924402 h 924402"/>
                <a:gd name="connsiteX561" fmla="*/ 3031265 w 4603109"/>
                <a:gd name="connsiteY561" fmla="*/ 924402 h 924402"/>
                <a:gd name="connsiteX562" fmla="*/ 2977114 w 4603109"/>
                <a:gd name="connsiteY562" fmla="*/ 924402 h 924402"/>
                <a:gd name="connsiteX563" fmla="*/ 2957200 w 4603109"/>
                <a:gd name="connsiteY563" fmla="*/ 924402 h 924402"/>
                <a:gd name="connsiteX564" fmla="*/ 2955709 w 4603109"/>
                <a:gd name="connsiteY564" fmla="*/ 924402 h 924402"/>
                <a:gd name="connsiteX565" fmla="*/ 2950032 w 4603109"/>
                <a:gd name="connsiteY565" fmla="*/ 924402 h 924402"/>
                <a:gd name="connsiteX566" fmla="*/ 2933561 w 4603109"/>
                <a:gd name="connsiteY566" fmla="*/ 924402 h 924402"/>
                <a:gd name="connsiteX567" fmla="*/ 2927136 w 4603109"/>
                <a:gd name="connsiteY567" fmla="*/ 924402 h 924402"/>
                <a:gd name="connsiteX568" fmla="*/ 2903496 w 4603109"/>
                <a:gd name="connsiteY568" fmla="*/ 924402 h 924402"/>
                <a:gd name="connsiteX569" fmla="*/ 2829431 w 4603109"/>
                <a:gd name="connsiteY569" fmla="*/ 924402 h 924402"/>
                <a:gd name="connsiteX570" fmla="*/ 2827940 w 4603109"/>
                <a:gd name="connsiteY570" fmla="*/ 924402 h 924402"/>
                <a:gd name="connsiteX571" fmla="*/ 2799367 w 4603109"/>
                <a:gd name="connsiteY571" fmla="*/ 924402 h 924402"/>
                <a:gd name="connsiteX572" fmla="*/ 2785719 w 4603109"/>
                <a:gd name="connsiteY572" fmla="*/ 924402 h 924402"/>
                <a:gd name="connsiteX573" fmla="*/ 2784228 w 4603109"/>
                <a:gd name="connsiteY573" fmla="*/ 924402 h 924402"/>
                <a:gd name="connsiteX574" fmla="*/ 2757146 w 4603109"/>
                <a:gd name="connsiteY574" fmla="*/ 924402 h 924402"/>
                <a:gd name="connsiteX575" fmla="*/ 2755654 w 4603109"/>
                <a:gd name="connsiteY575" fmla="*/ 924402 h 924402"/>
                <a:gd name="connsiteX576" fmla="*/ 2680098 w 4603109"/>
                <a:gd name="connsiteY576" fmla="*/ 924402 h 924402"/>
                <a:gd name="connsiteX577" fmla="*/ 2657950 w 4603109"/>
                <a:gd name="connsiteY577" fmla="*/ 924402 h 924402"/>
                <a:gd name="connsiteX578" fmla="*/ 2656459 w 4603109"/>
                <a:gd name="connsiteY578" fmla="*/ 924402 h 924402"/>
                <a:gd name="connsiteX579" fmla="*/ 2653017 w 4603109"/>
                <a:gd name="connsiteY579" fmla="*/ 924402 h 924402"/>
                <a:gd name="connsiteX580" fmla="*/ 2636545 w 4603109"/>
                <a:gd name="connsiteY580" fmla="*/ 924402 h 924402"/>
                <a:gd name="connsiteX581" fmla="*/ 2629377 w 4603109"/>
                <a:gd name="connsiteY581" fmla="*/ 924402 h 924402"/>
                <a:gd name="connsiteX582" fmla="*/ 2627885 w 4603109"/>
                <a:gd name="connsiteY582" fmla="*/ 924402 h 924402"/>
                <a:gd name="connsiteX583" fmla="*/ 2606481 w 4603109"/>
                <a:gd name="connsiteY583" fmla="*/ 924402 h 924402"/>
                <a:gd name="connsiteX584" fmla="*/ 2552329 w 4603109"/>
                <a:gd name="connsiteY584" fmla="*/ 924402 h 924402"/>
                <a:gd name="connsiteX585" fmla="*/ 2525248 w 4603109"/>
                <a:gd name="connsiteY585" fmla="*/ 924402 h 924402"/>
                <a:gd name="connsiteX586" fmla="*/ 2510108 w 4603109"/>
                <a:gd name="connsiteY586" fmla="*/ 924402 h 924402"/>
                <a:gd name="connsiteX587" fmla="*/ 2508776 w 4603109"/>
                <a:gd name="connsiteY587" fmla="*/ 924402 h 924402"/>
                <a:gd name="connsiteX588" fmla="*/ 2480043 w 4603109"/>
                <a:gd name="connsiteY588" fmla="*/ 924402 h 924402"/>
                <a:gd name="connsiteX589" fmla="*/ 2478712 w 4603109"/>
                <a:gd name="connsiteY589" fmla="*/ 924402 h 924402"/>
                <a:gd name="connsiteX590" fmla="*/ 2463572 w 4603109"/>
                <a:gd name="connsiteY590" fmla="*/ 924402 h 924402"/>
                <a:gd name="connsiteX591" fmla="*/ 2436490 w 4603109"/>
                <a:gd name="connsiteY591" fmla="*/ 924402 h 924402"/>
                <a:gd name="connsiteX592" fmla="*/ 2382339 w 4603109"/>
                <a:gd name="connsiteY592" fmla="*/ 924402 h 924402"/>
                <a:gd name="connsiteX593" fmla="*/ 2360934 w 4603109"/>
                <a:gd name="connsiteY593" fmla="*/ 924402 h 924402"/>
                <a:gd name="connsiteX594" fmla="*/ 2359443 w 4603109"/>
                <a:gd name="connsiteY594" fmla="*/ 924402 h 924402"/>
                <a:gd name="connsiteX595" fmla="*/ 2352274 w 4603109"/>
                <a:gd name="connsiteY595" fmla="*/ 924402 h 924402"/>
                <a:gd name="connsiteX596" fmla="*/ 2335803 w 4603109"/>
                <a:gd name="connsiteY596" fmla="*/ 924402 h 924402"/>
                <a:gd name="connsiteX597" fmla="*/ 2332360 w 4603109"/>
                <a:gd name="connsiteY597" fmla="*/ 924402 h 924402"/>
                <a:gd name="connsiteX598" fmla="*/ 2332328 w 4603109"/>
                <a:gd name="connsiteY598" fmla="*/ 924402 h 924402"/>
                <a:gd name="connsiteX599" fmla="*/ 2330869 w 4603109"/>
                <a:gd name="connsiteY599" fmla="*/ 924402 h 924402"/>
                <a:gd name="connsiteX600" fmla="*/ 2308721 w 4603109"/>
                <a:gd name="connsiteY600" fmla="*/ 924402 h 924402"/>
                <a:gd name="connsiteX601" fmla="*/ 2233165 w 4603109"/>
                <a:gd name="connsiteY601" fmla="*/ 924402 h 924402"/>
                <a:gd name="connsiteX602" fmla="*/ 2231674 w 4603109"/>
                <a:gd name="connsiteY602" fmla="*/ 924402 h 924402"/>
                <a:gd name="connsiteX603" fmla="*/ 2204591 w 4603109"/>
                <a:gd name="connsiteY603" fmla="*/ 924402 h 924402"/>
                <a:gd name="connsiteX604" fmla="*/ 2204559 w 4603109"/>
                <a:gd name="connsiteY604" fmla="*/ 924402 h 924402"/>
                <a:gd name="connsiteX605" fmla="*/ 2203100 w 4603109"/>
                <a:gd name="connsiteY605" fmla="*/ 924402 h 924402"/>
                <a:gd name="connsiteX606" fmla="*/ 2189452 w 4603109"/>
                <a:gd name="connsiteY606" fmla="*/ 924402 h 924402"/>
                <a:gd name="connsiteX607" fmla="*/ 2160879 w 4603109"/>
                <a:gd name="connsiteY607" fmla="*/ 924402 h 924402"/>
                <a:gd name="connsiteX608" fmla="*/ 2159388 w 4603109"/>
                <a:gd name="connsiteY608" fmla="*/ 924402 h 924402"/>
                <a:gd name="connsiteX609" fmla="*/ 2085323 w 4603109"/>
                <a:gd name="connsiteY609" fmla="*/ 924402 h 924402"/>
                <a:gd name="connsiteX610" fmla="*/ 2077294 w 4603109"/>
                <a:gd name="connsiteY610" fmla="*/ 924402 h 924402"/>
                <a:gd name="connsiteX611" fmla="*/ 2061683 w 4603109"/>
                <a:gd name="connsiteY611" fmla="*/ 924402 h 924402"/>
                <a:gd name="connsiteX612" fmla="*/ 2055258 w 4603109"/>
                <a:gd name="connsiteY612" fmla="*/ 924402 h 924402"/>
                <a:gd name="connsiteX613" fmla="*/ 2038787 w 4603109"/>
                <a:gd name="connsiteY613" fmla="*/ 924402 h 924402"/>
                <a:gd name="connsiteX614" fmla="*/ 2033110 w 4603109"/>
                <a:gd name="connsiteY614" fmla="*/ 924402 h 924402"/>
                <a:gd name="connsiteX615" fmla="*/ 2031619 w 4603109"/>
                <a:gd name="connsiteY615" fmla="*/ 924402 h 924402"/>
                <a:gd name="connsiteX616" fmla="*/ 2011705 w 4603109"/>
                <a:gd name="connsiteY616" fmla="*/ 924402 h 924402"/>
                <a:gd name="connsiteX617" fmla="*/ 1957554 w 4603109"/>
                <a:gd name="connsiteY617" fmla="*/ 924402 h 924402"/>
                <a:gd name="connsiteX618" fmla="*/ 1949525 w 4603109"/>
                <a:gd name="connsiteY618" fmla="*/ 924402 h 924402"/>
                <a:gd name="connsiteX619" fmla="*/ 1927489 w 4603109"/>
                <a:gd name="connsiteY619" fmla="*/ 924402 h 924402"/>
                <a:gd name="connsiteX620" fmla="*/ 1911018 w 4603109"/>
                <a:gd name="connsiteY620" fmla="*/ 924402 h 924402"/>
                <a:gd name="connsiteX621" fmla="*/ 1907543 w 4603109"/>
                <a:gd name="connsiteY621" fmla="*/ 924402 h 924402"/>
                <a:gd name="connsiteX622" fmla="*/ 1885268 w 4603109"/>
                <a:gd name="connsiteY622" fmla="*/ 924402 h 924402"/>
                <a:gd name="connsiteX623" fmla="*/ 1883936 w 4603109"/>
                <a:gd name="connsiteY623" fmla="*/ 924402 h 924402"/>
                <a:gd name="connsiteX624" fmla="*/ 1868796 w 4603109"/>
                <a:gd name="connsiteY624" fmla="*/ 924402 h 924402"/>
                <a:gd name="connsiteX625" fmla="*/ 1838732 w 4603109"/>
                <a:gd name="connsiteY625" fmla="*/ 924402 h 924402"/>
                <a:gd name="connsiteX626" fmla="*/ 1779774 w 4603109"/>
                <a:gd name="connsiteY626" fmla="*/ 924402 h 924402"/>
                <a:gd name="connsiteX627" fmla="*/ 1764668 w 4603109"/>
                <a:gd name="connsiteY627" fmla="*/ 924402 h 924402"/>
                <a:gd name="connsiteX628" fmla="*/ 1757499 w 4603109"/>
                <a:gd name="connsiteY628" fmla="*/ 924402 h 924402"/>
                <a:gd name="connsiteX629" fmla="*/ 1741027 w 4603109"/>
                <a:gd name="connsiteY629" fmla="*/ 924402 h 924402"/>
                <a:gd name="connsiteX630" fmla="*/ 1737552 w 4603109"/>
                <a:gd name="connsiteY630" fmla="*/ 924402 h 924402"/>
                <a:gd name="connsiteX631" fmla="*/ 1736094 w 4603109"/>
                <a:gd name="connsiteY631" fmla="*/ 924402 h 924402"/>
                <a:gd name="connsiteX632" fmla="*/ 1734603 w 4603109"/>
                <a:gd name="connsiteY632" fmla="*/ 924402 h 924402"/>
                <a:gd name="connsiteX633" fmla="*/ 1710963 w 4603109"/>
                <a:gd name="connsiteY633" fmla="*/ 924402 h 924402"/>
                <a:gd name="connsiteX634" fmla="*/ 1707488 w 4603109"/>
                <a:gd name="connsiteY634" fmla="*/ 924402 h 924402"/>
                <a:gd name="connsiteX635" fmla="*/ 1652509 w 4603109"/>
                <a:gd name="connsiteY635" fmla="*/ 924402 h 924402"/>
                <a:gd name="connsiteX636" fmla="*/ 1636899 w 4603109"/>
                <a:gd name="connsiteY636" fmla="*/ 924402 h 924402"/>
                <a:gd name="connsiteX637" fmla="*/ 1609783 w 4603109"/>
                <a:gd name="connsiteY637" fmla="*/ 924402 h 924402"/>
                <a:gd name="connsiteX638" fmla="*/ 1608325 w 4603109"/>
                <a:gd name="connsiteY638" fmla="*/ 924402 h 924402"/>
                <a:gd name="connsiteX639" fmla="*/ 1606834 w 4603109"/>
                <a:gd name="connsiteY639" fmla="*/ 924402 h 924402"/>
                <a:gd name="connsiteX640" fmla="*/ 1579719 w 4603109"/>
                <a:gd name="connsiteY640" fmla="*/ 924402 h 924402"/>
                <a:gd name="connsiteX641" fmla="*/ 1564612 w 4603109"/>
                <a:gd name="connsiteY641" fmla="*/ 924402 h 924402"/>
                <a:gd name="connsiteX642" fmla="*/ 1524740 w 4603109"/>
                <a:gd name="connsiteY642" fmla="*/ 924402 h 924402"/>
                <a:gd name="connsiteX643" fmla="*/ 1482518 w 4603109"/>
                <a:gd name="connsiteY643" fmla="*/ 924402 h 924402"/>
                <a:gd name="connsiteX644" fmla="*/ 1460483 w 4603109"/>
                <a:gd name="connsiteY644" fmla="*/ 924402 h 924402"/>
                <a:gd name="connsiteX645" fmla="*/ 1452454 w 4603109"/>
                <a:gd name="connsiteY645" fmla="*/ 924402 h 924402"/>
                <a:gd name="connsiteX646" fmla="*/ 1444011 w 4603109"/>
                <a:gd name="connsiteY646" fmla="*/ 924402 h 924402"/>
                <a:gd name="connsiteX647" fmla="*/ 1436843 w 4603109"/>
                <a:gd name="connsiteY647" fmla="*/ 924402 h 924402"/>
                <a:gd name="connsiteX648" fmla="*/ 1413947 w 4603109"/>
                <a:gd name="connsiteY648" fmla="*/ 924402 h 924402"/>
                <a:gd name="connsiteX649" fmla="*/ 1354749 w 4603109"/>
                <a:gd name="connsiteY649" fmla="*/ 924402 h 924402"/>
                <a:gd name="connsiteX650" fmla="*/ 1332714 w 4603109"/>
                <a:gd name="connsiteY650" fmla="*/ 924402 h 924402"/>
                <a:gd name="connsiteX651" fmla="*/ 1324685 w 4603109"/>
                <a:gd name="connsiteY651" fmla="*/ 924402 h 924402"/>
                <a:gd name="connsiteX652" fmla="*/ 1316242 w 4603109"/>
                <a:gd name="connsiteY652" fmla="*/ 924402 h 924402"/>
                <a:gd name="connsiteX653" fmla="*/ 1312767 w 4603109"/>
                <a:gd name="connsiteY653" fmla="*/ 924402 h 924402"/>
                <a:gd name="connsiteX654" fmla="*/ 1286178 w 4603109"/>
                <a:gd name="connsiteY654" fmla="*/ 924402 h 924402"/>
                <a:gd name="connsiteX655" fmla="*/ 1282703 w 4603109"/>
                <a:gd name="connsiteY655" fmla="*/ 924402 h 924402"/>
                <a:gd name="connsiteX656" fmla="*/ 1243956 w 4603109"/>
                <a:gd name="connsiteY656" fmla="*/ 924402 h 924402"/>
                <a:gd name="connsiteX657" fmla="*/ 1184998 w 4603109"/>
                <a:gd name="connsiteY657" fmla="*/ 924402 h 924402"/>
                <a:gd name="connsiteX658" fmla="*/ 1154934 w 4603109"/>
                <a:gd name="connsiteY658" fmla="*/ 924402 h 924402"/>
                <a:gd name="connsiteX659" fmla="*/ 1139828 w 4603109"/>
                <a:gd name="connsiteY659" fmla="*/ 924402 h 924402"/>
                <a:gd name="connsiteX660" fmla="*/ 1116187 w 4603109"/>
                <a:gd name="connsiteY660" fmla="*/ 924402 h 924402"/>
                <a:gd name="connsiteX661" fmla="*/ 1112712 w 4603109"/>
                <a:gd name="connsiteY661" fmla="*/ 924402 h 924402"/>
                <a:gd name="connsiteX662" fmla="*/ 1057734 w 4603109"/>
                <a:gd name="connsiteY662" fmla="*/ 924402 h 924402"/>
                <a:gd name="connsiteX663" fmla="*/ 1027669 w 4603109"/>
                <a:gd name="connsiteY663" fmla="*/ 924402 h 924402"/>
                <a:gd name="connsiteX664" fmla="*/ 1012059 w 4603109"/>
                <a:gd name="connsiteY664" fmla="*/ 924402 h 924402"/>
                <a:gd name="connsiteX665" fmla="*/ 984943 w 4603109"/>
                <a:gd name="connsiteY665" fmla="*/ 924402 h 924402"/>
                <a:gd name="connsiteX666" fmla="*/ 929965 w 4603109"/>
                <a:gd name="connsiteY666" fmla="*/ 924402 h 924402"/>
                <a:gd name="connsiteX667" fmla="*/ 899900 w 4603109"/>
                <a:gd name="connsiteY667" fmla="*/ 924402 h 924402"/>
                <a:gd name="connsiteX668" fmla="*/ 857678 w 4603109"/>
                <a:gd name="connsiteY668" fmla="*/ 924402 h 924402"/>
                <a:gd name="connsiteX669" fmla="*/ 819171 w 4603109"/>
                <a:gd name="connsiteY669" fmla="*/ 924402 h 924402"/>
                <a:gd name="connsiteX670" fmla="*/ 729909 w 4603109"/>
                <a:gd name="connsiteY670" fmla="*/ 924402 h 924402"/>
                <a:gd name="connsiteX671" fmla="*/ 691402 w 4603109"/>
                <a:gd name="connsiteY671" fmla="*/ 924402 h 924402"/>
                <a:gd name="connsiteX672" fmla="*/ 687927 w 4603109"/>
                <a:gd name="connsiteY672" fmla="*/ 924402 h 924402"/>
                <a:gd name="connsiteX673" fmla="*/ 560158 w 4603109"/>
                <a:gd name="connsiteY673" fmla="*/ 924402 h 924402"/>
                <a:gd name="connsiteX674" fmla="*/ 432894 w 4603109"/>
                <a:gd name="connsiteY674" fmla="*/ 924402 h 924402"/>
                <a:gd name="connsiteX675" fmla="*/ 305125 w 4603109"/>
                <a:gd name="connsiteY675" fmla="*/ 924402 h 924402"/>
                <a:gd name="connsiteX676" fmla="*/ 223202 w 4603109"/>
                <a:gd name="connsiteY676" fmla="*/ 877348 h 924402"/>
                <a:gd name="connsiteX677" fmla="*/ 10809 w 4603109"/>
                <a:gd name="connsiteY677" fmla="*/ 509257 h 924402"/>
                <a:gd name="connsiteX678" fmla="*/ 10809 w 4603109"/>
                <a:gd name="connsiteY678" fmla="*/ 415146 h 924402"/>
                <a:gd name="connsiteX679" fmla="*/ 223202 w 4603109"/>
                <a:gd name="connsiteY679" fmla="*/ 47054 h 924402"/>
                <a:gd name="connsiteX680" fmla="*/ 305125 w 4603109"/>
                <a:gd name="connsiteY680" fmla="*/ 0 h 92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</a:cxnLst>
              <a:rect l="l" t="t" r="r" b="b"/>
              <a:pathLst>
                <a:path w="4603109" h="924402">
                  <a:moveTo>
                    <a:pt x="305125" y="0"/>
                  </a:moveTo>
                  <a:lnTo>
                    <a:pt x="432894" y="0"/>
                  </a:lnTo>
                  <a:lnTo>
                    <a:pt x="445336" y="0"/>
                  </a:lnTo>
                  <a:cubicBezTo>
                    <a:pt x="485989" y="0"/>
                    <a:pt x="520835" y="0"/>
                    <a:pt x="550703" y="0"/>
                  </a:cubicBezTo>
                  <a:lnTo>
                    <a:pt x="560158" y="0"/>
                  </a:lnTo>
                  <a:lnTo>
                    <a:pt x="573105" y="0"/>
                  </a:lnTo>
                  <a:lnTo>
                    <a:pt x="626202" y="0"/>
                  </a:lnTo>
                  <a:cubicBezTo>
                    <a:pt x="646943" y="0"/>
                    <a:pt x="663537" y="0"/>
                    <a:pt x="676811" y="0"/>
                  </a:cubicBezTo>
                  <a:lnTo>
                    <a:pt x="678472" y="0"/>
                  </a:lnTo>
                  <a:lnTo>
                    <a:pt x="687927" y="0"/>
                  </a:lnTo>
                  <a:lnTo>
                    <a:pt x="691402" y="0"/>
                  </a:lnTo>
                  <a:lnTo>
                    <a:pt x="700371" y="0"/>
                  </a:lnTo>
                  <a:lnTo>
                    <a:pt x="707508" y="0"/>
                  </a:lnTo>
                  <a:cubicBezTo>
                    <a:pt x="729909" y="0"/>
                    <a:pt x="729909" y="0"/>
                    <a:pt x="729909" y="0"/>
                  </a:cubicBezTo>
                  <a:lnTo>
                    <a:pt x="753971" y="0"/>
                  </a:lnTo>
                  <a:lnTo>
                    <a:pt x="804580" y="0"/>
                  </a:lnTo>
                  <a:lnTo>
                    <a:pt x="805737" y="0"/>
                  </a:lnTo>
                  <a:lnTo>
                    <a:pt x="819171" y="0"/>
                  </a:lnTo>
                  <a:lnTo>
                    <a:pt x="828140" y="0"/>
                  </a:lnTo>
                  <a:lnTo>
                    <a:pt x="831615" y="0"/>
                  </a:lnTo>
                  <a:lnTo>
                    <a:pt x="835277" y="0"/>
                  </a:lnTo>
                  <a:lnTo>
                    <a:pt x="857678" y="0"/>
                  </a:lnTo>
                  <a:lnTo>
                    <a:pt x="864889" y="0"/>
                  </a:lnTo>
                  <a:lnTo>
                    <a:pt x="899900" y="0"/>
                  </a:lnTo>
                  <a:lnTo>
                    <a:pt x="909341" y="0"/>
                  </a:lnTo>
                  <a:lnTo>
                    <a:pt x="929965" y="0"/>
                  </a:lnTo>
                  <a:lnTo>
                    <a:pt x="933506" y="0"/>
                  </a:lnTo>
                  <a:lnTo>
                    <a:pt x="936982" y="0"/>
                  </a:lnTo>
                  <a:lnTo>
                    <a:pt x="959384" y="0"/>
                  </a:lnTo>
                  <a:lnTo>
                    <a:pt x="962542" y="0"/>
                  </a:lnTo>
                  <a:lnTo>
                    <a:pt x="984943" y="0"/>
                  </a:lnTo>
                  <a:lnTo>
                    <a:pt x="992658" y="0"/>
                  </a:lnTo>
                  <a:lnTo>
                    <a:pt x="1012059" y="0"/>
                  </a:lnTo>
                  <a:lnTo>
                    <a:pt x="1012480" y="0"/>
                  </a:lnTo>
                  <a:lnTo>
                    <a:pt x="1027669" y="0"/>
                  </a:lnTo>
                  <a:lnTo>
                    <a:pt x="1037110" y="0"/>
                  </a:lnTo>
                  <a:lnTo>
                    <a:pt x="1040112" y="0"/>
                  </a:lnTo>
                  <a:lnTo>
                    <a:pt x="1057734" y="0"/>
                  </a:lnTo>
                  <a:lnTo>
                    <a:pt x="1064751" y="0"/>
                  </a:lnTo>
                  <a:lnTo>
                    <a:pt x="1070177" y="0"/>
                  </a:lnTo>
                  <a:lnTo>
                    <a:pt x="1072436" y="0"/>
                  </a:lnTo>
                  <a:lnTo>
                    <a:pt x="1090311" y="0"/>
                  </a:lnTo>
                  <a:lnTo>
                    <a:pt x="1110718" y="0"/>
                  </a:lnTo>
                  <a:lnTo>
                    <a:pt x="1112712" y="0"/>
                  </a:lnTo>
                  <a:lnTo>
                    <a:pt x="1116187" y="0"/>
                  </a:lnTo>
                  <a:lnTo>
                    <a:pt x="1139828" y="0"/>
                  </a:lnTo>
                  <a:lnTo>
                    <a:pt x="1140249" y="0"/>
                  </a:lnTo>
                  <a:lnTo>
                    <a:pt x="1145480" y="0"/>
                  </a:lnTo>
                  <a:lnTo>
                    <a:pt x="1152270" y="0"/>
                  </a:lnTo>
                  <a:lnTo>
                    <a:pt x="1154934" y="0"/>
                  </a:lnTo>
                  <a:lnTo>
                    <a:pt x="1167881" y="0"/>
                  </a:lnTo>
                  <a:lnTo>
                    <a:pt x="1175544" y="0"/>
                  </a:lnTo>
                  <a:lnTo>
                    <a:pt x="1184998" y="0"/>
                  </a:lnTo>
                  <a:lnTo>
                    <a:pt x="1197946" y="0"/>
                  </a:lnTo>
                  <a:lnTo>
                    <a:pt x="1200205" y="0"/>
                  </a:lnTo>
                  <a:lnTo>
                    <a:pt x="1220978" y="0"/>
                  </a:lnTo>
                  <a:lnTo>
                    <a:pt x="1238487" y="0"/>
                  </a:lnTo>
                  <a:lnTo>
                    <a:pt x="1243956" y="0"/>
                  </a:lnTo>
                  <a:lnTo>
                    <a:pt x="1251042" y="0"/>
                  </a:lnTo>
                  <a:lnTo>
                    <a:pt x="1257637" y="0"/>
                  </a:lnTo>
                  <a:lnTo>
                    <a:pt x="1271587" y="0"/>
                  </a:lnTo>
                  <a:lnTo>
                    <a:pt x="1273249" y="0"/>
                  </a:lnTo>
                  <a:lnTo>
                    <a:pt x="1280039" y="0"/>
                  </a:lnTo>
                  <a:lnTo>
                    <a:pt x="1282703" y="0"/>
                  </a:lnTo>
                  <a:lnTo>
                    <a:pt x="1286178" y="0"/>
                  </a:lnTo>
                  <a:lnTo>
                    <a:pt x="1295146" y="0"/>
                  </a:lnTo>
                  <a:lnTo>
                    <a:pt x="1301651" y="0"/>
                  </a:lnTo>
                  <a:lnTo>
                    <a:pt x="1302284" y="0"/>
                  </a:lnTo>
                  <a:lnTo>
                    <a:pt x="1303313" y="0"/>
                  </a:lnTo>
                  <a:lnTo>
                    <a:pt x="1312767" y="0"/>
                  </a:lnTo>
                  <a:lnTo>
                    <a:pt x="1316242" y="0"/>
                  </a:lnTo>
                  <a:lnTo>
                    <a:pt x="1321886" y="0"/>
                  </a:lnTo>
                  <a:lnTo>
                    <a:pt x="1324685" y="0"/>
                  </a:lnTo>
                  <a:lnTo>
                    <a:pt x="1325211" y="0"/>
                  </a:lnTo>
                  <a:lnTo>
                    <a:pt x="1332348" y="0"/>
                  </a:lnTo>
                  <a:lnTo>
                    <a:pt x="1332714" y="0"/>
                  </a:lnTo>
                  <a:lnTo>
                    <a:pt x="1333135" y="0"/>
                  </a:lnTo>
                  <a:lnTo>
                    <a:pt x="1348747" y="0"/>
                  </a:lnTo>
                  <a:lnTo>
                    <a:pt x="1354749" y="0"/>
                  </a:lnTo>
                  <a:lnTo>
                    <a:pt x="1378811" y="0"/>
                  </a:lnTo>
                  <a:lnTo>
                    <a:pt x="1383745" y="0"/>
                  </a:lnTo>
                  <a:lnTo>
                    <a:pt x="1385406" y="0"/>
                  </a:lnTo>
                  <a:lnTo>
                    <a:pt x="1399356" y="0"/>
                  </a:lnTo>
                  <a:lnTo>
                    <a:pt x="1400513" y="0"/>
                  </a:lnTo>
                  <a:lnTo>
                    <a:pt x="1413947" y="0"/>
                  </a:lnTo>
                  <a:lnTo>
                    <a:pt x="1414442" y="0"/>
                  </a:lnTo>
                  <a:lnTo>
                    <a:pt x="1422915" y="0"/>
                  </a:lnTo>
                  <a:lnTo>
                    <a:pt x="1426390" y="0"/>
                  </a:lnTo>
                  <a:lnTo>
                    <a:pt x="1429420" y="0"/>
                  </a:lnTo>
                  <a:lnTo>
                    <a:pt x="1430053" y="0"/>
                  </a:lnTo>
                  <a:lnTo>
                    <a:pt x="1430206" y="0"/>
                  </a:lnTo>
                  <a:lnTo>
                    <a:pt x="1430577" y="0"/>
                  </a:lnTo>
                  <a:lnTo>
                    <a:pt x="1436843" y="0"/>
                  </a:lnTo>
                  <a:lnTo>
                    <a:pt x="1444011" y="0"/>
                  </a:lnTo>
                  <a:lnTo>
                    <a:pt x="1449655" y="0"/>
                  </a:lnTo>
                  <a:lnTo>
                    <a:pt x="1452454" y="0"/>
                  </a:lnTo>
                  <a:lnTo>
                    <a:pt x="1452980" y="0"/>
                  </a:lnTo>
                  <a:lnTo>
                    <a:pt x="1456455" y="0"/>
                  </a:lnTo>
                  <a:lnTo>
                    <a:pt x="1459664" y="0"/>
                  </a:lnTo>
                  <a:lnTo>
                    <a:pt x="1460117" y="0"/>
                  </a:lnTo>
                  <a:lnTo>
                    <a:pt x="1460483" y="0"/>
                  </a:lnTo>
                  <a:lnTo>
                    <a:pt x="1460904" y="0"/>
                  </a:lnTo>
                  <a:lnTo>
                    <a:pt x="1472926" y="0"/>
                  </a:lnTo>
                  <a:lnTo>
                    <a:pt x="1482518" y="0"/>
                  </a:lnTo>
                  <a:lnTo>
                    <a:pt x="1489729" y="0"/>
                  </a:lnTo>
                  <a:lnTo>
                    <a:pt x="1504116" y="0"/>
                  </a:lnTo>
                  <a:lnTo>
                    <a:pt x="1511514" y="0"/>
                  </a:lnTo>
                  <a:lnTo>
                    <a:pt x="1524740" y="0"/>
                  </a:lnTo>
                  <a:lnTo>
                    <a:pt x="1528282" y="0"/>
                  </a:lnTo>
                  <a:lnTo>
                    <a:pt x="1531757" y="0"/>
                  </a:lnTo>
                  <a:lnTo>
                    <a:pt x="1534181" y="0"/>
                  </a:lnTo>
                  <a:lnTo>
                    <a:pt x="1542211" y="0"/>
                  </a:lnTo>
                  <a:lnTo>
                    <a:pt x="1554159" y="0"/>
                  </a:lnTo>
                  <a:lnTo>
                    <a:pt x="1557318" y="0"/>
                  </a:lnTo>
                  <a:lnTo>
                    <a:pt x="1557975" y="0"/>
                  </a:lnTo>
                  <a:lnTo>
                    <a:pt x="1558346" y="0"/>
                  </a:lnTo>
                  <a:lnTo>
                    <a:pt x="1561822" y="0"/>
                  </a:lnTo>
                  <a:lnTo>
                    <a:pt x="1564612" y="0"/>
                  </a:lnTo>
                  <a:lnTo>
                    <a:pt x="1566857" y="0"/>
                  </a:lnTo>
                  <a:lnTo>
                    <a:pt x="1576919" y="0"/>
                  </a:lnTo>
                  <a:lnTo>
                    <a:pt x="1579719" y="0"/>
                  </a:lnTo>
                  <a:lnTo>
                    <a:pt x="1584224" y="0"/>
                  </a:lnTo>
                  <a:lnTo>
                    <a:pt x="1587382" y="0"/>
                  </a:lnTo>
                  <a:lnTo>
                    <a:pt x="1587433" y="0"/>
                  </a:lnTo>
                  <a:lnTo>
                    <a:pt x="1600695" y="0"/>
                  </a:lnTo>
                  <a:lnTo>
                    <a:pt x="1606834" y="0"/>
                  </a:lnTo>
                  <a:lnTo>
                    <a:pt x="1607256" y="0"/>
                  </a:lnTo>
                  <a:lnTo>
                    <a:pt x="1608325" y="0"/>
                  </a:lnTo>
                  <a:lnTo>
                    <a:pt x="1609783" y="0"/>
                  </a:lnTo>
                  <a:lnTo>
                    <a:pt x="1617498" y="0"/>
                  </a:lnTo>
                  <a:lnTo>
                    <a:pt x="1631885" y="0"/>
                  </a:lnTo>
                  <a:lnTo>
                    <a:pt x="1636899" y="0"/>
                  </a:lnTo>
                  <a:lnTo>
                    <a:pt x="1637320" y="0"/>
                  </a:lnTo>
                  <a:lnTo>
                    <a:pt x="1637445" y="0"/>
                  </a:lnTo>
                  <a:lnTo>
                    <a:pt x="1652509" y="0"/>
                  </a:lnTo>
                  <a:lnTo>
                    <a:pt x="1659526" y="0"/>
                  </a:lnTo>
                  <a:lnTo>
                    <a:pt x="1661950" y="0"/>
                  </a:lnTo>
                  <a:lnTo>
                    <a:pt x="1664952" y="0"/>
                  </a:lnTo>
                  <a:lnTo>
                    <a:pt x="1667212" y="0"/>
                  </a:lnTo>
                  <a:lnTo>
                    <a:pt x="1685087" y="0"/>
                  </a:lnTo>
                  <a:lnTo>
                    <a:pt x="1689591" y="0"/>
                  </a:lnTo>
                  <a:lnTo>
                    <a:pt x="1694626" y="0"/>
                  </a:lnTo>
                  <a:lnTo>
                    <a:pt x="1697276" y="0"/>
                  </a:lnTo>
                  <a:lnTo>
                    <a:pt x="1698000" y="0"/>
                  </a:lnTo>
                  <a:lnTo>
                    <a:pt x="1704688" y="0"/>
                  </a:lnTo>
                  <a:lnTo>
                    <a:pt x="1707488" y="0"/>
                  </a:lnTo>
                  <a:lnTo>
                    <a:pt x="1710963" y="0"/>
                  </a:lnTo>
                  <a:lnTo>
                    <a:pt x="1715151" y="0"/>
                  </a:lnTo>
                  <a:lnTo>
                    <a:pt x="1721928" y="0"/>
                  </a:lnTo>
                  <a:lnTo>
                    <a:pt x="1734603" y="0"/>
                  </a:lnTo>
                  <a:lnTo>
                    <a:pt x="1735025" y="0"/>
                  </a:lnTo>
                  <a:lnTo>
                    <a:pt x="1735558" y="0"/>
                  </a:lnTo>
                  <a:lnTo>
                    <a:pt x="1736094" y="0"/>
                  </a:lnTo>
                  <a:lnTo>
                    <a:pt x="1737552" y="0"/>
                  </a:lnTo>
                  <a:lnTo>
                    <a:pt x="1741027" y="0"/>
                  </a:lnTo>
                  <a:lnTo>
                    <a:pt x="1747046" y="0"/>
                  </a:lnTo>
                  <a:lnTo>
                    <a:pt x="1748537" y="0"/>
                  </a:lnTo>
                  <a:lnTo>
                    <a:pt x="1753052" y="0"/>
                  </a:lnTo>
                  <a:lnTo>
                    <a:pt x="1757499" y="0"/>
                  </a:lnTo>
                  <a:lnTo>
                    <a:pt x="1764668" y="0"/>
                  </a:lnTo>
                  <a:lnTo>
                    <a:pt x="1765089" y="0"/>
                  </a:lnTo>
                  <a:lnTo>
                    <a:pt x="1765214" y="0"/>
                  </a:lnTo>
                  <a:lnTo>
                    <a:pt x="1770320" y="0"/>
                  </a:lnTo>
                  <a:lnTo>
                    <a:pt x="1777110" y="0"/>
                  </a:lnTo>
                  <a:lnTo>
                    <a:pt x="1779774" y="0"/>
                  </a:lnTo>
                  <a:lnTo>
                    <a:pt x="1792721" y="0"/>
                  </a:lnTo>
                  <a:lnTo>
                    <a:pt x="1794981" y="0"/>
                  </a:lnTo>
                  <a:lnTo>
                    <a:pt x="1825045" y="0"/>
                  </a:lnTo>
                  <a:lnTo>
                    <a:pt x="1825769" y="0"/>
                  </a:lnTo>
                  <a:lnTo>
                    <a:pt x="1838732" y="0"/>
                  </a:lnTo>
                  <a:lnTo>
                    <a:pt x="1845818" y="0"/>
                  </a:lnTo>
                  <a:lnTo>
                    <a:pt x="1849697" y="0"/>
                  </a:lnTo>
                  <a:lnTo>
                    <a:pt x="1852412" y="0"/>
                  </a:lnTo>
                  <a:lnTo>
                    <a:pt x="1853903" y="0"/>
                  </a:lnTo>
                  <a:lnTo>
                    <a:pt x="1863327" y="0"/>
                  </a:lnTo>
                  <a:lnTo>
                    <a:pt x="1868796" y="0"/>
                  </a:lnTo>
                  <a:lnTo>
                    <a:pt x="1874815" y="0"/>
                  </a:lnTo>
                  <a:lnTo>
                    <a:pt x="1876306" y="0"/>
                  </a:lnTo>
                  <a:lnTo>
                    <a:pt x="1880821" y="0"/>
                  </a:lnTo>
                  <a:lnTo>
                    <a:pt x="1882477" y="0"/>
                  </a:lnTo>
                  <a:lnTo>
                    <a:pt x="1883936" y="0"/>
                  </a:lnTo>
                  <a:lnTo>
                    <a:pt x="1885268" y="0"/>
                  </a:lnTo>
                  <a:lnTo>
                    <a:pt x="1896427" y="0"/>
                  </a:lnTo>
                  <a:lnTo>
                    <a:pt x="1898089" y="0"/>
                  </a:lnTo>
                  <a:lnTo>
                    <a:pt x="1904879" y="0"/>
                  </a:lnTo>
                  <a:lnTo>
                    <a:pt x="1907543" y="0"/>
                  </a:lnTo>
                  <a:lnTo>
                    <a:pt x="1911018" y="0"/>
                  </a:lnTo>
                  <a:lnTo>
                    <a:pt x="1919986" y="0"/>
                  </a:lnTo>
                  <a:lnTo>
                    <a:pt x="1927124" y="0"/>
                  </a:lnTo>
                  <a:lnTo>
                    <a:pt x="1927489" y="0"/>
                  </a:lnTo>
                  <a:lnTo>
                    <a:pt x="1927911" y="0"/>
                  </a:lnTo>
                  <a:lnTo>
                    <a:pt x="1929402" y="0"/>
                  </a:lnTo>
                  <a:lnTo>
                    <a:pt x="1946726" y="0"/>
                  </a:lnTo>
                  <a:lnTo>
                    <a:pt x="1949525" y="0"/>
                  </a:lnTo>
                  <a:lnTo>
                    <a:pt x="1957554" y="0"/>
                  </a:lnTo>
                  <a:lnTo>
                    <a:pt x="1957975" y="0"/>
                  </a:lnTo>
                  <a:lnTo>
                    <a:pt x="1973587" y="0"/>
                  </a:lnTo>
                  <a:lnTo>
                    <a:pt x="1978520" y="0"/>
                  </a:lnTo>
                  <a:lnTo>
                    <a:pt x="1980012" y="0"/>
                  </a:lnTo>
                  <a:lnTo>
                    <a:pt x="1980181" y="0"/>
                  </a:lnTo>
                  <a:lnTo>
                    <a:pt x="1981672" y="0"/>
                  </a:lnTo>
                  <a:lnTo>
                    <a:pt x="2008585" y="0"/>
                  </a:lnTo>
                  <a:lnTo>
                    <a:pt x="2009218" y="0"/>
                  </a:lnTo>
                  <a:lnTo>
                    <a:pt x="2010246" y="0"/>
                  </a:lnTo>
                  <a:lnTo>
                    <a:pt x="2010709" y="0"/>
                  </a:lnTo>
                  <a:lnTo>
                    <a:pt x="2011705" y="0"/>
                  </a:lnTo>
                  <a:lnTo>
                    <a:pt x="2024147" y="0"/>
                  </a:lnTo>
                  <a:lnTo>
                    <a:pt x="2024196" y="0"/>
                  </a:lnTo>
                  <a:lnTo>
                    <a:pt x="2024981" y="0"/>
                  </a:lnTo>
                  <a:lnTo>
                    <a:pt x="2025353" y="0"/>
                  </a:lnTo>
                  <a:lnTo>
                    <a:pt x="2026473" y="0"/>
                  </a:lnTo>
                  <a:lnTo>
                    <a:pt x="2031619" y="0"/>
                  </a:lnTo>
                  <a:lnTo>
                    <a:pt x="2033110" y="0"/>
                  </a:lnTo>
                  <a:lnTo>
                    <a:pt x="2038787" y="0"/>
                  </a:lnTo>
                  <a:lnTo>
                    <a:pt x="2039282" y="0"/>
                  </a:lnTo>
                  <a:lnTo>
                    <a:pt x="2047755" y="0"/>
                  </a:lnTo>
                  <a:lnTo>
                    <a:pt x="2051230" y="0"/>
                  </a:lnTo>
                  <a:lnTo>
                    <a:pt x="2054893" y="0"/>
                  </a:lnTo>
                  <a:lnTo>
                    <a:pt x="2055046" y="0"/>
                  </a:lnTo>
                  <a:lnTo>
                    <a:pt x="2055258" y="0"/>
                  </a:lnTo>
                  <a:lnTo>
                    <a:pt x="2055680" y="0"/>
                  </a:lnTo>
                  <a:lnTo>
                    <a:pt x="2057171" y="0"/>
                  </a:lnTo>
                  <a:lnTo>
                    <a:pt x="2061683" y="0"/>
                  </a:lnTo>
                  <a:lnTo>
                    <a:pt x="2067702" y="0"/>
                  </a:lnTo>
                  <a:lnTo>
                    <a:pt x="2074495" y="0"/>
                  </a:lnTo>
                  <a:lnTo>
                    <a:pt x="2077294" y="0"/>
                  </a:lnTo>
                  <a:lnTo>
                    <a:pt x="2084504" y="0"/>
                  </a:lnTo>
                  <a:lnTo>
                    <a:pt x="2085323" y="0"/>
                  </a:lnTo>
                  <a:lnTo>
                    <a:pt x="2085744" y="0"/>
                  </a:lnTo>
                  <a:lnTo>
                    <a:pt x="2097766" y="0"/>
                  </a:lnTo>
                  <a:lnTo>
                    <a:pt x="2106289" y="0"/>
                  </a:lnTo>
                  <a:lnTo>
                    <a:pt x="2107781" y="0"/>
                  </a:lnTo>
                  <a:lnTo>
                    <a:pt x="2128956" y="0"/>
                  </a:lnTo>
                  <a:lnTo>
                    <a:pt x="2129514" y="0"/>
                  </a:lnTo>
                  <a:lnTo>
                    <a:pt x="2136354" y="0"/>
                  </a:lnTo>
                  <a:lnTo>
                    <a:pt x="2136987" y="0"/>
                  </a:lnTo>
                  <a:lnTo>
                    <a:pt x="2138478" y="0"/>
                  </a:lnTo>
                  <a:lnTo>
                    <a:pt x="2151916" y="0"/>
                  </a:lnTo>
                  <a:lnTo>
                    <a:pt x="2152750" y="0"/>
                  </a:lnTo>
                  <a:lnTo>
                    <a:pt x="2153122" y="0"/>
                  </a:lnTo>
                  <a:lnTo>
                    <a:pt x="2154242" y="0"/>
                  </a:lnTo>
                  <a:lnTo>
                    <a:pt x="2156597" y="0"/>
                  </a:lnTo>
                  <a:lnTo>
                    <a:pt x="2159388" y="0"/>
                  </a:lnTo>
                  <a:lnTo>
                    <a:pt x="2160879" y="0"/>
                  </a:lnTo>
                  <a:lnTo>
                    <a:pt x="2161633" y="0"/>
                  </a:lnTo>
                  <a:lnTo>
                    <a:pt x="2167051" y="0"/>
                  </a:lnTo>
                  <a:lnTo>
                    <a:pt x="2178999" y="0"/>
                  </a:lnTo>
                  <a:lnTo>
                    <a:pt x="2182158" y="0"/>
                  </a:lnTo>
                  <a:lnTo>
                    <a:pt x="2182815" y="0"/>
                  </a:lnTo>
                  <a:lnTo>
                    <a:pt x="2188666" y="0"/>
                  </a:lnTo>
                  <a:lnTo>
                    <a:pt x="2189452" y="0"/>
                  </a:lnTo>
                  <a:lnTo>
                    <a:pt x="2191697" y="0"/>
                  </a:lnTo>
                  <a:lnTo>
                    <a:pt x="2195471" y="0"/>
                  </a:lnTo>
                  <a:lnTo>
                    <a:pt x="2201759" y="0"/>
                  </a:lnTo>
                  <a:lnTo>
                    <a:pt x="2203100" y="0"/>
                  </a:lnTo>
                  <a:lnTo>
                    <a:pt x="2204559" y="0"/>
                  </a:lnTo>
                  <a:lnTo>
                    <a:pt x="2204591" y="0"/>
                  </a:lnTo>
                  <a:lnTo>
                    <a:pt x="2212273" y="0"/>
                  </a:lnTo>
                  <a:lnTo>
                    <a:pt x="2225535" y="0"/>
                  </a:lnTo>
                  <a:lnTo>
                    <a:pt x="2231674" y="0"/>
                  </a:lnTo>
                  <a:lnTo>
                    <a:pt x="2232096" y="0"/>
                  </a:lnTo>
                  <a:lnTo>
                    <a:pt x="2232220" y="0"/>
                  </a:lnTo>
                  <a:lnTo>
                    <a:pt x="2233118" y="0"/>
                  </a:lnTo>
                  <a:lnTo>
                    <a:pt x="2233165" y="0"/>
                  </a:lnTo>
                  <a:lnTo>
                    <a:pt x="2256725" y="0"/>
                  </a:lnTo>
                  <a:lnTo>
                    <a:pt x="2257283" y="0"/>
                  </a:lnTo>
                  <a:lnTo>
                    <a:pt x="2262285" y="0"/>
                  </a:lnTo>
                  <a:lnTo>
                    <a:pt x="2284366" y="0"/>
                  </a:lnTo>
                  <a:lnTo>
                    <a:pt x="2289402" y="0"/>
                  </a:lnTo>
                  <a:lnTo>
                    <a:pt x="2292052" y="0"/>
                  </a:lnTo>
                  <a:lnTo>
                    <a:pt x="2299271" y="0"/>
                  </a:lnTo>
                  <a:lnTo>
                    <a:pt x="2308721" y="0"/>
                  </a:lnTo>
                  <a:lnTo>
                    <a:pt x="2309927" y="0"/>
                  </a:lnTo>
                  <a:lnTo>
                    <a:pt x="2316435" y="0"/>
                  </a:lnTo>
                  <a:lnTo>
                    <a:pt x="2316703" y="0"/>
                  </a:lnTo>
                  <a:lnTo>
                    <a:pt x="2319466" y="0"/>
                  </a:lnTo>
                  <a:lnTo>
                    <a:pt x="2322840" y="0"/>
                  </a:lnTo>
                  <a:lnTo>
                    <a:pt x="2329528" y="0"/>
                  </a:lnTo>
                  <a:lnTo>
                    <a:pt x="2330869" y="0"/>
                  </a:lnTo>
                  <a:lnTo>
                    <a:pt x="2332328" y="0"/>
                  </a:lnTo>
                  <a:lnTo>
                    <a:pt x="2332360" y="0"/>
                  </a:lnTo>
                  <a:lnTo>
                    <a:pt x="2335803" y="0"/>
                  </a:lnTo>
                  <a:lnTo>
                    <a:pt x="2343312" y="0"/>
                  </a:lnTo>
                  <a:lnTo>
                    <a:pt x="2344804" y="0"/>
                  </a:lnTo>
                  <a:lnTo>
                    <a:pt x="2346768" y="0"/>
                  </a:lnTo>
                  <a:lnTo>
                    <a:pt x="2347827" y="0"/>
                  </a:lnTo>
                  <a:lnTo>
                    <a:pt x="2352274" y="0"/>
                  </a:lnTo>
                  <a:lnTo>
                    <a:pt x="2359443" y="0"/>
                  </a:lnTo>
                  <a:lnTo>
                    <a:pt x="2359865" y="0"/>
                  </a:lnTo>
                  <a:lnTo>
                    <a:pt x="2359989" y="0"/>
                  </a:lnTo>
                  <a:lnTo>
                    <a:pt x="2360887" y="0"/>
                  </a:lnTo>
                  <a:lnTo>
                    <a:pt x="2360934" y="0"/>
                  </a:lnTo>
                  <a:lnTo>
                    <a:pt x="2371886" y="0"/>
                  </a:lnTo>
                  <a:lnTo>
                    <a:pt x="2373377" y="0"/>
                  </a:lnTo>
                  <a:lnTo>
                    <a:pt x="2377892" y="0"/>
                  </a:lnTo>
                  <a:cubicBezTo>
                    <a:pt x="2382339" y="0"/>
                    <a:pt x="2382339" y="0"/>
                    <a:pt x="2382339" y="0"/>
                  </a:cubicBezTo>
                  <a:lnTo>
                    <a:pt x="2390054" y="0"/>
                  </a:lnTo>
                  <a:lnTo>
                    <a:pt x="2419821" y="0"/>
                  </a:lnTo>
                  <a:lnTo>
                    <a:pt x="2427040" y="0"/>
                  </a:lnTo>
                  <a:lnTo>
                    <a:pt x="2436490" y="0"/>
                  </a:lnTo>
                  <a:lnTo>
                    <a:pt x="2444472" y="0"/>
                  </a:lnTo>
                  <a:lnTo>
                    <a:pt x="2448678" y="0"/>
                  </a:lnTo>
                  <a:lnTo>
                    <a:pt x="2450171" y="0"/>
                  </a:lnTo>
                  <a:lnTo>
                    <a:pt x="2450609" y="0"/>
                  </a:lnTo>
                  <a:lnTo>
                    <a:pt x="2463572" y="0"/>
                  </a:lnTo>
                  <a:lnTo>
                    <a:pt x="2471081" y="0"/>
                  </a:lnTo>
                  <a:lnTo>
                    <a:pt x="2472573" y="0"/>
                  </a:lnTo>
                  <a:lnTo>
                    <a:pt x="2474537" y="0"/>
                  </a:lnTo>
                  <a:lnTo>
                    <a:pt x="2475596" y="0"/>
                  </a:lnTo>
                  <a:lnTo>
                    <a:pt x="2477252" y="0"/>
                  </a:lnTo>
                  <a:lnTo>
                    <a:pt x="2478712" y="0"/>
                  </a:lnTo>
                  <a:lnTo>
                    <a:pt x="2478743" y="0"/>
                  </a:lnTo>
                  <a:lnTo>
                    <a:pt x="2480043" y="0"/>
                  </a:lnTo>
                  <a:lnTo>
                    <a:pt x="2499655" y="0"/>
                  </a:lnTo>
                  <a:lnTo>
                    <a:pt x="2501146" y="0"/>
                  </a:lnTo>
                  <a:lnTo>
                    <a:pt x="2505661" y="0"/>
                  </a:lnTo>
                  <a:lnTo>
                    <a:pt x="2508776" y="0"/>
                  </a:lnTo>
                  <a:lnTo>
                    <a:pt x="2510108" y="0"/>
                  </a:lnTo>
                  <a:lnTo>
                    <a:pt x="2524178" y="0"/>
                  </a:lnTo>
                  <a:lnTo>
                    <a:pt x="2525248" y="0"/>
                  </a:lnTo>
                  <a:lnTo>
                    <a:pt x="2525669" y="0"/>
                  </a:lnTo>
                  <a:lnTo>
                    <a:pt x="2552329" y="0"/>
                  </a:lnTo>
                  <a:lnTo>
                    <a:pt x="2552751" y="0"/>
                  </a:lnTo>
                  <a:lnTo>
                    <a:pt x="2554242" y="0"/>
                  </a:lnTo>
                  <a:lnTo>
                    <a:pt x="2574787" y="0"/>
                  </a:lnTo>
                  <a:lnTo>
                    <a:pt x="2576279" y="0"/>
                  </a:lnTo>
                  <a:lnTo>
                    <a:pt x="2576447" y="0"/>
                  </a:lnTo>
                  <a:lnTo>
                    <a:pt x="2577940" y="0"/>
                  </a:lnTo>
                  <a:lnTo>
                    <a:pt x="2603360" y="0"/>
                  </a:lnTo>
                  <a:lnTo>
                    <a:pt x="2604852" y="0"/>
                  </a:lnTo>
                  <a:lnTo>
                    <a:pt x="2605021" y="0"/>
                  </a:lnTo>
                  <a:lnTo>
                    <a:pt x="2605484" y="0"/>
                  </a:lnTo>
                  <a:lnTo>
                    <a:pt x="2606481" y="0"/>
                  </a:lnTo>
                  <a:lnTo>
                    <a:pt x="2606512" y="0"/>
                  </a:lnTo>
                  <a:lnTo>
                    <a:pt x="2606976" y="0"/>
                  </a:lnTo>
                  <a:lnTo>
                    <a:pt x="2618923" y="0"/>
                  </a:lnTo>
                  <a:lnTo>
                    <a:pt x="2621248" y="0"/>
                  </a:lnTo>
                  <a:lnTo>
                    <a:pt x="2622740" y="0"/>
                  </a:lnTo>
                  <a:lnTo>
                    <a:pt x="2627885" y="0"/>
                  </a:lnTo>
                  <a:lnTo>
                    <a:pt x="2629377" y="0"/>
                  </a:lnTo>
                  <a:lnTo>
                    <a:pt x="2634058" y="0"/>
                  </a:lnTo>
                  <a:lnTo>
                    <a:pt x="2635549" y="0"/>
                  </a:lnTo>
                  <a:lnTo>
                    <a:pt x="2636545" y="0"/>
                  </a:lnTo>
                  <a:lnTo>
                    <a:pt x="2648987" y="0"/>
                  </a:lnTo>
                  <a:lnTo>
                    <a:pt x="2649821" y="0"/>
                  </a:lnTo>
                  <a:lnTo>
                    <a:pt x="2651313" y="0"/>
                  </a:lnTo>
                  <a:lnTo>
                    <a:pt x="2651947" y="0"/>
                  </a:lnTo>
                  <a:lnTo>
                    <a:pt x="2653017" y="0"/>
                  </a:lnTo>
                  <a:lnTo>
                    <a:pt x="2653438" y="0"/>
                  </a:lnTo>
                  <a:lnTo>
                    <a:pt x="2656459" y="0"/>
                  </a:lnTo>
                  <a:lnTo>
                    <a:pt x="2657950" y="0"/>
                  </a:lnTo>
                  <a:lnTo>
                    <a:pt x="2665460" y="0"/>
                  </a:lnTo>
                  <a:lnTo>
                    <a:pt x="2680098" y="0"/>
                  </a:lnTo>
                  <a:lnTo>
                    <a:pt x="2680520" y="0"/>
                  </a:lnTo>
                  <a:lnTo>
                    <a:pt x="2682011" y="0"/>
                  </a:lnTo>
                  <a:lnTo>
                    <a:pt x="2692542" y="0"/>
                  </a:lnTo>
                  <a:lnTo>
                    <a:pt x="2702556" y="0"/>
                  </a:lnTo>
                  <a:lnTo>
                    <a:pt x="2704048" y="0"/>
                  </a:lnTo>
                  <a:lnTo>
                    <a:pt x="2724289" y="0"/>
                  </a:lnTo>
                  <a:lnTo>
                    <a:pt x="2731129" y="0"/>
                  </a:lnTo>
                  <a:lnTo>
                    <a:pt x="2732621" y="0"/>
                  </a:lnTo>
                  <a:lnTo>
                    <a:pt x="2733253" y="0"/>
                  </a:lnTo>
                  <a:lnTo>
                    <a:pt x="2734745" y="0"/>
                  </a:lnTo>
                  <a:lnTo>
                    <a:pt x="2746692" y="0"/>
                  </a:lnTo>
                  <a:lnTo>
                    <a:pt x="2749017" y="0"/>
                  </a:lnTo>
                  <a:lnTo>
                    <a:pt x="2750509" y="0"/>
                  </a:lnTo>
                  <a:lnTo>
                    <a:pt x="2754354" y="0"/>
                  </a:lnTo>
                  <a:lnTo>
                    <a:pt x="2755654" y="0"/>
                  </a:lnTo>
                  <a:lnTo>
                    <a:pt x="2757146" y="0"/>
                  </a:lnTo>
                  <a:lnTo>
                    <a:pt x="2761827" y="0"/>
                  </a:lnTo>
                  <a:lnTo>
                    <a:pt x="2763318" y="0"/>
                  </a:lnTo>
                  <a:lnTo>
                    <a:pt x="2776756" y="0"/>
                  </a:lnTo>
                  <a:lnTo>
                    <a:pt x="2777590" y="0"/>
                  </a:lnTo>
                  <a:lnTo>
                    <a:pt x="2779082" y="0"/>
                  </a:lnTo>
                  <a:lnTo>
                    <a:pt x="2783442" y="0"/>
                  </a:lnTo>
                  <a:lnTo>
                    <a:pt x="2784228" y="0"/>
                  </a:lnTo>
                  <a:lnTo>
                    <a:pt x="2785719" y="0"/>
                  </a:lnTo>
                  <a:lnTo>
                    <a:pt x="2786473" y="0"/>
                  </a:lnTo>
                  <a:lnTo>
                    <a:pt x="2793229" y="0"/>
                  </a:lnTo>
                  <a:lnTo>
                    <a:pt x="2799367" y="0"/>
                  </a:lnTo>
                  <a:lnTo>
                    <a:pt x="2813506" y="0"/>
                  </a:lnTo>
                  <a:lnTo>
                    <a:pt x="2820311" y="0"/>
                  </a:lnTo>
                  <a:lnTo>
                    <a:pt x="2827893" y="0"/>
                  </a:lnTo>
                  <a:lnTo>
                    <a:pt x="2827940" y="0"/>
                  </a:lnTo>
                  <a:lnTo>
                    <a:pt x="2829431" y="0"/>
                  </a:lnTo>
                  <a:lnTo>
                    <a:pt x="2829978" y="0"/>
                  </a:lnTo>
                  <a:lnTo>
                    <a:pt x="2852058" y="0"/>
                  </a:lnTo>
                  <a:lnTo>
                    <a:pt x="2857060" y="0"/>
                  </a:lnTo>
                  <a:lnTo>
                    <a:pt x="2857958" y="0"/>
                  </a:lnTo>
                  <a:lnTo>
                    <a:pt x="2871601" y="0"/>
                  </a:lnTo>
                  <a:lnTo>
                    <a:pt x="2882123" y="0"/>
                  </a:lnTo>
                  <a:lnTo>
                    <a:pt x="2894046" y="0"/>
                  </a:lnTo>
                  <a:lnTo>
                    <a:pt x="2903496" y="0"/>
                  </a:lnTo>
                  <a:lnTo>
                    <a:pt x="2911211" y="0"/>
                  </a:lnTo>
                  <a:lnTo>
                    <a:pt x="2914242" y="0"/>
                  </a:lnTo>
                  <a:lnTo>
                    <a:pt x="2914461" y="0"/>
                  </a:lnTo>
                  <a:lnTo>
                    <a:pt x="2924111" y="0"/>
                  </a:lnTo>
                  <a:lnTo>
                    <a:pt x="2927136" y="0"/>
                  </a:lnTo>
                  <a:lnTo>
                    <a:pt x="2933561" y="0"/>
                  </a:lnTo>
                  <a:lnTo>
                    <a:pt x="2939580" y="0"/>
                  </a:lnTo>
                  <a:lnTo>
                    <a:pt x="2941275" y="0"/>
                  </a:lnTo>
                  <a:lnTo>
                    <a:pt x="2941543" y="0"/>
                  </a:lnTo>
                  <a:lnTo>
                    <a:pt x="2945586" y="0"/>
                  </a:lnTo>
                  <a:lnTo>
                    <a:pt x="2950032" y="0"/>
                  </a:lnTo>
                  <a:lnTo>
                    <a:pt x="2955662" y="0"/>
                  </a:lnTo>
                  <a:lnTo>
                    <a:pt x="2955709" y="0"/>
                  </a:lnTo>
                  <a:lnTo>
                    <a:pt x="2957200" y="0"/>
                  </a:lnTo>
                  <a:lnTo>
                    <a:pt x="2957747" y="0"/>
                  </a:lnTo>
                  <a:lnTo>
                    <a:pt x="2968152" y="0"/>
                  </a:lnTo>
                  <a:lnTo>
                    <a:pt x="2969644" y="0"/>
                  </a:lnTo>
                  <a:lnTo>
                    <a:pt x="2972667" y="0"/>
                  </a:lnTo>
                  <a:lnTo>
                    <a:pt x="2977114" y="0"/>
                  </a:lnTo>
                  <a:lnTo>
                    <a:pt x="2984829" y="0"/>
                  </a:lnTo>
                  <a:lnTo>
                    <a:pt x="2985727" y="0"/>
                  </a:lnTo>
                  <a:lnTo>
                    <a:pt x="2999370" y="0"/>
                  </a:lnTo>
                  <a:lnTo>
                    <a:pt x="3021815" y="0"/>
                  </a:lnTo>
                  <a:lnTo>
                    <a:pt x="3031265" y="0"/>
                  </a:lnTo>
                  <a:lnTo>
                    <a:pt x="3042230" y="0"/>
                  </a:lnTo>
                  <a:lnTo>
                    <a:pt x="3044946" y="0"/>
                  </a:lnTo>
                  <a:lnTo>
                    <a:pt x="3051880" y="0"/>
                  </a:lnTo>
                  <a:lnTo>
                    <a:pt x="3061330" y="0"/>
                  </a:lnTo>
                  <a:lnTo>
                    <a:pt x="3067349" y="0"/>
                  </a:lnTo>
                  <a:lnTo>
                    <a:pt x="3069312" y="0"/>
                  </a:lnTo>
                  <a:lnTo>
                    <a:pt x="3073355" y="0"/>
                  </a:lnTo>
                  <a:lnTo>
                    <a:pt x="3073518" y="0"/>
                  </a:lnTo>
                  <a:lnTo>
                    <a:pt x="3075011" y="0"/>
                  </a:lnTo>
                  <a:lnTo>
                    <a:pt x="3077801" y="0"/>
                  </a:lnTo>
                  <a:lnTo>
                    <a:pt x="3095921" y="0"/>
                  </a:lnTo>
                  <a:lnTo>
                    <a:pt x="3097413" y="0"/>
                  </a:lnTo>
                  <a:lnTo>
                    <a:pt x="3100436" y="0"/>
                  </a:lnTo>
                  <a:lnTo>
                    <a:pt x="3103552" y="0"/>
                  </a:lnTo>
                  <a:lnTo>
                    <a:pt x="3104883" y="0"/>
                  </a:lnTo>
                  <a:lnTo>
                    <a:pt x="3120023" y="0"/>
                  </a:lnTo>
                  <a:lnTo>
                    <a:pt x="3120445" y="0"/>
                  </a:lnTo>
                  <a:lnTo>
                    <a:pt x="3149018" y="0"/>
                  </a:lnTo>
                  <a:lnTo>
                    <a:pt x="3150088" y="0"/>
                  </a:lnTo>
                  <a:lnTo>
                    <a:pt x="3150509" y="0"/>
                  </a:lnTo>
                  <a:lnTo>
                    <a:pt x="3171054" y="0"/>
                  </a:lnTo>
                  <a:lnTo>
                    <a:pt x="3172715" y="0"/>
                  </a:lnTo>
                  <a:lnTo>
                    <a:pt x="3199627" y="0"/>
                  </a:lnTo>
                  <a:lnTo>
                    <a:pt x="3201119" y="0"/>
                  </a:lnTo>
                  <a:lnTo>
                    <a:pt x="3201287" y="0"/>
                  </a:lnTo>
                  <a:lnTo>
                    <a:pt x="3201751" y="0"/>
                  </a:lnTo>
                  <a:lnTo>
                    <a:pt x="3202780" y="0"/>
                  </a:lnTo>
                  <a:lnTo>
                    <a:pt x="3217515" y="0"/>
                  </a:lnTo>
                  <a:lnTo>
                    <a:pt x="3224152" y="0"/>
                  </a:lnTo>
                  <a:lnTo>
                    <a:pt x="3230324" y="0"/>
                  </a:lnTo>
                  <a:lnTo>
                    <a:pt x="3231321" y="0"/>
                  </a:lnTo>
                  <a:lnTo>
                    <a:pt x="3231816" y="0"/>
                  </a:lnTo>
                  <a:lnTo>
                    <a:pt x="3243763" y="0"/>
                  </a:lnTo>
                  <a:lnTo>
                    <a:pt x="3246088" y="0"/>
                  </a:lnTo>
                  <a:lnTo>
                    <a:pt x="3247580" y="0"/>
                  </a:lnTo>
                  <a:lnTo>
                    <a:pt x="3247792" y="0"/>
                  </a:lnTo>
                  <a:lnTo>
                    <a:pt x="3248214" y="0"/>
                  </a:lnTo>
                  <a:lnTo>
                    <a:pt x="3252725" y="0"/>
                  </a:lnTo>
                  <a:lnTo>
                    <a:pt x="3254217" y="0"/>
                  </a:lnTo>
                  <a:lnTo>
                    <a:pt x="3260235" y="0"/>
                  </a:lnTo>
                  <a:lnTo>
                    <a:pt x="3276787" y="0"/>
                  </a:lnTo>
                  <a:lnTo>
                    <a:pt x="3277857" y="0"/>
                  </a:lnTo>
                  <a:lnTo>
                    <a:pt x="3278278" y="0"/>
                  </a:lnTo>
                  <a:lnTo>
                    <a:pt x="3290300" y="0"/>
                  </a:lnTo>
                  <a:lnTo>
                    <a:pt x="3298823" y="0"/>
                  </a:lnTo>
                  <a:lnTo>
                    <a:pt x="3327396" y="0"/>
                  </a:lnTo>
                  <a:lnTo>
                    <a:pt x="3328888" y="0"/>
                  </a:lnTo>
                  <a:lnTo>
                    <a:pt x="3329520" y="0"/>
                  </a:lnTo>
                  <a:lnTo>
                    <a:pt x="3345284" y="0"/>
                  </a:lnTo>
                  <a:lnTo>
                    <a:pt x="3349129" y="0"/>
                  </a:lnTo>
                  <a:lnTo>
                    <a:pt x="3351921" y="0"/>
                  </a:lnTo>
                  <a:lnTo>
                    <a:pt x="3358093" y="0"/>
                  </a:lnTo>
                  <a:lnTo>
                    <a:pt x="3359585" y="0"/>
                  </a:lnTo>
                  <a:lnTo>
                    <a:pt x="3371532" y="0"/>
                  </a:lnTo>
                  <a:lnTo>
                    <a:pt x="3373857" y="0"/>
                  </a:lnTo>
                  <a:lnTo>
                    <a:pt x="3375349" y="0"/>
                  </a:lnTo>
                  <a:lnTo>
                    <a:pt x="3380494" y="0"/>
                  </a:lnTo>
                  <a:lnTo>
                    <a:pt x="3381986" y="0"/>
                  </a:lnTo>
                  <a:lnTo>
                    <a:pt x="3388004" y="0"/>
                  </a:lnTo>
                  <a:lnTo>
                    <a:pt x="3408282" y="0"/>
                  </a:lnTo>
                  <a:lnTo>
                    <a:pt x="3418069" y="0"/>
                  </a:lnTo>
                  <a:lnTo>
                    <a:pt x="3424207" y="0"/>
                  </a:lnTo>
                  <a:lnTo>
                    <a:pt x="3424753" y="0"/>
                  </a:lnTo>
                  <a:lnTo>
                    <a:pt x="3452733" y="0"/>
                  </a:lnTo>
                  <a:lnTo>
                    <a:pt x="3454818" y="0"/>
                  </a:lnTo>
                  <a:lnTo>
                    <a:pt x="3476898" y="0"/>
                  </a:lnTo>
                  <a:lnTo>
                    <a:pt x="3496441" y="0"/>
                  </a:lnTo>
                  <a:lnTo>
                    <a:pt x="3509236" y="0"/>
                  </a:lnTo>
                  <a:lnTo>
                    <a:pt x="3518886" y="0"/>
                  </a:lnTo>
                  <a:lnTo>
                    <a:pt x="3528336" y="0"/>
                  </a:lnTo>
                  <a:lnTo>
                    <a:pt x="3536051" y="0"/>
                  </a:lnTo>
                  <a:lnTo>
                    <a:pt x="3539301" y="0"/>
                  </a:lnTo>
                  <a:lnTo>
                    <a:pt x="3540361" y="0"/>
                  </a:lnTo>
                  <a:lnTo>
                    <a:pt x="3544807" y="0"/>
                  </a:lnTo>
                  <a:lnTo>
                    <a:pt x="3551976" y="0"/>
                  </a:lnTo>
                  <a:lnTo>
                    <a:pt x="3552522" y="0"/>
                  </a:lnTo>
                  <a:lnTo>
                    <a:pt x="3564420" y="0"/>
                  </a:lnTo>
                  <a:lnTo>
                    <a:pt x="3570426" y="0"/>
                  </a:lnTo>
                  <a:cubicBezTo>
                    <a:pt x="3574872" y="0"/>
                    <a:pt x="3574872" y="0"/>
                    <a:pt x="3574872" y="0"/>
                  </a:cubicBezTo>
                  <a:lnTo>
                    <a:pt x="3580502" y="0"/>
                  </a:lnTo>
                  <a:lnTo>
                    <a:pt x="3582587" y="0"/>
                  </a:lnTo>
                  <a:lnTo>
                    <a:pt x="3624210" y="0"/>
                  </a:lnTo>
                  <a:lnTo>
                    <a:pt x="3637005" y="0"/>
                  </a:lnTo>
                  <a:lnTo>
                    <a:pt x="3646655" y="0"/>
                  </a:lnTo>
                  <a:lnTo>
                    <a:pt x="3656105" y="0"/>
                  </a:lnTo>
                  <a:lnTo>
                    <a:pt x="3667070" y="0"/>
                  </a:lnTo>
                  <a:lnTo>
                    <a:pt x="3668130" y="0"/>
                  </a:lnTo>
                  <a:lnTo>
                    <a:pt x="3669786" y="0"/>
                  </a:lnTo>
                  <a:lnTo>
                    <a:pt x="3672576" y="0"/>
                  </a:lnTo>
                  <a:lnTo>
                    <a:pt x="3692189" y="0"/>
                  </a:lnTo>
                  <a:lnTo>
                    <a:pt x="3698195" y="0"/>
                  </a:lnTo>
                  <a:lnTo>
                    <a:pt x="3702641" y="0"/>
                  </a:lnTo>
                  <a:lnTo>
                    <a:pt x="3744863" y="0"/>
                  </a:lnTo>
                  <a:lnTo>
                    <a:pt x="3745285" y="0"/>
                  </a:lnTo>
                  <a:lnTo>
                    <a:pt x="3795894" y="0"/>
                  </a:lnTo>
                  <a:lnTo>
                    <a:pt x="3797555" y="0"/>
                  </a:lnTo>
                  <a:lnTo>
                    <a:pt x="3826591" y="0"/>
                  </a:lnTo>
                  <a:lnTo>
                    <a:pt x="3842355" y="0"/>
                  </a:lnTo>
                  <a:lnTo>
                    <a:pt x="3848992" y="0"/>
                  </a:lnTo>
                  <a:lnTo>
                    <a:pt x="3872632" y="0"/>
                  </a:lnTo>
                  <a:lnTo>
                    <a:pt x="3873054" y="0"/>
                  </a:lnTo>
                  <a:lnTo>
                    <a:pt x="3885075" y="0"/>
                  </a:lnTo>
                  <a:lnTo>
                    <a:pt x="3923663" y="0"/>
                  </a:lnTo>
                  <a:lnTo>
                    <a:pt x="3954360" y="0"/>
                  </a:lnTo>
                  <a:lnTo>
                    <a:pt x="3970124" y="0"/>
                  </a:lnTo>
                  <a:lnTo>
                    <a:pt x="3976761" y="0"/>
                  </a:lnTo>
                  <a:lnTo>
                    <a:pt x="4012844" y="0"/>
                  </a:lnTo>
                  <a:lnTo>
                    <a:pt x="4049593" y="0"/>
                  </a:lnTo>
                  <a:cubicBezTo>
                    <a:pt x="4169647" y="0"/>
                    <a:pt x="4169647" y="0"/>
                    <a:pt x="4169647" y="0"/>
                  </a:cubicBezTo>
                  <a:lnTo>
                    <a:pt x="4177362" y="0"/>
                  </a:lnTo>
                  <a:cubicBezTo>
                    <a:pt x="4297416" y="0"/>
                    <a:pt x="4297416" y="0"/>
                    <a:pt x="4297416" y="0"/>
                  </a:cubicBezTo>
                  <a:cubicBezTo>
                    <a:pt x="4327758" y="0"/>
                    <a:pt x="4364168" y="21251"/>
                    <a:pt x="4379339" y="47054"/>
                  </a:cubicBezTo>
                  <a:cubicBezTo>
                    <a:pt x="4591731" y="415146"/>
                    <a:pt x="4591731" y="415146"/>
                    <a:pt x="4591731" y="415146"/>
                  </a:cubicBezTo>
                  <a:cubicBezTo>
                    <a:pt x="4606902" y="440951"/>
                    <a:pt x="4606902" y="483452"/>
                    <a:pt x="4591731" y="509257"/>
                  </a:cubicBezTo>
                  <a:cubicBezTo>
                    <a:pt x="4379339" y="877348"/>
                    <a:pt x="4379339" y="877348"/>
                    <a:pt x="4379339" y="877348"/>
                  </a:cubicBezTo>
                  <a:cubicBezTo>
                    <a:pt x="4364168" y="903151"/>
                    <a:pt x="4327758" y="924402"/>
                    <a:pt x="4297416" y="924402"/>
                  </a:cubicBezTo>
                  <a:lnTo>
                    <a:pt x="4169647" y="924402"/>
                  </a:lnTo>
                  <a:lnTo>
                    <a:pt x="3976761" y="924402"/>
                  </a:lnTo>
                  <a:lnTo>
                    <a:pt x="3872632" y="924402"/>
                  </a:lnTo>
                  <a:lnTo>
                    <a:pt x="3848992" y="924402"/>
                  </a:lnTo>
                  <a:lnTo>
                    <a:pt x="3744863" y="924402"/>
                  </a:lnTo>
                  <a:lnTo>
                    <a:pt x="3702641" y="924402"/>
                  </a:lnTo>
                  <a:lnTo>
                    <a:pt x="3672576" y="924402"/>
                  </a:lnTo>
                  <a:lnTo>
                    <a:pt x="3656105" y="924402"/>
                  </a:lnTo>
                  <a:lnTo>
                    <a:pt x="3574872" y="924402"/>
                  </a:lnTo>
                  <a:lnTo>
                    <a:pt x="3551976" y="924402"/>
                  </a:lnTo>
                  <a:lnTo>
                    <a:pt x="3544807" y="924402"/>
                  </a:lnTo>
                  <a:lnTo>
                    <a:pt x="3528336" y="924402"/>
                  </a:lnTo>
                  <a:lnTo>
                    <a:pt x="3424207" y="924402"/>
                  </a:lnTo>
                  <a:lnTo>
                    <a:pt x="3381986" y="924402"/>
                  </a:lnTo>
                  <a:lnTo>
                    <a:pt x="3380494" y="924402"/>
                  </a:lnTo>
                  <a:lnTo>
                    <a:pt x="3351921" y="924402"/>
                  </a:lnTo>
                  <a:lnTo>
                    <a:pt x="3277857" y="924402"/>
                  </a:lnTo>
                  <a:lnTo>
                    <a:pt x="3254217" y="924402"/>
                  </a:lnTo>
                  <a:lnTo>
                    <a:pt x="3252725" y="924402"/>
                  </a:lnTo>
                  <a:lnTo>
                    <a:pt x="3247792" y="924402"/>
                  </a:lnTo>
                  <a:lnTo>
                    <a:pt x="3231321" y="924402"/>
                  </a:lnTo>
                  <a:lnTo>
                    <a:pt x="3224152" y="924402"/>
                  </a:lnTo>
                  <a:lnTo>
                    <a:pt x="3150088" y="924402"/>
                  </a:lnTo>
                  <a:lnTo>
                    <a:pt x="3120023" y="924402"/>
                  </a:lnTo>
                  <a:lnTo>
                    <a:pt x="3104883" y="924402"/>
                  </a:lnTo>
                  <a:lnTo>
                    <a:pt x="3103552" y="924402"/>
                  </a:lnTo>
                  <a:lnTo>
                    <a:pt x="3077801" y="924402"/>
                  </a:lnTo>
                  <a:lnTo>
                    <a:pt x="3061330" y="924402"/>
                  </a:lnTo>
                  <a:lnTo>
                    <a:pt x="3031265" y="924402"/>
                  </a:lnTo>
                  <a:lnTo>
                    <a:pt x="2977114" y="924402"/>
                  </a:lnTo>
                  <a:lnTo>
                    <a:pt x="2957200" y="924402"/>
                  </a:lnTo>
                  <a:lnTo>
                    <a:pt x="2955709" y="924402"/>
                  </a:lnTo>
                  <a:lnTo>
                    <a:pt x="2950032" y="924402"/>
                  </a:lnTo>
                  <a:lnTo>
                    <a:pt x="2933561" y="924402"/>
                  </a:lnTo>
                  <a:lnTo>
                    <a:pt x="2927136" y="924402"/>
                  </a:lnTo>
                  <a:lnTo>
                    <a:pt x="2903496" y="924402"/>
                  </a:lnTo>
                  <a:lnTo>
                    <a:pt x="2829431" y="924402"/>
                  </a:lnTo>
                  <a:lnTo>
                    <a:pt x="2827940" y="924402"/>
                  </a:lnTo>
                  <a:lnTo>
                    <a:pt x="2799367" y="924402"/>
                  </a:lnTo>
                  <a:lnTo>
                    <a:pt x="2785719" y="924402"/>
                  </a:lnTo>
                  <a:lnTo>
                    <a:pt x="2784228" y="924402"/>
                  </a:lnTo>
                  <a:lnTo>
                    <a:pt x="2757146" y="924402"/>
                  </a:lnTo>
                  <a:lnTo>
                    <a:pt x="2755654" y="924402"/>
                  </a:lnTo>
                  <a:lnTo>
                    <a:pt x="2680098" y="924402"/>
                  </a:lnTo>
                  <a:lnTo>
                    <a:pt x="2657950" y="924402"/>
                  </a:lnTo>
                  <a:lnTo>
                    <a:pt x="2656459" y="924402"/>
                  </a:lnTo>
                  <a:lnTo>
                    <a:pt x="2653017" y="924402"/>
                  </a:lnTo>
                  <a:lnTo>
                    <a:pt x="2636545" y="924402"/>
                  </a:lnTo>
                  <a:lnTo>
                    <a:pt x="2629377" y="924402"/>
                  </a:lnTo>
                  <a:lnTo>
                    <a:pt x="2627885" y="924402"/>
                  </a:lnTo>
                  <a:lnTo>
                    <a:pt x="2606481" y="924402"/>
                  </a:lnTo>
                  <a:lnTo>
                    <a:pt x="2552329" y="924402"/>
                  </a:lnTo>
                  <a:lnTo>
                    <a:pt x="2525248" y="924402"/>
                  </a:lnTo>
                  <a:lnTo>
                    <a:pt x="2510108" y="924402"/>
                  </a:lnTo>
                  <a:lnTo>
                    <a:pt x="2508776" y="924402"/>
                  </a:lnTo>
                  <a:lnTo>
                    <a:pt x="2480043" y="924402"/>
                  </a:lnTo>
                  <a:lnTo>
                    <a:pt x="2478712" y="924402"/>
                  </a:lnTo>
                  <a:lnTo>
                    <a:pt x="2463572" y="924402"/>
                  </a:lnTo>
                  <a:lnTo>
                    <a:pt x="2436490" y="924402"/>
                  </a:lnTo>
                  <a:lnTo>
                    <a:pt x="2382339" y="924402"/>
                  </a:lnTo>
                  <a:lnTo>
                    <a:pt x="2360934" y="924402"/>
                  </a:lnTo>
                  <a:lnTo>
                    <a:pt x="2359443" y="924402"/>
                  </a:lnTo>
                  <a:lnTo>
                    <a:pt x="2352274" y="924402"/>
                  </a:lnTo>
                  <a:lnTo>
                    <a:pt x="2335803" y="924402"/>
                  </a:lnTo>
                  <a:lnTo>
                    <a:pt x="2332360" y="924402"/>
                  </a:lnTo>
                  <a:lnTo>
                    <a:pt x="2332328" y="924402"/>
                  </a:lnTo>
                  <a:lnTo>
                    <a:pt x="2330869" y="924402"/>
                  </a:lnTo>
                  <a:lnTo>
                    <a:pt x="2308721" y="924402"/>
                  </a:lnTo>
                  <a:lnTo>
                    <a:pt x="2233165" y="924402"/>
                  </a:lnTo>
                  <a:lnTo>
                    <a:pt x="2231674" y="924402"/>
                  </a:lnTo>
                  <a:lnTo>
                    <a:pt x="2204591" y="924402"/>
                  </a:lnTo>
                  <a:lnTo>
                    <a:pt x="2204559" y="924402"/>
                  </a:lnTo>
                  <a:lnTo>
                    <a:pt x="2203100" y="924402"/>
                  </a:lnTo>
                  <a:lnTo>
                    <a:pt x="2189452" y="924402"/>
                  </a:lnTo>
                  <a:lnTo>
                    <a:pt x="2160879" y="924402"/>
                  </a:lnTo>
                  <a:lnTo>
                    <a:pt x="2159388" y="924402"/>
                  </a:lnTo>
                  <a:lnTo>
                    <a:pt x="2085323" y="924402"/>
                  </a:lnTo>
                  <a:lnTo>
                    <a:pt x="2077294" y="924402"/>
                  </a:lnTo>
                  <a:lnTo>
                    <a:pt x="2061683" y="924402"/>
                  </a:lnTo>
                  <a:lnTo>
                    <a:pt x="2055258" y="924402"/>
                  </a:lnTo>
                  <a:lnTo>
                    <a:pt x="2038787" y="924402"/>
                  </a:lnTo>
                  <a:lnTo>
                    <a:pt x="2033110" y="924402"/>
                  </a:lnTo>
                  <a:lnTo>
                    <a:pt x="2031619" y="924402"/>
                  </a:lnTo>
                  <a:lnTo>
                    <a:pt x="2011705" y="924402"/>
                  </a:lnTo>
                  <a:lnTo>
                    <a:pt x="1957554" y="924402"/>
                  </a:lnTo>
                  <a:lnTo>
                    <a:pt x="1949525" y="924402"/>
                  </a:lnTo>
                  <a:lnTo>
                    <a:pt x="1927489" y="924402"/>
                  </a:lnTo>
                  <a:lnTo>
                    <a:pt x="1911018" y="924402"/>
                  </a:lnTo>
                  <a:lnTo>
                    <a:pt x="1907543" y="924402"/>
                  </a:lnTo>
                  <a:lnTo>
                    <a:pt x="1885268" y="924402"/>
                  </a:lnTo>
                  <a:lnTo>
                    <a:pt x="1883936" y="924402"/>
                  </a:lnTo>
                  <a:lnTo>
                    <a:pt x="1868796" y="924402"/>
                  </a:lnTo>
                  <a:lnTo>
                    <a:pt x="1838732" y="924402"/>
                  </a:lnTo>
                  <a:lnTo>
                    <a:pt x="1779774" y="924402"/>
                  </a:lnTo>
                  <a:lnTo>
                    <a:pt x="1764668" y="924402"/>
                  </a:lnTo>
                  <a:lnTo>
                    <a:pt x="1757499" y="924402"/>
                  </a:lnTo>
                  <a:lnTo>
                    <a:pt x="1741027" y="924402"/>
                  </a:lnTo>
                  <a:lnTo>
                    <a:pt x="1737552" y="924402"/>
                  </a:lnTo>
                  <a:lnTo>
                    <a:pt x="1736094" y="924402"/>
                  </a:lnTo>
                  <a:lnTo>
                    <a:pt x="1734603" y="924402"/>
                  </a:lnTo>
                  <a:lnTo>
                    <a:pt x="1710963" y="924402"/>
                  </a:lnTo>
                  <a:lnTo>
                    <a:pt x="1707488" y="924402"/>
                  </a:lnTo>
                  <a:lnTo>
                    <a:pt x="1652509" y="924402"/>
                  </a:lnTo>
                  <a:lnTo>
                    <a:pt x="1636899" y="924402"/>
                  </a:lnTo>
                  <a:lnTo>
                    <a:pt x="1609783" y="924402"/>
                  </a:lnTo>
                  <a:lnTo>
                    <a:pt x="1608325" y="924402"/>
                  </a:lnTo>
                  <a:lnTo>
                    <a:pt x="1606834" y="924402"/>
                  </a:lnTo>
                  <a:lnTo>
                    <a:pt x="1579719" y="924402"/>
                  </a:lnTo>
                  <a:lnTo>
                    <a:pt x="1564612" y="924402"/>
                  </a:lnTo>
                  <a:lnTo>
                    <a:pt x="1524740" y="924402"/>
                  </a:lnTo>
                  <a:lnTo>
                    <a:pt x="1482518" y="924402"/>
                  </a:lnTo>
                  <a:lnTo>
                    <a:pt x="1460483" y="924402"/>
                  </a:lnTo>
                  <a:lnTo>
                    <a:pt x="1452454" y="924402"/>
                  </a:lnTo>
                  <a:lnTo>
                    <a:pt x="1444011" y="924402"/>
                  </a:lnTo>
                  <a:lnTo>
                    <a:pt x="1436843" y="924402"/>
                  </a:lnTo>
                  <a:lnTo>
                    <a:pt x="1413947" y="924402"/>
                  </a:lnTo>
                  <a:lnTo>
                    <a:pt x="1354749" y="924402"/>
                  </a:lnTo>
                  <a:lnTo>
                    <a:pt x="1332714" y="924402"/>
                  </a:lnTo>
                  <a:lnTo>
                    <a:pt x="1324685" y="924402"/>
                  </a:lnTo>
                  <a:lnTo>
                    <a:pt x="1316242" y="924402"/>
                  </a:lnTo>
                  <a:lnTo>
                    <a:pt x="1312767" y="924402"/>
                  </a:lnTo>
                  <a:lnTo>
                    <a:pt x="1286178" y="924402"/>
                  </a:lnTo>
                  <a:lnTo>
                    <a:pt x="1282703" y="924402"/>
                  </a:lnTo>
                  <a:lnTo>
                    <a:pt x="1243956" y="924402"/>
                  </a:lnTo>
                  <a:lnTo>
                    <a:pt x="1184998" y="924402"/>
                  </a:lnTo>
                  <a:lnTo>
                    <a:pt x="1154934" y="924402"/>
                  </a:lnTo>
                  <a:lnTo>
                    <a:pt x="1139828" y="924402"/>
                  </a:lnTo>
                  <a:lnTo>
                    <a:pt x="1116187" y="924402"/>
                  </a:lnTo>
                  <a:lnTo>
                    <a:pt x="1112712" y="924402"/>
                  </a:lnTo>
                  <a:lnTo>
                    <a:pt x="1057734" y="924402"/>
                  </a:lnTo>
                  <a:lnTo>
                    <a:pt x="1027669" y="924402"/>
                  </a:lnTo>
                  <a:lnTo>
                    <a:pt x="1012059" y="924402"/>
                  </a:lnTo>
                  <a:lnTo>
                    <a:pt x="984943" y="924402"/>
                  </a:lnTo>
                  <a:lnTo>
                    <a:pt x="929965" y="924402"/>
                  </a:lnTo>
                  <a:lnTo>
                    <a:pt x="899900" y="924402"/>
                  </a:lnTo>
                  <a:lnTo>
                    <a:pt x="857678" y="924402"/>
                  </a:lnTo>
                  <a:lnTo>
                    <a:pt x="819171" y="924402"/>
                  </a:lnTo>
                  <a:lnTo>
                    <a:pt x="729909" y="924402"/>
                  </a:lnTo>
                  <a:lnTo>
                    <a:pt x="691402" y="924402"/>
                  </a:lnTo>
                  <a:lnTo>
                    <a:pt x="687927" y="924402"/>
                  </a:lnTo>
                  <a:lnTo>
                    <a:pt x="560158" y="924402"/>
                  </a:lnTo>
                  <a:lnTo>
                    <a:pt x="432894" y="924402"/>
                  </a:lnTo>
                  <a:lnTo>
                    <a:pt x="305125" y="924402"/>
                  </a:lnTo>
                  <a:cubicBezTo>
                    <a:pt x="275541" y="924402"/>
                    <a:pt x="238373" y="903151"/>
                    <a:pt x="223202" y="877348"/>
                  </a:cubicBezTo>
                  <a:cubicBezTo>
                    <a:pt x="10809" y="509257"/>
                    <a:pt x="10809" y="509257"/>
                    <a:pt x="10809" y="509257"/>
                  </a:cubicBezTo>
                  <a:cubicBezTo>
                    <a:pt x="-3603" y="483452"/>
                    <a:pt x="-3603" y="440951"/>
                    <a:pt x="10809" y="415146"/>
                  </a:cubicBezTo>
                  <a:cubicBezTo>
                    <a:pt x="223202" y="47054"/>
                    <a:pt x="223202" y="47054"/>
                    <a:pt x="223202" y="47054"/>
                  </a:cubicBezTo>
                  <a:cubicBezTo>
                    <a:pt x="238373" y="21251"/>
                    <a:pt x="275541" y="0"/>
                    <a:pt x="30512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64" name="标题 1"/>
          <p:cNvSpPr txBox="1">
            <a:spLocks/>
          </p:cNvSpPr>
          <p:nvPr/>
        </p:nvSpPr>
        <p:spPr>
          <a:xfrm>
            <a:off x="2003094" y="300024"/>
            <a:ext cx="7095588" cy="795095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团队合作</a:t>
            </a:r>
            <a:endParaRPr lang="zh-CN" altLang="en-US" sz="2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356071" y="284685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05</a:t>
            </a:r>
            <a:endParaRPr lang="zh-CN" altLang="en-US" sz="32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73970604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250"/>
                            </p:stCondLst>
                            <p:childTnLst>
                              <p:par>
                                <p:cTn id="6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750"/>
                            </p:stCondLst>
                            <p:childTnLst>
                              <p:par>
                                <p:cTn id="6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250"/>
                            </p:stCondLst>
                            <p:childTnLst>
                              <p:par>
                                <p:cTn id="7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750"/>
                            </p:stCondLst>
                            <p:childTnLst>
                              <p:par>
                                <p:cTn id="7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25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000"/>
                            </p:stCondLst>
                            <p:childTnLst>
                              <p:par>
                                <p:cTn id="8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0"/>
                            </p:stCondLst>
                            <p:childTnLst>
                              <p:par>
                                <p:cTn id="9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000"/>
                            </p:stCondLst>
                            <p:childTnLst>
                              <p:par>
                                <p:cTn id="9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500"/>
                            </p:stCondLst>
                            <p:childTnLst>
                              <p:par>
                                <p:cTn id="10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90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9750"/>
                            </p:stCondLst>
                            <p:childTnLst>
                              <p:par>
                                <p:cTn id="11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250"/>
                            </p:stCondLst>
                            <p:childTnLst>
                              <p:par>
                                <p:cTn id="1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750"/>
                            </p:stCondLst>
                            <p:childTnLst>
                              <p:par>
                                <p:cTn id="1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250"/>
                            </p:stCondLst>
                            <p:childTnLst>
                              <p:par>
                                <p:cTn id="12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1750"/>
                            </p:stCondLst>
                            <p:childTnLst>
                              <p:par>
                                <p:cTn id="1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/>
      <p:bldP spid="39" grpId="0"/>
      <p:bldP spid="41" grpId="0"/>
      <p:bldP spid="42" grpId="0"/>
      <p:bldP spid="44" grpId="0"/>
      <p:bldP spid="45" grpId="0"/>
      <p:bldP spid="48" grpId="0"/>
      <p:bldP spid="49" grpId="0"/>
      <p:bldP spid="50" grpId="0" animBg="1"/>
      <p:bldP spid="51" grpId="0" animBg="1"/>
      <p:bldP spid="52" grpId="0" animBg="1"/>
      <p:bldP spid="53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4" grpId="0"/>
      <p:bldP spid="6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013753" y="2338582"/>
            <a:ext cx="485911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加入文字</a:t>
            </a:r>
            <a:r>
              <a:rPr lang="zh-CN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描述文字</a:t>
            </a:r>
            <a:r>
              <a:rPr lang="zh-CN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加入文字</a:t>
            </a:r>
            <a:r>
              <a:rPr lang="zh-CN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描述文字</a:t>
            </a:r>
            <a:r>
              <a:rPr lang="zh-CN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文字描述文案加入文字</a:t>
            </a:r>
            <a:r>
              <a:rPr lang="zh-CN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文字描述文案加入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文字描述文案加入文字</a:t>
            </a:r>
            <a:r>
              <a:rPr lang="zh-CN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文字描述文案加入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文字文案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加入文字</a:t>
            </a:r>
            <a:r>
              <a:rPr lang="zh-CN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文字描述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文案</a:t>
            </a:r>
            <a:r>
              <a:rPr lang="zh-CN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文字描述文案加入文字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r>
              <a:rPr lang="zh-CN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描述</a:t>
            </a:r>
            <a:r>
              <a:rPr lang="zh-CN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文字描述文案加入文字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r>
              <a:rPr lang="zh-CN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文字描述文案加入文字文字描述文案加入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文字，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文字描述文案加入文字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文字文案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描述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加入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r>
              <a:rPr lang="zh-CN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Freeform 508"/>
          <p:cNvSpPr>
            <a:spLocks/>
          </p:cNvSpPr>
          <p:nvPr/>
        </p:nvSpPr>
        <p:spPr bwMode="auto">
          <a:xfrm>
            <a:off x="6192349" y="1866451"/>
            <a:ext cx="85725" cy="85725"/>
          </a:xfrm>
          <a:custGeom>
            <a:avLst/>
            <a:gdLst>
              <a:gd name="T0" fmla="*/ 0 w 54"/>
              <a:gd name="T1" fmla="*/ 54 h 54"/>
              <a:gd name="T2" fmla="*/ 54 w 54"/>
              <a:gd name="T3" fmla="*/ 0 h 54"/>
              <a:gd name="T4" fmla="*/ 0 w 54"/>
              <a:gd name="T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4" h="54">
                <a:moveTo>
                  <a:pt x="0" y="54"/>
                </a:moveTo>
                <a:lnTo>
                  <a:pt x="54" y="0"/>
                </a:lnTo>
                <a:lnTo>
                  <a:pt x="0" y="54"/>
                </a:lnTo>
                <a:close/>
              </a:path>
            </a:pathLst>
          </a:custGeom>
          <a:solidFill>
            <a:srgbClr val="D40F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Line 509"/>
          <p:cNvSpPr>
            <a:spLocks noChangeShapeType="1"/>
          </p:cNvSpPr>
          <p:nvPr/>
        </p:nvSpPr>
        <p:spPr bwMode="auto">
          <a:xfrm flipV="1">
            <a:off x="6192349" y="1866451"/>
            <a:ext cx="85725" cy="85725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Line 510"/>
          <p:cNvSpPr>
            <a:spLocks noChangeShapeType="1"/>
          </p:cNvSpPr>
          <p:nvPr/>
        </p:nvSpPr>
        <p:spPr bwMode="auto">
          <a:xfrm>
            <a:off x="6192349" y="1780726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Line 511"/>
          <p:cNvSpPr>
            <a:spLocks noChangeShapeType="1"/>
          </p:cNvSpPr>
          <p:nvPr/>
        </p:nvSpPr>
        <p:spPr bwMode="auto">
          <a:xfrm>
            <a:off x="6192349" y="1780726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512"/>
          <p:cNvSpPr>
            <a:spLocks/>
          </p:cNvSpPr>
          <p:nvPr/>
        </p:nvSpPr>
        <p:spPr bwMode="auto">
          <a:xfrm>
            <a:off x="5832309" y="1699763"/>
            <a:ext cx="168275" cy="333375"/>
          </a:xfrm>
          <a:custGeom>
            <a:avLst/>
            <a:gdLst>
              <a:gd name="T0" fmla="*/ 54 w 106"/>
              <a:gd name="T1" fmla="*/ 105 h 210"/>
              <a:gd name="T2" fmla="*/ 0 w 106"/>
              <a:gd name="T3" fmla="*/ 159 h 210"/>
              <a:gd name="T4" fmla="*/ 0 w 106"/>
              <a:gd name="T5" fmla="*/ 210 h 210"/>
              <a:gd name="T6" fmla="*/ 0 w 106"/>
              <a:gd name="T7" fmla="*/ 210 h 210"/>
              <a:gd name="T8" fmla="*/ 106 w 106"/>
              <a:gd name="T9" fmla="*/ 105 h 210"/>
              <a:gd name="T10" fmla="*/ 0 w 106"/>
              <a:gd name="T11" fmla="*/ 0 h 210"/>
              <a:gd name="T12" fmla="*/ 0 w 106"/>
              <a:gd name="T13" fmla="*/ 0 h 210"/>
              <a:gd name="T14" fmla="*/ 0 w 106"/>
              <a:gd name="T15" fmla="*/ 51 h 210"/>
              <a:gd name="T16" fmla="*/ 54 w 106"/>
              <a:gd name="T17" fmla="*/ 10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" h="210">
                <a:moveTo>
                  <a:pt x="54" y="105"/>
                </a:moveTo>
                <a:lnTo>
                  <a:pt x="0" y="159"/>
                </a:lnTo>
                <a:lnTo>
                  <a:pt x="0" y="210"/>
                </a:lnTo>
                <a:lnTo>
                  <a:pt x="0" y="210"/>
                </a:lnTo>
                <a:lnTo>
                  <a:pt x="106" y="105"/>
                </a:lnTo>
                <a:lnTo>
                  <a:pt x="0" y="0"/>
                </a:lnTo>
                <a:lnTo>
                  <a:pt x="0" y="0"/>
                </a:lnTo>
                <a:lnTo>
                  <a:pt x="0" y="51"/>
                </a:lnTo>
                <a:lnTo>
                  <a:pt x="54" y="10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6048333" y="1605162"/>
            <a:ext cx="3777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前言</a:t>
            </a:r>
            <a:endParaRPr lang="zh-CN" altLang="zh-CN" sz="28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"/>
          <p:cNvSpPr/>
          <p:nvPr/>
        </p:nvSpPr>
        <p:spPr>
          <a:xfrm flipV="1">
            <a:off x="1" y="0"/>
            <a:ext cx="4932946" cy="6859588"/>
          </a:xfrm>
          <a:custGeom>
            <a:avLst/>
            <a:gdLst>
              <a:gd name="connsiteX0" fmla="*/ 0 w 6121077"/>
              <a:gd name="connsiteY0" fmla="*/ 0 h 6859588"/>
              <a:gd name="connsiteX1" fmla="*/ 6121077 w 6121077"/>
              <a:gd name="connsiteY1" fmla="*/ 0 h 6859588"/>
              <a:gd name="connsiteX2" fmla="*/ 6121077 w 6121077"/>
              <a:gd name="connsiteY2" fmla="*/ 6859588 h 6859588"/>
              <a:gd name="connsiteX3" fmla="*/ 0 w 6121077"/>
              <a:gd name="connsiteY3" fmla="*/ 6859588 h 6859588"/>
              <a:gd name="connsiteX4" fmla="*/ 0 w 6121077"/>
              <a:gd name="connsiteY4" fmla="*/ 0 h 6859588"/>
              <a:gd name="connsiteX0" fmla="*/ 0 w 6121077"/>
              <a:gd name="connsiteY0" fmla="*/ 0 h 6859588"/>
              <a:gd name="connsiteX1" fmla="*/ 6121077 w 6121077"/>
              <a:gd name="connsiteY1" fmla="*/ 0 h 6859588"/>
              <a:gd name="connsiteX2" fmla="*/ 4692327 w 6121077"/>
              <a:gd name="connsiteY2" fmla="*/ 6859588 h 6859588"/>
              <a:gd name="connsiteX3" fmla="*/ 0 w 6121077"/>
              <a:gd name="connsiteY3" fmla="*/ 6859588 h 6859588"/>
              <a:gd name="connsiteX4" fmla="*/ 0 w 6121077"/>
              <a:gd name="connsiteY4" fmla="*/ 0 h 6859588"/>
              <a:gd name="connsiteX0" fmla="*/ 0 w 6121077"/>
              <a:gd name="connsiteY0" fmla="*/ 0 h 6859588"/>
              <a:gd name="connsiteX1" fmla="*/ 6121077 w 6121077"/>
              <a:gd name="connsiteY1" fmla="*/ 0 h 6859588"/>
              <a:gd name="connsiteX2" fmla="*/ 4063677 w 6121077"/>
              <a:gd name="connsiteY2" fmla="*/ 6859588 h 6859588"/>
              <a:gd name="connsiteX3" fmla="*/ 0 w 6121077"/>
              <a:gd name="connsiteY3" fmla="*/ 6859588 h 6859588"/>
              <a:gd name="connsiteX4" fmla="*/ 0 w 6121077"/>
              <a:gd name="connsiteY4" fmla="*/ 0 h 6859588"/>
              <a:gd name="connsiteX0" fmla="*/ 0 w 5749602"/>
              <a:gd name="connsiteY0" fmla="*/ 0 h 6859588"/>
              <a:gd name="connsiteX1" fmla="*/ 5749602 w 5749602"/>
              <a:gd name="connsiteY1" fmla="*/ 0 h 6859588"/>
              <a:gd name="connsiteX2" fmla="*/ 4063677 w 5749602"/>
              <a:gd name="connsiteY2" fmla="*/ 6859588 h 6859588"/>
              <a:gd name="connsiteX3" fmla="*/ 0 w 5749602"/>
              <a:gd name="connsiteY3" fmla="*/ 6859588 h 6859588"/>
              <a:gd name="connsiteX4" fmla="*/ 0 w 5749602"/>
              <a:gd name="connsiteY4" fmla="*/ 0 h 6859588"/>
              <a:gd name="connsiteX0" fmla="*/ 0 w 6235377"/>
              <a:gd name="connsiteY0" fmla="*/ 0 h 6859588"/>
              <a:gd name="connsiteX1" fmla="*/ 6235377 w 6235377"/>
              <a:gd name="connsiteY1" fmla="*/ 0 h 6859588"/>
              <a:gd name="connsiteX2" fmla="*/ 4063677 w 6235377"/>
              <a:gd name="connsiteY2" fmla="*/ 6859588 h 6859588"/>
              <a:gd name="connsiteX3" fmla="*/ 0 w 6235377"/>
              <a:gd name="connsiteY3" fmla="*/ 6859588 h 6859588"/>
              <a:gd name="connsiteX4" fmla="*/ 0 w 6235377"/>
              <a:gd name="connsiteY4" fmla="*/ 0 h 6859588"/>
              <a:gd name="connsiteX0" fmla="*/ 0 w 6235377"/>
              <a:gd name="connsiteY0" fmla="*/ 0 h 6859588"/>
              <a:gd name="connsiteX1" fmla="*/ 6235377 w 6235377"/>
              <a:gd name="connsiteY1" fmla="*/ 0 h 6859588"/>
              <a:gd name="connsiteX2" fmla="*/ 4692327 w 6235377"/>
              <a:gd name="connsiteY2" fmla="*/ 6859588 h 6859588"/>
              <a:gd name="connsiteX3" fmla="*/ 0 w 6235377"/>
              <a:gd name="connsiteY3" fmla="*/ 6859588 h 6859588"/>
              <a:gd name="connsiteX4" fmla="*/ 0 w 6235377"/>
              <a:gd name="connsiteY4" fmla="*/ 0 h 6859588"/>
              <a:gd name="connsiteX0" fmla="*/ 0 w 5892477"/>
              <a:gd name="connsiteY0" fmla="*/ 0 h 6859588"/>
              <a:gd name="connsiteX1" fmla="*/ 5892477 w 5892477"/>
              <a:gd name="connsiteY1" fmla="*/ 0 h 6859588"/>
              <a:gd name="connsiteX2" fmla="*/ 4692327 w 5892477"/>
              <a:gd name="connsiteY2" fmla="*/ 6859588 h 6859588"/>
              <a:gd name="connsiteX3" fmla="*/ 0 w 5892477"/>
              <a:gd name="connsiteY3" fmla="*/ 6859588 h 6859588"/>
              <a:gd name="connsiteX4" fmla="*/ 0 w 5892477"/>
              <a:gd name="connsiteY4" fmla="*/ 0 h 6859588"/>
              <a:gd name="connsiteX0" fmla="*/ 0 w 6121077"/>
              <a:gd name="connsiteY0" fmla="*/ 0 h 6859588"/>
              <a:gd name="connsiteX1" fmla="*/ 6121077 w 6121077"/>
              <a:gd name="connsiteY1" fmla="*/ 0 h 6859588"/>
              <a:gd name="connsiteX2" fmla="*/ 4692327 w 6121077"/>
              <a:gd name="connsiteY2" fmla="*/ 6859588 h 6859588"/>
              <a:gd name="connsiteX3" fmla="*/ 0 w 6121077"/>
              <a:gd name="connsiteY3" fmla="*/ 6859588 h 6859588"/>
              <a:gd name="connsiteX4" fmla="*/ 0 w 6121077"/>
              <a:gd name="connsiteY4" fmla="*/ 0 h 6859588"/>
              <a:gd name="connsiteX0" fmla="*/ 0 w 6121077"/>
              <a:gd name="connsiteY0" fmla="*/ 0 h 6859588"/>
              <a:gd name="connsiteX1" fmla="*/ 6121077 w 6121077"/>
              <a:gd name="connsiteY1" fmla="*/ 0 h 6859588"/>
              <a:gd name="connsiteX2" fmla="*/ 4292277 w 6121077"/>
              <a:gd name="connsiteY2" fmla="*/ 6859588 h 6859588"/>
              <a:gd name="connsiteX3" fmla="*/ 0 w 6121077"/>
              <a:gd name="connsiteY3" fmla="*/ 6859588 h 6859588"/>
              <a:gd name="connsiteX4" fmla="*/ 0 w 6121077"/>
              <a:gd name="connsiteY4" fmla="*/ 0 h 6859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21077" h="6859588">
                <a:moveTo>
                  <a:pt x="0" y="0"/>
                </a:moveTo>
                <a:lnTo>
                  <a:pt x="6121077" y="0"/>
                </a:lnTo>
                <a:lnTo>
                  <a:pt x="4292277" y="6859588"/>
                </a:lnTo>
                <a:lnTo>
                  <a:pt x="0" y="6859588"/>
                </a:lnTo>
                <a:lnTo>
                  <a:pt x="0" y="0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3213166" y="2650616"/>
            <a:ext cx="1846387" cy="1664728"/>
            <a:chOff x="3720691" y="2824413"/>
            <a:chExt cx="1341120" cy="1209172"/>
          </a:xfrm>
        </p:grpSpPr>
        <p:sp>
          <p:nvSpPr>
            <p:cNvPr id="21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3" name="Freeform 5"/>
          <p:cNvSpPr>
            <a:spLocks/>
          </p:cNvSpPr>
          <p:nvPr/>
        </p:nvSpPr>
        <p:spPr bwMode="auto">
          <a:xfrm rot="1855731">
            <a:off x="3339600" y="2764611"/>
            <a:ext cx="1593518" cy="1436739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C00000"/>
            </a:solidFill>
            <a:prstDash val="sysDash"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KSO_Shape"/>
          <p:cNvSpPr>
            <a:spLocks/>
          </p:cNvSpPr>
          <p:nvPr/>
        </p:nvSpPr>
        <p:spPr bwMode="auto">
          <a:xfrm>
            <a:off x="3772825" y="3192790"/>
            <a:ext cx="814442" cy="559250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13030145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 animBg="1"/>
      <p:bldP spid="17" grpId="0"/>
      <p:bldP spid="18" grpId="0" animBg="1"/>
      <p:bldP spid="23" grpId="0" animBg="1"/>
      <p:bldP spid="2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0" y="2471984"/>
            <a:ext cx="12190414" cy="1223716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5296877" y="2613725"/>
            <a:ext cx="4285273" cy="830993"/>
          </a:xfrm>
          <a:prstGeom prst="rect">
            <a:avLst/>
          </a:prstGeom>
        </p:spPr>
        <p:txBody>
          <a:bodyPr wrap="square" lIns="91437" tIns="45718" rIns="91437" bIns="45718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工作规划概述</a:t>
            </a:r>
            <a:endParaRPr lang="zh-CN" altLang="en-US" sz="4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507143" y="2087565"/>
            <a:ext cx="2209984" cy="1992550"/>
            <a:chOff x="3720691" y="2824413"/>
            <a:chExt cx="1341120" cy="1209172"/>
          </a:xfrm>
        </p:grpSpPr>
        <p:sp>
          <p:nvSpPr>
            <p:cNvPr id="21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3" name="Freeform 5"/>
          <p:cNvSpPr>
            <a:spLocks/>
          </p:cNvSpPr>
          <p:nvPr/>
        </p:nvSpPr>
        <p:spPr bwMode="auto">
          <a:xfrm rot="1855731">
            <a:off x="2671950" y="2236158"/>
            <a:ext cx="1880368" cy="1695366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C00000"/>
            </a:solidFill>
            <a:prstDash val="sysDash"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3157798" y="2339812"/>
            <a:ext cx="112680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D</a:t>
            </a:r>
            <a:endParaRPr lang="zh-CN" altLang="en-US" sz="8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53907909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3" grpId="0" animBg="1"/>
      <p:bldP spid="2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1"/>
          <p:cNvSpPr/>
          <p:nvPr/>
        </p:nvSpPr>
        <p:spPr>
          <a:xfrm>
            <a:off x="2753131" y="2235710"/>
            <a:ext cx="2736423" cy="1309202"/>
          </a:xfrm>
          <a:custGeom>
            <a:avLst/>
            <a:gdLst/>
            <a:ahLst/>
            <a:cxnLst/>
            <a:rect l="l" t="t" r="r" b="b"/>
            <a:pathLst>
              <a:path w="2736304" h="1308596">
                <a:moveTo>
                  <a:pt x="291391" y="0"/>
                </a:moveTo>
                <a:lnTo>
                  <a:pt x="1800289" y="0"/>
                </a:lnTo>
                <a:cubicBezTo>
                  <a:pt x="1884459" y="0"/>
                  <a:pt x="1952692" y="68233"/>
                  <a:pt x="1952692" y="152403"/>
                </a:cubicBezTo>
                <a:lnTo>
                  <a:pt x="1952692" y="394196"/>
                </a:lnTo>
                <a:lnTo>
                  <a:pt x="2583901" y="394196"/>
                </a:lnTo>
                <a:cubicBezTo>
                  <a:pt x="2668071" y="394196"/>
                  <a:pt x="2736304" y="462429"/>
                  <a:pt x="2736304" y="546599"/>
                </a:cubicBezTo>
                <a:lnTo>
                  <a:pt x="2736304" y="1156193"/>
                </a:lnTo>
                <a:cubicBezTo>
                  <a:pt x="2736304" y="1240363"/>
                  <a:pt x="2668071" y="1308596"/>
                  <a:pt x="2583901" y="1308596"/>
                </a:cubicBezTo>
                <a:lnTo>
                  <a:pt x="152403" y="1308596"/>
                </a:lnTo>
                <a:cubicBezTo>
                  <a:pt x="68233" y="1308596"/>
                  <a:pt x="0" y="1240363"/>
                  <a:pt x="0" y="1156193"/>
                </a:cubicBezTo>
                <a:lnTo>
                  <a:pt x="0" y="546599"/>
                </a:lnTo>
                <a:cubicBezTo>
                  <a:pt x="0" y="467013"/>
                  <a:pt x="61003" y="401675"/>
                  <a:pt x="138988" y="396905"/>
                </a:cubicBezTo>
                <a:lnTo>
                  <a:pt x="138988" y="152403"/>
                </a:lnTo>
                <a:cubicBezTo>
                  <a:pt x="138988" y="68233"/>
                  <a:pt x="207221" y="0"/>
                  <a:pt x="291391" y="0"/>
                </a:cubicBezTo>
                <a:close/>
              </a:path>
            </a:pathLst>
          </a:cu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63500" dir="13500000" sy="23000" kx="1200000" algn="b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6"/>
          <p:cNvSpPr>
            <a:spLocks noChangeAspect="1" noEditPoints="1"/>
          </p:cNvSpPr>
          <p:nvPr/>
        </p:nvSpPr>
        <p:spPr bwMode="auto">
          <a:xfrm>
            <a:off x="2989814" y="2756142"/>
            <a:ext cx="651620" cy="572647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01" tIns="45700" rIns="91401" bIns="4570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Rectangle 42"/>
          <p:cNvSpPr/>
          <p:nvPr/>
        </p:nvSpPr>
        <p:spPr>
          <a:xfrm flipH="1">
            <a:off x="3698581" y="2752454"/>
            <a:ext cx="1727846" cy="551242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加入你的文字描述，加入你的字描述，加入你的文字。</a:t>
            </a:r>
          </a:p>
        </p:txBody>
      </p:sp>
      <p:sp>
        <p:nvSpPr>
          <p:cNvPr id="12" name="Rectangle 42"/>
          <p:cNvSpPr/>
          <p:nvPr/>
        </p:nvSpPr>
        <p:spPr>
          <a:xfrm flipH="1">
            <a:off x="3265880" y="2339067"/>
            <a:ext cx="1296410" cy="551242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2000" b="1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团队建设</a:t>
            </a:r>
          </a:p>
        </p:txBody>
      </p:sp>
      <p:sp>
        <p:nvSpPr>
          <p:cNvPr id="13" name="圆角矩形 1"/>
          <p:cNvSpPr/>
          <p:nvPr/>
        </p:nvSpPr>
        <p:spPr>
          <a:xfrm>
            <a:off x="6755694" y="2235710"/>
            <a:ext cx="2736423" cy="1309202"/>
          </a:xfrm>
          <a:custGeom>
            <a:avLst/>
            <a:gdLst/>
            <a:ahLst/>
            <a:cxnLst/>
            <a:rect l="l" t="t" r="r" b="b"/>
            <a:pathLst>
              <a:path w="2736304" h="1308596">
                <a:moveTo>
                  <a:pt x="291391" y="0"/>
                </a:moveTo>
                <a:lnTo>
                  <a:pt x="1800289" y="0"/>
                </a:lnTo>
                <a:cubicBezTo>
                  <a:pt x="1884459" y="0"/>
                  <a:pt x="1952692" y="68233"/>
                  <a:pt x="1952692" y="152403"/>
                </a:cubicBezTo>
                <a:lnTo>
                  <a:pt x="1952692" y="394196"/>
                </a:lnTo>
                <a:lnTo>
                  <a:pt x="2583901" y="394196"/>
                </a:lnTo>
                <a:cubicBezTo>
                  <a:pt x="2668071" y="394196"/>
                  <a:pt x="2736304" y="462429"/>
                  <a:pt x="2736304" y="546599"/>
                </a:cubicBezTo>
                <a:lnTo>
                  <a:pt x="2736304" y="1156193"/>
                </a:lnTo>
                <a:cubicBezTo>
                  <a:pt x="2736304" y="1240363"/>
                  <a:pt x="2668071" y="1308596"/>
                  <a:pt x="2583901" y="1308596"/>
                </a:cubicBezTo>
                <a:lnTo>
                  <a:pt x="152403" y="1308596"/>
                </a:lnTo>
                <a:cubicBezTo>
                  <a:pt x="68233" y="1308596"/>
                  <a:pt x="0" y="1240363"/>
                  <a:pt x="0" y="1156193"/>
                </a:cubicBezTo>
                <a:lnTo>
                  <a:pt x="0" y="546599"/>
                </a:lnTo>
                <a:cubicBezTo>
                  <a:pt x="0" y="467013"/>
                  <a:pt x="61003" y="401675"/>
                  <a:pt x="138988" y="396905"/>
                </a:cubicBezTo>
                <a:lnTo>
                  <a:pt x="138988" y="152403"/>
                </a:lnTo>
                <a:cubicBezTo>
                  <a:pt x="138988" y="68233"/>
                  <a:pt x="207221" y="0"/>
                  <a:pt x="291391" y="0"/>
                </a:cubicBezTo>
                <a:close/>
              </a:path>
            </a:pathLst>
          </a:custGeom>
          <a:solidFill>
            <a:srgbClr val="202A36"/>
          </a:solidFill>
          <a:ln>
            <a:solidFill>
              <a:schemeClr val="bg1"/>
            </a:solidFill>
          </a:ln>
          <a:effectLst>
            <a:outerShdw blurRad="63500" dir="13500000" sy="23000" kx="1200000" algn="b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6"/>
          <p:cNvSpPr>
            <a:spLocks noChangeAspect="1" noEditPoints="1"/>
          </p:cNvSpPr>
          <p:nvPr/>
        </p:nvSpPr>
        <p:spPr bwMode="auto">
          <a:xfrm>
            <a:off x="6992377" y="2756142"/>
            <a:ext cx="651620" cy="572647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01" tIns="45700" rIns="91401" bIns="4570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" name="Rectangle 42"/>
          <p:cNvSpPr/>
          <p:nvPr/>
        </p:nvSpPr>
        <p:spPr>
          <a:xfrm flipH="1">
            <a:off x="7701144" y="2752454"/>
            <a:ext cx="1727846" cy="551242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加入你的文字描述，加入你的字描述，加入你的文字。</a:t>
            </a:r>
          </a:p>
        </p:txBody>
      </p:sp>
      <p:sp>
        <p:nvSpPr>
          <p:cNvPr id="16" name="Rectangle 42"/>
          <p:cNvSpPr/>
          <p:nvPr/>
        </p:nvSpPr>
        <p:spPr>
          <a:xfrm flipH="1">
            <a:off x="7268443" y="2339067"/>
            <a:ext cx="1296410" cy="551242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2000" b="1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产品运营</a:t>
            </a:r>
          </a:p>
        </p:txBody>
      </p:sp>
      <p:sp>
        <p:nvSpPr>
          <p:cNvPr id="17" name="圆角矩形 1"/>
          <p:cNvSpPr/>
          <p:nvPr/>
        </p:nvSpPr>
        <p:spPr>
          <a:xfrm>
            <a:off x="2764987" y="4036744"/>
            <a:ext cx="2736423" cy="1309202"/>
          </a:xfrm>
          <a:custGeom>
            <a:avLst/>
            <a:gdLst/>
            <a:ahLst/>
            <a:cxnLst/>
            <a:rect l="l" t="t" r="r" b="b"/>
            <a:pathLst>
              <a:path w="2736304" h="1308596">
                <a:moveTo>
                  <a:pt x="291391" y="0"/>
                </a:moveTo>
                <a:lnTo>
                  <a:pt x="1800289" y="0"/>
                </a:lnTo>
                <a:cubicBezTo>
                  <a:pt x="1884459" y="0"/>
                  <a:pt x="1952692" y="68233"/>
                  <a:pt x="1952692" y="152403"/>
                </a:cubicBezTo>
                <a:lnTo>
                  <a:pt x="1952692" y="394196"/>
                </a:lnTo>
                <a:lnTo>
                  <a:pt x="2583901" y="394196"/>
                </a:lnTo>
                <a:cubicBezTo>
                  <a:pt x="2668071" y="394196"/>
                  <a:pt x="2736304" y="462429"/>
                  <a:pt x="2736304" y="546599"/>
                </a:cubicBezTo>
                <a:lnTo>
                  <a:pt x="2736304" y="1156193"/>
                </a:lnTo>
                <a:cubicBezTo>
                  <a:pt x="2736304" y="1240363"/>
                  <a:pt x="2668071" y="1308596"/>
                  <a:pt x="2583901" y="1308596"/>
                </a:cubicBezTo>
                <a:lnTo>
                  <a:pt x="152403" y="1308596"/>
                </a:lnTo>
                <a:cubicBezTo>
                  <a:pt x="68233" y="1308596"/>
                  <a:pt x="0" y="1240363"/>
                  <a:pt x="0" y="1156193"/>
                </a:cubicBezTo>
                <a:lnTo>
                  <a:pt x="0" y="546599"/>
                </a:lnTo>
                <a:cubicBezTo>
                  <a:pt x="0" y="467013"/>
                  <a:pt x="61003" y="401675"/>
                  <a:pt x="138988" y="396905"/>
                </a:cubicBezTo>
                <a:lnTo>
                  <a:pt x="138988" y="152403"/>
                </a:lnTo>
                <a:cubicBezTo>
                  <a:pt x="138988" y="68233"/>
                  <a:pt x="207221" y="0"/>
                  <a:pt x="291391" y="0"/>
                </a:cubicBezTo>
                <a:close/>
              </a:path>
            </a:pathLst>
          </a:custGeom>
          <a:solidFill>
            <a:srgbClr val="202A36"/>
          </a:solidFill>
          <a:ln>
            <a:solidFill>
              <a:schemeClr val="bg1"/>
            </a:solidFill>
          </a:ln>
          <a:effectLst>
            <a:outerShdw blurRad="63500" dir="13500000" sy="23000" kx="1200000" algn="b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6"/>
          <p:cNvSpPr>
            <a:spLocks noChangeAspect="1" noEditPoints="1"/>
          </p:cNvSpPr>
          <p:nvPr/>
        </p:nvSpPr>
        <p:spPr bwMode="auto">
          <a:xfrm>
            <a:off x="3001669" y="4557176"/>
            <a:ext cx="651620" cy="572647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01" tIns="45700" rIns="91401" bIns="4570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" name="Rectangle 42"/>
          <p:cNvSpPr/>
          <p:nvPr/>
        </p:nvSpPr>
        <p:spPr>
          <a:xfrm flipH="1">
            <a:off x="3710435" y="4553488"/>
            <a:ext cx="1727846" cy="551242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加入你的文字描述，加入你的字描述，加入你的文字。</a:t>
            </a:r>
          </a:p>
        </p:txBody>
      </p:sp>
      <p:sp>
        <p:nvSpPr>
          <p:cNvPr id="21" name="Rectangle 42"/>
          <p:cNvSpPr/>
          <p:nvPr/>
        </p:nvSpPr>
        <p:spPr>
          <a:xfrm flipH="1">
            <a:off x="3277735" y="4140101"/>
            <a:ext cx="1296410" cy="551242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2000" b="1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资源利用</a:t>
            </a:r>
          </a:p>
        </p:txBody>
      </p:sp>
      <p:sp>
        <p:nvSpPr>
          <p:cNvPr id="22" name="圆角矩形 1"/>
          <p:cNvSpPr/>
          <p:nvPr/>
        </p:nvSpPr>
        <p:spPr>
          <a:xfrm>
            <a:off x="6794190" y="4036744"/>
            <a:ext cx="2736423" cy="1309202"/>
          </a:xfrm>
          <a:custGeom>
            <a:avLst/>
            <a:gdLst/>
            <a:ahLst/>
            <a:cxnLst/>
            <a:rect l="l" t="t" r="r" b="b"/>
            <a:pathLst>
              <a:path w="2736304" h="1308596">
                <a:moveTo>
                  <a:pt x="291391" y="0"/>
                </a:moveTo>
                <a:lnTo>
                  <a:pt x="1800289" y="0"/>
                </a:lnTo>
                <a:cubicBezTo>
                  <a:pt x="1884459" y="0"/>
                  <a:pt x="1952692" y="68233"/>
                  <a:pt x="1952692" y="152403"/>
                </a:cubicBezTo>
                <a:lnTo>
                  <a:pt x="1952692" y="394196"/>
                </a:lnTo>
                <a:lnTo>
                  <a:pt x="2583901" y="394196"/>
                </a:lnTo>
                <a:cubicBezTo>
                  <a:pt x="2668071" y="394196"/>
                  <a:pt x="2736304" y="462429"/>
                  <a:pt x="2736304" y="546599"/>
                </a:cubicBezTo>
                <a:lnTo>
                  <a:pt x="2736304" y="1156193"/>
                </a:lnTo>
                <a:cubicBezTo>
                  <a:pt x="2736304" y="1240363"/>
                  <a:pt x="2668071" y="1308596"/>
                  <a:pt x="2583901" y="1308596"/>
                </a:cubicBezTo>
                <a:lnTo>
                  <a:pt x="152403" y="1308596"/>
                </a:lnTo>
                <a:cubicBezTo>
                  <a:pt x="68233" y="1308596"/>
                  <a:pt x="0" y="1240363"/>
                  <a:pt x="0" y="1156193"/>
                </a:cubicBezTo>
                <a:lnTo>
                  <a:pt x="0" y="546599"/>
                </a:lnTo>
                <a:cubicBezTo>
                  <a:pt x="0" y="467013"/>
                  <a:pt x="61003" y="401675"/>
                  <a:pt x="138988" y="396905"/>
                </a:cubicBezTo>
                <a:lnTo>
                  <a:pt x="138988" y="152403"/>
                </a:lnTo>
                <a:cubicBezTo>
                  <a:pt x="138988" y="68233"/>
                  <a:pt x="207221" y="0"/>
                  <a:pt x="291391" y="0"/>
                </a:cubicBezTo>
                <a:close/>
              </a:path>
            </a:pathLst>
          </a:custGeom>
          <a:solidFill>
            <a:srgbClr val="C00000"/>
          </a:solidFill>
          <a:ln>
            <a:solidFill>
              <a:schemeClr val="bg1"/>
            </a:solidFill>
          </a:ln>
          <a:effectLst>
            <a:outerShdw blurRad="63500" dir="13500000" sy="23000" kx="1200000" algn="b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23" name="Freeform 6"/>
          <p:cNvSpPr>
            <a:spLocks noChangeAspect="1" noEditPoints="1"/>
          </p:cNvSpPr>
          <p:nvPr/>
        </p:nvSpPr>
        <p:spPr bwMode="auto">
          <a:xfrm>
            <a:off x="7030873" y="4557176"/>
            <a:ext cx="651620" cy="572647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01" tIns="45700" rIns="91401" bIns="4570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" name="Rectangle 42"/>
          <p:cNvSpPr/>
          <p:nvPr/>
        </p:nvSpPr>
        <p:spPr>
          <a:xfrm flipH="1">
            <a:off x="7739638" y="4553488"/>
            <a:ext cx="1727846" cy="551242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加入你的文字描述，加入你的字描述，加入你的文字。</a:t>
            </a:r>
          </a:p>
        </p:txBody>
      </p:sp>
      <p:sp>
        <p:nvSpPr>
          <p:cNvPr id="25" name="Rectangle 42"/>
          <p:cNvSpPr/>
          <p:nvPr/>
        </p:nvSpPr>
        <p:spPr>
          <a:xfrm flipH="1">
            <a:off x="7306939" y="4140101"/>
            <a:ext cx="1296410" cy="551242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2000" b="1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扩大规模</a:t>
            </a:r>
          </a:p>
        </p:txBody>
      </p:sp>
      <p:sp>
        <p:nvSpPr>
          <p:cNvPr id="26" name="矩形 6"/>
          <p:cNvSpPr>
            <a:spLocks noChangeArrowheads="1"/>
          </p:cNvSpPr>
          <p:nvPr/>
        </p:nvSpPr>
        <p:spPr bwMode="auto">
          <a:xfrm>
            <a:off x="-9087" y="478708"/>
            <a:ext cx="3256885" cy="21886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7" name="矩形 7"/>
          <p:cNvSpPr>
            <a:spLocks noChangeArrowheads="1"/>
          </p:cNvSpPr>
          <p:nvPr/>
        </p:nvSpPr>
        <p:spPr bwMode="auto">
          <a:xfrm>
            <a:off x="2970322" y="478708"/>
            <a:ext cx="4590232" cy="21886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8" name="矩形 8"/>
          <p:cNvSpPr>
            <a:spLocks noChangeArrowheads="1"/>
          </p:cNvSpPr>
          <p:nvPr/>
        </p:nvSpPr>
        <p:spPr bwMode="auto">
          <a:xfrm>
            <a:off x="6352253" y="477280"/>
            <a:ext cx="3299888" cy="22013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9" name="矩形 9"/>
          <p:cNvSpPr>
            <a:spLocks noChangeArrowheads="1"/>
          </p:cNvSpPr>
          <p:nvPr/>
        </p:nvSpPr>
        <p:spPr bwMode="auto">
          <a:xfrm>
            <a:off x="9582587" y="477280"/>
            <a:ext cx="2623927" cy="22013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895445" y="142664"/>
            <a:ext cx="3840912" cy="808757"/>
            <a:chOff x="903371" y="249943"/>
            <a:chExt cx="2831223" cy="679699"/>
          </a:xfrm>
        </p:grpSpPr>
        <p:sp>
          <p:nvSpPr>
            <p:cNvPr id="31" name="任意多边形 30"/>
            <p:cNvSpPr>
              <a:spLocks/>
            </p:cNvSpPr>
            <p:nvPr/>
          </p:nvSpPr>
          <p:spPr bwMode="auto">
            <a:xfrm>
              <a:off x="903371" y="249943"/>
              <a:ext cx="2831223" cy="679699"/>
            </a:xfrm>
            <a:custGeom>
              <a:avLst/>
              <a:gdLst>
                <a:gd name="connsiteX0" fmla="*/ 352810 w 4452260"/>
                <a:gd name="connsiteY0" fmla="*/ 0 h 1068867"/>
                <a:gd name="connsiteX1" fmla="*/ 636768 w 4452260"/>
                <a:gd name="connsiteY1" fmla="*/ 0 h 1068867"/>
                <a:gd name="connsiteX2" fmla="*/ 647700 w 4452260"/>
                <a:gd name="connsiteY2" fmla="*/ 0 h 1068867"/>
                <a:gd name="connsiteX3" fmla="*/ 724065 w 4452260"/>
                <a:gd name="connsiteY3" fmla="*/ 0 h 1068867"/>
                <a:gd name="connsiteX4" fmla="*/ 782584 w 4452260"/>
                <a:gd name="connsiteY4" fmla="*/ 0 h 1068867"/>
                <a:gd name="connsiteX5" fmla="*/ 799455 w 4452260"/>
                <a:gd name="connsiteY5" fmla="*/ 0 h 1068867"/>
                <a:gd name="connsiteX6" fmla="*/ 809825 w 4452260"/>
                <a:gd name="connsiteY6" fmla="*/ 0 h 1068867"/>
                <a:gd name="connsiteX7" fmla="*/ 818078 w 4452260"/>
                <a:gd name="connsiteY7" fmla="*/ 0 h 1068867"/>
                <a:gd name="connsiteX8" fmla="*/ 843980 w 4452260"/>
                <a:gd name="connsiteY8" fmla="*/ 0 h 1068867"/>
                <a:gd name="connsiteX9" fmla="*/ 931658 w 4452260"/>
                <a:gd name="connsiteY9" fmla="*/ 0 h 1068867"/>
                <a:gd name="connsiteX10" fmla="*/ 961580 w 4452260"/>
                <a:gd name="connsiteY10" fmla="*/ 0 h 1068867"/>
                <a:gd name="connsiteX11" fmla="*/ 1000055 w 4452260"/>
                <a:gd name="connsiteY11" fmla="*/ 0 h 1068867"/>
                <a:gd name="connsiteX12" fmla="*/ 1040537 w 4452260"/>
                <a:gd name="connsiteY12" fmla="*/ 0 h 1068867"/>
                <a:gd name="connsiteX13" fmla="*/ 1051453 w 4452260"/>
                <a:gd name="connsiteY13" fmla="*/ 0 h 1068867"/>
                <a:gd name="connsiteX14" fmla="*/ 1083414 w 4452260"/>
                <a:gd name="connsiteY14" fmla="*/ 0 h 1068867"/>
                <a:gd name="connsiteX15" fmla="*/ 1112969 w 4452260"/>
                <a:gd name="connsiteY15" fmla="*/ 0 h 1068867"/>
                <a:gd name="connsiteX16" fmla="*/ 1138871 w 4452260"/>
                <a:gd name="connsiteY16" fmla="*/ 0 h 1068867"/>
                <a:gd name="connsiteX17" fmla="*/ 1170224 w 4452260"/>
                <a:gd name="connsiteY17" fmla="*/ 0 h 1068867"/>
                <a:gd name="connsiteX18" fmla="*/ 1170711 w 4452260"/>
                <a:gd name="connsiteY18" fmla="*/ 0 h 1068867"/>
                <a:gd name="connsiteX19" fmla="*/ 1202662 w 4452260"/>
                <a:gd name="connsiteY19" fmla="*/ 0 h 1068867"/>
                <a:gd name="connsiteX20" fmla="*/ 1240037 w 4452260"/>
                <a:gd name="connsiteY20" fmla="*/ 0 h 1068867"/>
                <a:gd name="connsiteX21" fmla="*/ 1290626 w 4452260"/>
                <a:gd name="connsiteY21" fmla="*/ 0 h 1068867"/>
                <a:gd name="connsiteX22" fmla="*/ 1324496 w 4452260"/>
                <a:gd name="connsiteY22" fmla="*/ 0 h 1068867"/>
                <a:gd name="connsiteX23" fmla="*/ 1332348 w 4452260"/>
                <a:gd name="connsiteY23" fmla="*/ 0 h 1068867"/>
                <a:gd name="connsiteX24" fmla="*/ 1335428 w 4452260"/>
                <a:gd name="connsiteY24" fmla="*/ 0 h 1068867"/>
                <a:gd name="connsiteX25" fmla="*/ 1411793 w 4452260"/>
                <a:gd name="connsiteY25" fmla="*/ 0 h 1068867"/>
                <a:gd name="connsiteX26" fmla="*/ 1454182 w 4452260"/>
                <a:gd name="connsiteY26" fmla="*/ 0 h 1068867"/>
                <a:gd name="connsiteX27" fmla="*/ 1470312 w 4452260"/>
                <a:gd name="connsiteY27" fmla="*/ 0 h 1068867"/>
                <a:gd name="connsiteX28" fmla="*/ 1487183 w 4452260"/>
                <a:gd name="connsiteY28" fmla="*/ 0 h 1068867"/>
                <a:gd name="connsiteX29" fmla="*/ 1497552 w 4452260"/>
                <a:gd name="connsiteY29" fmla="*/ 0 h 1068867"/>
                <a:gd name="connsiteX30" fmla="*/ 1505806 w 4452260"/>
                <a:gd name="connsiteY30" fmla="*/ 0 h 1068867"/>
                <a:gd name="connsiteX31" fmla="*/ 1528471 w 4452260"/>
                <a:gd name="connsiteY31" fmla="*/ 0 h 1068867"/>
                <a:gd name="connsiteX32" fmla="*/ 1531708 w 4452260"/>
                <a:gd name="connsiteY32" fmla="*/ 0 h 1068867"/>
                <a:gd name="connsiteX33" fmla="*/ 1540992 w 4452260"/>
                <a:gd name="connsiteY33" fmla="*/ 0 h 1068867"/>
                <a:gd name="connsiteX34" fmla="*/ 1541479 w 4452260"/>
                <a:gd name="connsiteY34" fmla="*/ 0 h 1068867"/>
                <a:gd name="connsiteX35" fmla="*/ 1599998 w 4452260"/>
                <a:gd name="connsiteY35" fmla="*/ 0 h 1068867"/>
                <a:gd name="connsiteX36" fmla="*/ 1619386 w 4452260"/>
                <a:gd name="connsiteY36" fmla="*/ 0 h 1068867"/>
                <a:gd name="connsiteX37" fmla="*/ 1635492 w 4452260"/>
                <a:gd name="connsiteY37" fmla="*/ 0 h 1068867"/>
                <a:gd name="connsiteX38" fmla="*/ 1649308 w 4452260"/>
                <a:gd name="connsiteY38" fmla="*/ 0 h 1068867"/>
                <a:gd name="connsiteX39" fmla="*/ 1653720 w 4452260"/>
                <a:gd name="connsiteY39" fmla="*/ 0 h 1068867"/>
                <a:gd name="connsiteX40" fmla="*/ 1661394 w 4452260"/>
                <a:gd name="connsiteY40" fmla="*/ 0 h 1068867"/>
                <a:gd name="connsiteX41" fmla="*/ 1687782 w 4452260"/>
                <a:gd name="connsiteY41" fmla="*/ 0 h 1068867"/>
                <a:gd name="connsiteX42" fmla="*/ 1703116 w 4452260"/>
                <a:gd name="connsiteY42" fmla="*/ 0 h 1068867"/>
                <a:gd name="connsiteX43" fmla="*/ 1739181 w 4452260"/>
                <a:gd name="connsiteY43" fmla="*/ 0 h 1068867"/>
                <a:gd name="connsiteX44" fmla="*/ 1771141 w 4452260"/>
                <a:gd name="connsiteY44" fmla="*/ 0 h 1068867"/>
                <a:gd name="connsiteX45" fmla="*/ 1800697 w 4452260"/>
                <a:gd name="connsiteY45" fmla="*/ 0 h 1068867"/>
                <a:gd name="connsiteX46" fmla="*/ 1811727 w 4452260"/>
                <a:gd name="connsiteY46" fmla="*/ 0 h 1068867"/>
                <a:gd name="connsiteX47" fmla="*/ 1823361 w 4452260"/>
                <a:gd name="connsiteY47" fmla="*/ 0 h 1068867"/>
                <a:gd name="connsiteX48" fmla="*/ 1826599 w 4452260"/>
                <a:gd name="connsiteY48" fmla="*/ 0 h 1068867"/>
                <a:gd name="connsiteX49" fmla="*/ 1857951 w 4452260"/>
                <a:gd name="connsiteY49" fmla="*/ 0 h 1068867"/>
                <a:gd name="connsiteX50" fmla="*/ 1858439 w 4452260"/>
                <a:gd name="connsiteY50" fmla="*/ 0 h 1068867"/>
                <a:gd name="connsiteX51" fmla="*/ 1859676 w 4452260"/>
                <a:gd name="connsiteY51" fmla="*/ 0 h 1068867"/>
                <a:gd name="connsiteX52" fmla="*/ 1893346 w 4452260"/>
                <a:gd name="connsiteY52" fmla="*/ 0 h 1068867"/>
                <a:gd name="connsiteX53" fmla="*/ 1927765 w 4452260"/>
                <a:gd name="connsiteY53" fmla="*/ 0 h 1068867"/>
                <a:gd name="connsiteX54" fmla="*/ 1963365 w 4452260"/>
                <a:gd name="connsiteY54" fmla="*/ 0 h 1068867"/>
                <a:gd name="connsiteX55" fmla="*/ 1978354 w 4452260"/>
                <a:gd name="connsiteY55" fmla="*/ 0 h 1068867"/>
                <a:gd name="connsiteX56" fmla="*/ 1991032 w 4452260"/>
                <a:gd name="connsiteY56" fmla="*/ 0 h 1068867"/>
                <a:gd name="connsiteX57" fmla="*/ 2020076 w 4452260"/>
                <a:gd name="connsiteY57" fmla="*/ 0 h 1068867"/>
                <a:gd name="connsiteX58" fmla="*/ 2021800 w 4452260"/>
                <a:gd name="connsiteY58" fmla="*/ 0 h 1068867"/>
                <a:gd name="connsiteX59" fmla="*/ 2027021 w 4452260"/>
                <a:gd name="connsiteY59" fmla="*/ 0 h 1068867"/>
                <a:gd name="connsiteX60" fmla="*/ 2032162 w 4452260"/>
                <a:gd name="connsiteY60" fmla="*/ 0 h 1068867"/>
                <a:gd name="connsiteX61" fmla="*/ 2141909 w 4452260"/>
                <a:gd name="connsiteY61" fmla="*/ 0 h 1068867"/>
                <a:gd name="connsiteX62" fmla="*/ 2143633 w 4452260"/>
                <a:gd name="connsiteY62" fmla="*/ 0 h 1068867"/>
                <a:gd name="connsiteX63" fmla="*/ 2178359 w 4452260"/>
                <a:gd name="connsiteY63" fmla="*/ 0 h 1068867"/>
                <a:gd name="connsiteX64" fmla="*/ 2228719 w 4452260"/>
                <a:gd name="connsiteY64" fmla="*/ 0 h 1068867"/>
                <a:gd name="connsiteX65" fmla="*/ 2229207 w 4452260"/>
                <a:gd name="connsiteY65" fmla="*/ 0 h 1068867"/>
                <a:gd name="connsiteX66" fmla="*/ 2230931 w 4452260"/>
                <a:gd name="connsiteY66" fmla="*/ 0 h 1068867"/>
                <a:gd name="connsiteX67" fmla="*/ 2287725 w 4452260"/>
                <a:gd name="connsiteY67" fmla="*/ 0 h 1068867"/>
                <a:gd name="connsiteX68" fmla="*/ 2289450 w 4452260"/>
                <a:gd name="connsiteY68" fmla="*/ 0 h 1068867"/>
                <a:gd name="connsiteX69" fmla="*/ 2323220 w 4452260"/>
                <a:gd name="connsiteY69" fmla="*/ 0 h 1068867"/>
                <a:gd name="connsiteX70" fmla="*/ 2324944 w 4452260"/>
                <a:gd name="connsiteY70" fmla="*/ 0 h 1068867"/>
                <a:gd name="connsiteX71" fmla="*/ 2340483 w 4452260"/>
                <a:gd name="connsiteY71" fmla="*/ 0 h 1068867"/>
                <a:gd name="connsiteX72" fmla="*/ 2341447 w 4452260"/>
                <a:gd name="connsiteY72" fmla="*/ 0 h 1068867"/>
                <a:gd name="connsiteX73" fmla="*/ 2343172 w 4452260"/>
                <a:gd name="connsiteY73" fmla="*/ 0 h 1068867"/>
                <a:gd name="connsiteX74" fmla="*/ 2349122 w 4452260"/>
                <a:gd name="connsiteY74" fmla="*/ 0 h 1068867"/>
                <a:gd name="connsiteX75" fmla="*/ 2350846 w 4452260"/>
                <a:gd name="connsiteY75" fmla="*/ 0 h 1068867"/>
                <a:gd name="connsiteX76" fmla="*/ 2390844 w 4452260"/>
                <a:gd name="connsiteY76" fmla="*/ 0 h 1068867"/>
                <a:gd name="connsiteX77" fmla="*/ 2462317 w 4452260"/>
                <a:gd name="connsiteY77" fmla="*/ 0 h 1068867"/>
                <a:gd name="connsiteX78" fmla="*/ 2499455 w 4452260"/>
                <a:gd name="connsiteY78" fmla="*/ 0 h 1068867"/>
                <a:gd name="connsiteX79" fmla="*/ 2530713 w 4452260"/>
                <a:gd name="connsiteY79" fmla="*/ 0 h 1068867"/>
                <a:gd name="connsiteX80" fmla="*/ 2547403 w 4452260"/>
                <a:gd name="connsiteY80" fmla="*/ 0 h 1068867"/>
                <a:gd name="connsiteX81" fmla="*/ 2549127 w 4452260"/>
                <a:gd name="connsiteY81" fmla="*/ 0 h 1068867"/>
                <a:gd name="connsiteX82" fmla="*/ 2581074 w 4452260"/>
                <a:gd name="connsiteY82" fmla="*/ 0 h 1068867"/>
                <a:gd name="connsiteX83" fmla="*/ 2582112 w 4452260"/>
                <a:gd name="connsiteY83" fmla="*/ 0 h 1068867"/>
                <a:gd name="connsiteX84" fmla="*/ 2669530 w 4452260"/>
                <a:gd name="connsiteY84" fmla="*/ 0 h 1068867"/>
                <a:gd name="connsiteX85" fmla="*/ 2678759 w 4452260"/>
                <a:gd name="connsiteY85" fmla="*/ 0 h 1068867"/>
                <a:gd name="connsiteX86" fmla="*/ 2709527 w 4452260"/>
                <a:gd name="connsiteY86" fmla="*/ 0 h 1068867"/>
                <a:gd name="connsiteX87" fmla="*/ 2711252 w 4452260"/>
                <a:gd name="connsiteY87" fmla="*/ 0 h 1068867"/>
                <a:gd name="connsiteX88" fmla="*/ 2714748 w 4452260"/>
                <a:gd name="connsiteY88" fmla="*/ 0 h 1068867"/>
                <a:gd name="connsiteX89" fmla="*/ 2719890 w 4452260"/>
                <a:gd name="connsiteY89" fmla="*/ 0 h 1068867"/>
                <a:gd name="connsiteX90" fmla="*/ 2831360 w 4452260"/>
                <a:gd name="connsiteY90" fmla="*/ 0 h 1068867"/>
                <a:gd name="connsiteX91" fmla="*/ 2833086 w 4452260"/>
                <a:gd name="connsiteY91" fmla="*/ 0 h 1068867"/>
                <a:gd name="connsiteX92" fmla="*/ 2866087 w 4452260"/>
                <a:gd name="connsiteY92" fmla="*/ 0 h 1068867"/>
                <a:gd name="connsiteX93" fmla="*/ 2918659 w 4452260"/>
                <a:gd name="connsiteY93" fmla="*/ 0 h 1068867"/>
                <a:gd name="connsiteX94" fmla="*/ 2919896 w 4452260"/>
                <a:gd name="connsiteY94" fmla="*/ 0 h 1068867"/>
                <a:gd name="connsiteX95" fmla="*/ 2920383 w 4452260"/>
                <a:gd name="connsiteY95" fmla="*/ 0 h 1068867"/>
                <a:gd name="connsiteX96" fmla="*/ 2977177 w 4452260"/>
                <a:gd name="connsiteY96" fmla="*/ 0 h 1068867"/>
                <a:gd name="connsiteX97" fmla="*/ 2978902 w 4452260"/>
                <a:gd name="connsiteY97" fmla="*/ 0 h 1068867"/>
                <a:gd name="connsiteX98" fmla="*/ 3012671 w 4452260"/>
                <a:gd name="connsiteY98" fmla="*/ 0 h 1068867"/>
                <a:gd name="connsiteX99" fmla="*/ 3014397 w 4452260"/>
                <a:gd name="connsiteY99" fmla="*/ 0 h 1068867"/>
                <a:gd name="connsiteX100" fmla="*/ 3028211 w 4452260"/>
                <a:gd name="connsiteY100" fmla="*/ 0 h 1068867"/>
                <a:gd name="connsiteX101" fmla="*/ 3030899 w 4452260"/>
                <a:gd name="connsiteY101" fmla="*/ 0 h 1068867"/>
                <a:gd name="connsiteX102" fmla="*/ 3032624 w 4452260"/>
                <a:gd name="connsiteY102" fmla="*/ 0 h 1068867"/>
                <a:gd name="connsiteX103" fmla="*/ 3038573 w 4452260"/>
                <a:gd name="connsiteY103" fmla="*/ 0 h 1068867"/>
                <a:gd name="connsiteX104" fmla="*/ 3040298 w 4452260"/>
                <a:gd name="connsiteY104" fmla="*/ 0 h 1068867"/>
                <a:gd name="connsiteX105" fmla="*/ 3082021 w 4452260"/>
                <a:gd name="connsiteY105" fmla="*/ 0 h 1068867"/>
                <a:gd name="connsiteX106" fmla="*/ 3150044 w 4452260"/>
                <a:gd name="connsiteY106" fmla="*/ 0 h 1068867"/>
                <a:gd name="connsiteX107" fmla="*/ 3218441 w 4452260"/>
                <a:gd name="connsiteY107" fmla="*/ 0 h 1068867"/>
                <a:gd name="connsiteX108" fmla="*/ 3236855 w 4452260"/>
                <a:gd name="connsiteY108" fmla="*/ 0 h 1068867"/>
                <a:gd name="connsiteX109" fmla="*/ 3269839 w 4452260"/>
                <a:gd name="connsiteY109" fmla="*/ 0 h 1068867"/>
                <a:gd name="connsiteX110" fmla="*/ 3272250 w 4452260"/>
                <a:gd name="connsiteY110" fmla="*/ 0 h 1068867"/>
                <a:gd name="connsiteX111" fmla="*/ 3320378 w 4452260"/>
                <a:gd name="connsiteY111" fmla="*/ 0 h 1068867"/>
                <a:gd name="connsiteX112" fmla="*/ 3346330 w 4452260"/>
                <a:gd name="connsiteY112" fmla="*/ 0 h 1068867"/>
                <a:gd name="connsiteX113" fmla="*/ 3357257 w 4452260"/>
                <a:gd name="connsiteY113" fmla="*/ 0 h 1068867"/>
                <a:gd name="connsiteX114" fmla="*/ 3369936 w 4452260"/>
                <a:gd name="connsiteY114" fmla="*/ 0 h 1068867"/>
                <a:gd name="connsiteX115" fmla="*/ 3398980 w 4452260"/>
                <a:gd name="connsiteY115" fmla="*/ 0 h 1068867"/>
                <a:gd name="connsiteX116" fmla="*/ 3405925 w 4452260"/>
                <a:gd name="connsiteY116" fmla="*/ 0 h 1068867"/>
                <a:gd name="connsiteX117" fmla="*/ 3411066 w 4452260"/>
                <a:gd name="connsiteY117" fmla="*/ 0 h 1068867"/>
                <a:gd name="connsiteX118" fmla="*/ 3520813 w 4452260"/>
                <a:gd name="connsiteY118" fmla="*/ 0 h 1068867"/>
                <a:gd name="connsiteX119" fmla="*/ 3607623 w 4452260"/>
                <a:gd name="connsiteY119" fmla="*/ 0 h 1068867"/>
                <a:gd name="connsiteX120" fmla="*/ 3608111 w 4452260"/>
                <a:gd name="connsiteY120" fmla="*/ 0 h 1068867"/>
                <a:gd name="connsiteX121" fmla="*/ 3666629 w 4452260"/>
                <a:gd name="connsiteY121" fmla="*/ 0 h 1068867"/>
                <a:gd name="connsiteX122" fmla="*/ 3702124 w 4452260"/>
                <a:gd name="connsiteY122" fmla="*/ 0 h 1068867"/>
                <a:gd name="connsiteX123" fmla="*/ 3720351 w 4452260"/>
                <a:gd name="connsiteY123" fmla="*/ 0 h 1068867"/>
                <a:gd name="connsiteX124" fmla="*/ 3728025 w 4452260"/>
                <a:gd name="connsiteY124" fmla="*/ 0 h 1068867"/>
                <a:gd name="connsiteX125" fmla="*/ 3769748 w 4452260"/>
                <a:gd name="connsiteY125" fmla="*/ 0 h 1068867"/>
                <a:gd name="connsiteX126" fmla="*/ 4098793 w 4452260"/>
                <a:gd name="connsiteY126" fmla="*/ 0 h 1068867"/>
                <a:gd name="connsiteX127" fmla="*/ 4193519 w 4452260"/>
                <a:gd name="connsiteY127" fmla="*/ 54408 h 1068867"/>
                <a:gd name="connsiteX128" fmla="*/ 4439104 w 4452260"/>
                <a:gd name="connsiteY128" fmla="*/ 480025 h 1068867"/>
                <a:gd name="connsiteX129" fmla="*/ 4439104 w 4452260"/>
                <a:gd name="connsiteY129" fmla="*/ 588843 h 1068867"/>
                <a:gd name="connsiteX130" fmla="*/ 4193519 w 4452260"/>
                <a:gd name="connsiteY130" fmla="*/ 1014459 h 1068867"/>
                <a:gd name="connsiteX131" fmla="*/ 4098793 w 4452260"/>
                <a:gd name="connsiteY131" fmla="*/ 1068867 h 1068867"/>
                <a:gd name="connsiteX132" fmla="*/ 3728025 w 4452260"/>
                <a:gd name="connsiteY132" fmla="*/ 1068867 h 1068867"/>
                <a:gd name="connsiteX133" fmla="*/ 3607623 w 4452260"/>
                <a:gd name="connsiteY133" fmla="*/ 1068867 h 1068867"/>
                <a:gd name="connsiteX134" fmla="*/ 3411066 w 4452260"/>
                <a:gd name="connsiteY134" fmla="*/ 1068867 h 1068867"/>
                <a:gd name="connsiteX135" fmla="*/ 3357257 w 4452260"/>
                <a:gd name="connsiteY135" fmla="*/ 1068867 h 1068867"/>
                <a:gd name="connsiteX136" fmla="*/ 3236855 w 4452260"/>
                <a:gd name="connsiteY136" fmla="*/ 1068867 h 1068867"/>
                <a:gd name="connsiteX137" fmla="*/ 3040298 w 4452260"/>
                <a:gd name="connsiteY137" fmla="*/ 1068867 h 1068867"/>
                <a:gd name="connsiteX138" fmla="*/ 3038573 w 4452260"/>
                <a:gd name="connsiteY138" fmla="*/ 1068867 h 1068867"/>
                <a:gd name="connsiteX139" fmla="*/ 2919896 w 4452260"/>
                <a:gd name="connsiteY139" fmla="*/ 1068867 h 1068867"/>
                <a:gd name="connsiteX140" fmla="*/ 2866087 w 4452260"/>
                <a:gd name="connsiteY140" fmla="*/ 1068867 h 1068867"/>
                <a:gd name="connsiteX141" fmla="*/ 2719890 w 4452260"/>
                <a:gd name="connsiteY141" fmla="*/ 1068867 h 1068867"/>
                <a:gd name="connsiteX142" fmla="*/ 2669530 w 4452260"/>
                <a:gd name="connsiteY142" fmla="*/ 1068867 h 1068867"/>
                <a:gd name="connsiteX143" fmla="*/ 2549127 w 4452260"/>
                <a:gd name="connsiteY143" fmla="*/ 1068867 h 1068867"/>
                <a:gd name="connsiteX144" fmla="*/ 2547403 w 4452260"/>
                <a:gd name="connsiteY144" fmla="*/ 1068867 h 1068867"/>
                <a:gd name="connsiteX145" fmla="*/ 2350846 w 4452260"/>
                <a:gd name="connsiteY145" fmla="*/ 1068867 h 1068867"/>
                <a:gd name="connsiteX146" fmla="*/ 2349122 w 4452260"/>
                <a:gd name="connsiteY146" fmla="*/ 1068867 h 1068867"/>
                <a:gd name="connsiteX147" fmla="*/ 2228719 w 4452260"/>
                <a:gd name="connsiteY147" fmla="*/ 1068867 h 1068867"/>
                <a:gd name="connsiteX148" fmla="*/ 2178359 w 4452260"/>
                <a:gd name="connsiteY148" fmla="*/ 1068867 h 1068867"/>
                <a:gd name="connsiteX149" fmla="*/ 2032162 w 4452260"/>
                <a:gd name="connsiteY149" fmla="*/ 1068867 h 1068867"/>
                <a:gd name="connsiteX150" fmla="*/ 1978354 w 4452260"/>
                <a:gd name="connsiteY150" fmla="*/ 1068867 h 1068867"/>
                <a:gd name="connsiteX151" fmla="*/ 1859676 w 4452260"/>
                <a:gd name="connsiteY151" fmla="*/ 1068867 h 1068867"/>
                <a:gd name="connsiteX152" fmla="*/ 1857951 w 4452260"/>
                <a:gd name="connsiteY152" fmla="*/ 1068867 h 1068867"/>
                <a:gd name="connsiteX153" fmla="*/ 1826599 w 4452260"/>
                <a:gd name="connsiteY153" fmla="*/ 1068867 h 1068867"/>
                <a:gd name="connsiteX154" fmla="*/ 1661394 w 4452260"/>
                <a:gd name="connsiteY154" fmla="*/ 1068867 h 1068867"/>
                <a:gd name="connsiteX155" fmla="*/ 1540992 w 4452260"/>
                <a:gd name="connsiteY155" fmla="*/ 1068867 h 1068867"/>
                <a:gd name="connsiteX156" fmla="*/ 1531708 w 4452260"/>
                <a:gd name="connsiteY156" fmla="*/ 1068867 h 1068867"/>
                <a:gd name="connsiteX157" fmla="*/ 1487183 w 4452260"/>
                <a:gd name="connsiteY157" fmla="*/ 1068867 h 1068867"/>
                <a:gd name="connsiteX158" fmla="*/ 1335428 w 4452260"/>
                <a:gd name="connsiteY158" fmla="*/ 1068867 h 1068867"/>
                <a:gd name="connsiteX159" fmla="*/ 1290626 w 4452260"/>
                <a:gd name="connsiteY159" fmla="*/ 1068867 h 1068867"/>
                <a:gd name="connsiteX160" fmla="*/ 1170224 w 4452260"/>
                <a:gd name="connsiteY160" fmla="*/ 1068867 h 1068867"/>
                <a:gd name="connsiteX161" fmla="*/ 1138871 w 4452260"/>
                <a:gd name="connsiteY161" fmla="*/ 1068867 h 1068867"/>
                <a:gd name="connsiteX162" fmla="*/ 1040537 w 4452260"/>
                <a:gd name="connsiteY162" fmla="*/ 1068867 h 1068867"/>
                <a:gd name="connsiteX163" fmla="*/ 843980 w 4452260"/>
                <a:gd name="connsiteY163" fmla="*/ 1068867 h 1068867"/>
                <a:gd name="connsiteX164" fmla="*/ 799455 w 4452260"/>
                <a:gd name="connsiteY164" fmla="*/ 1068867 h 1068867"/>
                <a:gd name="connsiteX165" fmla="*/ 647700 w 4452260"/>
                <a:gd name="connsiteY165" fmla="*/ 1068867 h 1068867"/>
                <a:gd name="connsiteX166" fmla="*/ 352810 w 4452260"/>
                <a:gd name="connsiteY166" fmla="*/ 1068867 h 1068867"/>
                <a:gd name="connsiteX167" fmla="*/ 258084 w 4452260"/>
                <a:gd name="connsiteY167" fmla="*/ 1014459 h 1068867"/>
                <a:gd name="connsiteX168" fmla="*/ 12498 w 4452260"/>
                <a:gd name="connsiteY168" fmla="*/ 588843 h 1068867"/>
                <a:gd name="connsiteX169" fmla="*/ 12498 w 4452260"/>
                <a:gd name="connsiteY169" fmla="*/ 480025 h 1068867"/>
                <a:gd name="connsiteX170" fmla="*/ 258084 w 4452260"/>
                <a:gd name="connsiteY170" fmla="*/ 54408 h 1068867"/>
                <a:gd name="connsiteX171" fmla="*/ 352810 w 4452260"/>
                <a:gd name="connsiteY171" fmla="*/ 0 h 1068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</a:cxnLst>
              <a:rect l="l" t="t" r="r" b="b"/>
              <a:pathLst>
                <a:path w="4452260" h="1068867">
                  <a:moveTo>
                    <a:pt x="352810" y="0"/>
                  </a:moveTo>
                  <a:cubicBezTo>
                    <a:pt x="475602" y="0"/>
                    <a:pt x="567696" y="0"/>
                    <a:pt x="636768" y="0"/>
                  </a:cubicBezTo>
                  <a:lnTo>
                    <a:pt x="647700" y="0"/>
                  </a:lnTo>
                  <a:lnTo>
                    <a:pt x="724065" y="0"/>
                  </a:lnTo>
                  <a:cubicBezTo>
                    <a:pt x="748048" y="0"/>
                    <a:pt x="767235" y="0"/>
                    <a:pt x="782584" y="0"/>
                  </a:cubicBezTo>
                  <a:lnTo>
                    <a:pt x="799455" y="0"/>
                  </a:lnTo>
                  <a:lnTo>
                    <a:pt x="809825" y="0"/>
                  </a:lnTo>
                  <a:lnTo>
                    <a:pt x="818078" y="0"/>
                  </a:lnTo>
                  <a:cubicBezTo>
                    <a:pt x="843980" y="0"/>
                    <a:pt x="843980" y="0"/>
                    <a:pt x="843980" y="0"/>
                  </a:cubicBezTo>
                  <a:lnTo>
                    <a:pt x="931658" y="0"/>
                  </a:lnTo>
                  <a:lnTo>
                    <a:pt x="961580" y="0"/>
                  </a:lnTo>
                  <a:lnTo>
                    <a:pt x="1000055" y="0"/>
                  </a:lnTo>
                  <a:lnTo>
                    <a:pt x="1040537" y="0"/>
                  </a:lnTo>
                  <a:lnTo>
                    <a:pt x="1051453" y="0"/>
                  </a:lnTo>
                  <a:lnTo>
                    <a:pt x="1083414" y="0"/>
                  </a:lnTo>
                  <a:lnTo>
                    <a:pt x="1112969" y="0"/>
                  </a:lnTo>
                  <a:cubicBezTo>
                    <a:pt x="1138871" y="0"/>
                    <a:pt x="1138871" y="0"/>
                    <a:pt x="1138871" y="0"/>
                  </a:cubicBezTo>
                  <a:lnTo>
                    <a:pt x="1170224" y="0"/>
                  </a:lnTo>
                  <a:lnTo>
                    <a:pt x="1170711" y="0"/>
                  </a:lnTo>
                  <a:lnTo>
                    <a:pt x="1202662" y="0"/>
                  </a:lnTo>
                  <a:lnTo>
                    <a:pt x="1240037" y="0"/>
                  </a:lnTo>
                  <a:cubicBezTo>
                    <a:pt x="1290626" y="0"/>
                    <a:pt x="1290626" y="0"/>
                    <a:pt x="1290626" y="0"/>
                  </a:cubicBezTo>
                  <a:lnTo>
                    <a:pt x="1324496" y="0"/>
                  </a:lnTo>
                  <a:lnTo>
                    <a:pt x="1332348" y="0"/>
                  </a:lnTo>
                  <a:lnTo>
                    <a:pt x="1335428" y="0"/>
                  </a:lnTo>
                  <a:lnTo>
                    <a:pt x="1411793" y="0"/>
                  </a:lnTo>
                  <a:lnTo>
                    <a:pt x="1454182" y="0"/>
                  </a:lnTo>
                  <a:lnTo>
                    <a:pt x="1470312" y="0"/>
                  </a:lnTo>
                  <a:lnTo>
                    <a:pt x="1487183" y="0"/>
                  </a:lnTo>
                  <a:lnTo>
                    <a:pt x="1497552" y="0"/>
                  </a:lnTo>
                  <a:lnTo>
                    <a:pt x="1505806" y="0"/>
                  </a:lnTo>
                  <a:lnTo>
                    <a:pt x="1528471" y="0"/>
                  </a:lnTo>
                  <a:lnTo>
                    <a:pt x="1531708" y="0"/>
                  </a:lnTo>
                  <a:lnTo>
                    <a:pt x="1540992" y="0"/>
                  </a:lnTo>
                  <a:lnTo>
                    <a:pt x="1541479" y="0"/>
                  </a:lnTo>
                  <a:lnTo>
                    <a:pt x="1599998" y="0"/>
                  </a:lnTo>
                  <a:lnTo>
                    <a:pt x="1619386" y="0"/>
                  </a:lnTo>
                  <a:lnTo>
                    <a:pt x="1635492" y="0"/>
                  </a:lnTo>
                  <a:lnTo>
                    <a:pt x="1649308" y="0"/>
                  </a:lnTo>
                  <a:lnTo>
                    <a:pt x="1653720" y="0"/>
                  </a:lnTo>
                  <a:lnTo>
                    <a:pt x="1661394" y="0"/>
                  </a:lnTo>
                  <a:lnTo>
                    <a:pt x="1687782" y="0"/>
                  </a:lnTo>
                  <a:lnTo>
                    <a:pt x="1703116" y="0"/>
                  </a:lnTo>
                  <a:lnTo>
                    <a:pt x="1739181" y="0"/>
                  </a:lnTo>
                  <a:lnTo>
                    <a:pt x="1771141" y="0"/>
                  </a:lnTo>
                  <a:lnTo>
                    <a:pt x="1800697" y="0"/>
                  </a:lnTo>
                  <a:lnTo>
                    <a:pt x="1811727" y="0"/>
                  </a:lnTo>
                  <a:lnTo>
                    <a:pt x="1823361" y="0"/>
                  </a:lnTo>
                  <a:lnTo>
                    <a:pt x="1826599" y="0"/>
                  </a:lnTo>
                  <a:lnTo>
                    <a:pt x="1857951" y="0"/>
                  </a:lnTo>
                  <a:lnTo>
                    <a:pt x="1858439" y="0"/>
                  </a:lnTo>
                  <a:lnTo>
                    <a:pt x="1859676" y="0"/>
                  </a:lnTo>
                  <a:lnTo>
                    <a:pt x="1893346" y="0"/>
                  </a:lnTo>
                  <a:lnTo>
                    <a:pt x="1927765" y="0"/>
                  </a:lnTo>
                  <a:lnTo>
                    <a:pt x="1963365" y="0"/>
                  </a:lnTo>
                  <a:lnTo>
                    <a:pt x="1978354" y="0"/>
                  </a:lnTo>
                  <a:lnTo>
                    <a:pt x="1991032" y="0"/>
                  </a:lnTo>
                  <a:lnTo>
                    <a:pt x="2020076" y="0"/>
                  </a:lnTo>
                  <a:lnTo>
                    <a:pt x="2021800" y="0"/>
                  </a:lnTo>
                  <a:lnTo>
                    <a:pt x="2027021" y="0"/>
                  </a:lnTo>
                  <a:cubicBezTo>
                    <a:pt x="2032162" y="0"/>
                    <a:pt x="2032162" y="0"/>
                    <a:pt x="2032162" y="0"/>
                  </a:cubicBezTo>
                  <a:lnTo>
                    <a:pt x="2141909" y="0"/>
                  </a:lnTo>
                  <a:lnTo>
                    <a:pt x="2143633" y="0"/>
                  </a:lnTo>
                  <a:lnTo>
                    <a:pt x="2178359" y="0"/>
                  </a:lnTo>
                  <a:lnTo>
                    <a:pt x="2228719" y="0"/>
                  </a:lnTo>
                  <a:lnTo>
                    <a:pt x="2229207" y="0"/>
                  </a:lnTo>
                  <a:lnTo>
                    <a:pt x="2230931" y="0"/>
                  </a:lnTo>
                  <a:lnTo>
                    <a:pt x="2287725" y="0"/>
                  </a:lnTo>
                  <a:lnTo>
                    <a:pt x="2289450" y="0"/>
                  </a:lnTo>
                  <a:lnTo>
                    <a:pt x="2323220" y="0"/>
                  </a:lnTo>
                  <a:lnTo>
                    <a:pt x="2324944" y="0"/>
                  </a:lnTo>
                  <a:lnTo>
                    <a:pt x="2340483" y="0"/>
                  </a:lnTo>
                  <a:lnTo>
                    <a:pt x="2341447" y="0"/>
                  </a:lnTo>
                  <a:lnTo>
                    <a:pt x="2343172" y="0"/>
                  </a:lnTo>
                  <a:lnTo>
                    <a:pt x="2349122" y="0"/>
                  </a:lnTo>
                  <a:lnTo>
                    <a:pt x="2350846" y="0"/>
                  </a:lnTo>
                  <a:lnTo>
                    <a:pt x="2390844" y="0"/>
                  </a:lnTo>
                  <a:lnTo>
                    <a:pt x="2462317" y="0"/>
                  </a:lnTo>
                  <a:lnTo>
                    <a:pt x="2499455" y="0"/>
                  </a:lnTo>
                  <a:lnTo>
                    <a:pt x="2530713" y="0"/>
                  </a:lnTo>
                  <a:lnTo>
                    <a:pt x="2547403" y="0"/>
                  </a:lnTo>
                  <a:lnTo>
                    <a:pt x="2549127" y="0"/>
                  </a:lnTo>
                  <a:lnTo>
                    <a:pt x="2581074" y="0"/>
                  </a:lnTo>
                  <a:lnTo>
                    <a:pt x="2582112" y="0"/>
                  </a:lnTo>
                  <a:cubicBezTo>
                    <a:pt x="2669530" y="0"/>
                    <a:pt x="2669530" y="0"/>
                    <a:pt x="2669530" y="0"/>
                  </a:cubicBezTo>
                  <a:lnTo>
                    <a:pt x="2678759" y="0"/>
                  </a:lnTo>
                  <a:lnTo>
                    <a:pt x="2709527" y="0"/>
                  </a:lnTo>
                  <a:lnTo>
                    <a:pt x="2711252" y="0"/>
                  </a:lnTo>
                  <a:lnTo>
                    <a:pt x="2714748" y="0"/>
                  </a:lnTo>
                  <a:lnTo>
                    <a:pt x="2719890" y="0"/>
                  </a:lnTo>
                  <a:lnTo>
                    <a:pt x="2831360" y="0"/>
                  </a:lnTo>
                  <a:lnTo>
                    <a:pt x="2833086" y="0"/>
                  </a:lnTo>
                  <a:lnTo>
                    <a:pt x="2866087" y="0"/>
                  </a:lnTo>
                  <a:lnTo>
                    <a:pt x="2918659" y="0"/>
                  </a:lnTo>
                  <a:lnTo>
                    <a:pt x="2919896" y="0"/>
                  </a:lnTo>
                  <a:lnTo>
                    <a:pt x="2920383" y="0"/>
                  </a:lnTo>
                  <a:lnTo>
                    <a:pt x="2977177" y="0"/>
                  </a:lnTo>
                  <a:lnTo>
                    <a:pt x="2978902" y="0"/>
                  </a:lnTo>
                  <a:lnTo>
                    <a:pt x="3012671" y="0"/>
                  </a:lnTo>
                  <a:lnTo>
                    <a:pt x="3014397" y="0"/>
                  </a:lnTo>
                  <a:lnTo>
                    <a:pt x="3028211" y="0"/>
                  </a:lnTo>
                  <a:lnTo>
                    <a:pt x="3030899" y="0"/>
                  </a:lnTo>
                  <a:lnTo>
                    <a:pt x="3032624" y="0"/>
                  </a:lnTo>
                  <a:lnTo>
                    <a:pt x="3038573" y="0"/>
                  </a:lnTo>
                  <a:lnTo>
                    <a:pt x="3040298" y="0"/>
                  </a:lnTo>
                  <a:lnTo>
                    <a:pt x="3082021" y="0"/>
                  </a:lnTo>
                  <a:lnTo>
                    <a:pt x="3150044" y="0"/>
                  </a:lnTo>
                  <a:lnTo>
                    <a:pt x="3218441" y="0"/>
                  </a:lnTo>
                  <a:lnTo>
                    <a:pt x="3236855" y="0"/>
                  </a:lnTo>
                  <a:lnTo>
                    <a:pt x="3269839" y="0"/>
                  </a:lnTo>
                  <a:lnTo>
                    <a:pt x="3272250" y="0"/>
                  </a:lnTo>
                  <a:lnTo>
                    <a:pt x="3320378" y="0"/>
                  </a:lnTo>
                  <a:lnTo>
                    <a:pt x="3346330" y="0"/>
                  </a:lnTo>
                  <a:lnTo>
                    <a:pt x="3357257" y="0"/>
                  </a:lnTo>
                  <a:lnTo>
                    <a:pt x="3369936" y="0"/>
                  </a:lnTo>
                  <a:lnTo>
                    <a:pt x="3398980" y="0"/>
                  </a:lnTo>
                  <a:lnTo>
                    <a:pt x="3405925" y="0"/>
                  </a:lnTo>
                  <a:cubicBezTo>
                    <a:pt x="3411066" y="0"/>
                    <a:pt x="3411066" y="0"/>
                    <a:pt x="3411066" y="0"/>
                  </a:cubicBezTo>
                  <a:lnTo>
                    <a:pt x="3520813" y="0"/>
                  </a:lnTo>
                  <a:lnTo>
                    <a:pt x="3607623" y="0"/>
                  </a:lnTo>
                  <a:lnTo>
                    <a:pt x="3608111" y="0"/>
                  </a:lnTo>
                  <a:lnTo>
                    <a:pt x="3666629" y="0"/>
                  </a:lnTo>
                  <a:lnTo>
                    <a:pt x="3702124" y="0"/>
                  </a:lnTo>
                  <a:lnTo>
                    <a:pt x="3720351" y="0"/>
                  </a:lnTo>
                  <a:lnTo>
                    <a:pt x="3728025" y="0"/>
                  </a:lnTo>
                  <a:lnTo>
                    <a:pt x="3769748" y="0"/>
                  </a:lnTo>
                  <a:cubicBezTo>
                    <a:pt x="4098793" y="0"/>
                    <a:pt x="4098793" y="0"/>
                    <a:pt x="4098793" y="0"/>
                  </a:cubicBezTo>
                  <a:cubicBezTo>
                    <a:pt x="4133877" y="0"/>
                    <a:pt x="4175977" y="24572"/>
                    <a:pt x="4193519" y="54408"/>
                  </a:cubicBezTo>
                  <a:cubicBezTo>
                    <a:pt x="4439104" y="480025"/>
                    <a:pt x="4439104" y="480025"/>
                    <a:pt x="4439104" y="480025"/>
                  </a:cubicBezTo>
                  <a:cubicBezTo>
                    <a:pt x="4456646" y="509862"/>
                    <a:pt x="4456646" y="559005"/>
                    <a:pt x="4439104" y="588843"/>
                  </a:cubicBezTo>
                  <a:cubicBezTo>
                    <a:pt x="4193519" y="1014459"/>
                    <a:pt x="4193519" y="1014459"/>
                    <a:pt x="4193519" y="1014459"/>
                  </a:cubicBezTo>
                  <a:cubicBezTo>
                    <a:pt x="4175977" y="1044295"/>
                    <a:pt x="4133877" y="1068867"/>
                    <a:pt x="4098793" y="1068867"/>
                  </a:cubicBezTo>
                  <a:lnTo>
                    <a:pt x="3728025" y="1068867"/>
                  </a:lnTo>
                  <a:lnTo>
                    <a:pt x="3607623" y="1068867"/>
                  </a:lnTo>
                  <a:lnTo>
                    <a:pt x="3411066" y="1068867"/>
                  </a:lnTo>
                  <a:lnTo>
                    <a:pt x="3357257" y="1068867"/>
                  </a:lnTo>
                  <a:lnTo>
                    <a:pt x="3236855" y="1068867"/>
                  </a:lnTo>
                  <a:lnTo>
                    <a:pt x="3040298" y="1068867"/>
                  </a:lnTo>
                  <a:lnTo>
                    <a:pt x="3038573" y="1068867"/>
                  </a:lnTo>
                  <a:lnTo>
                    <a:pt x="2919896" y="1068867"/>
                  </a:lnTo>
                  <a:lnTo>
                    <a:pt x="2866087" y="1068867"/>
                  </a:lnTo>
                  <a:lnTo>
                    <a:pt x="2719890" y="1068867"/>
                  </a:lnTo>
                  <a:lnTo>
                    <a:pt x="2669530" y="1068867"/>
                  </a:lnTo>
                  <a:lnTo>
                    <a:pt x="2549127" y="1068867"/>
                  </a:lnTo>
                  <a:lnTo>
                    <a:pt x="2547403" y="1068867"/>
                  </a:lnTo>
                  <a:lnTo>
                    <a:pt x="2350846" y="1068867"/>
                  </a:lnTo>
                  <a:lnTo>
                    <a:pt x="2349122" y="1068867"/>
                  </a:lnTo>
                  <a:lnTo>
                    <a:pt x="2228719" y="1068867"/>
                  </a:lnTo>
                  <a:lnTo>
                    <a:pt x="2178359" y="1068867"/>
                  </a:lnTo>
                  <a:lnTo>
                    <a:pt x="2032162" y="1068867"/>
                  </a:lnTo>
                  <a:lnTo>
                    <a:pt x="1978354" y="1068867"/>
                  </a:lnTo>
                  <a:lnTo>
                    <a:pt x="1859676" y="1068867"/>
                  </a:lnTo>
                  <a:lnTo>
                    <a:pt x="1857951" y="1068867"/>
                  </a:lnTo>
                  <a:lnTo>
                    <a:pt x="1826599" y="1068867"/>
                  </a:lnTo>
                  <a:lnTo>
                    <a:pt x="1661394" y="1068867"/>
                  </a:lnTo>
                  <a:lnTo>
                    <a:pt x="1540992" y="1068867"/>
                  </a:lnTo>
                  <a:lnTo>
                    <a:pt x="1531708" y="1068867"/>
                  </a:lnTo>
                  <a:lnTo>
                    <a:pt x="1487183" y="1068867"/>
                  </a:lnTo>
                  <a:lnTo>
                    <a:pt x="1335428" y="1068867"/>
                  </a:lnTo>
                  <a:lnTo>
                    <a:pt x="1290626" y="1068867"/>
                  </a:lnTo>
                  <a:lnTo>
                    <a:pt x="1170224" y="1068867"/>
                  </a:lnTo>
                  <a:lnTo>
                    <a:pt x="1138871" y="1068867"/>
                  </a:lnTo>
                  <a:lnTo>
                    <a:pt x="1040537" y="1068867"/>
                  </a:lnTo>
                  <a:lnTo>
                    <a:pt x="843980" y="1068867"/>
                  </a:lnTo>
                  <a:lnTo>
                    <a:pt x="799455" y="1068867"/>
                  </a:lnTo>
                  <a:lnTo>
                    <a:pt x="647700" y="1068867"/>
                  </a:lnTo>
                  <a:lnTo>
                    <a:pt x="352810" y="1068867"/>
                  </a:lnTo>
                  <a:cubicBezTo>
                    <a:pt x="318603" y="1068867"/>
                    <a:pt x="275626" y="1044295"/>
                    <a:pt x="258084" y="1014459"/>
                  </a:cubicBezTo>
                  <a:cubicBezTo>
                    <a:pt x="12498" y="588843"/>
                    <a:pt x="12498" y="588843"/>
                    <a:pt x="12498" y="588843"/>
                  </a:cubicBezTo>
                  <a:cubicBezTo>
                    <a:pt x="-4166" y="559005"/>
                    <a:pt x="-4166" y="509862"/>
                    <a:pt x="12498" y="480025"/>
                  </a:cubicBezTo>
                  <a:cubicBezTo>
                    <a:pt x="258084" y="54408"/>
                    <a:pt x="258084" y="54408"/>
                    <a:pt x="258084" y="54408"/>
                  </a:cubicBezTo>
                  <a:cubicBezTo>
                    <a:pt x="275626" y="24572"/>
                    <a:pt x="318603" y="0"/>
                    <a:pt x="352810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95000"/>
                  </a:schemeClr>
                </a:gs>
                <a:gs pos="0">
                  <a:srgbClr val="D3D3D3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32" name="任意多边形 31"/>
            <p:cNvSpPr>
              <a:spLocks/>
            </p:cNvSpPr>
            <p:nvPr/>
          </p:nvSpPr>
          <p:spPr bwMode="auto">
            <a:xfrm>
              <a:off x="1010779" y="325868"/>
              <a:ext cx="2628449" cy="527848"/>
            </a:xfrm>
            <a:custGeom>
              <a:avLst/>
              <a:gdLst>
                <a:gd name="connsiteX0" fmla="*/ 305125 w 4603109"/>
                <a:gd name="connsiteY0" fmla="*/ 0 h 924402"/>
                <a:gd name="connsiteX1" fmla="*/ 432894 w 4603109"/>
                <a:gd name="connsiteY1" fmla="*/ 0 h 924402"/>
                <a:gd name="connsiteX2" fmla="*/ 445336 w 4603109"/>
                <a:gd name="connsiteY2" fmla="*/ 0 h 924402"/>
                <a:gd name="connsiteX3" fmla="*/ 550703 w 4603109"/>
                <a:gd name="connsiteY3" fmla="*/ 0 h 924402"/>
                <a:gd name="connsiteX4" fmla="*/ 560158 w 4603109"/>
                <a:gd name="connsiteY4" fmla="*/ 0 h 924402"/>
                <a:gd name="connsiteX5" fmla="*/ 573105 w 4603109"/>
                <a:gd name="connsiteY5" fmla="*/ 0 h 924402"/>
                <a:gd name="connsiteX6" fmla="*/ 626202 w 4603109"/>
                <a:gd name="connsiteY6" fmla="*/ 0 h 924402"/>
                <a:gd name="connsiteX7" fmla="*/ 676811 w 4603109"/>
                <a:gd name="connsiteY7" fmla="*/ 0 h 924402"/>
                <a:gd name="connsiteX8" fmla="*/ 678472 w 4603109"/>
                <a:gd name="connsiteY8" fmla="*/ 0 h 924402"/>
                <a:gd name="connsiteX9" fmla="*/ 687927 w 4603109"/>
                <a:gd name="connsiteY9" fmla="*/ 0 h 924402"/>
                <a:gd name="connsiteX10" fmla="*/ 691402 w 4603109"/>
                <a:gd name="connsiteY10" fmla="*/ 0 h 924402"/>
                <a:gd name="connsiteX11" fmla="*/ 700371 w 4603109"/>
                <a:gd name="connsiteY11" fmla="*/ 0 h 924402"/>
                <a:gd name="connsiteX12" fmla="*/ 707508 w 4603109"/>
                <a:gd name="connsiteY12" fmla="*/ 0 h 924402"/>
                <a:gd name="connsiteX13" fmla="*/ 729909 w 4603109"/>
                <a:gd name="connsiteY13" fmla="*/ 0 h 924402"/>
                <a:gd name="connsiteX14" fmla="*/ 753971 w 4603109"/>
                <a:gd name="connsiteY14" fmla="*/ 0 h 924402"/>
                <a:gd name="connsiteX15" fmla="*/ 804580 w 4603109"/>
                <a:gd name="connsiteY15" fmla="*/ 0 h 924402"/>
                <a:gd name="connsiteX16" fmla="*/ 805737 w 4603109"/>
                <a:gd name="connsiteY16" fmla="*/ 0 h 924402"/>
                <a:gd name="connsiteX17" fmla="*/ 819171 w 4603109"/>
                <a:gd name="connsiteY17" fmla="*/ 0 h 924402"/>
                <a:gd name="connsiteX18" fmla="*/ 828140 w 4603109"/>
                <a:gd name="connsiteY18" fmla="*/ 0 h 924402"/>
                <a:gd name="connsiteX19" fmla="*/ 831615 w 4603109"/>
                <a:gd name="connsiteY19" fmla="*/ 0 h 924402"/>
                <a:gd name="connsiteX20" fmla="*/ 835277 w 4603109"/>
                <a:gd name="connsiteY20" fmla="*/ 0 h 924402"/>
                <a:gd name="connsiteX21" fmla="*/ 857678 w 4603109"/>
                <a:gd name="connsiteY21" fmla="*/ 0 h 924402"/>
                <a:gd name="connsiteX22" fmla="*/ 864889 w 4603109"/>
                <a:gd name="connsiteY22" fmla="*/ 0 h 924402"/>
                <a:gd name="connsiteX23" fmla="*/ 899900 w 4603109"/>
                <a:gd name="connsiteY23" fmla="*/ 0 h 924402"/>
                <a:gd name="connsiteX24" fmla="*/ 909341 w 4603109"/>
                <a:gd name="connsiteY24" fmla="*/ 0 h 924402"/>
                <a:gd name="connsiteX25" fmla="*/ 929965 w 4603109"/>
                <a:gd name="connsiteY25" fmla="*/ 0 h 924402"/>
                <a:gd name="connsiteX26" fmla="*/ 933506 w 4603109"/>
                <a:gd name="connsiteY26" fmla="*/ 0 h 924402"/>
                <a:gd name="connsiteX27" fmla="*/ 936982 w 4603109"/>
                <a:gd name="connsiteY27" fmla="*/ 0 h 924402"/>
                <a:gd name="connsiteX28" fmla="*/ 959384 w 4603109"/>
                <a:gd name="connsiteY28" fmla="*/ 0 h 924402"/>
                <a:gd name="connsiteX29" fmla="*/ 962542 w 4603109"/>
                <a:gd name="connsiteY29" fmla="*/ 0 h 924402"/>
                <a:gd name="connsiteX30" fmla="*/ 984943 w 4603109"/>
                <a:gd name="connsiteY30" fmla="*/ 0 h 924402"/>
                <a:gd name="connsiteX31" fmla="*/ 992658 w 4603109"/>
                <a:gd name="connsiteY31" fmla="*/ 0 h 924402"/>
                <a:gd name="connsiteX32" fmla="*/ 1012059 w 4603109"/>
                <a:gd name="connsiteY32" fmla="*/ 0 h 924402"/>
                <a:gd name="connsiteX33" fmla="*/ 1012480 w 4603109"/>
                <a:gd name="connsiteY33" fmla="*/ 0 h 924402"/>
                <a:gd name="connsiteX34" fmla="*/ 1027669 w 4603109"/>
                <a:gd name="connsiteY34" fmla="*/ 0 h 924402"/>
                <a:gd name="connsiteX35" fmla="*/ 1037110 w 4603109"/>
                <a:gd name="connsiteY35" fmla="*/ 0 h 924402"/>
                <a:gd name="connsiteX36" fmla="*/ 1040112 w 4603109"/>
                <a:gd name="connsiteY36" fmla="*/ 0 h 924402"/>
                <a:gd name="connsiteX37" fmla="*/ 1057734 w 4603109"/>
                <a:gd name="connsiteY37" fmla="*/ 0 h 924402"/>
                <a:gd name="connsiteX38" fmla="*/ 1064751 w 4603109"/>
                <a:gd name="connsiteY38" fmla="*/ 0 h 924402"/>
                <a:gd name="connsiteX39" fmla="*/ 1070177 w 4603109"/>
                <a:gd name="connsiteY39" fmla="*/ 0 h 924402"/>
                <a:gd name="connsiteX40" fmla="*/ 1072436 w 4603109"/>
                <a:gd name="connsiteY40" fmla="*/ 0 h 924402"/>
                <a:gd name="connsiteX41" fmla="*/ 1090311 w 4603109"/>
                <a:gd name="connsiteY41" fmla="*/ 0 h 924402"/>
                <a:gd name="connsiteX42" fmla="*/ 1110718 w 4603109"/>
                <a:gd name="connsiteY42" fmla="*/ 0 h 924402"/>
                <a:gd name="connsiteX43" fmla="*/ 1112712 w 4603109"/>
                <a:gd name="connsiteY43" fmla="*/ 0 h 924402"/>
                <a:gd name="connsiteX44" fmla="*/ 1116187 w 4603109"/>
                <a:gd name="connsiteY44" fmla="*/ 0 h 924402"/>
                <a:gd name="connsiteX45" fmla="*/ 1139828 w 4603109"/>
                <a:gd name="connsiteY45" fmla="*/ 0 h 924402"/>
                <a:gd name="connsiteX46" fmla="*/ 1140249 w 4603109"/>
                <a:gd name="connsiteY46" fmla="*/ 0 h 924402"/>
                <a:gd name="connsiteX47" fmla="*/ 1145480 w 4603109"/>
                <a:gd name="connsiteY47" fmla="*/ 0 h 924402"/>
                <a:gd name="connsiteX48" fmla="*/ 1152270 w 4603109"/>
                <a:gd name="connsiteY48" fmla="*/ 0 h 924402"/>
                <a:gd name="connsiteX49" fmla="*/ 1154934 w 4603109"/>
                <a:gd name="connsiteY49" fmla="*/ 0 h 924402"/>
                <a:gd name="connsiteX50" fmla="*/ 1167881 w 4603109"/>
                <a:gd name="connsiteY50" fmla="*/ 0 h 924402"/>
                <a:gd name="connsiteX51" fmla="*/ 1175544 w 4603109"/>
                <a:gd name="connsiteY51" fmla="*/ 0 h 924402"/>
                <a:gd name="connsiteX52" fmla="*/ 1184998 w 4603109"/>
                <a:gd name="connsiteY52" fmla="*/ 0 h 924402"/>
                <a:gd name="connsiteX53" fmla="*/ 1197946 w 4603109"/>
                <a:gd name="connsiteY53" fmla="*/ 0 h 924402"/>
                <a:gd name="connsiteX54" fmla="*/ 1200205 w 4603109"/>
                <a:gd name="connsiteY54" fmla="*/ 0 h 924402"/>
                <a:gd name="connsiteX55" fmla="*/ 1220978 w 4603109"/>
                <a:gd name="connsiteY55" fmla="*/ 0 h 924402"/>
                <a:gd name="connsiteX56" fmla="*/ 1238487 w 4603109"/>
                <a:gd name="connsiteY56" fmla="*/ 0 h 924402"/>
                <a:gd name="connsiteX57" fmla="*/ 1243956 w 4603109"/>
                <a:gd name="connsiteY57" fmla="*/ 0 h 924402"/>
                <a:gd name="connsiteX58" fmla="*/ 1251042 w 4603109"/>
                <a:gd name="connsiteY58" fmla="*/ 0 h 924402"/>
                <a:gd name="connsiteX59" fmla="*/ 1257637 w 4603109"/>
                <a:gd name="connsiteY59" fmla="*/ 0 h 924402"/>
                <a:gd name="connsiteX60" fmla="*/ 1271587 w 4603109"/>
                <a:gd name="connsiteY60" fmla="*/ 0 h 924402"/>
                <a:gd name="connsiteX61" fmla="*/ 1273249 w 4603109"/>
                <a:gd name="connsiteY61" fmla="*/ 0 h 924402"/>
                <a:gd name="connsiteX62" fmla="*/ 1280039 w 4603109"/>
                <a:gd name="connsiteY62" fmla="*/ 0 h 924402"/>
                <a:gd name="connsiteX63" fmla="*/ 1282703 w 4603109"/>
                <a:gd name="connsiteY63" fmla="*/ 0 h 924402"/>
                <a:gd name="connsiteX64" fmla="*/ 1286178 w 4603109"/>
                <a:gd name="connsiteY64" fmla="*/ 0 h 924402"/>
                <a:gd name="connsiteX65" fmla="*/ 1295146 w 4603109"/>
                <a:gd name="connsiteY65" fmla="*/ 0 h 924402"/>
                <a:gd name="connsiteX66" fmla="*/ 1301651 w 4603109"/>
                <a:gd name="connsiteY66" fmla="*/ 0 h 924402"/>
                <a:gd name="connsiteX67" fmla="*/ 1302284 w 4603109"/>
                <a:gd name="connsiteY67" fmla="*/ 0 h 924402"/>
                <a:gd name="connsiteX68" fmla="*/ 1303313 w 4603109"/>
                <a:gd name="connsiteY68" fmla="*/ 0 h 924402"/>
                <a:gd name="connsiteX69" fmla="*/ 1312767 w 4603109"/>
                <a:gd name="connsiteY69" fmla="*/ 0 h 924402"/>
                <a:gd name="connsiteX70" fmla="*/ 1316242 w 4603109"/>
                <a:gd name="connsiteY70" fmla="*/ 0 h 924402"/>
                <a:gd name="connsiteX71" fmla="*/ 1321886 w 4603109"/>
                <a:gd name="connsiteY71" fmla="*/ 0 h 924402"/>
                <a:gd name="connsiteX72" fmla="*/ 1324685 w 4603109"/>
                <a:gd name="connsiteY72" fmla="*/ 0 h 924402"/>
                <a:gd name="connsiteX73" fmla="*/ 1325211 w 4603109"/>
                <a:gd name="connsiteY73" fmla="*/ 0 h 924402"/>
                <a:gd name="connsiteX74" fmla="*/ 1332348 w 4603109"/>
                <a:gd name="connsiteY74" fmla="*/ 0 h 924402"/>
                <a:gd name="connsiteX75" fmla="*/ 1332714 w 4603109"/>
                <a:gd name="connsiteY75" fmla="*/ 0 h 924402"/>
                <a:gd name="connsiteX76" fmla="*/ 1333135 w 4603109"/>
                <a:gd name="connsiteY76" fmla="*/ 0 h 924402"/>
                <a:gd name="connsiteX77" fmla="*/ 1348747 w 4603109"/>
                <a:gd name="connsiteY77" fmla="*/ 0 h 924402"/>
                <a:gd name="connsiteX78" fmla="*/ 1354749 w 4603109"/>
                <a:gd name="connsiteY78" fmla="*/ 0 h 924402"/>
                <a:gd name="connsiteX79" fmla="*/ 1378811 w 4603109"/>
                <a:gd name="connsiteY79" fmla="*/ 0 h 924402"/>
                <a:gd name="connsiteX80" fmla="*/ 1383745 w 4603109"/>
                <a:gd name="connsiteY80" fmla="*/ 0 h 924402"/>
                <a:gd name="connsiteX81" fmla="*/ 1385406 w 4603109"/>
                <a:gd name="connsiteY81" fmla="*/ 0 h 924402"/>
                <a:gd name="connsiteX82" fmla="*/ 1399356 w 4603109"/>
                <a:gd name="connsiteY82" fmla="*/ 0 h 924402"/>
                <a:gd name="connsiteX83" fmla="*/ 1400513 w 4603109"/>
                <a:gd name="connsiteY83" fmla="*/ 0 h 924402"/>
                <a:gd name="connsiteX84" fmla="*/ 1413947 w 4603109"/>
                <a:gd name="connsiteY84" fmla="*/ 0 h 924402"/>
                <a:gd name="connsiteX85" fmla="*/ 1414442 w 4603109"/>
                <a:gd name="connsiteY85" fmla="*/ 0 h 924402"/>
                <a:gd name="connsiteX86" fmla="*/ 1422915 w 4603109"/>
                <a:gd name="connsiteY86" fmla="*/ 0 h 924402"/>
                <a:gd name="connsiteX87" fmla="*/ 1426390 w 4603109"/>
                <a:gd name="connsiteY87" fmla="*/ 0 h 924402"/>
                <a:gd name="connsiteX88" fmla="*/ 1429420 w 4603109"/>
                <a:gd name="connsiteY88" fmla="*/ 0 h 924402"/>
                <a:gd name="connsiteX89" fmla="*/ 1430053 w 4603109"/>
                <a:gd name="connsiteY89" fmla="*/ 0 h 924402"/>
                <a:gd name="connsiteX90" fmla="*/ 1430206 w 4603109"/>
                <a:gd name="connsiteY90" fmla="*/ 0 h 924402"/>
                <a:gd name="connsiteX91" fmla="*/ 1430577 w 4603109"/>
                <a:gd name="connsiteY91" fmla="*/ 0 h 924402"/>
                <a:gd name="connsiteX92" fmla="*/ 1436843 w 4603109"/>
                <a:gd name="connsiteY92" fmla="*/ 0 h 924402"/>
                <a:gd name="connsiteX93" fmla="*/ 1444011 w 4603109"/>
                <a:gd name="connsiteY93" fmla="*/ 0 h 924402"/>
                <a:gd name="connsiteX94" fmla="*/ 1449655 w 4603109"/>
                <a:gd name="connsiteY94" fmla="*/ 0 h 924402"/>
                <a:gd name="connsiteX95" fmla="*/ 1452454 w 4603109"/>
                <a:gd name="connsiteY95" fmla="*/ 0 h 924402"/>
                <a:gd name="connsiteX96" fmla="*/ 1452980 w 4603109"/>
                <a:gd name="connsiteY96" fmla="*/ 0 h 924402"/>
                <a:gd name="connsiteX97" fmla="*/ 1456455 w 4603109"/>
                <a:gd name="connsiteY97" fmla="*/ 0 h 924402"/>
                <a:gd name="connsiteX98" fmla="*/ 1459664 w 4603109"/>
                <a:gd name="connsiteY98" fmla="*/ 0 h 924402"/>
                <a:gd name="connsiteX99" fmla="*/ 1460117 w 4603109"/>
                <a:gd name="connsiteY99" fmla="*/ 0 h 924402"/>
                <a:gd name="connsiteX100" fmla="*/ 1460483 w 4603109"/>
                <a:gd name="connsiteY100" fmla="*/ 0 h 924402"/>
                <a:gd name="connsiteX101" fmla="*/ 1460904 w 4603109"/>
                <a:gd name="connsiteY101" fmla="*/ 0 h 924402"/>
                <a:gd name="connsiteX102" fmla="*/ 1472926 w 4603109"/>
                <a:gd name="connsiteY102" fmla="*/ 0 h 924402"/>
                <a:gd name="connsiteX103" fmla="*/ 1482518 w 4603109"/>
                <a:gd name="connsiteY103" fmla="*/ 0 h 924402"/>
                <a:gd name="connsiteX104" fmla="*/ 1489729 w 4603109"/>
                <a:gd name="connsiteY104" fmla="*/ 0 h 924402"/>
                <a:gd name="connsiteX105" fmla="*/ 1504116 w 4603109"/>
                <a:gd name="connsiteY105" fmla="*/ 0 h 924402"/>
                <a:gd name="connsiteX106" fmla="*/ 1511514 w 4603109"/>
                <a:gd name="connsiteY106" fmla="*/ 0 h 924402"/>
                <a:gd name="connsiteX107" fmla="*/ 1524740 w 4603109"/>
                <a:gd name="connsiteY107" fmla="*/ 0 h 924402"/>
                <a:gd name="connsiteX108" fmla="*/ 1528282 w 4603109"/>
                <a:gd name="connsiteY108" fmla="*/ 0 h 924402"/>
                <a:gd name="connsiteX109" fmla="*/ 1531757 w 4603109"/>
                <a:gd name="connsiteY109" fmla="*/ 0 h 924402"/>
                <a:gd name="connsiteX110" fmla="*/ 1534181 w 4603109"/>
                <a:gd name="connsiteY110" fmla="*/ 0 h 924402"/>
                <a:gd name="connsiteX111" fmla="*/ 1542211 w 4603109"/>
                <a:gd name="connsiteY111" fmla="*/ 0 h 924402"/>
                <a:gd name="connsiteX112" fmla="*/ 1554159 w 4603109"/>
                <a:gd name="connsiteY112" fmla="*/ 0 h 924402"/>
                <a:gd name="connsiteX113" fmla="*/ 1557318 w 4603109"/>
                <a:gd name="connsiteY113" fmla="*/ 0 h 924402"/>
                <a:gd name="connsiteX114" fmla="*/ 1557975 w 4603109"/>
                <a:gd name="connsiteY114" fmla="*/ 0 h 924402"/>
                <a:gd name="connsiteX115" fmla="*/ 1558346 w 4603109"/>
                <a:gd name="connsiteY115" fmla="*/ 0 h 924402"/>
                <a:gd name="connsiteX116" fmla="*/ 1561822 w 4603109"/>
                <a:gd name="connsiteY116" fmla="*/ 0 h 924402"/>
                <a:gd name="connsiteX117" fmla="*/ 1564612 w 4603109"/>
                <a:gd name="connsiteY117" fmla="*/ 0 h 924402"/>
                <a:gd name="connsiteX118" fmla="*/ 1566857 w 4603109"/>
                <a:gd name="connsiteY118" fmla="*/ 0 h 924402"/>
                <a:gd name="connsiteX119" fmla="*/ 1576919 w 4603109"/>
                <a:gd name="connsiteY119" fmla="*/ 0 h 924402"/>
                <a:gd name="connsiteX120" fmla="*/ 1579719 w 4603109"/>
                <a:gd name="connsiteY120" fmla="*/ 0 h 924402"/>
                <a:gd name="connsiteX121" fmla="*/ 1584224 w 4603109"/>
                <a:gd name="connsiteY121" fmla="*/ 0 h 924402"/>
                <a:gd name="connsiteX122" fmla="*/ 1587382 w 4603109"/>
                <a:gd name="connsiteY122" fmla="*/ 0 h 924402"/>
                <a:gd name="connsiteX123" fmla="*/ 1587433 w 4603109"/>
                <a:gd name="connsiteY123" fmla="*/ 0 h 924402"/>
                <a:gd name="connsiteX124" fmla="*/ 1600695 w 4603109"/>
                <a:gd name="connsiteY124" fmla="*/ 0 h 924402"/>
                <a:gd name="connsiteX125" fmla="*/ 1606834 w 4603109"/>
                <a:gd name="connsiteY125" fmla="*/ 0 h 924402"/>
                <a:gd name="connsiteX126" fmla="*/ 1607256 w 4603109"/>
                <a:gd name="connsiteY126" fmla="*/ 0 h 924402"/>
                <a:gd name="connsiteX127" fmla="*/ 1608325 w 4603109"/>
                <a:gd name="connsiteY127" fmla="*/ 0 h 924402"/>
                <a:gd name="connsiteX128" fmla="*/ 1609783 w 4603109"/>
                <a:gd name="connsiteY128" fmla="*/ 0 h 924402"/>
                <a:gd name="connsiteX129" fmla="*/ 1617498 w 4603109"/>
                <a:gd name="connsiteY129" fmla="*/ 0 h 924402"/>
                <a:gd name="connsiteX130" fmla="*/ 1631885 w 4603109"/>
                <a:gd name="connsiteY130" fmla="*/ 0 h 924402"/>
                <a:gd name="connsiteX131" fmla="*/ 1636899 w 4603109"/>
                <a:gd name="connsiteY131" fmla="*/ 0 h 924402"/>
                <a:gd name="connsiteX132" fmla="*/ 1637320 w 4603109"/>
                <a:gd name="connsiteY132" fmla="*/ 0 h 924402"/>
                <a:gd name="connsiteX133" fmla="*/ 1637445 w 4603109"/>
                <a:gd name="connsiteY133" fmla="*/ 0 h 924402"/>
                <a:gd name="connsiteX134" fmla="*/ 1652509 w 4603109"/>
                <a:gd name="connsiteY134" fmla="*/ 0 h 924402"/>
                <a:gd name="connsiteX135" fmla="*/ 1659526 w 4603109"/>
                <a:gd name="connsiteY135" fmla="*/ 0 h 924402"/>
                <a:gd name="connsiteX136" fmla="*/ 1661950 w 4603109"/>
                <a:gd name="connsiteY136" fmla="*/ 0 h 924402"/>
                <a:gd name="connsiteX137" fmla="*/ 1664952 w 4603109"/>
                <a:gd name="connsiteY137" fmla="*/ 0 h 924402"/>
                <a:gd name="connsiteX138" fmla="*/ 1667212 w 4603109"/>
                <a:gd name="connsiteY138" fmla="*/ 0 h 924402"/>
                <a:gd name="connsiteX139" fmla="*/ 1685087 w 4603109"/>
                <a:gd name="connsiteY139" fmla="*/ 0 h 924402"/>
                <a:gd name="connsiteX140" fmla="*/ 1689591 w 4603109"/>
                <a:gd name="connsiteY140" fmla="*/ 0 h 924402"/>
                <a:gd name="connsiteX141" fmla="*/ 1694626 w 4603109"/>
                <a:gd name="connsiteY141" fmla="*/ 0 h 924402"/>
                <a:gd name="connsiteX142" fmla="*/ 1697276 w 4603109"/>
                <a:gd name="connsiteY142" fmla="*/ 0 h 924402"/>
                <a:gd name="connsiteX143" fmla="*/ 1698000 w 4603109"/>
                <a:gd name="connsiteY143" fmla="*/ 0 h 924402"/>
                <a:gd name="connsiteX144" fmla="*/ 1704688 w 4603109"/>
                <a:gd name="connsiteY144" fmla="*/ 0 h 924402"/>
                <a:gd name="connsiteX145" fmla="*/ 1707488 w 4603109"/>
                <a:gd name="connsiteY145" fmla="*/ 0 h 924402"/>
                <a:gd name="connsiteX146" fmla="*/ 1710963 w 4603109"/>
                <a:gd name="connsiteY146" fmla="*/ 0 h 924402"/>
                <a:gd name="connsiteX147" fmla="*/ 1715151 w 4603109"/>
                <a:gd name="connsiteY147" fmla="*/ 0 h 924402"/>
                <a:gd name="connsiteX148" fmla="*/ 1721928 w 4603109"/>
                <a:gd name="connsiteY148" fmla="*/ 0 h 924402"/>
                <a:gd name="connsiteX149" fmla="*/ 1734603 w 4603109"/>
                <a:gd name="connsiteY149" fmla="*/ 0 h 924402"/>
                <a:gd name="connsiteX150" fmla="*/ 1735025 w 4603109"/>
                <a:gd name="connsiteY150" fmla="*/ 0 h 924402"/>
                <a:gd name="connsiteX151" fmla="*/ 1735558 w 4603109"/>
                <a:gd name="connsiteY151" fmla="*/ 0 h 924402"/>
                <a:gd name="connsiteX152" fmla="*/ 1736094 w 4603109"/>
                <a:gd name="connsiteY152" fmla="*/ 0 h 924402"/>
                <a:gd name="connsiteX153" fmla="*/ 1737552 w 4603109"/>
                <a:gd name="connsiteY153" fmla="*/ 0 h 924402"/>
                <a:gd name="connsiteX154" fmla="*/ 1741027 w 4603109"/>
                <a:gd name="connsiteY154" fmla="*/ 0 h 924402"/>
                <a:gd name="connsiteX155" fmla="*/ 1747046 w 4603109"/>
                <a:gd name="connsiteY155" fmla="*/ 0 h 924402"/>
                <a:gd name="connsiteX156" fmla="*/ 1748537 w 4603109"/>
                <a:gd name="connsiteY156" fmla="*/ 0 h 924402"/>
                <a:gd name="connsiteX157" fmla="*/ 1753052 w 4603109"/>
                <a:gd name="connsiteY157" fmla="*/ 0 h 924402"/>
                <a:gd name="connsiteX158" fmla="*/ 1757499 w 4603109"/>
                <a:gd name="connsiteY158" fmla="*/ 0 h 924402"/>
                <a:gd name="connsiteX159" fmla="*/ 1764668 w 4603109"/>
                <a:gd name="connsiteY159" fmla="*/ 0 h 924402"/>
                <a:gd name="connsiteX160" fmla="*/ 1765089 w 4603109"/>
                <a:gd name="connsiteY160" fmla="*/ 0 h 924402"/>
                <a:gd name="connsiteX161" fmla="*/ 1765214 w 4603109"/>
                <a:gd name="connsiteY161" fmla="*/ 0 h 924402"/>
                <a:gd name="connsiteX162" fmla="*/ 1770320 w 4603109"/>
                <a:gd name="connsiteY162" fmla="*/ 0 h 924402"/>
                <a:gd name="connsiteX163" fmla="*/ 1777110 w 4603109"/>
                <a:gd name="connsiteY163" fmla="*/ 0 h 924402"/>
                <a:gd name="connsiteX164" fmla="*/ 1779774 w 4603109"/>
                <a:gd name="connsiteY164" fmla="*/ 0 h 924402"/>
                <a:gd name="connsiteX165" fmla="*/ 1792721 w 4603109"/>
                <a:gd name="connsiteY165" fmla="*/ 0 h 924402"/>
                <a:gd name="connsiteX166" fmla="*/ 1794981 w 4603109"/>
                <a:gd name="connsiteY166" fmla="*/ 0 h 924402"/>
                <a:gd name="connsiteX167" fmla="*/ 1825045 w 4603109"/>
                <a:gd name="connsiteY167" fmla="*/ 0 h 924402"/>
                <a:gd name="connsiteX168" fmla="*/ 1825769 w 4603109"/>
                <a:gd name="connsiteY168" fmla="*/ 0 h 924402"/>
                <a:gd name="connsiteX169" fmla="*/ 1838732 w 4603109"/>
                <a:gd name="connsiteY169" fmla="*/ 0 h 924402"/>
                <a:gd name="connsiteX170" fmla="*/ 1845818 w 4603109"/>
                <a:gd name="connsiteY170" fmla="*/ 0 h 924402"/>
                <a:gd name="connsiteX171" fmla="*/ 1849697 w 4603109"/>
                <a:gd name="connsiteY171" fmla="*/ 0 h 924402"/>
                <a:gd name="connsiteX172" fmla="*/ 1852412 w 4603109"/>
                <a:gd name="connsiteY172" fmla="*/ 0 h 924402"/>
                <a:gd name="connsiteX173" fmla="*/ 1853903 w 4603109"/>
                <a:gd name="connsiteY173" fmla="*/ 0 h 924402"/>
                <a:gd name="connsiteX174" fmla="*/ 1863327 w 4603109"/>
                <a:gd name="connsiteY174" fmla="*/ 0 h 924402"/>
                <a:gd name="connsiteX175" fmla="*/ 1868796 w 4603109"/>
                <a:gd name="connsiteY175" fmla="*/ 0 h 924402"/>
                <a:gd name="connsiteX176" fmla="*/ 1874815 w 4603109"/>
                <a:gd name="connsiteY176" fmla="*/ 0 h 924402"/>
                <a:gd name="connsiteX177" fmla="*/ 1876306 w 4603109"/>
                <a:gd name="connsiteY177" fmla="*/ 0 h 924402"/>
                <a:gd name="connsiteX178" fmla="*/ 1880821 w 4603109"/>
                <a:gd name="connsiteY178" fmla="*/ 0 h 924402"/>
                <a:gd name="connsiteX179" fmla="*/ 1882477 w 4603109"/>
                <a:gd name="connsiteY179" fmla="*/ 0 h 924402"/>
                <a:gd name="connsiteX180" fmla="*/ 1883936 w 4603109"/>
                <a:gd name="connsiteY180" fmla="*/ 0 h 924402"/>
                <a:gd name="connsiteX181" fmla="*/ 1885268 w 4603109"/>
                <a:gd name="connsiteY181" fmla="*/ 0 h 924402"/>
                <a:gd name="connsiteX182" fmla="*/ 1896427 w 4603109"/>
                <a:gd name="connsiteY182" fmla="*/ 0 h 924402"/>
                <a:gd name="connsiteX183" fmla="*/ 1898089 w 4603109"/>
                <a:gd name="connsiteY183" fmla="*/ 0 h 924402"/>
                <a:gd name="connsiteX184" fmla="*/ 1904879 w 4603109"/>
                <a:gd name="connsiteY184" fmla="*/ 0 h 924402"/>
                <a:gd name="connsiteX185" fmla="*/ 1907543 w 4603109"/>
                <a:gd name="connsiteY185" fmla="*/ 0 h 924402"/>
                <a:gd name="connsiteX186" fmla="*/ 1911018 w 4603109"/>
                <a:gd name="connsiteY186" fmla="*/ 0 h 924402"/>
                <a:gd name="connsiteX187" fmla="*/ 1919986 w 4603109"/>
                <a:gd name="connsiteY187" fmla="*/ 0 h 924402"/>
                <a:gd name="connsiteX188" fmla="*/ 1927124 w 4603109"/>
                <a:gd name="connsiteY188" fmla="*/ 0 h 924402"/>
                <a:gd name="connsiteX189" fmla="*/ 1927489 w 4603109"/>
                <a:gd name="connsiteY189" fmla="*/ 0 h 924402"/>
                <a:gd name="connsiteX190" fmla="*/ 1927911 w 4603109"/>
                <a:gd name="connsiteY190" fmla="*/ 0 h 924402"/>
                <a:gd name="connsiteX191" fmla="*/ 1929402 w 4603109"/>
                <a:gd name="connsiteY191" fmla="*/ 0 h 924402"/>
                <a:gd name="connsiteX192" fmla="*/ 1946726 w 4603109"/>
                <a:gd name="connsiteY192" fmla="*/ 0 h 924402"/>
                <a:gd name="connsiteX193" fmla="*/ 1949525 w 4603109"/>
                <a:gd name="connsiteY193" fmla="*/ 0 h 924402"/>
                <a:gd name="connsiteX194" fmla="*/ 1957554 w 4603109"/>
                <a:gd name="connsiteY194" fmla="*/ 0 h 924402"/>
                <a:gd name="connsiteX195" fmla="*/ 1957975 w 4603109"/>
                <a:gd name="connsiteY195" fmla="*/ 0 h 924402"/>
                <a:gd name="connsiteX196" fmla="*/ 1973587 w 4603109"/>
                <a:gd name="connsiteY196" fmla="*/ 0 h 924402"/>
                <a:gd name="connsiteX197" fmla="*/ 1978520 w 4603109"/>
                <a:gd name="connsiteY197" fmla="*/ 0 h 924402"/>
                <a:gd name="connsiteX198" fmla="*/ 1980012 w 4603109"/>
                <a:gd name="connsiteY198" fmla="*/ 0 h 924402"/>
                <a:gd name="connsiteX199" fmla="*/ 1980181 w 4603109"/>
                <a:gd name="connsiteY199" fmla="*/ 0 h 924402"/>
                <a:gd name="connsiteX200" fmla="*/ 1981672 w 4603109"/>
                <a:gd name="connsiteY200" fmla="*/ 0 h 924402"/>
                <a:gd name="connsiteX201" fmla="*/ 2008585 w 4603109"/>
                <a:gd name="connsiteY201" fmla="*/ 0 h 924402"/>
                <a:gd name="connsiteX202" fmla="*/ 2009218 w 4603109"/>
                <a:gd name="connsiteY202" fmla="*/ 0 h 924402"/>
                <a:gd name="connsiteX203" fmla="*/ 2010246 w 4603109"/>
                <a:gd name="connsiteY203" fmla="*/ 0 h 924402"/>
                <a:gd name="connsiteX204" fmla="*/ 2010709 w 4603109"/>
                <a:gd name="connsiteY204" fmla="*/ 0 h 924402"/>
                <a:gd name="connsiteX205" fmla="*/ 2011705 w 4603109"/>
                <a:gd name="connsiteY205" fmla="*/ 0 h 924402"/>
                <a:gd name="connsiteX206" fmla="*/ 2024147 w 4603109"/>
                <a:gd name="connsiteY206" fmla="*/ 0 h 924402"/>
                <a:gd name="connsiteX207" fmla="*/ 2024196 w 4603109"/>
                <a:gd name="connsiteY207" fmla="*/ 0 h 924402"/>
                <a:gd name="connsiteX208" fmla="*/ 2024981 w 4603109"/>
                <a:gd name="connsiteY208" fmla="*/ 0 h 924402"/>
                <a:gd name="connsiteX209" fmla="*/ 2025353 w 4603109"/>
                <a:gd name="connsiteY209" fmla="*/ 0 h 924402"/>
                <a:gd name="connsiteX210" fmla="*/ 2026473 w 4603109"/>
                <a:gd name="connsiteY210" fmla="*/ 0 h 924402"/>
                <a:gd name="connsiteX211" fmla="*/ 2031619 w 4603109"/>
                <a:gd name="connsiteY211" fmla="*/ 0 h 924402"/>
                <a:gd name="connsiteX212" fmla="*/ 2033110 w 4603109"/>
                <a:gd name="connsiteY212" fmla="*/ 0 h 924402"/>
                <a:gd name="connsiteX213" fmla="*/ 2038787 w 4603109"/>
                <a:gd name="connsiteY213" fmla="*/ 0 h 924402"/>
                <a:gd name="connsiteX214" fmla="*/ 2039282 w 4603109"/>
                <a:gd name="connsiteY214" fmla="*/ 0 h 924402"/>
                <a:gd name="connsiteX215" fmla="*/ 2047755 w 4603109"/>
                <a:gd name="connsiteY215" fmla="*/ 0 h 924402"/>
                <a:gd name="connsiteX216" fmla="*/ 2051230 w 4603109"/>
                <a:gd name="connsiteY216" fmla="*/ 0 h 924402"/>
                <a:gd name="connsiteX217" fmla="*/ 2054893 w 4603109"/>
                <a:gd name="connsiteY217" fmla="*/ 0 h 924402"/>
                <a:gd name="connsiteX218" fmla="*/ 2055046 w 4603109"/>
                <a:gd name="connsiteY218" fmla="*/ 0 h 924402"/>
                <a:gd name="connsiteX219" fmla="*/ 2055258 w 4603109"/>
                <a:gd name="connsiteY219" fmla="*/ 0 h 924402"/>
                <a:gd name="connsiteX220" fmla="*/ 2055680 w 4603109"/>
                <a:gd name="connsiteY220" fmla="*/ 0 h 924402"/>
                <a:gd name="connsiteX221" fmla="*/ 2057171 w 4603109"/>
                <a:gd name="connsiteY221" fmla="*/ 0 h 924402"/>
                <a:gd name="connsiteX222" fmla="*/ 2061683 w 4603109"/>
                <a:gd name="connsiteY222" fmla="*/ 0 h 924402"/>
                <a:gd name="connsiteX223" fmla="*/ 2067702 w 4603109"/>
                <a:gd name="connsiteY223" fmla="*/ 0 h 924402"/>
                <a:gd name="connsiteX224" fmla="*/ 2074495 w 4603109"/>
                <a:gd name="connsiteY224" fmla="*/ 0 h 924402"/>
                <a:gd name="connsiteX225" fmla="*/ 2077294 w 4603109"/>
                <a:gd name="connsiteY225" fmla="*/ 0 h 924402"/>
                <a:gd name="connsiteX226" fmla="*/ 2084504 w 4603109"/>
                <a:gd name="connsiteY226" fmla="*/ 0 h 924402"/>
                <a:gd name="connsiteX227" fmla="*/ 2085323 w 4603109"/>
                <a:gd name="connsiteY227" fmla="*/ 0 h 924402"/>
                <a:gd name="connsiteX228" fmla="*/ 2085744 w 4603109"/>
                <a:gd name="connsiteY228" fmla="*/ 0 h 924402"/>
                <a:gd name="connsiteX229" fmla="*/ 2097766 w 4603109"/>
                <a:gd name="connsiteY229" fmla="*/ 0 h 924402"/>
                <a:gd name="connsiteX230" fmla="*/ 2106289 w 4603109"/>
                <a:gd name="connsiteY230" fmla="*/ 0 h 924402"/>
                <a:gd name="connsiteX231" fmla="*/ 2107781 w 4603109"/>
                <a:gd name="connsiteY231" fmla="*/ 0 h 924402"/>
                <a:gd name="connsiteX232" fmla="*/ 2128956 w 4603109"/>
                <a:gd name="connsiteY232" fmla="*/ 0 h 924402"/>
                <a:gd name="connsiteX233" fmla="*/ 2129514 w 4603109"/>
                <a:gd name="connsiteY233" fmla="*/ 0 h 924402"/>
                <a:gd name="connsiteX234" fmla="*/ 2136354 w 4603109"/>
                <a:gd name="connsiteY234" fmla="*/ 0 h 924402"/>
                <a:gd name="connsiteX235" fmla="*/ 2136987 w 4603109"/>
                <a:gd name="connsiteY235" fmla="*/ 0 h 924402"/>
                <a:gd name="connsiteX236" fmla="*/ 2138478 w 4603109"/>
                <a:gd name="connsiteY236" fmla="*/ 0 h 924402"/>
                <a:gd name="connsiteX237" fmla="*/ 2151916 w 4603109"/>
                <a:gd name="connsiteY237" fmla="*/ 0 h 924402"/>
                <a:gd name="connsiteX238" fmla="*/ 2152750 w 4603109"/>
                <a:gd name="connsiteY238" fmla="*/ 0 h 924402"/>
                <a:gd name="connsiteX239" fmla="*/ 2153122 w 4603109"/>
                <a:gd name="connsiteY239" fmla="*/ 0 h 924402"/>
                <a:gd name="connsiteX240" fmla="*/ 2154242 w 4603109"/>
                <a:gd name="connsiteY240" fmla="*/ 0 h 924402"/>
                <a:gd name="connsiteX241" fmla="*/ 2156597 w 4603109"/>
                <a:gd name="connsiteY241" fmla="*/ 0 h 924402"/>
                <a:gd name="connsiteX242" fmla="*/ 2159388 w 4603109"/>
                <a:gd name="connsiteY242" fmla="*/ 0 h 924402"/>
                <a:gd name="connsiteX243" fmla="*/ 2160879 w 4603109"/>
                <a:gd name="connsiteY243" fmla="*/ 0 h 924402"/>
                <a:gd name="connsiteX244" fmla="*/ 2161633 w 4603109"/>
                <a:gd name="connsiteY244" fmla="*/ 0 h 924402"/>
                <a:gd name="connsiteX245" fmla="*/ 2167051 w 4603109"/>
                <a:gd name="connsiteY245" fmla="*/ 0 h 924402"/>
                <a:gd name="connsiteX246" fmla="*/ 2178999 w 4603109"/>
                <a:gd name="connsiteY246" fmla="*/ 0 h 924402"/>
                <a:gd name="connsiteX247" fmla="*/ 2182158 w 4603109"/>
                <a:gd name="connsiteY247" fmla="*/ 0 h 924402"/>
                <a:gd name="connsiteX248" fmla="*/ 2182815 w 4603109"/>
                <a:gd name="connsiteY248" fmla="*/ 0 h 924402"/>
                <a:gd name="connsiteX249" fmla="*/ 2188666 w 4603109"/>
                <a:gd name="connsiteY249" fmla="*/ 0 h 924402"/>
                <a:gd name="connsiteX250" fmla="*/ 2189452 w 4603109"/>
                <a:gd name="connsiteY250" fmla="*/ 0 h 924402"/>
                <a:gd name="connsiteX251" fmla="*/ 2191697 w 4603109"/>
                <a:gd name="connsiteY251" fmla="*/ 0 h 924402"/>
                <a:gd name="connsiteX252" fmla="*/ 2195471 w 4603109"/>
                <a:gd name="connsiteY252" fmla="*/ 0 h 924402"/>
                <a:gd name="connsiteX253" fmla="*/ 2201759 w 4603109"/>
                <a:gd name="connsiteY253" fmla="*/ 0 h 924402"/>
                <a:gd name="connsiteX254" fmla="*/ 2203100 w 4603109"/>
                <a:gd name="connsiteY254" fmla="*/ 0 h 924402"/>
                <a:gd name="connsiteX255" fmla="*/ 2204559 w 4603109"/>
                <a:gd name="connsiteY255" fmla="*/ 0 h 924402"/>
                <a:gd name="connsiteX256" fmla="*/ 2204591 w 4603109"/>
                <a:gd name="connsiteY256" fmla="*/ 0 h 924402"/>
                <a:gd name="connsiteX257" fmla="*/ 2212273 w 4603109"/>
                <a:gd name="connsiteY257" fmla="*/ 0 h 924402"/>
                <a:gd name="connsiteX258" fmla="*/ 2225535 w 4603109"/>
                <a:gd name="connsiteY258" fmla="*/ 0 h 924402"/>
                <a:gd name="connsiteX259" fmla="*/ 2231674 w 4603109"/>
                <a:gd name="connsiteY259" fmla="*/ 0 h 924402"/>
                <a:gd name="connsiteX260" fmla="*/ 2232096 w 4603109"/>
                <a:gd name="connsiteY260" fmla="*/ 0 h 924402"/>
                <a:gd name="connsiteX261" fmla="*/ 2232220 w 4603109"/>
                <a:gd name="connsiteY261" fmla="*/ 0 h 924402"/>
                <a:gd name="connsiteX262" fmla="*/ 2233118 w 4603109"/>
                <a:gd name="connsiteY262" fmla="*/ 0 h 924402"/>
                <a:gd name="connsiteX263" fmla="*/ 2233165 w 4603109"/>
                <a:gd name="connsiteY263" fmla="*/ 0 h 924402"/>
                <a:gd name="connsiteX264" fmla="*/ 2256725 w 4603109"/>
                <a:gd name="connsiteY264" fmla="*/ 0 h 924402"/>
                <a:gd name="connsiteX265" fmla="*/ 2257283 w 4603109"/>
                <a:gd name="connsiteY265" fmla="*/ 0 h 924402"/>
                <a:gd name="connsiteX266" fmla="*/ 2262285 w 4603109"/>
                <a:gd name="connsiteY266" fmla="*/ 0 h 924402"/>
                <a:gd name="connsiteX267" fmla="*/ 2284366 w 4603109"/>
                <a:gd name="connsiteY267" fmla="*/ 0 h 924402"/>
                <a:gd name="connsiteX268" fmla="*/ 2289402 w 4603109"/>
                <a:gd name="connsiteY268" fmla="*/ 0 h 924402"/>
                <a:gd name="connsiteX269" fmla="*/ 2292052 w 4603109"/>
                <a:gd name="connsiteY269" fmla="*/ 0 h 924402"/>
                <a:gd name="connsiteX270" fmla="*/ 2299271 w 4603109"/>
                <a:gd name="connsiteY270" fmla="*/ 0 h 924402"/>
                <a:gd name="connsiteX271" fmla="*/ 2308721 w 4603109"/>
                <a:gd name="connsiteY271" fmla="*/ 0 h 924402"/>
                <a:gd name="connsiteX272" fmla="*/ 2309927 w 4603109"/>
                <a:gd name="connsiteY272" fmla="*/ 0 h 924402"/>
                <a:gd name="connsiteX273" fmla="*/ 2316435 w 4603109"/>
                <a:gd name="connsiteY273" fmla="*/ 0 h 924402"/>
                <a:gd name="connsiteX274" fmla="*/ 2316703 w 4603109"/>
                <a:gd name="connsiteY274" fmla="*/ 0 h 924402"/>
                <a:gd name="connsiteX275" fmla="*/ 2319466 w 4603109"/>
                <a:gd name="connsiteY275" fmla="*/ 0 h 924402"/>
                <a:gd name="connsiteX276" fmla="*/ 2322840 w 4603109"/>
                <a:gd name="connsiteY276" fmla="*/ 0 h 924402"/>
                <a:gd name="connsiteX277" fmla="*/ 2329528 w 4603109"/>
                <a:gd name="connsiteY277" fmla="*/ 0 h 924402"/>
                <a:gd name="connsiteX278" fmla="*/ 2330869 w 4603109"/>
                <a:gd name="connsiteY278" fmla="*/ 0 h 924402"/>
                <a:gd name="connsiteX279" fmla="*/ 2332328 w 4603109"/>
                <a:gd name="connsiteY279" fmla="*/ 0 h 924402"/>
                <a:gd name="connsiteX280" fmla="*/ 2332360 w 4603109"/>
                <a:gd name="connsiteY280" fmla="*/ 0 h 924402"/>
                <a:gd name="connsiteX281" fmla="*/ 2335803 w 4603109"/>
                <a:gd name="connsiteY281" fmla="*/ 0 h 924402"/>
                <a:gd name="connsiteX282" fmla="*/ 2343312 w 4603109"/>
                <a:gd name="connsiteY282" fmla="*/ 0 h 924402"/>
                <a:gd name="connsiteX283" fmla="*/ 2344804 w 4603109"/>
                <a:gd name="connsiteY283" fmla="*/ 0 h 924402"/>
                <a:gd name="connsiteX284" fmla="*/ 2346768 w 4603109"/>
                <a:gd name="connsiteY284" fmla="*/ 0 h 924402"/>
                <a:gd name="connsiteX285" fmla="*/ 2347827 w 4603109"/>
                <a:gd name="connsiteY285" fmla="*/ 0 h 924402"/>
                <a:gd name="connsiteX286" fmla="*/ 2352274 w 4603109"/>
                <a:gd name="connsiteY286" fmla="*/ 0 h 924402"/>
                <a:gd name="connsiteX287" fmla="*/ 2359443 w 4603109"/>
                <a:gd name="connsiteY287" fmla="*/ 0 h 924402"/>
                <a:gd name="connsiteX288" fmla="*/ 2359865 w 4603109"/>
                <a:gd name="connsiteY288" fmla="*/ 0 h 924402"/>
                <a:gd name="connsiteX289" fmla="*/ 2359989 w 4603109"/>
                <a:gd name="connsiteY289" fmla="*/ 0 h 924402"/>
                <a:gd name="connsiteX290" fmla="*/ 2360887 w 4603109"/>
                <a:gd name="connsiteY290" fmla="*/ 0 h 924402"/>
                <a:gd name="connsiteX291" fmla="*/ 2360934 w 4603109"/>
                <a:gd name="connsiteY291" fmla="*/ 0 h 924402"/>
                <a:gd name="connsiteX292" fmla="*/ 2371886 w 4603109"/>
                <a:gd name="connsiteY292" fmla="*/ 0 h 924402"/>
                <a:gd name="connsiteX293" fmla="*/ 2373377 w 4603109"/>
                <a:gd name="connsiteY293" fmla="*/ 0 h 924402"/>
                <a:gd name="connsiteX294" fmla="*/ 2377892 w 4603109"/>
                <a:gd name="connsiteY294" fmla="*/ 0 h 924402"/>
                <a:gd name="connsiteX295" fmla="*/ 2382339 w 4603109"/>
                <a:gd name="connsiteY295" fmla="*/ 0 h 924402"/>
                <a:gd name="connsiteX296" fmla="*/ 2390054 w 4603109"/>
                <a:gd name="connsiteY296" fmla="*/ 0 h 924402"/>
                <a:gd name="connsiteX297" fmla="*/ 2419821 w 4603109"/>
                <a:gd name="connsiteY297" fmla="*/ 0 h 924402"/>
                <a:gd name="connsiteX298" fmla="*/ 2427040 w 4603109"/>
                <a:gd name="connsiteY298" fmla="*/ 0 h 924402"/>
                <a:gd name="connsiteX299" fmla="*/ 2436490 w 4603109"/>
                <a:gd name="connsiteY299" fmla="*/ 0 h 924402"/>
                <a:gd name="connsiteX300" fmla="*/ 2444472 w 4603109"/>
                <a:gd name="connsiteY300" fmla="*/ 0 h 924402"/>
                <a:gd name="connsiteX301" fmla="*/ 2448678 w 4603109"/>
                <a:gd name="connsiteY301" fmla="*/ 0 h 924402"/>
                <a:gd name="connsiteX302" fmla="*/ 2450171 w 4603109"/>
                <a:gd name="connsiteY302" fmla="*/ 0 h 924402"/>
                <a:gd name="connsiteX303" fmla="*/ 2450609 w 4603109"/>
                <a:gd name="connsiteY303" fmla="*/ 0 h 924402"/>
                <a:gd name="connsiteX304" fmla="*/ 2463572 w 4603109"/>
                <a:gd name="connsiteY304" fmla="*/ 0 h 924402"/>
                <a:gd name="connsiteX305" fmla="*/ 2471081 w 4603109"/>
                <a:gd name="connsiteY305" fmla="*/ 0 h 924402"/>
                <a:gd name="connsiteX306" fmla="*/ 2472573 w 4603109"/>
                <a:gd name="connsiteY306" fmla="*/ 0 h 924402"/>
                <a:gd name="connsiteX307" fmla="*/ 2474537 w 4603109"/>
                <a:gd name="connsiteY307" fmla="*/ 0 h 924402"/>
                <a:gd name="connsiteX308" fmla="*/ 2475596 w 4603109"/>
                <a:gd name="connsiteY308" fmla="*/ 0 h 924402"/>
                <a:gd name="connsiteX309" fmla="*/ 2477252 w 4603109"/>
                <a:gd name="connsiteY309" fmla="*/ 0 h 924402"/>
                <a:gd name="connsiteX310" fmla="*/ 2478712 w 4603109"/>
                <a:gd name="connsiteY310" fmla="*/ 0 h 924402"/>
                <a:gd name="connsiteX311" fmla="*/ 2478743 w 4603109"/>
                <a:gd name="connsiteY311" fmla="*/ 0 h 924402"/>
                <a:gd name="connsiteX312" fmla="*/ 2480043 w 4603109"/>
                <a:gd name="connsiteY312" fmla="*/ 0 h 924402"/>
                <a:gd name="connsiteX313" fmla="*/ 2499655 w 4603109"/>
                <a:gd name="connsiteY313" fmla="*/ 0 h 924402"/>
                <a:gd name="connsiteX314" fmla="*/ 2501146 w 4603109"/>
                <a:gd name="connsiteY314" fmla="*/ 0 h 924402"/>
                <a:gd name="connsiteX315" fmla="*/ 2505661 w 4603109"/>
                <a:gd name="connsiteY315" fmla="*/ 0 h 924402"/>
                <a:gd name="connsiteX316" fmla="*/ 2508776 w 4603109"/>
                <a:gd name="connsiteY316" fmla="*/ 0 h 924402"/>
                <a:gd name="connsiteX317" fmla="*/ 2510108 w 4603109"/>
                <a:gd name="connsiteY317" fmla="*/ 0 h 924402"/>
                <a:gd name="connsiteX318" fmla="*/ 2524178 w 4603109"/>
                <a:gd name="connsiteY318" fmla="*/ 0 h 924402"/>
                <a:gd name="connsiteX319" fmla="*/ 2525248 w 4603109"/>
                <a:gd name="connsiteY319" fmla="*/ 0 h 924402"/>
                <a:gd name="connsiteX320" fmla="*/ 2525669 w 4603109"/>
                <a:gd name="connsiteY320" fmla="*/ 0 h 924402"/>
                <a:gd name="connsiteX321" fmla="*/ 2552329 w 4603109"/>
                <a:gd name="connsiteY321" fmla="*/ 0 h 924402"/>
                <a:gd name="connsiteX322" fmla="*/ 2552751 w 4603109"/>
                <a:gd name="connsiteY322" fmla="*/ 0 h 924402"/>
                <a:gd name="connsiteX323" fmla="*/ 2554242 w 4603109"/>
                <a:gd name="connsiteY323" fmla="*/ 0 h 924402"/>
                <a:gd name="connsiteX324" fmla="*/ 2574787 w 4603109"/>
                <a:gd name="connsiteY324" fmla="*/ 0 h 924402"/>
                <a:gd name="connsiteX325" fmla="*/ 2576279 w 4603109"/>
                <a:gd name="connsiteY325" fmla="*/ 0 h 924402"/>
                <a:gd name="connsiteX326" fmla="*/ 2576447 w 4603109"/>
                <a:gd name="connsiteY326" fmla="*/ 0 h 924402"/>
                <a:gd name="connsiteX327" fmla="*/ 2577940 w 4603109"/>
                <a:gd name="connsiteY327" fmla="*/ 0 h 924402"/>
                <a:gd name="connsiteX328" fmla="*/ 2603360 w 4603109"/>
                <a:gd name="connsiteY328" fmla="*/ 0 h 924402"/>
                <a:gd name="connsiteX329" fmla="*/ 2604852 w 4603109"/>
                <a:gd name="connsiteY329" fmla="*/ 0 h 924402"/>
                <a:gd name="connsiteX330" fmla="*/ 2605021 w 4603109"/>
                <a:gd name="connsiteY330" fmla="*/ 0 h 924402"/>
                <a:gd name="connsiteX331" fmla="*/ 2605484 w 4603109"/>
                <a:gd name="connsiteY331" fmla="*/ 0 h 924402"/>
                <a:gd name="connsiteX332" fmla="*/ 2606481 w 4603109"/>
                <a:gd name="connsiteY332" fmla="*/ 0 h 924402"/>
                <a:gd name="connsiteX333" fmla="*/ 2606512 w 4603109"/>
                <a:gd name="connsiteY333" fmla="*/ 0 h 924402"/>
                <a:gd name="connsiteX334" fmla="*/ 2606976 w 4603109"/>
                <a:gd name="connsiteY334" fmla="*/ 0 h 924402"/>
                <a:gd name="connsiteX335" fmla="*/ 2618923 w 4603109"/>
                <a:gd name="connsiteY335" fmla="*/ 0 h 924402"/>
                <a:gd name="connsiteX336" fmla="*/ 2621248 w 4603109"/>
                <a:gd name="connsiteY336" fmla="*/ 0 h 924402"/>
                <a:gd name="connsiteX337" fmla="*/ 2622740 w 4603109"/>
                <a:gd name="connsiteY337" fmla="*/ 0 h 924402"/>
                <a:gd name="connsiteX338" fmla="*/ 2627885 w 4603109"/>
                <a:gd name="connsiteY338" fmla="*/ 0 h 924402"/>
                <a:gd name="connsiteX339" fmla="*/ 2629377 w 4603109"/>
                <a:gd name="connsiteY339" fmla="*/ 0 h 924402"/>
                <a:gd name="connsiteX340" fmla="*/ 2634058 w 4603109"/>
                <a:gd name="connsiteY340" fmla="*/ 0 h 924402"/>
                <a:gd name="connsiteX341" fmla="*/ 2635549 w 4603109"/>
                <a:gd name="connsiteY341" fmla="*/ 0 h 924402"/>
                <a:gd name="connsiteX342" fmla="*/ 2636545 w 4603109"/>
                <a:gd name="connsiteY342" fmla="*/ 0 h 924402"/>
                <a:gd name="connsiteX343" fmla="*/ 2648987 w 4603109"/>
                <a:gd name="connsiteY343" fmla="*/ 0 h 924402"/>
                <a:gd name="connsiteX344" fmla="*/ 2649821 w 4603109"/>
                <a:gd name="connsiteY344" fmla="*/ 0 h 924402"/>
                <a:gd name="connsiteX345" fmla="*/ 2651313 w 4603109"/>
                <a:gd name="connsiteY345" fmla="*/ 0 h 924402"/>
                <a:gd name="connsiteX346" fmla="*/ 2651947 w 4603109"/>
                <a:gd name="connsiteY346" fmla="*/ 0 h 924402"/>
                <a:gd name="connsiteX347" fmla="*/ 2653017 w 4603109"/>
                <a:gd name="connsiteY347" fmla="*/ 0 h 924402"/>
                <a:gd name="connsiteX348" fmla="*/ 2653438 w 4603109"/>
                <a:gd name="connsiteY348" fmla="*/ 0 h 924402"/>
                <a:gd name="connsiteX349" fmla="*/ 2656459 w 4603109"/>
                <a:gd name="connsiteY349" fmla="*/ 0 h 924402"/>
                <a:gd name="connsiteX350" fmla="*/ 2657950 w 4603109"/>
                <a:gd name="connsiteY350" fmla="*/ 0 h 924402"/>
                <a:gd name="connsiteX351" fmla="*/ 2665460 w 4603109"/>
                <a:gd name="connsiteY351" fmla="*/ 0 h 924402"/>
                <a:gd name="connsiteX352" fmla="*/ 2680098 w 4603109"/>
                <a:gd name="connsiteY352" fmla="*/ 0 h 924402"/>
                <a:gd name="connsiteX353" fmla="*/ 2680520 w 4603109"/>
                <a:gd name="connsiteY353" fmla="*/ 0 h 924402"/>
                <a:gd name="connsiteX354" fmla="*/ 2682011 w 4603109"/>
                <a:gd name="connsiteY354" fmla="*/ 0 h 924402"/>
                <a:gd name="connsiteX355" fmla="*/ 2692542 w 4603109"/>
                <a:gd name="connsiteY355" fmla="*/ 0 h 924402"/>
                <a:gd name="connsiteX356" fmla="*/ 2702556 w 4603109"/>
                <a:gd name="connsiteY356" fmla="*/ 0 h 924402"/>
                <a:gd name="connsiteX357" fmla="*/ 2704048 w 4603109"/>
                <a:gd name="connsiteY357" fmla="*/ 0 h 924402"/>
                <a:gd name="connsiteX358" fmla="*/ 2724289 w 4603109"/>
                <a:gd name="connsiteY358" fmla="*/ 0 h 924402"/>
                <a:gd name="connsiteX359" fmla="*/ 2731129 w 4603109"/>
                <a:gd name="connsiteY359" fmla="*/ 0 h 924402"/>
                <a:gd name="connsiteX360" fmla="*/ 2732621 w 4603109"/>
                <a:gd name="connsiteY360" fmla="*/ 0 h 924402"/>
                <a:gd name="connsiteX361" fmla="*/ 2733253 w 4603109"/>
                <a:gd name="connsiteY361" fmla="*/ 0 h 924402"/>
                <a:gd name="connsiteX362" fmla="*/ 2734745 w 4603109"/>
                <a:gd name="connsiteY362" fmla="*/ 0 h 924402"/>
                <a:gd name="connsiteX363" fmla="*/ 2746692 w 4603109"/>
                <a:gd name="connsiteY363" fmla="*/ 0 h 924402"/>
                <a:gd name="connsiteX364" fmla="*/ 2749017 w 4603109"/>
                <a:gd name="connsiteY364" fmla="*/ 0 h 924402"/>
                <a:gd name="connsiteX365" fmla="*/ 2750509 w 4603109"/>
                <a:gd name="connsiteY365" fmla="*/ 0 h 924402"/>
                <a:gd name="connsiteX366" fmla="*/ 2754354 w 4603109"/>
                <a:gd name="connsiteY366" fmla="*/ 0 h 924402"/>
                <a:gd name="connsiteX367" fmla="*/ 2755654 w 4603109"/>
                <a:gd name="connsiteY367" fmla="*/ 0 h 924402"/>
                <a:gd name="connsiteX368" fmla="*/ 2757146 w 4603109"/>
                <a:gd name="connsiteY368" fmla="*/ 0 h 924402"/>
                <a:gd name="connsiteX369" fmla="*/ 2761827 w 4603109"/>
                <a:gd name="connsiteY369" fmla="*/ 0 h 924402"/>
                <a:gd name="connsiteX370" fmla="*/ 2763318 w 4603109"/>
                <a:gd name="connsiteY370" fmla="*/ 0 h 924402"/>
                <a:gd name="connsiteX371" fmla="*/ 2776756 w 4603109"/>
                <a:gd name="connsiteY371" fmla="*/ 0 h 924402"/>
                <a:gd name="connsiteX372" fmla="*/ 2777590 w 4603109"/>
                <a:gd name="connsiteY372" fmla="*/ 0 h 924402"/>
                <a:gd name="connsiteX373" fmla="*/ 2779082 w 4603109"/>
                <a:gd name="connsiteY373" fmla="*/ 0 h 924402"/>
                <a:gd name="connsiteX374" fmla="*/ 2783442 w 4603109"/>
                <a:gd name="connsiteY374" fmla="*/ 0 h 924402"/>
                <a:gd name="connsiteX375" fmla="*/ 2784228 w 4603109"/>
                <a:gd name="connsiteY375" fmla="*/ 0 h 924402"/>
                <a:gd name="connsiteX376" fmla="*/ 2785719 w 4603109"/>
                <a:gd name="connsiteY376" fmla="*/ 0 h 924402"/>
                <a:gd name="connsiteX377" fmla="*/ 2786473 w 4603109"/>
                <a:gd name="connsiteY377" fmla="*/ 0 h 924402"/>
                <a:gd name="connsiteX378" fmla="*/ 2793229 w 4603109"/>
                <a:gd name="connsiteY378" fmla="*/ 0 h 924402"/>
                <a:gd name="connsiteX379" fmla="*/ 2799367 w 4603109"/>
                <a:gd name="connsiteY379" fmla="*/ 0 h 924402"/>
                <a:gd name="connsiteX380" fmla="*/ 2813506 w 4603109"/>
                <a:gd name="connsiteY380" fmla="*/ 0 h 924402"/>
                <a:gd name="connsiteX381" fmla="*/ 2820311 w 4603109"/>
                <a:gd name="connsiteY381" fmla="*/ 0 h 924402"/>
                <a:gd name="connsiteX382" fmla="*/ 2827893 w 4603109"/>
                <a:gd name="connsiteY382" fmla="*/ 0 h 924402"/>
                <a:gd name="connsiteX383" fmla="*/ 2827940 w 4603109"/>
                <a:gd name="connsiteY383" fmla="*/ 0 h 924402"/>
                <a:gd name="connsiteX384" fmla="*/ 2829431 w 4603109"/>
                <a:gd name="connsiteY384" fmla="*/ 0 h 924402"/>
                <a:gd name="connsiteX385" fmla="*/ 2829978 w 4603109"/>
                <a:gd name="connsiteY385" fmla="*/ 0 h 924402"/>
                <a:gd name="connsiteX386" fmla="*/ 2852058 w 4603109"/>
                <a:gd name="connsiteY386" fmla="*/ 0 h 924402"/>
                <a:gd name="connsiteX387" fmla="*/ 2857060 w 4603109"/>
                <a:gd name="connsiteY387" fmla="*/ 0 h 924402"/>
                <a:gd name="connsiteX388" fmla="*/ 2857958 w 4603109"/>
                <a:gd name="connsiteY388" fmla="*/ 0 h 924402"/>
                <a:gd name="connsiteX389" fmla="*/ 2871601 w 4603109"/>
                <a:gd name="connsiteY389" fmla="*/ 0 h 924402"/>
                <a:gd name="connsiteX390" fmla="*/ 2882123 w 4603109"/>
                <a:gd name="connsiteY390" fmla="*/ 0 h 924402"/>
                <a:gd name="connsiteX391" fmla="*/ 2894046 w 4603109"/>
                <a:gd name="connsiteY391" fmla="*/ 0 h 924402"/>
                <a:gd name="connsiteX392" fmla="*/ 2903496 w 4603109"/>
                <a:gd name="connsiteY392" fmla="*/ 0 h 924402"/>
                <a:gd name="connsiteX393" fmla="*/ 2911211 w 4603109"/>
                <a:gd name="connsiteY393" fmla="*/ 0 h 924402"/>
                <a:gd name="connsiteX394" fmla="*/ 2914242 w 4603109"/>
                <a:gd name="connsiteY394" fmla="*/ 0 h 924402"/>
                <a:gd name="connsiteX395" fmla="*/ 2914461 w 4603109"/>
                <a:gd name="connsiteY395" fmla="*/ 0 h 924402"/>
                <a:gd name="connsiteX396" fmla="*/ 2924111 w 4603109"/>
                <a:gd name="connsiteY396" fmla="*/ 0 h 924402"/>
                <a:gd name="connsiteX397" fmla="*/ 2927136 w 4603109"/>
                <a:gd name="connsiteY397" fmla="*/ 0 h 924402"/>
                <a:gd name="connsiteX398" fmla="*/ 2933561 w 4603109"/>
                <a:gd name="connsiteY398" fmla="*/ 0 h 924402"/>
                <a:gd name="connsiteX399" fmla="*/ 2939580 w 4603109"/>
                <a:gd name="connsiteY399" fmla="*/ 0 h 924402"/>
                <a:gd name="connsiteX400" fmla="*/ 2941275 w 4603109"/>
                <a:gd name="connsiteY400" fmla="*/ 0 h 924402"/>
                <a:gd name="connsiteX401" fmla="*/ 2941543 w 4603109"/>
                <a:gd name="connsiteY401" fmla="*/ 0 h 924402"/>
                <a:gd name="connsiteX402" fmla="*/ 2945586 w 4603109"/>
                <a:gd name="connsiteY402" fmla="*/ 0 h 924402"/>
                <a:gd name="connsiteX403" fmla="*/ 2950032 w 4603109"/>
                <a:gd name="connsiteY403" fmla="*/ 0 h 924402"/>
                <a:gd name="connsiteX404" fmla="*/ 2955662 w 4603109"/>
                <a:gd name="connsiteY404" fmla="*/ 0 h 924402"/>
                <a:gd name="connsiteX405" fmla="*/ 2955709 w 4603109"/>
                <a:gd name="connsiteY405" fmla="*/ 0 h 924402"/>
                <a:gd name="connsiteX406" fmla="*/ 2957200 w 4603109"/>
                <a:gd name="connsiteY406" fmla="*/ 0 h 924402"/>
                <a:gd name="connsiteX407" fmla="*/ 2957747 w 4603109"/>
                <a:gd name="connsiteY407" fmla="*/ 0 h 924402"/>
                <a:gd name="connsiteX408" fmla="*/ 2968152 w 4603109"/>
                <a:gd name="connsiteY408" fmla="*/ 0 h 924402"/>
                <a:gd name="connsiteX409" fmla="*/ 2969644 w 4603109"/>
                <a:gd name="connsiteY409" fmla="*/ 0 h 924402"/>
                <a:gd name="connsiteX410" fmla="*/ 2972667 w 4603109"/>
                <a:gd name="connsiteY410" fmla="*/ 0 h 924402"/>
                <a:gd name="connsiteX411" fmla="*/ 2977114 w 4603109"/>
                <a:gd name="connsiteY411" fmla="*/ 0 h 924402"/>
                <a:gd name="connsiteX412" fmla="*/ 2984829 w 4603109"/>
                <a:gd name="connsiteY412" fmla="*/ 0 h 924402"/>
                <a:gd name="connsiteX413" fmla="*/ 2985727 w 4603109"/>
                <a:gd name="connsiteY413" fmla="*/ 0 h 924402"/>
                <a:gd name="connsiteX414" fmla="*/ 2999370 w 4603109"/>
                <a:gd name="connsiteY414" fmla="*/ 0 h 924402"/>
                <a:gd name="connsiteX415" fmla="*/ 3021815 w 4603109"/>
                <a:gd name="connsiteY415" fmla="*/ 0 h 924402"/>
                <a:gd name="connsiteX416" fmla="*/ 3031265 w 4603109"/>
                <a:gd name="connsiteY416" fmla="*/ 0 h 924402"/>
                <a:gd name="connsiteX417" fmla="*/ 3042230 w 4603109"/>
                <a:gd name="connsiteY417" fmla="*/ 0 h 924402"/>
                <a:gd name="connsiteX418" fmla="*/ 3044946 w 4603109"/>
                <a:gd name="connsiteY418" fmla="*/ 0 h 924402"/>
                <a:gd name="connsiteX419" fmla="*/ 3051880 w 4603109"/>
                <a:gd name="connsiteY419" fmla="*/ 0 h 924402"/>
                <a:gd name="connsiteX420" fmla="*/ 3061330 w 4603109"/>
                <a:gd name="connsiteY420" fmla="*/ 0 h 924402"/>
                <a:gd name="connsiteX421" fmla="*/ 3067349 w 4603109"/>
                <a:gd name="connsiteY421" fmla="*/ 0 h 924402"/>
                <a:gd name="connsiteX422" fmla="*/ 3069312 w 4603109"/>
                <a:gd name="connsiteY422" fmla="*/ 0 h 924402"/>
                <a:gd name="connsiteX423" fmla="*/ 3073355 w 4603109"/>
                <a:gd name="connsiteY423" fmla="*/ 0 h 924402"/>
                <a:gd name="connsiteX424" fmla="*/ 3073518 w 4603109"/>
                <a:gd name="connsiteY424" fmla="*/ 0 h 924402"/>
                <a:gd name="connsiteX425" fmla="*/ 3075011 w 4603109"/>
                <a:gd name="connsiteY425" fmla="*/ 0 h 924402"/>
                <a:gd name="connsiteX426" fmla="*/ 3077801 w 4603109"/>
                <a:gd name="connsiteY426" fmla="*/ 0 h 924402"/>
                <a:gd name="connsiteX427" fmla="*/ 3095921 w 4603109"/>
                <a:gd name="connsiteY427" fmla="*/ 0 h 924402"/>
                <a:gd name="connsiteX428" fmla="*/ 3097413 w 4603109"/>
                <a:gd name="connsiteY428" fmla="*/ 0 h 924402"/>
                <a:gd name="connsiteX429" fmla="*/ 3100436 w 4603109"/>
                <a:gd name="connsiteY429" fmla="*/ 0 h 924402"/>
                <a:gd name="connsiteX430" fmla="*/ 3103552 w 4603109"/>
                <a:gd name="connsiteY430" fmla="*/ 0 h 924402"/>
                <a:gd name="connsiteX431" fmla="*/ 3104883 w 4603109"/>
                <a:gd name="connsiteY431" fmla="*/ 0 h 924402"/>
                <a:gd name="connsiteX432" fmla="*/ 3120023 w 4603109"/>
                <a:gd name="connsiteY432" fmla="*/ 0 h 924402"/>
                <a:gd name="connsiteX433" fmla="*/ 3120445 w 4603109"/>
                <a:gd name="connsiteY433" fmla="*/ 0 h 924402"/>
                <a:gd name="connsiteX434" fmla="*/ 3149018 w 4603109"/>
                <a:gd name="connsiteY434" fmla="*/ 0 h 924402"/>
                <a:gd name="connsiteX435" fmla="*/ 3150088 w 4603109"/>
                <a:gd name="connsiteY435" fmla="*/ 0 h 924402"/>
                <a:gd name="connsiteX436" fmla="*/ 3150509 w 4603109"/>
                <a:gd name="connsiteY436" fmla="*/ 0 h 924402"/>
                <a:gd name="connsiteX437" fmla="*/ 3171054 w 4603109"/>
                <a:gd name="connsiteY437" fmla="*/ 0 h 924402"/>
                <a:gd name="connsiteX438" fmla="*/ 3172715 w 4603109"/>
                <a:gd name="connsiteY438" fmla="*/ 0 h 924402"/>
                <a:gd name="connsiteX439" fmla="*/ 3199627 w 4603109"/>
                <a:gd name="connsiteY439" fmla="*/ 0 h 924402"/>
                <a:gd name="connsiteX440" fmla="*/ 3201119 w 4603109"/>
                <a:gd name="connsiteY440" fmla="*/ 0 h 924402"/>
                <a:gd name="connsiteX441" fmla="*/ 3201287 w 4603109"/>
                <a:gd name="connsiteY441" fmla="*/ 0 h 924402"/>
                <a:gd name="connsiteX442" fmla="*/ 3201751 w 4603109"/>
                <a:gd name="connsiteY442" fmla="*/ 0 h 924402"/>
                <a:gd name="connsiteX443" fmla="*/ 3202780 w 4603109"/>
                <a:gd name="connsiteY443" fmla="*/ 0 h 924402"/>
                <a:gd name="connsiteX444" fmla="*/ 3217515 w 4603109"/>
                <a:gd name="connsiteY444" fmla="*/ 0 h 924402"/>
                <a:gd name="connsiteX445" fmla="*/ 3224152 w 4603109"/>
                <a:gd name="connsiteY445" fmla="*/ 0 h 924402"/>
                <a:gd name="connsiteX446" fmla="*/ 3230324 w 4603109"/>
                <a:gd name="connsiteY446" fmla="*/ 0 h 924402"/>
                <a:gd name="connsiteX447" fmla="*/ 3231321 w 4603109"/>
                <a:gd name="connsiteY447" fmla="*/ 0 h 924402"/>
                <a:gd name="connsiteX448" fmla="*/ 3231816 w 4603109"/>
                <a:gd name="connsiteY448" fmla="*/ 0 h 924402"/>
                <a:gd name="connsiteX449" fmla="*/ 3243763 w 4603109"/>
                <a:gd name="connsiteY449" fmla="*/ 0 h 924402"/>
                <a:gd name="connsiteX450" fmla="*/ 3246088 w 4603109"/>
                <a:gd name="connsiteY450" fmla="*/ 0 h 924402"/>
                <a:gd name="connsiteX451" fmla="*/ 3247580 w 4603109"/>
                <a:gd name="connsiteY451" fmla="*/ 0 h 924402"/>
                <a:gd name="connsiteX452" fmla="*/ 3247792 w 4603109"/>
                <a:gd name="connsiteY452" fmla="*/ 0 h 924402"/>
                <a:gd name="connsiteX453" fmla="*/ 3248214 w 4603109"/>
                <a:gd name="connsiteY453" fmla="*/ 0 h 924402"/>
                <a:gd name="connsiteX454" fmla="*/ 3252725 w 4603109"/>
                <a:gd name="connsiteY454" fmla="*/ 0 h 924402"/>
                <a:gd name="connsiteX455" fmla="*/ 3254217 w 4603109"/>
                <a:gd name="connsiteY455" fmla="*/ 0 h 924402"/>
                <a:gd name="connsiteX456" fmla="*/ 3260235 w 4603109"/>
                <a:gd name="connsiteY456" fmla="*/ 0 h 924402"/>
                <a:gd name="connsiteX457" fmla="*/ 3276787 w 4603109"/>
                <a:gd name="connsiteY457" fmla="*/ 0 h 924402"/>
                <a:gd name="connsiteX458" fmla="*/ 3277857 w 4603109"/>
                <a:gd name="connsiteY458" fmla="*/ 0 h 924402"/>
                <a:gd name="connsiteX459" fmla="*/ 3278278 w 4603109"/>
                <a:gd name="connsiteY459" fmla="*/ 0 h 924402"/>
                <a:gd name="connsiteX460" fmla="*/ 3290300 w 4603109"/>
                <a:gd name="connsiteY460" fmla="*/ 0 h 924402"/>
                <a:gd name="connsiteX461" fmla="*/ 3298823 w 4603109"/>
                <a:gd name="connsiteY461" fmla="*/ 0 h 924402"/>
                <a:gd name="connsiteX462" fmla="*/ 3327396 w 4603109"/>
                <a:gd name="connsiteY462" fmla="*/ 0 h 924402"/>
                <a:gd name="connsiteX463" fmla="*/ 3328888 w 4603109"/>
                <a:gd name="connsiteY463" fmla="*/ 0 h 924402"/>
                <a:gd name="connsiteX464" fmla="*/ 3329520 w 4603109"/>
                <a:gd name="connsiteY464" fmla="*/ 0 h 924402"/>
                <a:gd name="connsiteX465" fmla="*/ 3345284 w 4603109"/>
                <a:gd name="connsiteY465" fmla="*/ 0 h 924402"/>
                <a:gd name="connsiteX466" fmla="*/ 3349129 w 4603109"/>
                <a:gd name="connsiteY466" fmla="*/ 0 h 924402"/>
                <a:gd name="connsiteX467" fmla="*/ 3351921 w 4603109"/>
                <a:gd name="connsiteY467" fmla="*/ 0 h 924402"/>
                <a:gd name="connsiteX468" fmla="*/ 3358093 w 4603109"/>
                <a:gd name="connsiteY468" fmla="*/ 0 h 924402"/>
                <a:gd name="connsiteX469" fmla="*/ 3359585 w 4603109"/>
                <a:gd name="connsiteY469" fmla="*/ 0 h 924402"/>
                <a:gd name="connsiteX470" fmla="*/ 3371532 w 4603109"/>
                <a:gd name="connsiteY470" fmla="*/ 0 h 924402"/>
                <a:gd name="connsiteX471" fmla="*/ 3373857 w 4603109"/>
                <a:gd name="connsiteY471" fmla="*/ 0 h 924402"/>
                <a:gd name="connsiteX472" fmla="*/ 3375349 w 4603109"/>
                <a:gd name="connsiteY472" fmla="*/ 0 h 924402"/>
                <a:gd name="connsiteX473" fmla="*/ 3380494 w 4603109"/>
                <a:gd name="connsiteY473" fmla="*/ 0 h 924402"/>
                <a:gd name="connsiteX474" fmla="*/ 3381986 w 4603109"/>
                <a:gd name="connsiteY474" fmla="*/ 0 h 924402"/>
                <a:gd name="connsiteX475" fmla="*/ 3388004 w 4603109"/>
                <a:gd name="connsiteY475" fmla="*/ 0 h 924402"/>
                <a:gd name="connsiteX476" fmla="*/ 3408282 w 4603109"/>
                <a:gd name="connsiteY476" fmla="*/ 0 h 924402"/>
                <a:gd name="connsiteX477" fmla="*/ 3418069 w 4603109"/>
                <a:gd name="connsiteY477" fmla="*/ 0 h 924402"/>
                <a:gd name="connsiteX478" fmla="*/ 3424207 w 4603109"/>
                <a:gd name="connsiteY478" fmla="*/ 0 h 924402"/>
                <a:gd name="connsiteX479" fmla="*/ 3424753 w 4603109"/>
                <a:gd name="connsiteY479" fmla="*/ 0 h 924402"/>
                <a:gd name="connsiteX480" fmla="*/ 3452733 w 4603109"/>
                <a:gd name="connsiteY480" fmla="*/ 0 h 924402"/>
                <a:gd name="connsiteX481" fmla="*/ 3454818 w 4603109"/>
                <a:gd name="connsiteY481" fmla="*/ 0 h 924402"/>
                <a:gd name="connsiteX482" fmla="*/ 3476898 w 4603109"/>
                <a:gd name="connsiteY482" fmla="*/ 0 h 924402"/>
                <a:gd name="connsiteX483" fmla="*/ 3496441 w 4603109"/>
                <a:gd name="connsiteY483" fmla="*/ 0 h 924402"/>
                <a:gd name="connsiteX484" fmla="*/ 3509236 w 4603109"/>
                <a:gd name="connsiteY484" fmla="*/ 0 h 924402"/>
                <a:gd name="connsiteX485" fmla="*/ 3518886 w 4603109"/>
                <a:gd name="connsiteY485" fmla="*/ 0 h 924402"/>
                <a:gd name="connsiteX486" fmla="*/ 3528336 w 4603109"/>
                <a:gd name="connsiteY486" fmla="*/ 0 h 924402"/>
                <a:gd name="connsiteX487" fmla="*/ 3536051 w 4603109"/>
                <a:gd name="connsiteY487" fmla="*/ 0 h 924402"/>
                <a:gd name="connsiteX488" fmla="*/ 3539301 w 4603109"/>
                <a:gd name="connsiteY488" fmla="*/ 0 h 924402"/>
                <a:gd name="connsiteX489" fmla="*/ 3540361 w 4603109"/>
                <a:gd name="connsiteY489" fmla="*/ 0 h 924402"/>
                <a:gd name="connsiteX490" fmla="*/ 3544807 w 4603109"/>
                <a:gd name="connsiteY490" fmla="*/ 0 h 924402"/>
                <a:gd name="connsiteX491" fmla="*/ 3551976 w 4603109"/>
                <a:gd name="connsiteY491" fmla="*/ 0 h 924402"/>
                <a:gd name="connsiteX492" fmla="*/ 3552522 w 4603109"/>
                <a:gd name="connsiteY492" fmla="*/ 0 h 924402"/>
                <a:gd name="connsiteX493" fmla="*/ 3564420 w 4603109"/>
                <a:gd name="connsiteY493" fmla="*/ 0 h 924402"/>
                <a:gd name="connsiteX494" fmla="*/ 3570426 w 4603109"/>
                <a:gd name="connsiteY494" fmla="*/ 0 h 924402"/>
                <a:gd name="connsiteX495" fmla="*/ 3574872 w 4603109"/>
                <a:gd name="connsiteY495" fmla="*/ 0 h 924402"/>
                <a:gd name="connsiteX496" fmla="*/ 3580502 w 4603109"/>
                <a:gd name="connsiteY496" fmla="*/ 0 h 924402"/>
                <a:gd name="connsiteX497" fmla="*/ 3582587 w 4603109"/>
                <a:gd name="connsiteY497" fmla="*/ 0 h 924402"/>
                <a:gd name="connsiteX498" fmla="*/ 3624210 w 4603109"/>
                <a:gd name="connsiteY498" fmla="*/ 0 h 924402"/>
                <a:gd name="connsiteX499" fmla="*/ 3637005 w 4603109"/>
                <a:gd name="connsiteY499" fmla="*/ 0 h 924402"/>
                <a:gd name="connsiteX500" fmla="*/ 3646655 w 4603109"/>
                <a:gd name="connsiteY500" fmla="*/ 0 h 924402"/>
                <a:gd name="connsiteX501" fmla="*/ 3656105 w 4603109"/>
                <a:gd name="connsiteY501" fmla="*/ 0 h 924402"/>
                <a:gd name="connsiteX502" fmla="*/ 3667070 w 4603109"/>
                <a:gd name="connsiteY502" fmla="*/ 0 h 924402"/>
                <a:gd name="connsiteX503" fmla="*/ 3668130 w 4603109"/>
                <a:gd name="connsiteY503" fmla="*/ 0 h 924402"/>
                <a:gd name="connsiteX504" fmla="*/ 3669786 w 4603109"/>
                <a:gd name="connsiteY504" fmla="*/ 0 h 924402"/>
                <a:gd name="connsiteX505" fmla="*/ 3672576 w 4603109"/>
                <a:gd name="connsiteY505" fmla="*/ 0 h 924402"/>
                <a:gd name="connsiteX506" fmla="*/ 3692189 w 4603109"/>
                <a:gd name="connsiteY506" fmla="*/ 0 h 924402"/>
                <a:gd name="connsiteX507" fmla="*/ 3698195 w 4603109"/>
                <a:gd name="connsiteY507" fmla="*/ 0 h 924402"/>
                <a:gd name="connsiteX508" fmla="*/ 3702641 w 4603109"/>
                <a:gd name="connsiteY508" fmla="*/ 0 h 924402"/>
                <a:gd name="connsiteX509" fmla="*/ 3744863 w 4603109"/>
                <a:gd name="connsiteY509" fmla="*/ 0 h 924402"/>
                <a:gd name="connsiteX510" fmla="*/ 3745285 w 4603109"/>
                <a:gd name="connsiteY510" fmla="*/ 0 h 924402"/>
                <a:gd name="connsiteX511" fmla="*/ 3795894 w 4603109"/>
                <a:gd name="connsiteY511" fmla="*/ 0 h 924402"/>
                <a:gd name="connsiteX512" fmla="*/ 3797555 w 4603109"/>
                <a:gd name="connsiteY512" fmla="*/ 0 h 924402"/>
                <a:gd name="connsiteX513" fmla="*/ 3826591 w 4603109"/>
                <a:gd name="connsiteY513" fmla="*/ 0 h 924402"/>
                <a:gd name="connsiteX514" fmla="*/ 3842355 w 4603109"/>
                <a:gd name="connsiteY514" fmla="*/ 0 h 924402"/>
                <a:gd name="connsiteX515" fmla="*/ 3848992 w 4603109"/>
                <a:gd name="connsiteY515" fmla="*/ 0 h 924402"/>
                <a:gd name="connsiteX516" fmla="*/ 3872632 w 4603109"/>
                <a:gd name="connsiteY516" fmla="*/ 0 h 924402"/>
                <a:gd name="connsiteX517" fmla="*/ 3873054 w 4603109"/>
                <a:gd name="connsiteY517" fmla="*/ 0 h 924402"/>
                <a:gd name="connsiteX518" fmla="*/ 3885075 w 4603109"/>
                <a:gd name="connsiteY518" fmla="*/ 0 h 924402"/>
                <a:gd name="connsiteX519" fmla="*/ 3923663 w 4603109"/>
                <a:gd name="connsiteY519" fmla="*/ 0 h 924402"/>
                <a:gd name="connsiteX520" fmla="*/ 3954360 w 4603109"/>
                <a:gd name="connsiteY520" fmla="*/ 0 h 924402"/>
                <a:gd name="connsiteX521" fmla="*/ 3970124 w 4603109"/>
                <a:gd name="connsiteY521" fmla="*/ 0 h 924402"/>
                <a:gd name="connsiteX522" fmla="*/ 3976761 w 4603109"/>
                <a:gd name="connsiteY522" fmla="*/ 0 h 924402"/>
                <a:gd name="connsiteX523" fmla="*/ 4012844 w 4603109"/>
                <a:gd name="connsiteY523" fmla="*/ 0 h 924402"/>
                <a:gd name="connsiteX524" fmla="*/ 4049593 w 4603109"/>
                <a:gd name="connsiteY524" fmla="*/ 0 h 924402"/>
                <a:gd name="connsiteX525" fmla="*/ 4169647 w 4603109"/>
                <a:gd name="connsiteY525" fmla="*/ 0 h 924402"/>
                <a:gd name="connsiteX526" fmla="*/ 4177362 w 4603109"/>
                <a:gd name="connsiteY526" fmla="*/ 0 h 924402"/>
                <a:gd name="connsiteX527" fmla="*/ 4297416 w 4603109"/>
                <a:gd name="connsiteY527" fmla="*/ 0 h 924402"/>
                <a:gd name="connsiteX528" fmla="*/ 4379339 w 4603109"/>
                <a:gd name="connsiteY528" fmla="*/ 47054 h 924402"/>
                <a:gd name="connsiteX529" fmla="*/ 4591731 w 4603109"/>
                <a:gd name="connsiteY529" fmla="*/ 415146 h 924402"/>
                <a:gd name="connsiteX530" fmla="*/ 4591731 w 4603109"/>
                <a:gd name="connsiteY530" fmla="*/ 509257 h 924402"/>
                <a:gd name="connsiteX531" fmla="*/ 4379339 w 4603109"/>
                <a:gd name="connsiteY531" fmla="*/ 877348 h 924402"/>
                <a:gd name="connsiteX532" fmla="*/ 4297416 w 4603109"/>
                <a:gd name="connsiteY532" fmla="*/ 924402 h 924402"/>
                <a:gd name="connsiteX533" fmla="*/ 4169647 w 4603109"/>
                <a:gd name="connsiteY533" fmla="*/ 924402 h 924402"/>
                <a:gd name="connsiteX534" fmla="*/ 3976761 w 4603109"/>
                <a:gd name="connsiteY534" fmla="*/ 924402 h 924402"/>
                <a:gd name="connsiteX535" fmla="*/ 3872632 w 4603109"/>
                <a:gd name="connsiteY535" fmla="*/ 924402 h 924402"/>
                <a:gd name="connsiteX536" fmla="*/ 3848992 w 4603109"/>
                <a:gd name="connsiteY536" fmla="*/ 924402 h 924402"/>
                <a:gd name="connsiteX537" fmla="*/ 3744863 w 4603109"/>
                <a:gd name="connsiteY537" fmla="*/ 924402 h 924402"/>
                <a:gd name="connsiteX538" fmla="*/ 3702641 w 4603109"/>
                <a:gd name="connsiteY538" fmla="*/ 924402 h 924402"/>
                <a:gd name="connsiteX539" fmla="*/ 3672576 w 4603109"/>
                <a:gd name="connsiteY539" fmla="*/ 924402 h 924402"/>
                <a:gd name="connsiteX540" fmla="*/ 3656105 w 4603109"/>
                <a:gd name="connsiteY540" fmla="*/ 924402 h 924402"/>
                <a:gd name="connsiteX541" fmla="*/ 3574872 w 4603109"/>
                <a:gd name="connsiteY541" fmla="*/ 924402 h 924402"/>
                <a:gd name="connsiteX542" fmla="*/ 3551976 w 4603109"/>
                <a:gd name="connsiteY542" fmla="*/ 924402 h 924402"/>
                <a:gd name="connsiteX543" fmla="*/ 3544807 w 4603109"/>
                <a:gd name="connsiteY543" fmla="*/ 924402 h 924402"/>
                <a:gd name="connsiteX544" fmla="*/ 3528336 w 4603109"/>
                <a:gd name="connsiteY544" fmla="*/ 924402 h 924402"/>
                <a:gd name="connsiteX545" fmla="*/ 3424207 w 4603109"/>
                <a:gd name="connsiteY545" fmla="*/ 924402 h 924402"/>
                <a:gd name="connsiteX546" fmla="*/ 3381986 w 4603109"/>
                <a:gd name="connsiteY546" fmla="*/ 924402 h 924402"/>
                <a:gd name="connsiteX547" fmla="*/ 3380494 w 4603109"/>
                <a:gd name="connsiteY547" fmla="*/ 924402 h 924402"/>
                <a:gd name="connsiteX548" fmla="*/ 3351921 w 4603109"/>
                <a:gd name="connsiteY548" fmla="*/ 924402 h 924402"/>
                <a:gd name="connsiteX549" fmla="*/ 3277857 w 4603109"/>
                <a:gd name="connsiteY549" fmla="*/ 924402 h 924402"/>
                <a:gd name="connsiteX550" fmla="*/ 3254217 w 4603109"/>
                <a:gd name="connsiteY550" fmla="*/ 924402 h 924402"/>
                <a:gd name="connsiteX551" fmla="*/ 3252725 w 4603109"/>
                <a:gd name="connsiteY551" fmla="*/ 924402 h 924402"/>
                <a:gd name="connsiteX552" fmla="*/ 3247792 w 4603109"/>
                <a:gd name="connsiteY552" fmla="*/ 924402 h 924402"/>
                <a:gd name="connsiteX553" fmla="*/ 3231321 w 4603109"/>
                <a:gd name="connsiteY553" fmla="*/ 924402 h 924402"/>
                <a:gd name="connsiteX554" fmla="*/ 3224152 w 4603109"/>
                <a:gd name="connsiteY554" fmla="*/ 924402 h 924402"/>
                <a:gd name="connsiteX555" fmla="*/ 3150088 w 4603109"/>
                <a:gd name="connsiteY555" fmla="*/ 924402 h 924402"/>
                <a:gd name="connsiteX556" fmla="*/ 3120023 w 4603109"/>
                <a:gd name="connsiteY556" fmla="*/ 924402 h 924402"/>
                <a:gd name="connsiteX557" fmla="*/ 3104883 w 4603109"/>
                <a:gd name="connsiteY557" fmla="*/ 924402 h 924402"/>
                <a:gd name="connsiteX558" fmla="*/ 3103552 w 4603109"/>
                <a:gd name="connsiteY558" fmla="*/ 924402 h 924402"/>
                <a:gd name="connsiteX559" fmla="*/ 3077801 w 4603109"/>
                <a:gd name="connsiteY559" fmla="*/ 924402 h 924402"/>
                <a:gd name="connsiteX560" fmla="*/ 3061330 w 4603109"/>
                <a:gd name="connsiteY560" fmla="*/ 924402 h 924402"/>
                <a:gd name="connsiteX561" fmla="*/ 3031265 w 4603109"/>
                <a:gd name="connsiteY561" fmla="*/ 924402 h 924402"/>
                <a:gd name="connsiteX562" fmla="*/ 2977114 w 4603109"/>
                <a:gd name="connsiteY562" fmla="*/ 924402 h 924402"/>
                <a:gd name="connsiteX563" fmla="*/ 2957200 w 4603109"/>
                <a:gd name="connsiteY563" fmla="*/ 924402 h 924402"/>
                <a:gd name="connsiteX564" fmla="*/ 2955709 w 4603109"/>
                <a:gd name="connsiteY564" fmla="*/ 924402 h 924402"/>
                <a:gd name="connsiteX565" fmla="*/ 2950032 w 4603109"/>
                <a:gd name="connsiteY565" fmla="*/ 924402 h 924402"/>
                <a:gd name="connsiteX566" fmla="*/ 2933561 w 4603109"/>
                <a:gd name="connsiteY566" fmla="*/ 924402 h 924402"/>
                <a:gd name="connsiteX567" fmla="*/ 2927136 w 4603109"/>
                <a:gd name="connsiteY567" fmla="*/ 924402 h 924402"/>
                <a:gd name="connsiteX568" fmla="*/ 2903496 w 4603109"/>
                <a:gd name="connsiteY568" fmla="*/ 924402 h 924402"/>
                <a:gd name="connsiteX569" fmla="*/ 2829431 w 4603109"/>
                <a:gd name="connsiteY569" fmla="*/ 924402 h 924402"/>
                <a:gd name="connsiteX570" fmla="*/ 2827940 w 4603109"/>
                <a:gd name="connsiteY570" fmla="*/ 924402 h 924402"/>
                <a:gd name="connsiteX571" fmla="*/ 2799367 w 4603109"/>
                <a:gd name="connsiteY571" fmla="*/ 924402 h 924402"/>
                <a:gd name="connsiteX572" fmla="*/ 2785719 w 4603109"/>
                <a:gd name="connsiteY572" fmla="*/ 924402 h 924402"/>
                <a:gd name="connsiteX573" fmla="*/ 2784228 w 4603109"/>
                <a:gd name="connsiteY573" fmla="*/ 924402 h 924402"/>
                <a:gd name="connsiteX574" fmla="*/ 2757146 w 4603109"/>
                <a:gd name="connsiteY574" fmla="*/ 924402 h 924402"/>
                <a:gd name="connsiteX575" fmla="*/ 2755654 w 4603109"/>
                <a:gd name="connsiteY575" fmla="*/ 924402 h 924402"/>
                <a:gd name="connsiteX576" fmla="*/ 2680098 w 4603109"/>
                <a:gd name="connsiteY576" fmla="*/ 924402 h 924402"/>
                <a:gd name="connsiteX577" fmla="*/ 2657950 w 4603109"/>
                <a:gd name="connsiteY577" fmla="*/ 924402 h 924402"/>
                <a:gd name="connsiteX578" fmla="*/ 2656459 w 4603109"/>
                <a:gd name="connsiteY578" fmla="*/ 924402 h 924402"/>
                <a:gd name="connsiteX579" fmla="*/ 2653017 w 4603109"/>
                <a:gd name="connsiteY579" fmla="*/ 924402 h 924402"/>
                <a:gd name="connsiteX580" fmla="*/ 2636545 w 4603109"/>
                <a:gd name="connsiteY580" fmla="*/ 924402 h 924402"/>
                <a:gd name="connsiteX581" fmla="*/ 2629377 w 4603109"/>
                <a:gd name="connsiteY581" fmla="*/ 924402 h 924402"/>
                <a:gd name="connsiteX582" fmla="*/ 2627885 w 4603109"/>
                <a:gd name="connsiteY582" fmla="*/ 924402 h 924402"/>
                <a:gd name="connsiteX583" fmla="*/ 2606481 w 4603109"/>
                <a:gd name="connsiteY583" fmla="*/ 924402 h 924402"/>
                <a:gd name="connsiteX584" fmla="*/ 2552329 w 4603109"/>
                <a:gd name="connsiteY584" fmla="*/ 924402 h 924402"/>
                <a:gd name="connsiteX585" fmla="*/ 2525248 w 4603109"/>
                <a:gd name="connsiteY585" fmla="*/ 924402 h 924402"/>
                <a:gd name="connsiteX586" fmla="*/ 2510108 w 4603109"/>
                <a:gd name="connsiteY586" fmla="*/ 924402 h 924402"/>
                <a:gd name="connsiteX587" fmla="*/ 2508776 w 4603109"/>
                <a:gd name="connsiteY587" fmla="*/ 924402 h 924402"/>
                <a:gd name="connsiteX588" fmla="*/ 2480043 w 4603109"/>
                <a:gd name="connsiteY588" fmla="*/ 924402 h 924402"/>
                <a:gd name="connsiteX589" fmla="*/ 2478712 w 4603109"/>
                <a:gd name="connsiteY589" fmla="*/ 924402 h 924402"/>
                <a:gd name="connsiteX590" fmla="*/ 2463572 w 4603109"/>
                <a:gd name="connsiteY590" fmla="*/ 924402 h 924402"/>
                <a:gd name="connsiteX591" fmla="*/ 2436490 w 4603109"/>
                <a:gd name="connsiteY591" fmla="*/ 924402 h 924402"/>
                <a:gd name="connsiteX592" fmla="*/ 2382339 w 4603109"/>
                <a:gd name="connsiteY592" fmla="*/ 924402 h 924402"/>
                <a:gd name="connsiteX593" fmla="*/ 2360934 w 4603109"/>
                <a:gd name="connsiteY593" fmla="*/ 924402 h 924402"/>
                <a:gd name="connsiteX594" fmla="*/ 2359443 w 4603109"/>
                <a:gd name="connsiteY594" fmla="*/ 924402 h 924402"/>
                <a:gd name="connsiteX595" fmla="*/ 2352274 w 4603109"/>
                <a:gd name="connsiteY595" fmla="*/ 924402 h 924402"/>
                <a:gd name="connsiteX596" fmla="*/ 2335803 w 4603109"/>
                <a:gd name="connsiteY596" fmla="*/ 924402 h 924402"/>
                <a:gd name="connsiteX597" fmla="*/ 2332360 w 4603109"/>
                <a:gd name="connsiteY597" fmla="*/ 924402 h 924402"/>
                <a:gd name="connsiteX598" fmla="*/ 2332328 w 4603109"/>
                <a:gd name="connsiteY598" fmla="*/ 924402 h 924402"/>
                <a:gd name="connsiteX599" fmla="*/ 2330869 w 4603109"/>
                <a:gd name="connsiteY599" fmla="*/ 924402 h 924402"/>
                <a:gd name="connsiteX600" fmla="*/ 2308721 w 4603109"/>
                <a:gd name="connsiteY600" fmla="*/ 924402 h 924402"/>
                <a:gd name="connsiteX601" fmla="*/ 2233165 w 4603109"/>
                <a:gd name="connsiteY601" fmla="*/ 924402 h 924402"/>
                <a:gd name="connsiteX602" fmla="*/ 2231674 w 4603109"/>
                <a:gd name="connsiteY602" fmla="*/ 924402 h 924402"/>
                <a:gd name="connsiteX603" fmla="*/ 2204591 w 4603109"/>
                <a:gd name="connsiteY603" fmla="*/ 924402 h 924402"/>
                <a:gd name="connsiteX604" fmla="*/ 2204559 w 4603109"/>
                <a:gd name="connsiteY604" fmla="*/ 924402 h 924402"/>
                <a:gd name="connsiteX605" fmla="*/ 2203100 w 4603109"/>
                <a:gd name="connsiteY605" fmla="*/ 924402 h 924402"/>
                <a:gd name="connsiteX606" fmla="*/ 2189452 w 4603109"/>
                <a:gd name="connsiteY606" fmla="*/ 924402 h 924402"/>
                <a:gd name="connsiteX607" fmla="*/ 2160879 w 4603109"/>
                <a:gd name="connsiteY607" fmla="*/ 924402 h 924402"/>
                <a:gd name="connsiteX608" fmla="*/ 2159388 w 4603109"/>
                <a:gd name="connsiteY608" fmla="*/ 924402 h 924402"/>
                <a:gd name="connsiteX609" fmla="*/ 2085323 w 4603109"/>
                <a:gd name="connsiteY609" fmla="*/ 924402 h 924402"/>
                <a:gd name="connsiteX610" fmla="*/ 2077294 w 4603109"/>
                <a:gd name="connsiteY610" fmla="*/ 924402 h 924402"/>
                <a:gd name="connsiteX611" fmla="*/ 2061683 w 4603109"/>
                <a:gd name="connsiteY611" fmla="*/ 924402 h 924402"/>
                <a:gd name="connsiteX612" fmla="*/ 2055258 w 4603109"/>
                <a:gd name="connsiteY612" fmla="*/ 924402 h 924402"/>
                <a:gd name="connsiteX613" fmla="*/ 2038787 w 4603109"/>
                <a:gd name="connsiteY613" fmla="*/ 924402 h 924402"/>
                <a:gd name="connsiteX614" fmla="*/ 2033110 w 4603109"/>
                <a:gd name="connsiteY614" fmla="*/ 924402 h 924402"/>
                <a:gd name="connsiteX615" fmla="*/ 2031619 w 4603109"/>
                <a:gd name="connsiteY615" fmla="*/ 924402 h 924402"/>
                <a:gd name="connsiteX616" fmla="*/ 2011705 w 4603109"/>
                <a:gd name="connsiteY616" fmla="*/ 924402 h 924402"/>
                <a:gd name="connsiteX617" fmla="*/ 1957554 w 4603109"/>
                <a:gd name="connsiteY617" fmla="*/ 924402 h 924402"/>
                <a:gd name="connsiteX618" fmla="*/ 1949525 w 4603109"/>
                <a:gd name="connsiteY618" fmla="*/ 924402 h 924402"/>
                <a:gd name="connsiteX619" fmla="*/ 1927489 w 4603109"/>
                <a:gd name="connsiteY619" fmla="*/ 924402 h 924402"/>
                <a:gd name="connsiteX620" fmla="*/ 1911018 w 4603109"/>
                <a:gd name="connsiteY620" fmla="*/ 924402 h 924402"/>
                <a:gd name="connsiteX621" fmla="*/ 1907543 w 4603109"/>
                <a:gd name="connsiteY621" fmla="*/ 924402 h 924402"/>
                <a:gd name="connsiteX622" fmla="*/ 1885268 w 4603109"/>
                <a:gd name="connsiteY622" fmla="*/ 924402 h 924402"/>
                <a:gd name="connsiteX623" fmla="*/ 1883936 w 4603109"/>
                <a:gd name="connsiteY623" fmla="*/ 924402 h 924402"/>
                <a:gd name="connsiteX624" fmla="*/ 1868796 w 4603109"/>
                <a:gd name="connsiteY624" fmla="*/ 924402 h 924402"/>
                <a:gd name="connsiteX625" fmla="*/ 1838732 w 4603109"/>
                <a:gd name="connsiteY625" fmla="*/ 924402 h 924402"/>
                <a:gd name="connsiteX626" fmla="*/ 1779774 w 4603109"/>
                <a:gd name="connsiteY626" fmla="*/ 924402 h 924402"/>
                <a:gd name="connsiteX627" fmla="*/ 1764668 w 4603109"/>
                <a:gd name="connsiteY627" fmla="*/ 924402 h 924402"/>
                <a:gd name="connsiteX628" fmla="*/ 1757499 w 4603109"/>
                <a:gd name="connsiteY628" fmla="*/ 924402 h 924402"/>
                <a:gd name="connsiteX629" fmla="*/ 1741027 w 4603109"/>
                <a:gd name="connsiteY629" fmla="*/ 924402 h 924402"/>
                <a:gd name="connsiteX630" fmla="*/ 1737552 w 4603109"/>
                <a:gd name="connsiteY630" fmla="*/ 924402 h 924402"/>
                <a:gd name="connsiteX631" fmla="*/ 1736094 w 4603109"/>
                <a:gd name="connsiteY631" fmla="*/ 924402 h 924402"/>
                <a:gd name="connsiteX632" fmla="*/ 1734603 w 4603109"/>
                <a:gd name="connsiteY632" fmla="*/ 924402 h 924402"/>
                <a:gd name="connsiteX633" fmla="*/ 1710963 w 4603109"/>
                <a:gd name="connsiteY633" fmla="*/ 924402 h 924402"/>
                <a:gd name="connsiteX634" fmla="*/ 1707488 w 4603109"/>
                <a:gd name="connsiteY634" fmla="*/ 924402 h 924402"/>
                <a:gd name="connsiteX635" fmla="*/ 1652509 w 4603109"/>
                <a:gd name="connsiteY635" fmla="*/ 924402 h 924402"/>
                <a:gd name="connsiteX636" fmla="*/ 1636899 w 4603109"/>
                <a:gd name="connsiteY636" fmla="*/ 924402 h 924402"/>
                <a:gd name="connsiteX637" fmla="*/ 1609783 w 4603109"/>
                <a:gd name="connsiteY637" fmla="*/ 924402 h 924402"/>
                <a:gd name="connsiteX638" fmla="*/ 1608325 w 4603109"/>
                <a:gd name="connsiteY638" fmla="*/ 924402 h 924402"/>
                <a:gd name="connsiteX639" fmla="*/ 1606834 w 4603109"/>
                <a:gd name="connsiteY639" fmla="*/ 924402 h 924402"/>
                <a:gd name="connsiteX640" fmla="*/ 1579719 w 4603109"/>
                <a:gd name="connsiteY640" fmla="*/ 924402 h 924402"/>
                <a:gd name="connsiteX641" fmla="*/ 1564612 w 4603109"/>
                <a:gd name="connsiteY641" fmla="*/ 924402 h 924402"/>
                <a:gd name="connsiteX642" fmla="*/ 1524740 w 4603109"/>
                <a:gd name="connsiteY642" fmla="*/ 924402 h 924402"/>
                <a:gd name="connsiteX643" fmla="*/ 1482518 w 4603109"/>
                <a:gd name="connsiteY643" fmla="*/ 924402 h 924402"/>
                <a:gd name="connsiteX644" fmla="*/ 1460483 w 4603109"/>
                <a:gd name="connsiteY644" fmla="*/ 924402 h 924402"/>
                <a:gd name="connsiteX645" fmla="*/ 1452454 w 4603109"/>
                <a:gd name="connsiteY645" fmla="*/ 924402 h 924402"/>
                <a:gd name="connsiteX646" fmla="*/ 1444011 w 4603109"/>
                <a:gd name="connsiteY646" fmla="*/ 924402 h 924402"/>
                <a:gd name="connsiteX647" fmla="*/ 1436843 w 4603109"/>
                <a:gd name="connsiteY647" fmla="*/ 924402 h 924402"/>
                <a:gd name="connsiteX648" fmla="*/ 1413947 w 4603109"/>
                <a:gd name="connsiteY648" fmla="*/ 924402 h 924402"/>
                <a:gd name="connsiteX649" fmla="*/ 1354749 w 4603109"/>
                <a:gd name="connsiteY649" fmla="*/ 924402 h 924402"/>
                <a:gd name="connsiteX650" fmla="*/ 1332714 w 4603109"/>
                <a:gd name="connsiteY650" fmla="*/ 924402 h 924402"/>
                <a:gd name="connsiteX651" fmla="*/ 1324685 w 4603109"/>
                <a:gd name="connsiteY651" fmla="*/ 924402 h 924402"/>
                <a:gd name="connsiteX652" fmla="*/ 1316242 w 4603109"/>
                <a:gd name="connsiteY652" fmla="*/ 924402 h 924402"/>
                <a:gd name="connsiteX653" fmla="*/ 1312767 w 4603109"/>
                <a:gd name="connsiteY653" fmla="*/ 924402 h 924402"/>
                <a:gd name="connsiteX654" fmla="*/ 1286178 w 4603109"/>
                <a:gd name="connsiteY654" fmla="*/ 924402 h 924402"/>
                <a:gd name="connsiteX655" fmla="*/ 1282703 w 4603109"/>
                <a:gd name="connsiteY655" fmla="*/ 924402 h 924402"/>
                <a:gd name="connsiteX656" fmla="*/ 1243956 w 4603109"/>
                <a:gd name="connsiteY656" fmla="*/ 924402 h 924402"/>
                <a:gd name="connsiteX657" fmla="*/ 1184998 w 4603109"/>
                <a:gd name="connsiteY657" fmla="*/ 924402 h 924402"/>
                <a:gd name="connsiteX658" fmla="*/ 1154934 w 4603109"/>
                <a:gd name="connsiteY658" fmla="*/ 924402 h 924402"/>
                <a:gd name="connsiteX659" fmla="*/ 1139828 w 4603109"/>
                <a:gd name="connsiteY659" fmla="*/ 924402 h 924402"/>
                <a:gd name="connsiteX660" fmla="*/ 1116187 w 4603109"/>
                <a:gd name="connsiteY660" fmla="*/ 924402 h 924402"/>
                <a:gd name="connsiteX661" fmla="*/ 1112712 w 4603109"/>
                <a:gd name="connsiteY661" fmla="*/ 924402 h 924402"/>
                <a:gd name="connsiteX662" fmla="*/ 1057734 w 4603109"/>
                <a:gd name="connsiteY662" fmla="*/ 924402 h 924402"/>
                <a:gd name="connsiteX663" fmla="*/ 1027669 w 4603109"/>
                <a:gd name="connsiteY663" fmla="*/ 924402 h 924402"/>
                <a:gd name="connsiteX664" fmla="*/ 1012059 w 4603109"/>
                <a:gd name="connsiteY664" fmla="*/ 924402 h 924402"/>
                <a:gd name="connsiteX665" fmla="*/ 984943 w 4603109"/>
                <a:gd name="connsiteY665" fmla="*/ 924402 h 924402"/>
                <a:gd name="connsiteX666" fmla="*/ 929965 w 4603109"/>
                <a:gd name="connsiteY666" fmla="*/ 924402 h 924402"/>
                <a:gd name="connsiteX667" fmla="*/ 899900 w 4603109"/>
                <a:gd name="connsiteY667" fmla="*/ 924402 h 924402"/>
                <a:gd name="connsiteX668" fmla="*/ 857678 w 4603109"/>
                <a:gd name="connsiteY668" fmla="*/ 924402 h 924402"/>
                <a:gd name="connsiteX669" fmla="*/ 819171 w 4603109"/>
                <a:gd name="connsiteY669" fmla="*/ 924402 h 924402"/>
                <a:gd name="connsiteX670" fmla="*/ 729909 w 4603109"/>
                <a:gd name="connsiteY670" fmla="*/ 924402 h 924402"/>
                <a:gd name="connsiteX671" fmla="*/ 691402 w 4603109"/>
                <a:gd name="connsiteY671" fmla="*/ 924402 h 924402"/>
                <a:gd name="connsiteX672" fmla="*/ 687927 w 4603109"/>
                <a:gd name="connsiteY672" fmla="*/ 924402 h 924402"/>
                <a:gd name="connsiteX673" fmla="*/ 560158 w 4603109"/>
                <a:gd name="connsiteY673" fmla="*/ 924402 h 924402"/>
                <a:gd name="connsiteX674" fmla="*/ 432894 w 4603109"/>
                <a:gd name="connsiteY674" fmla="*/ 924402 h 924402"/>
                <a:gd name="connsiteX675" fmla="*/ 305125 w 4603109"/>
                <a:gd name="connsiteY675" fmla="*/ 924402 h 924402"/>
                <a:gd name="connsiteX676" fmla="*/ 223202 w 4603109"/>
                <a:gd name="connsiteY676" fmla="*/ 877348 h 924402"/>
                <a:gd name="connsiteX677" fmla="*/ 10809 w 4603109"/>
                <a:gd name="connsiteY677" fmla="*/ 509257 h 924402"/>
                <a:gd name="connsiteX678" fmla="*/ 10809 w 4603109"/>
                <a:gd name="connsiteY678" fmla="*/ 415146 h 924402"/>
                <a:gd name="connsiteX679" fmla="*/ 223202 w 4603109"/>
                <a:gd name="connsiteY679" fmla="*/ 47054 h 924402"/>
                <a:gd name="connsiteX680" fmla="*/ 305125 w 4603109"/>
                <a:gd name="connsiteY680" fmla="*/ 0 h 92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</a:cxnLst>
              <a:rect l="l" t="t" r="r" b="b"/>
              <a:pathLst>
                <a:path w="4603109" h="924402">
                  <a:moveTo>
                    <a:pt x="305125" y="0"/>
                  </a:moveTo>
                  <a:lnTo>
                    <a:pt x="432894" y="0"/>
                  </a:lnTo>
                  <a:lnTo>
                    <a:pt x="445336" y="0"/>
                  </a:lnTo>
                  <a:cubicBezTo>
                    <a:pt x="485989" y="0"/>
                    <a:pt x="520835" y="0"/>
                    <a:pt x="550703" y="0"/>
                  </a:cubicBezTo>
                  <a:lnTo>
                    <a:pt x="560158" y="0"/>
                  </a:lnTo>
                  <a:lnTo>
                    <a:pt x="573105" y="0"/>
                  </a:lnTo>
                  <a:lnTo>
                    <a:pt x="626202" y="0"/>
                  </a:lnTo>
                  <a:cubicBezTo>
                    <a:pt x="646943" y="0"/>
                    <a:pt x="663537" y="0"/>
                    <a:pt x="676811" y="0"/>
                  </a:cubicBezTo>
                  <a:lnTo>
                    <a:pt x="678472" y="0"/>
                  </a:lnTo>
                  <a:lnTo>
                    <a:pt x="687927" y="0"/>
                  </a:lnTo>
                  <a:lnTo>
                    <a:pt x="691402" y="0"/>
                  </a:lnTo>
                  <a:lnTo>
                    <a:pt x="700371" y="0"/>
                  </a:lnTo>
                  <a:lnTo>
                    <a:pt x="707508" y="0"/>
                  </a:lnTo>
                  <a:cubicBezTo>
                    <a:pt x="729909" y="0"/>
                    <a:pt x="729909" y="0"/>
                    <a:pt x="729909" y="0"/>
                  </a:cubicBezTo>
                  <a:lnTo>
                    <a:pt x="753971" y="0"/>
                  </a:lnTo>
                  <a:lnTo>
                    <a:pt x="804580" y="0"/>
                  </a:lnTo>
                  <a:lnTo>
                    <a:pt x="805737" y="0"/>
                  </a:lnTo>
                  <a:lnTo>
                    <a:pt x="819171" y="0"/>
                  </a:lnTo>
                  <a:lnTo>
                    <a:pt x="828140" y="0"/>
                  </a:lnTo>
                  <a:lnTo>
                    <a:pt x="831615" y="0"/>
                  </a:lnTo>
                  <a:lnTo>
                    <a:pt x="835277" y="0"/>
                  </a:lnTo>
                  <a:lnTo>
                    <a:pt x="857678" y="0"/>
                  </a:lnTo>
                  <a:lnTo>
                    <a:pt x="864889" y="0"/>
                  </a:lnTo>
                  <a:lnTo>
                    <a:pt x="899900" y="0"/>
                  </a:lnTo>
                  <a:lnTo>
                    <a:pt x="909341" y="0"/>
                  </a:lnTo>
                  <a:lnTo>
                    <a:pt x="929965" y="0"/>
                  </a:lnTo>
                  <a:lnTo>
                    <a:pt x="933506" y="0"/>
                  </a:lnTo>
                  <a:lnTo>
                    <a:pt x="936982" y="0"/>
                  </a:lnTo>
                  <a:lnTo>
                    <a:pt x="959384" y="0"/>
                  </a:lnTo>
                  <a:lnTo>
                    <a:pt x="962542" y="0"/>
                  </a:lnTo>
                  <a:lnTo>
                    <a:pt x="984943" y="0"/>
                  </a:lnTo>
                  <a:lnTo>
                    <a:pt x="992658" y="0"/>
                  </a:lnTo>
                  <a:lnTo>
                    <a:pt x="1012059" y="0"/>
                  </a:lnTo>
                  <a:lnTo>
                    <a:pt x="1012480" y="0"/>
                  </a:lnTo>
                  <a:lnTo>
                    <a:pt x="1027669" y="0"/>
                  </a:lnTo>
                  <a:lnTo>
                    <a:pt x="1037110" y="0"/>
                  </a:lnTo>
                  <a:lnTo>
                    <a:pt x="1040112" y="0"/>
                  </a:lnTo>
                  <a:lnTo>
                    <a:pt x="1057734" y="0"/>
                  </a:lnTo>
                  <a:lnTo>
                    <a:pt x="1064751" y="0"/>
                  </a:lnTo>
                  <a:lnTo>
                    <a:pt x="1070177" y="0"/>
                  </a:lnTo>
                  <a:lnTo>
                    <a:pt x="1072436" y="0"/>
                  </a:lnTo>
                  <a:lnTo>
                    <a:pt x="1090311" y="0"/>
                  </a:lnTo>
                  <a:lnTo>
                    <a:pt x="1110718" y="0"/>
                  </a:lnTo>
                  <a:lnTo>
                    <a:pt x="1112712" y="0"/>
                  </a:lnTo>
                  <a:lnTo>
                    <a:pt x="1116187" y="0"/>
                  </a:lnTo>
                  <a:lnTo>
                    <a:pt x="1139828" y="0"/>
                  </a:lnTo>
                  <a:lnTo>
                    <a:pt x="1140249" y="0"/>
                  </a:lnTo>
                  <a:lnTo>
                    <a:pt x="1145480" y="0"/>
                  </a:lnTo>
                  <a:lnTo>
                    <a:pt x="1152270" y="0"/>
                  </a:lnTo>
                  <a:lnTo>
                    <a:pt x="1154934" y="0"/>
                  </a:lnTo>
                  <a:lnTo>
                    <a:pt x="1167881" y="0"/>
                  </a:lnTo>
                  <a:lnTo>
                    <a:pt x="1175544" y="0"/>
                  </a:lnTo>
                  <a:lnTo>
                    <a:pt x="1184998" y="0"/>
                  </a:lnTo>
                  <a:lnTo>
                    <a:pt x="1197946" y="0"/>
                  </a:lnTo>
                  <a:lnTo>
                    <a:pt x="1200205" y="0"/>
                  </a:lnTo>
                  <a:lnTo>
                    <a:pt x="1220978" y="0"/>
                  </a:lnTo>
                  <a:lnTo>
                    <a:pt x="1238487" y="0"/>
                  </a:lnTo>
                  <a:lnTo>
                    <a:pt x="1243956" y="0"/>
                  </a:lnTo>
                  <a:lnTo>
                    <a:pt x="1251042" y="0"/>
                  </a:lnTo>
                  <a:lnTo>
                    <a:pt x="1257637" y="0"/>
                  </a:lnTo>
                  <a:lnTo>
                    <a:pt x="1271587" y="0"/>
                  </a:lnTo>
                  <a:lnTo>
                    <a:pt x="1273249" y="0"/>
                  </a:lnTo>
                  <a:lnTo>
                    <a:pt x="1280039" y="0"/>
                  </a:lnTo>
                  <a:lnTo>
                    <a:pt x="1282703" y="0"/>
                  </a:lnTo>
                  <a:lnTo>
                    <a:pt x="1286178" y="0"/>
                  </a:lnTo>
                  <a:lnTo>
                    <a:pt x="1295146" y="0"/>
                  </a:lnTo>
                  <a:lnTo>
                    <a:pt x="1301651" y="0"/>
                  </a:lnTo>
                  <a:lnTo>
                    <a:pt x="1302284" y="0"/>
                  </a:lnTo>
                  <a:lnTo>
                    <a:pt x="1303313" y="0"/>
                  </a:lnTo>
                  <a:lnTo>
                    <a:pt x="1312767" y="0"/>
                  </a:lnTo>
                  <a:lnTo>
                    <a:pt x="1316242" y="0"/>
                  </a:lnTo>
                  <a:lnTo>
                    <a:pt x="1321886" y="0"/>
                  </a:lnTo>
                  <a:lnTo>
                    <a:pt x="1324685" y="0"/>
                  </a:lnTo>
                  <a:lnTo>
                    <a:pt x="1325211" y="0"/>
                  </a:lnTo>
                  <a:lnTo>
                    <a:pt x="1332348" y="0"/>
                  </a:lnTo>
                  <a:lnTo>
                    <a:pt x="1332714" y="0"/>
                  </a:lnTo>
                  <a:lnTo>
                    <a:pt x="1333135" y="0"/>
                  </a:lnTo>
                  <a:lnTo>
                    <a:pt x="1348747" y="0"/>
                  </a:lnTo>
                  <a:lnTo>
                    <a:pt x="1354749" y="0"/>
                  </a:lnTo>
                  <a:lnTo>
                    <a:pt x="1378811" y="0"/>
                  </a:lnTo>
                  <a:lnTo>
                    <a:pt x="1383745" y="0"/>
                  </a:lnTo>
                  <a:lnTo>
                    <a:pt x="1385406" y="0"/>
                  </a:lnTo>
                  <a:lnTo>
                    <a:pt x="1399356" y="0"/>
                  </a:lnTo>
                  <a:lnTo>
                    <a:pt x="1400513" y="0"/>
                  </a:lnTo>
                  <a:lnTo>
                    <a:pt x="1413947" y="0"/>
                  </a:lnTo>
                  <a:lnTo>
                    <a:pt x="1414442" y="0"/>
                  </a:lnTo>
                  <a:lnTo>
                    <a:pt x="1422915" y="0"/>
                  </a:lnTo>
                  <a:lnTo>
                    <a:pt x="1426390" y="0"/>
                  </a:lnTo>
                  <a:lnTo>
                    <a:pt x="1429420" y="0"/>
                  </a:lnTo>
                  <a:lnTo>
                    <a:pt x="1430053" y="0"/>
                  </a:lnTo>
                  <a:lnTo>
                    <a:pt x="1430206" y="0"/>
                  </a:lnTo>
                  <a:lnTo>
                    <a:pt x="1430577" y="0"/>
                  </a:lnTo>
                  <a:lnTo>
                    <a:pt x="1436843" y="0"/>
                  </a:lnTo>
                  <a:lnTo>
                    <a:pt x="1444011" y="0"/>
                  </a:lnTo>
                  <a:lnTo>
                    <a:pt x="1449655" y="0"/>
                  </a:lnTo>
                  <a:lnTo>
                    <a:pt x="1452454" y="0"/>
                  </a:lnTo>
                  <a:lnTo>
                    <a:pt x="1452980" y="0"/>
                  </a:lnTo>
                  <a:lnTo>
                    <a:pt x="1456455" y="0"/>
                  </a:lnTo>
                  <a:lnTo>
                    <a:pt x="1459664" y="0"/>
                  </a:lnTo>
                  <a:lnTo>
                    <a:pt x="1460117" y="0"/>
                  </a:lnTo>
                  <a:lnTo>
                    <a:pt x="1460483" y="0"/>
                  </a:lnTo>
                  <a:lnTo>
                    <a:pt x="1460904" y="0"/>
                  </a:lnTo>
                  <a:lnTo>
                    <a:pt x="1472926" y="0"/>
                  </a:lnTo>
                  <a:lnTo>
                    <a:pt x="1482518" y="0"/>
                  </a:lnTo>
                  <a:lnTo>
                    <a:pt x="1489729" y="0"/>
                  </a:lnTo>
                  <a:lnTo>
                    <a:pt x="1504116" y="0"/>
                  </a:lnTo>
                  <a:lnTo>
                    <a:pt x="1511514" y="0"/>
                  </a:lnTo>
                  <a:lnTo>
                    <a:pt x="1524740" y="0"/>
                  </a:lnTo>
                  <a:lnTo>
                    <a:pt x="1528282" y="0"/>
                  </a:lnTo>
                  <a:lnTo>
                    <a:pt x="1531757" y="0"/>
                  </a:lnTo>
                  <a:lnTo>
                    <a:pt x="1534181" y="0"/>
                  </a:lnTo>
                  <a:lnTo>
                    <a:pt x="1542211" y="0"/>
                  </a:lnTo>
                  <a:lnTo>
                    <a:pt x="1554159" y="0"/>
                  </a:lnTo>
                  <a:lnTo>
                    <a:pt x="1557318" y="0"/>
                  </a:lnTo>
                  <a:lnTo>
                    <a:pt x="1557975" y="0"/>
                  </a:lnTo>
                  <a:lnTo>
                    <a:pt x="1558346" y="0"/>
                  </a:lnTo>
                  <a:lnTo>
                    <a:pt x="1561822" y="0"/>
                  </a:lnTo>
                  <a:lnTo>
                    <a:pt x="1564612" y="0"/>
                  </a:lnTo>
                  <a:lnTo>
                    <a:pt x="1566857" y="0"/>
                  </a:lnTo>
                  <a:lnTo>
                    <a:pt x="1576919" y="0"/>
                  </a:lnTo>
                  <a:lnTo>
                    <a:pt x="1579719" y="0"/>
                  </a:lnTo>
                  <a:lnTo>
                    <a:pt x="1584224" y="0"/>
                  </a:lnTo>
                  <a:lnTo>
                    <a:pt x="1587382" y="0"/>
                  </a:lnTo>
                  <a:lnTo>
                    <a:pt x="1587433" y="0"/>
                  </a:lnTo>
                  <a:lnTo>
                    <a:pt x="1600695" y="0"/>
                  </a:lnTo>
                  <a:lnTo>
                    <a:pt x="1606834" y="0"/>
                  </a:lnTo>
                  <a:lnTo>
                    <a:pt x="1607256" y="0"/>
                  </a:lnTo>
                  <a:lnTo>
                    <a:pt x="1608325" y="0"/>
                  </a:lnTo>
                  <a:lnTo>
                    <a:pt x="1609783" y="0"/>
                  </a:lnTo>
                  <a:lnTo>
                    <a:pt x="1617498" y="0"/>
                  </a:lnTo>
                  <a:lnTo>
                    <a:pt x="1631885" y="0"/>
                  </a:lnTo>
                  <a:lnTo>
                    <a:pt x="1636899" y="0"/>
                  </a:lnTo>
                  <a:lnTo>
                    <a:pt x="1637320" y="0"/>
                  </a:lnTo>
                  <a:lnTo>
                    <a:pt x="1637445" y="0"/>
                  </a:lnTo>
                  <a:lnTo>
                    <a:pt x="1652509" y="0"/>
                  </a:lnTo>
                  <a:lnTo>
                    <a:pt x="1659526" y="0"/>
                  </a:lnTo>
                  <a:lnTo>
                    <a:pt x="1661950" y="0"/>
                  </a:lnTo>
                  <a:lnTo>
                    <a:pt x="1664952" y="0"/>
                  </a:lnTo>
                  <a:lnTo>
                    <a:pt x="1667212" y="0"/>
                  </a:lnTo>
                  <a:lnTo>
                    <a:pt x="1685087" y="0"/>
                  </a:lnTo>
                  <a:lnTo>
                    <a:pt x="1689591" y="0"/>
                  </a:lnTo>
                  <a:lnTo>
                    <a:pt x="1694626" y="0"/>
                  </a:lnTo>
                  <a:lnTo>
                    <a:pt x="1697276" y="0"/>
                  </a:lnTo>
                  <a:lnTo>
                    <a:pt x="1698000" y="0"/>
                  </a:lnTo>
                  <a:lnTo>
                    <a:pt x="1704688" y="0"/>
                  </a:lnTo>
                  <a:lnTo>
                    <a:pt x="1707488" y="0"/>
                  </a:lnTo>
                  <a:lnTo>
                    <a:pt x="1710963" y="0"/>
                  </a:lnTo>
                  <a:lnTo>
                    <a:pt x="1715151" y="0"/>
                  </a:lnTo>
                  <a:lnTo>
                    <a:pt x="1721928" y="0"/>
                  </a:lnTo>
                  <a:lnTo>
                    <a:pt x="1734603" y="0"/>
                  </a:lnTo>
                  <a:lnTo>
                    <a:pt x="1735025" y="0"/>
                  </a:lnTo>
                  <a:lnTo>
                    <a:pt x="1735558" y="0"/>
                  </a:lnTo>
                  <a:lnTo>
                    <a:pt x="1736094" y="0"/>
                  </a:lnTo>
                  <a:lnTo>
                    <a:pt x="1737552" y="0"/>
                  </a:lnTo>
                  <a:lnTo>
                    <a:pt x="1741027" y="0"/>
                  </a:lnTo>
                  <a:lnTo>
                    <a:pt x="1747046" y="0"/>
                  </a:lnTo>
                  <a:lnTo>
                    <a:pt x="1748537" y="0"/>
                  </a:lnTo>
                  <a:lnTo>
                    <a:pt x="1753052" y="0"/>
                  </a:lnTo>
                  <a:lnTo>
                    <a:pt x="1757499" y="0"/>
                  </a:lnTo>
                  <a:lnTo>
                    <a:pt x="1764668" y="0"/>
                  </a:lnTo>
                  <a:lnTo>
                    <a:pt x="1765089" y="0"/>
                  </a:lnTo>
                  <a:lnTo>
                    <a:pt x="1765214" y="0"/>
                  </a:lnTo>
                  <a:lnTo>
                    <a:pt x="1770320" y="0"/>
                  </a:lnTo>
                  <a:lnTo>
                    <a:pt x="1777110" y="0"/>
                  </a:lnTo>
                  <a:lnTo>
                    <a:pt x="1779774" y="0"/>
                  </a:lnTo>
                  <a:lnTo>
                    <a:pt x="1792721" y="0"/>
                  </a:lnTo>
                  <a:lnTo>
                    <a:pt x="1794981" y="0"/>
                  </a:lnTo>
                  <a:lnTo>
                    <a:pt x="1825045" y="0"/>
                  </a:lnTo>
                  <a:lnTo>
                    <a:pt x="1825769" y="0"/>
                  </a:lnTo>
                  <a:lnTo>
                    <a:pt x="1838732" y="0"/>
                  </a:lnTo>
                  <a:lnTo>
                    <a:pt x="1845818" y="0"/>
                  </a:lnTo>
                  <a:lnTo>
                    <a:pt x="1849697" y="0"/>
                  </a:lnTo>
                  <a:lnTo>
                    <a:pt x="1852412" y="0"/>
                  </a:lnTo>
                  <a:lnTo>
                    <a:pt x="1853903" y="0"/>
                  </a:lnTo>
                  <a:lnTo>
                    <a:pt x="1863327" y="0"/>
                  </a:lnTo>
                  <a:lnTo>
                    <a:pt x="1868796" y="0"/>
                  </a:lnTo>
                  <a:lnTo>
                    <a:pt x="1874815" y="0"/>
                  </a:lnTo>
                  <a:lnTo>
                    <a:pt x="1876306" y="0"/>
                  </a:lnTo>
                  <a:lnTo>
                    <a:pt x="1880821" y="0"/>
                  </a:lnTo>
                  <a:lnTo>
                    <a:pt x="1882477" y="0"/>
                  </a:lnTo>
                  <a:lnTo>
                    <a:pt x="1883936" y="0"/>
                  </a:lnTo>
                  <a:lnTo>
                    <a:pt x="1885268" y="0"/>
                  </a:lnTo>
                  <a:lnTo>
                    <a:pt x="1896427" y="0"/>
                  </a:lnTo>
                  <a:lnTo>
                    <a:pt x="1898089" y="0"/>
                  </a:lnTo>
                  <a:lnTo>
                    <a:pt x="1904879" y="0"/>
                  </a:lnTo>
                  <a:lnTo>
                    <a:pt x="1907543" y="0"/>
                  </a:lnTo>
                  <a:lnTo>
                    <a:pt x="1911018" y="0"/>
                  </a:lnTo>
                  <a:lnTo>
                    <a:pt x="1919986" y="0"/>
                  </a:lnTo>
                  <a:lnTo>
                    <a:pt x="1927124" y="0"/>
                  </a:lnTo>
                  <a:lnTo>
                    <a:pt x="1927489" y="0"/>
                  </a:lnTo>
                  <a:lnTo>
                    <a:pt x="1927911" y="0"/>
                  </a:lnTo>
                  <a:lnTo>
                    <a:pt x="1929402" y="0"/>
                  </a:lnTo>
                  <a:lnTo>
                    <a:pt x="1946726" y="0"/>
                  </a:lnTo>
                  <a:lnTo>
                    <a:pt x="1949525" y="0"/>
                  </a:lnTo>
                  <a:lnTo>
                    <a:pt x="1957554" y="0"/>
                  </a:lnTo>
                  <a:lnTo>
                    <a:pt x="1957975" y="0"/>
                  </a:lnTo>
                  <a:lnTo>
                    <a:pt x="1973587" y="0"/>
                  </a:lnTo>
                  <a:lnTo>
                    <a:pt x="1978520" y="0"/>
                  </a:lnTo>
                  <a:lnTo>
                    <a:pt x="1980012" y="0"/>
                  </a:lnTo>
                  <a:lnTo>
                    <a:pt x="1980181" y="0"/>
                  </a:lnTo>
                  <a:lnTo>
                    <a:pt x="1981672" y="0"/>
                  </a:lnTo>
                  <a:lnTo>
                    <a:pt x="2008585" y="0"/>
                  </a:lnTo>
                  <a:lnTo>
                    <a:pt x="2009218" y="0"/>
                  </a:lnTo>
                  <a:lnTo>
                    <a:pt x="2010246" y="0"/>
                  </a:lnTo>
                  <a:lnTo>
                    <a:pt x="2010709" y="0"/>
                  </a:lnTo>
                  <a:lnTo>
                    <a:pt x="2011705" y="0"/>
                  </a:lnTo>
                  <a:lnTo>
                    <a:pt x="2024147" y="0"/>
                  </a:lnTo>
                  <a:lnTo>
                    <a:pt x="2024196" y="0"/>
                  </a:lnTo>
                  <a:lnTo>
                    <a:pt x="2024981" y="0"/>
                  </a:lnTo>
                  <a:lnTo>
                    <a:pt x="2025353" y="0"/>
                  </a:lnTo>
                  <a:lnTo>
                    <a:pt x="2026473" y="0"/>
                  </a:lnTo>
                  <a:lnTo>
                    <a:pt x="2031619" y="0"/>
                  </a:lnTo>
                  <a:lnTo>
                    <a:pt x="2033110" y="0"/>
                  </a:lnTo>
                  <a:lnTo>
                    <a:pt x="2038787" y="0"/>
                  </a:lnTo>
                  <a:lnTo>
                    <a:pt x="2039282" y="0"/>
                  </a:lnTo>
                  <a:lnTo>
                    <a:pt x="2047755" y="0"/>
                  </a:lnTo>
                  <a:lnTo>
                    <a:pt x="2051230" y="0"/>
                  </a:lnTo>
                  <a:lnTo>
                    <a:pt x="2054893" y="0"/>
                  </a:lnTo>
                  <a:lnTo>
                    <a:pt x="2055046" y="0"/>
                  </a:lnTo>
                  <a:lnTo>
                    <a:pt x="2055258" y="0"/>
                  </a:lnTo>
                  <a:lnTo>
                    <a:pt x="2055680" y="0"/>
                  </a:lnTo>
                  <a:lnTo>
                    <a:pt x="2057171" y="0"/>
                  </a:lnTo>
                  <a:lnTo>
                    <a:pt x="2061683" y="0"/>
                  </a:lnTo>
                  <a:lnTo>
                    <a:pt x="2067702" y="0"/>
                  </a:lnTo>
                  <a:lnTo>
                    <a:pt x="2074495" y="0"/>
                  </a:lnTo>
                  <a:lnTo>
                    <a:pt x="2077294" y="0"/>
                  </a:lnTo>
                  <a:lnTo>
                    <a:pt x="2084504" y="0"/>
                  </a:lnTo>
                  <a:lnTo>
                    <a:pt x="2085323" y="0"/>
                  </a:lnTo>
                  <a:lnTo>
                    <a:pt x="2085744" y="0"/>
                  </a:lnTo>
                  <a:lnTo>
                    <a:pt x="2097766" y="0"/>
                  </a:lnTo>
                  <a:lnTo>
                    <a:pt x="2106289" y="0"/>
                  </a:lnTo>
                  <a:lnTo>
                    <a:pt x="2107781" y="0"/>
                  </a:lnTo>
                  <a:lnTo>
                    <a:pt x="2128956" y="0"/>
                  </a:lnTo>
                  <a:lnTo>
                    <a:pt x="2129514" y="0"/>
                  </a:lnTo>
                  <a:lnTo>
                    <a:pt x="2136354" y="0"/>
                  </a:lnTo>
                  <a:lnTo>
                    <a:pt x="2136987" y="0"/>
                  </a:lnTo>
                  <a:lnTo>
                    <a:pt x="2138478" y="0"/>
                  </a:lnTo>
                  <a:lnTo>
                    <a:pt x="2151916" y="0"/>
                  </a:lnTo>
                  <a:lnTo>
                    <a:pt x="2152750" y="0"/>
                  </a:lnTo>
                  <a:lnTo>
                    <a:pt x="2153122" y="0"/>
                  </a:lnTo>
                  <a:lnTo>
                    <a:pt x="2154242" y="0"/>
                  </a:lnTo>
                  <a:lnTo>
                    <a:pt x="2156597" y="0"/>
                  </a:lnTo>
                  <a:lnTo>
                    <a:pt x="2159388" y="0"/>
                  </a:lnTo>
                  <a:lnTo>
                    <a:pt x="2160879" y="0"/>
                  </a:lnTo>
                  <a:lnTo>
                    <a:pt x="2161633" y="0"/>
                  </a:lnTo>
                  <a:lnTo>
                    <a:pt x="2167051" y="0"/>
                  </a:lnTo>
                  <a:lnTo>
                    <a:pt x="2178999" y="0"/>
                  </a:lnTo>
                  <a:lnTo>
                    <a:pt x="2182158" y="0"/>
                  </a:lnTo>
                  <a:lnTo>
                    <a:pt x="2182815" y="0"/>
                  </a:lnTo>
                  <a:lnTo>
                    <a:pt x="2188666" y="0"/>
                  </a:lnTo>
                  <a:lnTo>
                    <a:pt x="2189452" y="0"/>
                  </a:lnTo>
                  <a:lnTo>
                    <a:pt x="2191697" y="0"/>
                  </a:lnTo>
                  <a:lnTo>
                    <a:pt x="2195471" y="0"/>
                  </a:lnTo>
                  <a:lnTo>
                    <a:pt x="2201759" y="0"/>
                  </a:lnTo>
                  <a:lnTo>
                    <a:pt x="2203100" y="0"/>
                  </a:lnTo>
                  <a:lnTo>
                    <a:pt x="2204559" y="0"/>
                  </a:lnTo>
                  <a:lnTo>
                    <a:pt x="2204591" y="0"/>
                  </a:lnTo>
                  <a:lnTo>
                    <a:pt x="2212273" y="0"/>
                  </a:lnTo>
                  <a:lnTo>
                    <a:pt x="2225535" y="0"/>
                  </a:lnTo>
                  <a:lnTo>
                    <a:pt x="2231674" y="0"/>
                  </a:lnTo>
                  <a:lnTo>
                    <a:pt x="2232096" y="0"/>
                  </a:lnTo>
                  <a:lnTo>
                    <a:pt x="2232220" y="0"/>
                  </a:lnTo>
                  <a:lnTo>
                    <a:pt x="2233118" y="0"/>
                  </a:lnTo>
                  <a:lnTo>
                    <a:pt x="2233165" y="0"/>
                  </a:lnTo>
                  <a:lnTo>
                    <a:pt x="2256725" y="0"/>
                  </a:lnTo>
                  <a:lnTo>
                    <a:pt x="2257283" y="0"/>
                  </a:lnTo>
                  <a:lnTo>
                    <a:pt x="2262285" y="0"/>
                  </a:lnTo>
                  <a:lnTo>
                    <a:pt x="2284366" y="0"/>
                  </a:lnTo>
                  <a:lnTo>
                    <a:pt x="2289402" y="0"/>
                  </a:lnTo>
                  <a:lnTo>
                    <a:pt x="2292052" y="0"/>
                  </a:lnTo>
                  <a:lnTo>
                    <a:pt x="2299271" y="0"/>
                  </a:lnTo>
                  <a:lnTo>
                    <a:pt x="2308721" y="0"/>
                  </a:lnTo>
                  <a:lnTo>
                    <a:pt x="2309927" y="0"/>
                  </a:lnTo>
                  <a:lnTo>
                    <a:pt x="2316435" y="0"/>
                  </a:lnTo>
                  <a:lnTo>
                    <a:pt x="2316703" y="0"/>
                  </a:lnTo>
                  <a:lnTo>
                    <a:pt x="2319466" y="0"/>
                  </a:lnTo>
                  <a:lnTo>
                    <a:pt x="2322840" y="0"/>
                  </a:lnTo>
                  <a:lnTo>
                    <a:pt x="2329528" y="0"/>
                  </a:lnTo>
                  <a:lnTo>
                    <a:pt x="2330869" y="0"/>
                  </a:lnTo>
                  <a:lnTo>
                    <a:pt x="2332328" y="0"/>
                  </a:lnTo>
                  <a:lnTo>
                    <a:pt x="2332360" y="0"/>
                  </a:lnTo>
                  <a:lnTo>
                    <a:pt x="2335803" y="0"/>
                  </a:lnTo>
                  <a:lnTo>
                    <a:pt x="2343312" y="0"/>
                  </a:lnTo>
                  <a:lnTo>
                    <a:pt x="2344804" y="0"/>
                  </a:lnTo>
                  <a:lnTo>
                    <a:pt x="2346768" y="0"/>
                  </a:lnTo>
                  <a:lnTo>
                    <a:pt x="2347827" y="0"/>
                  </a:lnTo>
                  <a:lnTo>
                    <a:pt x="2352274" y="0"/>
                  </a:lnTo>
                  <a:lnTo>
                    <a:pt x="2359443" y="0"/>
                  </a:lnTo>
                  <a:lnTo>
                    <a:pt x="2359865" y="0"/>
                  </a:lnTo>
                  <a:lnTo>
                    <a:pt x="2359989" y="0"/>
                  </a:lnTo>
                  <a:lnTo>
                    <a:pt x="2360887" y="0"/>
                  </a:lnTo>
                  <a:lnTo>
                    <a:pt x="2360934" y="0"/>
                  </a:lnTo>
                  <a:lnTo>
                    <a:pt x="2371886" y="0"/>
                  </a:lnTo>
                  <a:lnTo>
                    <a:pt x="2373377" y="0"/>
                  </a:lnTo>
                  <a:lnTo>
                    <a:pt x="2377892" y="0"/>
                  </a:lnTo>
                  <a:cubicBezTo>
                    <a:pt x="2382339" y="0"/>
                    <a:pt x="2382339" y="0"/>
                    <a:pt x="2382339" y="0"/>
                  </a:cubicBezTo>
                  <a:lnTo>
                    <a:pt x="2390054" y="0"/>
                  </a:lnTo>
                  <a:lnTo>
                    <a:pt x="2419821" y="0"/>
                  </a:lnTo>
                  <a:lnTo>
                    <a:pt x="2427040" y="0"/>
                  </a:lnTo>
                  <a:lnTo>
                    <a:pt x="2436490" y="0"/>
                  </a:lnTo>
                  <a:lnTo>
                    <a:pt x="2444472" y="0"/>
                  </a:lnTo>
                  <a:lnTo>
                    <a:pt x="2448678" y="0"/>
                  </a:lnTo>
                  <a:lnTo>
                    <a:pt x="2450171" y="0"/>
                  </a:lnTo>
                  <a:lnTo>
                    <a:pt x="2450609" y="0"/>
                  </a:lnTo>
                  <a:lnTo>
                    <a:pt x="2463572" y="0"/>
                  </a:lnTo>
                  <a:lnTo>
                    <a:pt x="2471081" y="0"/>
                  </a:lnTo>
                  <a:lnTo>
                    <a:pt x="2472573" y="0"/>
                  </a:lnTo>
                  <a:lnTo>
                    <a:pt x="2474537" y="0"/>
                  </a:lnTo>
                  <a:lnTo>
                    <a:pt x="2475596" y="0"/>
                  </a:lnTo>
                  <a:lnTo>
                    <a:pt x="2477252" y="0"/>
                  </a:lnTo>
                  <a:lnTo>
                    <a:pt x="2478712" y="0"/>
                  </a:lnTo>
                  <a:lnTo>
                    <a:pt x="2478743" y="0"/>
                  </a:lnTo>
                  <a:lnTo>
                    <a:pt x="2480043" y="0"/>
                  </a:lnTo>
                  <a:lnTo>
                    <a:pt x="2499655" y="0"/>
                  </a:lnTo>
                  <a:lnTo>
                    <a:pt x="2501146" y="0"/>
                  </a:lnTo>
                  <a:lnTo>
                    <a:pt x="2505661" y="0"/>
                  </a:lnTo>
                  <a:lnTo>
                    <a:pt x="2508776" y="0"/>
                  </a:lnTo>
                  <a:lnTo>
                    <a:pt x="2510108" y="0"/>
                  </a:lnTo>
                  <a:lnTo>
                    <a:pt x="2524178" y="0"/>
                  </a:lnTo>
                  <a:lnTo>
                    <a:pt x="2525248" y="0"/>
                  </a:lnTo>
                  <a:lnTo>
                    <a:pt x="2525669" y="0"/>
                  </a:lnTo>
                  <a:lnTo>
                    <a:pt x="2552329" y="0"/>
                  </a:lnTo>
                  <a:lnTo>
                    <a:pt x="2552751" y="0"/>
                  </a:lnTo>
                  <a:lnTo>
                    <a:pt x="2554242" y="0"/>
                  </a:lnTo>
                  <a:lnTo>
                    <a:pt x="2574787" y="0"/>
                  </a:lnTo>
                  <a:lnTo>
                    <a:pt x="2576279" y="0"/>
                  </a:lnTo>
                  <a:lnTo>
                    <a:pt x="2576447" y="0"/>
                  </a:lnTo>
                  <a:lnTo>
                    <a:pt x="2577940" y="0"/>
                  </a:lnTo>
                  <a:lnTo>
                    <a:pt x="2603360" y="0"/>
                  </a:lnTo>
                  <a:lnTo>
                    <a:pt x="2604852" y="0"/>
                  </a:lnTo>
                  <a:lnTo>
                    <a:pt x="2605021" y="0"/>
                  </a:lnTo>
                  <a:lnTo>
                    <a:pt x="2605484" y="0"/>
                  </a:lnTo>
                  <a:lnTo>
                    <a:pt x="2606481" y="0"/>
                  </a:lnTo>
                  <a:lnTo>
                    <a:pt x="2606512" y="0"/>
                  </a:lnTo>
                  <a:lnTo>
                    <a:pt x="2606976" y="0"/>
                  </a:lnTo>
                  <a:lnTo>
                    <a:pt x="2618923" y="0"/>
                  </a:lnTo>
                  <a:lnTo>
                    <a:pt x="2621248" y="0"/>
                  </a:lnTo>
                  <a:lnTo>
                    <a:pt x="2622740" y="0"/>
                  </a:lnTo>
                  <a:lnTo>
                    <a:pt x="2627885" y="0"/>
                  </a:lnTo>
                  <a:lnTo>
                    <a:pt x="2629377" y="0"/>
                  </a:lnTo>
                  <a:lnTo>
                    <a:pt x="2634058" y="0"/>
                  </a:lnTo>
                  <a:lnTo>
                    <a:pt x="2635549" y="0"/>
                  </a:lnTo>
                  <a:lnTo>
                    <a:pt x="2636545" y="0"/>
                  </a:lnTo>
                  <a:lnTo>
                    <a:pt x="2648987" y="0"/>
                  </a:lnTo>
                  <a:lnTo>
                    <a:pt x="2649821" y="0"/>
                  </a:lnTo>
                  <a:lnTo>
                    <a:pt x="2651313" y="0"/>
                  </a:lnTo>
                  <a:lnTo>
                    <a:pt x="2651947" y="0"/>
                  </a:lnTo>
                  <a:lnTo>
                    <a:pt x="2653017" y="0"/>
                  </a:lnTo>
                  <a:lnTo>
                    <a:pt x="2653438" y="0"/>
                  </a:lnTo>
                  <a:lnTo>
                    <a:pt x="2656459" y="0"/>
                  </a:lnTo>
                  <a:lnTo>
                    <a:pt x="2657950" y="0"/>
                  </a:lnTo>
                  <a:lnTo>
                    <a:pt x="2665460" y="0"/>
                  </a:lnTo>
                  <a:lnTo>
                    <a:pt x="2680098" y="0"/>
                  </a:lnTo>
                  <a:lnTo>
                    <a:pt x="2680520" y="0"/>
                  </a:lnTo>
                  <a:lnTo>
                    <a:pt x="2682011" y="0"/>
                  </a:lnTo>
                  <a:lnTo>
                    <a:pt x="2692542" y="0"/>
                  </a:lnTo>
                  <a:lnTo>
                    <a:pt x="2702556" y="0"/>
                  </a:lnTo>
                  <a:lnTo>
                    <a:pt x="2704048" y="0"/>
                  </a:lnTo>
                  <a:lnTo>
                    <a:pt x="2724289" y="0"/>
                  </a:lnTo>
                  <a:lnTo>
                    <a:pt x="2731129" y="0"/>
                  </a:lnTo>
                  <a:lnTo>
                    <a:pt x="2732621" y="0"/>
                  </a:lnTo>
                  <a:lnTo>
                    <a:pt x="2733253" y="0"/>
                  </a:lnTo>
                  <a:lnTo>
                    <a:pt x="2734745" y="0"/>
                  </a:lnTo>
                  <a:lnTo>
                    <a:pt x="2746692" y="0"/>
                  </a:lnTo>
                  <a:lnTo>
                    <a:pt x="2749017" y="0"/>
                  </a:lnTo>
                  <a:lnTo>
                    <a:pt x="2750509" y="0"/>
                  </a:lnTo>
                  <a:lnTo>
                    <a:pt x="2754354" y="0"/>
                  </a:lnTo>
                  <a:lnTo>
                    <a:pt x="2755654" y="0"/>
                  </a:lnTo>
                  <a:lnTo>
                    <a:pt x="2757146" y="0"/>
                  </a:lnTo>
                  <a:lnTo>
                    <a:pt x="2761827" y="0"/>
                  </a:lnTo>
                  <a:lnTo>
                    <a:pt x="2763318" y="0"/>
                  </a:lnTo>
                  <a:lnTo>
                    <a:pt x="2776756" y="0"/>
                  </a:lnTo>
                  <a:lnTo>
                    <a:pt x="2777590" y="0"/>
                  </a:lnTo>
                  <a:lnTo>
                    <a:pt x="2779082" y="0"/>
                  </a:lnTo>
                  <a:lnTo>
                    <a:pt x="2783442" y="0"/>
                  </a:lnTo>
                  <a:lnTo>
                    <a:pt x="2784228" y="0"/>
                  </a:lnTo>
                  <a:lnTo>
                    <a:pt x="2785719" y="0"/>
                  </a:lnTo>
                  <a:lnTo>
                    <a:pt x="2786473" y="0"/>
                  </a:lnTo>
                  <a:lnTo>
                    <a:pt x="2793229" y="0"/>
                  </a:lnTo>
                  <a:lnTo>
                    <a:pt x="2799367" y="0"/>
                  </a:lnTo>
                  <a:lnTo>
                    <a:pt x="2813506" y="0"/>
                  </a:lnTo>
                  <a:lnTo>
                    <a:pt x="2820311" y="0"/>
                  </a:lnTo>
                  <a:lnTo>
                    <a:pt x="2827893" y="0"/>
                  </a:lnTo>
                  <a:lnTo>
                    <a:pt x="2827940" y="0"/>
                  </a:lnTo>
                  <a:lnTo>
                    <a:pt x="2829431" y="0"/>
                  </a:lnTo>
                  <a:lnTo>
                    <a:pt x="2829978" y="0"/>
                  </a:lnTo>
                  <a:lnTo>
                    <a:pt x="2852058" y="0"/>
                  </a:lnTo>
                  <a:lnTo>
                    <a:pt x="2857060" y="0"/>
                  </a:lnTo>
                  <a:lnTo>
                    <a:pt x="2857958" y="0"/>
                  </a:lnTo>
                  <a:lnTo>
                    <a:pt x="2871601" y="0"/>
                  </a:lnTo>
                  <a:lnTo>
                    <a:pt x="2882123" y="0"/>
                  </a:lnTo>
                  <a:lnTo>
                    <a:pt x="2894046" y="0"/>
                  </a:lnTo>
                  <a:lnTo>
                    <a:pt x="2903496" y="0"/>
                  </a:lnTo>
                  <a:lnTo>
                    <a:pt x="2911211" y="0"/>
                  </a:lnTo>
                  <a:lnTo>
                    <a:pt x="2914242" y="0"/>
                  </a:lnTo>
                  <a:lnTo>
                    <a:pt x="2914461" y="0"/>
                  </a:lnTo>
                  <a:lnTo>
                    <a:pt x="2924111" y="0"/>
                  </a:lnTo>
                  <a:lnTo>
                    <a:pt x="2927136" y="0"/>
                  </a:lnTo>
                  <a:lnTo>
                    <a:pt x="2933561" y="0"/>
                  </a:lnTo>
                  <a:lnTo>
                    <a:pt x="2939580" y="0"/>
                  </a:lnTo>
                  <a:lnTo>
                    <a:pt x="2941275" y="0"/>
                  </a:lnTo>
                  <a:lnTo>
                    <a:pt x="2941543" y="0"/>
                  </a:lnTo>
                  <a:lnTo>
                    <a:pt x="2945586" y="0"/>
                  </a:lnTo>
                  <a:lnTo>
                    <a:pt x="2950032" y="0"/>
                  </a:lnTo>
                  <a:lnTo>
                    <a:pt x="2955662" y="0"/>
                  </a:lnTo>
                  <a:lnTo>
                    <a:pt x="2955709" y="0"/>
                  </a:lnTo>
                  <a:lnTo>
                    <a:pt x="2957200" y="0"/>
                  </a:lnTo>
                  <a:lnTo>
                    <a:pt x="2957747" y="0"/>
                  </a:lnTo>
                  <a:lnTo>
                    <a:pt x="2968152" y="0"/>
                  </a:lnTo>
                  <a:lnTo>
                    <a:pt x="2969644" y="0"/>
                  </a:lnTo>
                  <a:lnTo>
                    <a:pt x="2972667" y="0"/>
                  </a:lnTo>
                  <a:lnTo>
                    <a:pt x="2977114" y="0"/>
                  </a:lnTo>
                  <a:lnTo>
                    <a:pt x="2984829" y="0"/>
                  </a:lnTo>
                  <a:lnTo>
                    <a:pt x="2985727" y="0"/>
                  </a:lnTo>
                  <a:lnTo>
                    <a:pt x="2999370" y="0"/>
                  </a:lnTo>
                  <a:lnTo>
                    <a:pt x="3021815" y="0"/>
                  </a:lnTo>
                  <a:lnTo>
                    <a:pt x="3031265" y="0"/>
                  </a:lnTo>
                  <a:lnTo>
                    <a:pt x="3042230" y="0"/>
                  </a:lnTo>
                  <a:lnTo>
                    <a:pt x="3044946" y="0"/>
                  </a:lnTo>
                  <a:lnTo>
                    <a:pt x="3051880" y="0"/>
                  </a:lnTo>
                  <a:lnTo>
                    <a:pt x="3061330" y="0"/>
                  </a:lnTo>
                  <a:lnTo>
                    <a:pt x="3067349" y="0"/>
                  </a:lnTo>
                  <a:lnTo>
                    <a:pt x="3069312" y="0"/>
                  </a:lnTo>
                  <a:lnTo>
                    <a:pt x="3073355" y="0"/>
                  </a:lnTo>
                  <a:lnTo>
                    <a:pt x="3073518" y="0"/>
                  </a:lnTo>
                  <a:lnTo>
                    <a:pt x="3075011" y="0"/>
                  </a:lnTo>
                  <a:lnTo>
                    <a:pt x="3077801" y="0"/>
                  </a:lnTo>
                  <a:lnTo>
                    <a:pt x="3095921" y="0"/>
                  </a:lnTo>
                  <a:lnTo>
                    <a:pt x="3097413" y="0"/>
                  </a:lnTo>
                  <a:lnTo>
                    <a:pt x="3100436" y="0"/>
                  </a:lnTo>
                  <a:lnTo>
                    <a:pt x="3103552" y="0"/>
                  </a:lnTo>
                  <a:lnTo>
                    <a:pt x="3104883" y="0"/>
                  </a:lnTo>
                  <a:lnTo>
                    <a:pt x="3120023" y="0"/>
                  </a:lnTo>
                  <a:lnTo>
                    <a:pt x="3120445" y="0"/>
                  </a:lnTo>
                  <a:lnTo>
                    <a:pt x="3149018" y="0"/>
                  </a:lnTo>
                  <a:lnTo>
                    <a:pt x="3150088" y="0"/>
                  </a:lnTo>
                  <a:lnTo>
                    <a:pt x="3150509" y="0"/>
                  </a:lnTo>
                  <a:lnTo>
                    <a:pt x="3171054" y="0"/>
                  </a:lnTo>
                  <a:lnTo>
                    <a:pt x="3172715" y="0"/>
                  </a:lnTo>
                  <a:lnTo>
                    <a:pt x="3199627" y="0"/>
                  </a:lnTo>
                  <a:lnTo>
                    <a:pt x="3201119" y="0"/>
                  </a:lnTo>
                  <a:lnTo>
                    <a:pt x="3201287" y="0"/>
                  </a:lnTo>
                  <a:lnTo>
                    <a:pt x="3201751" y="0"/>
                  </a:lnTo>
                  <a:lnTo>
                    <a:pt x="3202780" y="0"/>
                  </a:lnTo>
                  <a:lnTo>
                    <a:pt x="3217515" y="0"/>
                  </a:lnTo>
                  <a:lnTo>
                    <a:pt x="3224152" y="0"/>
                  </a:lnTo>
                  <a:lnTo>
                    <a:pt x="3230324" y="0"/>
                  </a:lnTo>
                  <a:lnTo>
                    <a:pt x="3231321" y="0"/>
                  </a:lnTo>
                  <a:lnTo>
                    <a:pt x="3231816" y="0"/>
                  </a:lnTo>
                  <a:lnTo>
                    <a:pt x="3243763" y="0"/>
                  </a:lnTo>
                  <a:lnTo>
                    <a:pt x="3246088" y="0"/>
                  </a:lnTo>
                  <a:lnTo>
                    <a:pt x="3247580" y="0"/>
                  </a:lnTo>
                  <a:lnTo>
                    <a:pt x="3247792" y="0"/>
                  </a:lnTo>
                  <a:lnTo>
                    <a:pt x="3248214" y="0"/>
                  </a:lnTo>
                  <a:lnTo>
                    <a:pt x="3252725" y="0"/>
                  </a:lnTo>
                  <a:lnTo>
                    <a:pt x="3254217" y="0"/>
                  </a:lnTo>
                  <a:lnTo>
                    <a:pt x="3260235" y="0"/>
                  </a:lnTo>
                  <a:lnTo>
                    <a:pt x="3276787" y="0"/>
                  </a:lnTo>
                  <a:lnTo>
                    <a:pt x="3277857" y="0"/>
                  </a:lnTo>
                  <a:lnTo>
                    <a:pt x="3278278" y="0"/>
                  </a:lnTo>
                  <a:lnTo>
                    <a:pt x="3290300" y="0"/>
                  </a:lnTo>
                  <a:lnTo>
                    <a:pt x="3298823" y="0"/>
                  </a:lnTo>
                  <a:lnTo>
                    <a:pt x="3327396" y="0"/>
                  </a:lnTo>
                  <a:lnTo>
                    <a:pt x="3328888" y="0"/>
                  </a:lnTo>
                  <a:lnTo>
                    <a:pt x="3329520" y="0"/>
                  </a:lnTo>
                  <a:lnTo>
                    <a:pt x="3345284" y="0"/>
                  </a:lnTo>
                  <a:lnTo>
                    <a:pt x="3349129" y="0"/>
                  </a:lnTo>
                  <a:lnTo>
                    <a:pt x="3351921" y="0"/>
                  </a:lnTo>
                  <a:lnTo>
                    <a:pt x="3358093" y="0"/>
                  </a:lnTo>
                  <a:lnTo>
                    <a:pt x="3359585" y="0"/>
                  </a:lnTo>
                  <a:lnTo>
                    <a:pt x="3371532" y="0"/>
                  </a:lnTo>
                  <a:lnTo>
                    <a:pt x="3373857" y="0"/>
                  </a:lnTo>
                  <a:lnTo>
                    <a:pt x="3375349" y="0"/>
                  </a:lnTo>
                  <a:lnTo>
                    <a:pt x="3380494" y="0"/>
                  </a:lnTo>
                  <a:lnTo>
                    <a:pt x="3381986" y="0"/>
                  </a:lnTo>
                  <a:lnTo>
                    <a:pt x="3388004" y="0"/>
                  </a:lnTo>
                  <a:lnTo>
                    <a:pt x="3408282" y="0"/>
                  </a:lnTo>
                  <a:lnTo>
                    <a:pt x="3418069" y="0"/>
                  </a:lnTo>
                  <a:lnTo>
                    <a:pt x="3424207" y="0"/>
                  </a:lnTo>
                  <a:lnTo>
                    <a:pt x="3424753" y="0"/>
                  </a:lnTo>
                  <a:lnTo>
                    <a:pt x="3452733" y="0"/>
                  </a:lnTo>
                  <a:lnTo>
                    <a:pt x="3454818" y="0"/>
                  </a:lnTo>
                  <a:lnTo>
                    <a:pt x="3476898" y="0"/>
                  </a:lnTo>
                  <a:lnTo>
                    <a:pt x="3496441" y="0"/>
                  </a:lnTo>
                  <a:lnTo>
                    <a:pt x="3509236" y="0"/>
                  </a:lnTo>
                  <a:lnTo>
                    <a:pt x="3518886" y="0"/>
                  </a:lnTo>
                  <a:lnTo>
                    <a:pt x="3528336" y="0"/>
                  </a:lnTo>
                  <a:lnTo>
                    <a:pt x="3536051" y="0"/>
                  </a:lnTo>
                  <a:lnTo>
                    <a:pt x="3539301" y="0"/>
                  </a:lnTo>
                  <a:lnTo>
                    <a:pt x="3540361" y="0"/>
                  </a:lnTo>
                  <a:lnTo>
                    <a:pt x="3544807" y="0"/>
                  </a:lnTo>
                  <a:lnTo>
                    <a:pt x="3551976" y="0"/>
                  </a:lnTo>
                  <a:lnTo>
                    <a:pt x="3552522" y="0"/>
                  </a:lnTo>
                  <a:lnTo>
                    <a:pt x="3564420" y="0"/>
                  </a:lnTo>
                  <a:lnTo>
                    <a:pt x="3570426" y="0"/>
                  </a:lnTo>
                  <a:cubicBezTo>
                    <a:pt x="3574872" y="0"/>
                    <a:pt x="3574872" y="0"/>
                    <a:pt x="3574872" y="0"/>
                  </a:cubicBezTo>
                  <a:lnTo>
                    <a:pt x="3580502" y="0"/>
                  </a:lnTo>
                  <a:lnTo>
                    <a:pt x="3582587" y="0"/>
                  </a:lnTo>
                  <a:lnTo>
                    <a:pt x="3624210" y="0"/>
                  </a:lnTo>
                  <a:lnTo>
                    <a:pt x="3637005" y="0"/>
                  </a:lnTo>
                  <a:lnTo>
                    <a:pt x="3646655" y="0"/>
                  </a:lnTo>
                  <a:lnTo>
                    <a:pt x="3656105" y="0"/>
                  </a:lnTo>
                  <a:lnTo>
                    <a:pt x="3667070" y="0"/>
                  </a:lnTo>
                  <a:lnTo>
                    <a:pt x="3668130" y="0"/>
                  </a:lnTo>
                  <a:lnTo>
                    <a:pt x="3669786" y="0"/>
                  </a:lnTo>
                  <a:lnTo>
                    <a:pt x="3672576" y="0"/>
                  </a:lnTo>
                  <a:lnTo>
                    <a:pt x="3692189" y="0"/>
                  </a:lnTo>
                  <a:lnTo>
                    <a:pt x="3698195" y="0"/>
                  </a:lnTo>
                  <a:lnTo>
                    <a:pt x="3702641" y="0"/>
                  </a:lnTo>
                  <a:lnTo>
                    <a:pt x="3744863" y="0"/>
                  </a:lnTo>
                  <a:lnTo>
                    <a:pt x="3745285" y="0"/>
                  </a:lnTo>
                  <a:lnTo>
                    <a:pt x="3795894" y="0"/>
                  </a:lnTo>
                  <a:lnTo>
                    <a:pt x="3797555" y="0"/>
                  </a:lnTo>
                  <a:lnTo>
                    <a:pt x="3826591" y="0"/>
                  </a:lnTo>
                  <a:lnTo>
                    <a:pt x="3842355" y="0"/>
                  </a:lnTo>
                  <a:lnTo>
                    <a:pt x="3848992" y="0"/>
                  </a:lnTo>
                  <a:lnTo>
                    <a:pt x="3872632" y="0"/>
                  </a:lnTo>
                  <a:lnTo>
                    <a:pt x="3873054" y="0"/>
                  </a:lnTo>
                  <a:lnTo>
                    <a:pt x="3885075" y="0"/>
                  </a:lnTo>
                  <a:lnTo>
                    <a:pt x="3923663" y="0"/>
                  </a:lnTo>
                  <a:lnTo>
                    <a:pt x="3954360" y="0"/>
                  </a:lnTo>
                  <a:lnTo>
                    <a:pt x="3970124" y="0"/>
                  </a:lnTo>
                  <a:lnTo>
                    <a:pt x="3976761" y="0"/>
                  </a:lnTo>
                  <a:lnTo>
                    <a:pt x="4012844" y="0"/>
                  </a:lnTo>
                  <a:lnTo>
                    <a:pt x="4049593" y="0"/>
                  </a:lnTo>
                  <a:cubicBezTo>
                    <a:pt x="4169647" y="0"/>
                    <a:pt x="4169647" y="0"/>
                    <a:pt x="4169647" y="0"/>
                  </a:cubicBezTo>
                  <a:lnTo>
                    <a:pt x="4177362" y="0"/>
                  </a:lnTo>
                  <a:cubicBezTo>
                    <a:pt x="4297416" y="0"/>
                    <a:pt x="4297416" y="0"/>
                    <a:pt x="4297416" y="0"/>
                  </a:cubicBezTo>
                  <a:cubicBezTo>
                    <a:pt x="4327758" y="0"/>
                    <a:pt x="4364168" y="21251"/>
                    <a:pt x="4379339" y="47054"/>
                  </a:cubicBezTo>
                  <a:cubicBezTo>
                    <a:pt x="4591731" y="415146"/>
                    <a:pt x="4591731" y="415146"/>
                    <a:pt x="4591731" y="415146"/>
                  </a:cubicBezTo>
                  <a:cubicBezTo>
                    <a:pt x="4606902" y="440951"/>
                    <a:pt x="4606902" y="483452"/>
                    <a:pt x="4591731" y="509257"/>
                  </a:cubicBezTo>
                  <a:cubicBezTo>
                    <a:pt x="4379339" y="877348"/>
                    <a:pt x="4379339" y="877348"/>
                    <a:pt x="4379339" y="877348"/>
                  </a:cubicBezTo>
                  <a:cubicBezTo>
                    <a:pt x="4364168" y="903151"/>
                    <a:pt x="4327758" y="924402"/>
                    <a:pt x="4297416" y="924402"/>
                  </a:cubicBezTo>
                  <a:lnTo>
                    <a:pt x="4169647" y="924402"/>
                  </a:lnTo>
                  <a:lnTo>
                    <a:pt x="3976761" y="924402"/>
                  </a:lnTo>
                  <a:lnTo>
                    <a:pt x="3872632" y="924402"/>
                  </a:lnTo>
                  <a:lnTo>
                    <a:pt x="3848992" y="924402"/>
                  </a:lnTo>
                  <a:lnTo>
                    <a:pt x="3744863" y="924402"/>
                  </a:lnTo>
                  <a:lnTo>
                    <a:pt x="3702641" y="924402"/>
                  </a:lnTo>
                  <a:lnTo>
                    <a:pt x="3672576" y="924402"/>
                  </a:lnTo>
                  <a:lnTo>
                    <a:pt x="3656105" y="924402"/>
                  </a:lnTo>
                  <a:lnTo>
                    <a:pt x="3574872" y="924402"/>
                  </a:lnTo>
                  <a:lnTo>
                    <a:pt x="3551976" y="924402"/>
                  </a:lnTo>
                  <a:lnTo>
                    <a:pt x="3544807" y="924402"/>
                  </a:lnTo>
                  <a:lnTo>
                    <a:pt x="3528336" y="924402"/>
                  </a:lnTo>
                  <a:lnTo>
                    <a:pt x="3424207" y="924402"/>
                  </a:lnTo>
                  <a:lnTo>
                    <a:pt x="3381986" y="924402"/>
                  </a:lnTo>
                  <a:lnTo>
                    <a:pt x="3380494" y="924402"/>
                  </a:lnTo>
                  <a:lnTo>
                    <a:pt x="3351921" y="924402"/>
                  </a:lnTo>
                  <a:lnTo>
                    <a:pt x="3277857" y="924402"/>
                  </a:lnTo>
                  <a:lnTo>
                    <a:pt x="3254217" y="924402"/>
                  </a:lnTo>
                  <a:lnTo>
                    <a:pt x="3252725" y="924402"/>
                  </a:lnTo>
                  <a:lnTo>
                    <a:pt x="3247792" y="924402"/>
                  </a:lnTo>
                  <a:lnTo>
                    <a:pt x="3231321" y="924402"/>
                  </a:lnTo>
                  <a:lnTo>
                    <a:pt x="3224152" y="924402"/>
                  </a:lnTo>
                  <a:lnTo>
                    <a:pt x="3150088" y="924402"/>
                  </a:lnTo>
                  <a:lnTo>
                    <a:pt x="3120023" y="924402"/>
                  </a:lnTo>
                  <a:lnTo>
                    <a:pt x="3104883" y="924402"/>
                  </a:lnTo>
                  <a:lnTo>
                    <a:pt x="3103552" y="924402"/>
                  </a:lnTo>
                  <a:lnTo>
                    <a:pt x="3077801" y="924402"/>
                  </a:lnTo>
                  <a:lnTo>
                    <a:pt x="3061330" y="924402"/>
                  </a:lnTo>
                  <a:lnTo>
                    <a:pt x="3031265" y="924402"/>
                  </a:lnTo>
                  <a:lnTo>
                    <a:pt x="2977114" y="924402"/>
                  </a:lnTo>
                  <a:lnTo>
                    <a:pt x="2957200" y="924402"/>
                  </a:lnTo>
                  <a:lnTo>
                    <a:pt x="2955709" y="924402"/>
                  </a:lnTo>
                  <a:lnTo>
                    <a:pt x="2950032" y="924402"/>
                  </a:lnTo>
                  <a:lnTo>
                    <a:pt x="2933561" y="924402"/>
                  </a:lnTo>
                  <a:lnTo>
                    <a:pt x="2927136" y="924402"/>
                  </a:lnTo>
                  <a:lnTo>
                    <a:pt x="2903496" y="924402"/>
                  </a:lnTo>
                  <a:lnTo>
                    <a:pt x="2829431" y="924402"/>
                  </a:lnTo>
                  <a:lnTo>
                    <a:pt x="2827940" y="924402"/>
                  </a:lnTo>
                  <a:lnTo>
                    <a:pt x="2799367" y="924402"/>
                  </a:lnTo>
                  <a:lnTo>
                    <a:pt x="2785719" y="924402"/>
                  </a:lnTo>
                  <a:lnTo>
                    <a:pt x="2784228" y="924402"/>
                  </a:lnTo>
                  <a:lnTo>
                    <a:pt x="2757146" y="924402"/>
                  </a:lnTo>
                  <a:lnTo>
                    <a:pt x="2755654" y="924402"/>
                  </a:lnTo>
                  <a:lnTo>
                    <a:pt x="2680098" y="924402"/>
                  </a:lnTo>
                  <a:lnTo>
                    <a:pt x="2657950" y="924402"/>
                  </a:lnTo>
                  <a:lnTo>
                    <a:pt x="2656459" y="924402"/>
                  </a:lnTo>
                  <a:lnTo>
                    <a:pt x="2653017" y="924402"/>
                  </a:lnTo>
                  <a:lnTo>
                    <a:pt x="2636545" y="924402"/>
                  </a:lnTo>
                  <a:lnTo>
                    <a:pt x="2629377" y="924402"/>
                  </a:lnTo>
                  <a:lnTo>
                    <a:pt x="2627885" y="924402"/>
                  </a:lnTo>
                  <a:lnTo>
                    <a:pt x="2606481" y="924402"/>
                  </a:lnTo>
                  <a:lnTo>
                    <a:pt x="2552329" y="924402"/>
                  </a:lnTo>
                  <a:lnTo>
                    <a:pt x="2525248" y="924402"/>
                  </a:lnTo>
                  <a:lnTo>
                    <a:pt x="2510108" y="924402"/>
                  </a:lnTo>
                  <a:lnTo>
                    <a:pt x="2508776" y="924402"/>
                  </a:lnTo>
                  <a:lnTo>
                    <a:pt x="2480043" y="924402"/>
                  </a:lnTo>
                  <a:lnTo>
                    <a:pt x="2478712" y="924402"/>
                  </a:lnTo>
                  <a:lnTo>
                    <a:pt x="2463572" y="924402"/>
                  </a:lnTo>
                  <a:lnTo>
                    <a:pt x="2436490" y="924402"/>
                  </a:lnTo>
                  <a:lnTo>
                    <a:pt x="2382339" y="924402"/>
                  </a:lnTo>
                  <a:lnTo>
                    <a:pt x="2360934" y="924402"/>
                  </a:lnTo>
                  <a:lnTo>
                    <a:pt x="2359443" y="924402"/>
                  </a:lnTo>
                  <a:lnTo>
                    <a:pt x="2352274" y="924402"/>
                  </a:lnTo>
                  <a:lnTo>
                    <a:pt x="2335803" y="924402"/>
                  </a:lnTo>
                  <a:lnTo>
                    <a:pt x="2332360" y="924402"/>
                  </a:lnTo>
                  <a:lnTo>
                    <a:pt x="2332328" y="924402"/>
                  </a:lnTo>
                  <a:lnTo>
                    <a:pt x="2330869" y="924402"/>
                  </a:lnTo>
                  <a:lnTo>
                    <a:pt x="2308721" y="924402"/>
                  </a:lnTo>
                  <a:lnTo>
                    <a:pt x="2233165" y="924402"/>
                  </a:lnTo>
                  <a:lnTo>
                    <a:pt x="2231674" y="924402"/>
                  </a:lnTo>
                  <a:lnTo>
                    <a:pt x="2204591" y="924402"/>
                  </a:lnTo>
                  <a:lnTo>
                    <a:pt x="2204559" y="924402"/>
                  </a:lnTo>
                  <a:lnTo>
                    <a:pt x="2203100" y="924402"/>
                  </a:lnTo>
                  <a:lnTo>
                    <a:pt x="2189452" y="924402"/>
                  </a:lnTo>
                  <a:lnTo>
                    <a:pt x="2160879" y="924402"/>
                  </a:lnTo>
                  <a:lnTo>
                    <a:pt x="2159388" y="924402"/>
                  </a:lnTo>
                  <a:lnTo>
                    <a:pt x="2085323" y="924402"/>
                  </a:lnTo>
                  <a:lnTo>
                    <a:pt x="2077294" y="924402"/>
                  </a:lnTo>
                  <a:lnTo>
                    <a:pt x="2061683" y="924402"/>
                  </a:lnTo>
                  <a:lnTo>
                    <a:pt x="2055258" y="924402"/>
                  </a:lnTo>
                  <a:lnTo>
                    <a:pt x="2038787" y="924402"/>
                  </a:lnTo>
                  <a:lnTo>
                    <a:pt x="2033110" y="924402"/>
                  </a:lnTo>
                  <a:lnTo>
                    <a:pt x="2031619" y="924402"/>
                  </a:lnTo>
                  <a:lnTo>
                    <a:pt x="2011705" y="924402"/>
                  </a:lnTo>
                  <a:lnTo>
                    <a:pt x="1957554" y="924402"/>
                  </a:lnTo>
                  <a:lnTo>
                    <a:pt x="1949525" y="924402"/>
                  </a:lnTo>
                  <a:lnTo>
                    <a:pt x="1927489" y="924402"/>
                  </a:lnTo>
                  <a:lnTo>
                    <a:pt x="1911018" y="924402"/>
                  </a:lnTo>
                  <a:lnTo>
                    <a:pt x="1907543" y="924402"/>
                  </a:lnTo>
                  <a:lnTo>
                    <a:pt x="1885268" y="924402"/>
                  </a:lnTo>
                  <a:lnTo>
                    <a:pt x="1883936" y="924402"/>
                  </a:lnTo>
                  <a:lnTo>
                    <a:pt x="1868796" y="924402"/>
                  </a:lnTo>
                  <a:lnTo>
                    <a:pt x="1838732" y="924402"/>
                  </a:lnTo>
                  <a:lnTo>
                    <a:pt x="1779774" y="924402"/>
                  </a:lnTo>
                  <a:lnTo>
                    <a:pt x="1764668" y="924402"/>
                  </a:lnTo>
                  <a:lnTo>
                    <a:pt x="1757499" y="924402"/>
                  </a:lnTo>
                  <a:lnTo>
                    <a:pt x="1741027" y="924402"/>
                  </a:lnTo>
                  <a:lnTo>
                    <a:pt x="1737552" y="924402"/>
                  </a:lnTo>
                  <a:lnTo>
                    <a:pt x="1736094" y="924402"/>
                  </a:lnTo>
                  <a:lnTo>
                    <a:pt x="1734603" y="924402"/>
                  </a:lnTo>
                  <a:lnTo>
                    <a:pt x="1710963" y="924402"/>
                  </a:lnTo>
                  <a:lnTo>
                    <a:pt x="1707488" y="924402"/>
                  </a:lnTo>
                  <a:lnTo>
                    <a:pt x="1652509" y="924402"/>
                  </a:lnTo>
                  <a:lnTo>
                    <a:pt x="1636899" y="924402"/>
                  </a:lnTo>
                  <a:lnTo>
                    <a:pt x="1609783" y="924402"/>
                  </a:lnTo>
                  <a:lnTo>
                    <a:pt x="1608325" y="924402"/>
                  </a:lnTo>
                  <a:lnTo>
                    <a:pt x="1606834" y="924402"/>
                  </a:lnTo>
                  <a:lnTo>
                    <a:pt x="1579719" y="924402"/>
                  </a:lnTo>
                  <a:lnTo>
                    <a:pt x="1564612" y="924402"/>
                  </a:lnTo>
                  <a:lnTo>
                    <a:pt x="1524740" y="924402"/>
                  </a:lnTo>
                  <a:lnTo>
                    <a:pt x="1482518" y="924402"/>
                  </a:lnTo>
                  <a:lnTo>
                    <a:pt x="1460483" y="924402"/>
                  </a:lnTo>
                  <a:lnTo>
                    <a:pt x="1452454" y="924402"/>
                  </a:lnTo>
                  <a:lnTo>
                    <a:pt x="1444011" y="924402"/>
                  </a:lnTo>
                  <a:lnTo>
                    <a:pt x="1436843" y="924402"/>
                  </a:lnTo>
                  <a:lnTo>
                    <a:pt x="1413947" y="924402"/>
                  </a:lnTo>
                  <a:lnTo>
                    <a:pt x="1354749" y="924402"/>
                  </a:lnTo>
                  <a:lnTo>
                    <a:pt x="1332714" y="924402"/>
                  </a:lnTo>
                  <a:lnTo>
                    <a:pt x="1324685" y="924402"/>
                  </a:lnTo>
                  <a:lnTo>
                    <a:pt x="1316242" y="924402"/>
                  </a:lnTo>
                  <a:lnTo>
                    <a:pt x="1312767" y="924402"/>
                  </a:lnTo>
                  <a:lnTo>
                    <a:pt x="1286178" y="924402"/>
                  </a:lnTo>
                  <a:lnTo>
                    <a:pt x="1282703" y="924402"/>
                  </a:lnTo>
                  <a:lnTo>
                    <a:pt x="1243956" y="924402"/>
                  </a:lnTo>
                  <a:lnTo>
                    <a:pt x="1184998" y="924402"/>
                  </a:lnTo>
                  <a:lnTo>
                    <a:pt x="1154934" y="924402"/>
                  </a:lnTo>
                  <a:lnTo>
                    <a:pt x="1139828" y="924402"/>
                  </a:lnTo>
                  <a:lnTo>
                    <a:pt x="1116187" y="924402"/>
                  </a:lnTo>
                  <a:lnTo>
                    <a:pt x="1112712" y="924402"/>
                  </a:lnTo>
                  <a:lnTo>
                    <a:pt x="1057734" y="924402"/>
                  </a:lnTo>
                  <a:lnTo>
                    <a:pt x="1027669" y="924402"/>
                  </a:lnTo>
                  <a:lnTo>
                    <a:pt x="1012059" y="924402"/>
                  </a:lnTo>
                  <a:lnTo>
                    <a:pt x="984943" y="924402"/>
                  </a:lnTo>
                  <a:lnTo>
                    <a:pt x="929965" y="924402"/>
                  </a:lnTo>
                  <a:lnTo>
                    <a:pt x="899900" y="924402"/>
                  </a:lnTo>
                  <a:lnTo>
                    <a:pt x="857678" y="924402"/>
                  </a:lnTo>
                  <a:lnTo>
                    <a:pt x="819171" y="924402"/>
                  </a:lnTo>
                  <a:lnTo>
                    <a:pt x="729909" y="924402"/>
                  </a:lnTo>
                  <a:lnTo>
                    <a:pt x="691402" y="924402"/>
                  </a:lnTo>
                  <a:lnTo>
                    <a:pt x="687927" y="924402"/>
                  </a:lnTo>
                  <a:lnTo>
                    <a:pt x="560158" y="924402"/>
                  </a:lnTo>
                  <a:lnTo>
                    <a:pt x="432894" y="924402"/>
                  </a:lnTo>
                  <a:lnTo>
                    <a:pt x="305125" y="924402"/>
                  </a:lnTo>
                  <a:cubicBezTo>
                    <a:pt x="275541" y="924402"/>
                    <a:pt x="238373" y="903151"/>
                    <a:pt x="223202" y="877348"/>
                  </a:cubicBezTo>
                  <a:cubicBezTo>
                    <a:pt x="10809" y="509257"/>
                    <a:pt x="10809" y="509257"/>
                    <a:pt x="10809" y="509257"/>
                  </a:cubicBezTo>
                  <a:cubicBezTo>
                    <a:pt x="-3603" y="483452"/>
                    <a:pt x="-3603" y="440951"/>
                    <a:pt x="10809" y="415146"/>
                  </a:cubicBezTo>
                  <a:cubicBezTo>
                    <a:pt x="223202" y="47054"/>
                    <a:pt x="223202" y="47054"/>
                    <a:pt x="223202" y="47054"/>
                  </a:cubicBezTo>
                  <a:cubicBezTo>
                    <a:pt x="238373" y="21251"/>
                    <a:pt x="275541" y="0"/>
                    <a:pt x="30512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33" name="标题 1"/>
          <p:cNvSpPr txBox="1">
            <a:spLocks/>
          </p:cNvSpPr>
          <p:nvPr/>
        </p:nvSpPr>
        <p:spPr>
          <a:xfrm>
            <a:off x="2003094" y="300024"/>
            <a:ext cx="7095588" cy="795095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目标规划</a:t>
            </a:r>
            <a:endParaRPr lang="zh-CN" altLang="en-US" sz="2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356071" y="284685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32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62118624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75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75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25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750"/>
                            </p:stCondLst>
                            <p:childTnLst>
                              <p:par>
                                <p:cTn id="6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250"/>
                            </p:stCondLst>
                            <p:childTnLst>
                              <p:par>
                                <p:cTn id="8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25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75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250"/>
                            </p:stCondLst>
                            <p:childTnLst>
                              <p:par>
                                <p:cTn id="10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/>
      <p:bldP spid="12" grpId="0"/>
      <p:bldP spid="13" grpId="0" animBg="1"/>
      <p:bldP spid="14" grpId="0" animBg="1"/>
      <p:bldP spid="15" grpId="0"/>
      <p:bldP spid="16" grpId="0"/>
      <p:bldP spid="17" grpId="0" animBg="1"/>
      <p:bldP spid="19" grpId="0" animBg="1"/>
      <p:bldP spid="20" grpId="0"/>
      <p:bldP spid="21" grpId="0"/>
      <p:bldP spid="22" grpId="0" animBg="1"/>
      <p:bldP spid="23" grpId="0" animBg="1"/>
      <p:bldP spid="24" grpId="0"/>
      <p:bldP spid="25" grpId="0"/>
      <p:bldP spid="26" grpId="0" animBg="1"/>
      <p:bldP spid="27" grpId="0" animBg="1"/>
      <p:bldP spid="28" grpId="0" animBg="1"/>
      <p:bldP spid="29" grpId="0" animBg="1"/>
      <p:bldP spid="33" grpId="0"/>
      <p:bldP spid="3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10"/>
          <p:cNvGrpSpPr/>
          <p:nvPr/>
        </p:nvGrpSpPr>
        <p:grpSpPr>
          <a:xfrm>
            <a:off x="6505726" y="3284063"/>
            <a:ext cx="775903" cy="776184"/>
            <a:chOff x="6253939" y="2516220"/>
            <a:chExt cx="831273" cy="831273"/>
          </a:xfrm>
        </p:grpSpPr>
        <p:sp>
          <p:nvSpPr>
            <p:cNvPr id="10" name="Oval 11"/>
            <p:cNvSpPr/>
            <p:nvPr/>
          </p:nvSpPr>
          <p:spPr>
            <a:xfrm>
              <a:off x="6253939" y="2516220"/>
              <a:ext cx="831273" cy="831273"/>
            </a:xfrm>
            <a:prstGeom prst="ellipse">
              <a:avLst/>
            </a:prstGeom>
            <a:solidFill>
              <a:srgbClr val="202A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" name="AutoShape 117"/>
            <p:cNvSpPr>
              <a:spLocks/>
            </p:cNvSpPr>
            <p:nvPr/>
          </p:nvSpPr>
          <p:spPr bwMode="auto">
            <a:xfrm>
              <a:off x="6437403" y="2772142"/>
              <a:ext cx="464344" cy="348456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17145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0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2" name="Group 13"/>
          <p:cNvGrpSpPr/>
          <p:nvPr/>
        </p:nvGrpSpPr>
        <p:grpSpPr>
          <a:xfrm>
            <a:off x="6505726" y="4190490"/>
            <a:ext cx="775903" cy="776184"/>
            <a:chOff x="5716910" y="3464598"/>
            <a:chExt cx="831273" cy="831273"/>
          </a:xfrm>
        </p:grpSpPr>
        <p:sp>
          <p:nvSpPr>
            <p:cNvPr id="13" name="Oval 14"/>
            <p:cNvSpPr/>
            <p:nvPr/>
          </p:nvSpPr>
          <p:spPr>
            <a:xfrm>
              <a:off x="5716910" y="3464598"/>
              <a:ext cx="831273" cy="83127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14" name="Group 15"/>
            <p:cNvGrpSpPr/>
            <p:nvPr/>
          </p:nvGrpSpPr>
          <p:grpSpPr>
            <a:xfrm>
              <a:off x="5900374" y="3655628"/>
              <a:ext cx="464344" cy="464344"/>
              <a:chOff x="4439444" y="2582069"/>
              <a:chExt cx="464344" cy="464344"/>
            </a:xfrm>
            <a:solidFill>
              <a:schemeClr val="bg1"/>
            </a:solidFill>
          </p:grpSpPr>
          <p:sp>
            <p:nvSpPr>
              <p:cNvPr id="15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7145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6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7145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7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7145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19" name="Group 19"/>
          <p:cNvGrpSpPr/>
          <p:nvPr/>
        </p:nvGrpSpPr>
        <p:grpSpPr>
          <a:xfrm>
            <a:off x="6505726" y="2379066"/>
            <a:ext cx="775903" cy="776184"/>
            <a:chOff x="6678551" y="1578185"/>
            <a:chExt cx="831273" cy="831273"/>
          </a:xfrm>
        </p:grpSpPr>
        <p:sp>
          <p:nvSpPr>
            <p:cNvPr id="20" name="Oval 20"/>
            <p:cNvSpPr/>
            <p:nvPr/>
          </p:nvSpPr>
          <p:spPr>
            <a:xfrm>
              <a:off x="6678551" y="1578185"/>
              <a:ext cx="831273" cy="83127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1" name="AutoShape 139"/>
            <p:cNvSpPr>
              <a:spLocks/>
            </p:cNvSpPr>
            <p:nvPr/>
          </p:nvSpPr>
          <p:spPr bwMode="auto">
            <a:xfrm>
              <a:off x="6862015" y="1768792"/>
              <a:ext cx="464344" cy="450057"/>
            </a:xfrm>
            <a:custGeom>
              <a:avLst/>
              <a:gdLst>
                <a:gd name="T0" fmla="+- 0 10800 104"/>
                <a:gd name="T1" fmla="*/ T0 w 21392"/>
                <a:gd name="T2" fmla="*/ 10800 h 21600"/>
                <a:gd name="T3" fmla="+- 0 10800 104"/>
                <a:gd name="T4" fmla="*/ T3 w 21392"/>
                <a:gd name="T5" fmla="*/ 10800 h 21600"/>
                <a:gd name="T6" fmla="+- 0 10800 104"/>
                <a:gd name="T7" fmla="*/ T6 w 21392"/>
                <a:gd name="T8" fmla="*/ 10800 h 21600"/>
                <a:gd name="T9" fmla="+- 0 10800 104"/>
                <a:gd name="T10" fmla="*/ T9 w 2139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92" h="21600">
                  <a:moveTo>
                    <a:pt x="15768" y="12794"/>
                  </a:moveTo>
                  <a:cubicBezTo>
                    <a:pt x="15426" y="13150"/>
                    <a:pt x="15271" y="13651"/>
                    <a:pt x="15350" y="14142"/>
                  </a:cubicBezTo>
                  <a:lnTo>
                    <a:pt x="16296" y="20031"/>
                  </a:lnTo>
                  <a:lnTo>
                    <a:pt x="11443" y="17309"/>
                  </a:lnTo>
                  <a:cubicBezTo>
                    <a:pt x="11210" y="17178"/>
                    <a:pt x="10953" y="17112"/>
                    <a:pt x="10696" y="17112"/>
                  </a:cubicBezTo>
                  <a:cubicBezTo>
                    <a:pt x="10439" y="17112"/>
                    <a:pt x="10182" y="17178"/>
                    <a:pt x="9949" y="17309"/>
                  </a:cubicBezTo>
                  <a:lnTo>
                    <a:pt x="5095" y="20031"/>
                  </a:lnTo>
                  <a:lnTo>
                    <a:pt x="6042" y="14142"/>
                  </a:lnTo>
                  <a:cubicBezTo>
                    <a:pt x="6121" y="13651"/>
                    <a:pt x="5966" y="13150"/>
                    <a:pt x="5624" y="12794"/>
                  </a:cubicBezTo>
                  <a:lnTo>
                    <a:pt x="1545" y="8550"/>
                  </a:lnTo>
                  <a:lnTo>
                    <a:pt x="7111" y="7685"/>
                  </a:lnTo>
                  <a:cubicBezTo>
                    <a:pt x="7619" y="7607"/>
                    <a:pt x="8057" y="7275"/>
                    <a:pt x="8276" y="6802"/>
                  </a:cubicBezTo>
                  <a:lnTo>
                    <a:pt x="10696" y="1568"/>
                  </a:lnTo>
                  <a:lnTo>
                    <a:pt x="13116" y="6802"/>
                  </a:lnTo>
                  <a:cubicBezTo>
                    <a:pt x="13334" y="7275"/>
                    <a:pt x="13772" y="7607"/>
                    <a:pt x="14280" y="7685"/>
                  </a:cubicBezTo>
                  <a:lnTo>
                    <a:pt x="19847" y="8550"/>
                  </a:lnTo>
                  <a:cubicBezTo>
                    <a:pt x="19847" y="8550"/>
                    <a:pt x="15768" y="12794"/>
                    <a:pt x="15768" y="12794"/>
                  </a:cubicBezTo>
                  <a:close/>
                  <a:moveTo>
                    <a:pt x="21312" y="8051"/>
                  </a:moveTo>
                  <a:cubicBezTo>
                    <a:pt x="21127" y="7495"/>
                    <a:pt x="20652" y="7088"/>
                    <a:pt x="20080" y="6999"/>
                  </a:cubicBezTo>
                  <a:lnTo>
                    <a:pt x="14514" y="6136"/>
                  </a:lnTo>
                  <a:lnTo>
                    <a:pt x="12094" y="901"/>
                  </a:lnTo>
                  <a:cubicBezTo>
                    <a:pt x="11840" y="351"/>
                    <a:pt x="11295" y="0"/>
                    <a:pt x="10696" y="0"/>
                  </a:cubicBezTo>
                  <a:cubicBezTo>
                    <a:pt x="10097" y="0"/>
                    <a:pt x="9552" y="351"/>
                    <a:pt x="9297" y="901"/>
                  </a:cubicBezTo>
                  <a:lnTo>
                    <a:pt x="6878" y="6136"/>
                  </a:lnTo>
                  <a:lnTo>
                    <a:pt x="1311" y="6999"/>
                  </a:lnTo>
                  <a:cubicBezTo>
                    <a:pt x="739" y="7088"/>
                    <a:pt x="264" y="7495"/>
                    <a:pt x="80" y="8051"/>
                  </a:cubicBezTo>
                  <a:cubicBezTo>
                    <a:pt x="-104" y="8609"/>
                    <a:pt x="35" y="9224"/>
                    <a:pt x="439" y="9644"/>
                  </a:cubicBezTo>
                  <a:lnTo>
                    <a:pt x="4518" y="13889"/>
                  </a:lnTo>
                  <a:lnTo>
                    <a:pt x="3572" y="19777"/>
                  </a:lnTo>
                  <a:cubicBezTo>
                    <a:pt x="3476" y="20370"/>
                    <a:pt x="3722" y="20966"/>
                    <a:pt x="4206" y="21313"/>
                  </a:cubicBezTo>
                  <a:cubicBezTo>
                    <a:pt x="4471" y="21503"/>
                    <a:pt x="4783" y="21600"/>
                    <a:pt x="5095" y="21600"/>
                  </a:cubicBezTo>
                  <a:cubicBezTo>
                    <a:pt x="5352" y="21600"/>
                    <a:pt x="5609" y="21534"/>
                    <a:pt x="5843" y="21404"/>
                  </a:cubicBezTo>
                  <a:lnTo>
                    <a:pt x="10696" y="18681"/>
                  </a:lnTo>
                  <a:lnTo>
                    <a:pt x="15549" y="21404"/>
                  </a:lnTo>
                  <a:cubicBezTo>
                    <a:pt x="15782" y="21534"/>
                    <a:pt x="16040" y="21600"/>
                    <a:pt x="16296" y="21600"/>
                  </a:cubicBezTo>
                  <a:cubicBezTo>
                    <a:pt x="16608" y="21600"/>
                    <a:pt x="16920" y="21503"/>
                    <a:pt x="17186" y="21313"/>
                  </a:cubicBezTo>
                  <a:cubicBezTo>
                    <a:pt x="17669" y="20966"/>
                    <a:pt x="17915" y="20370"/>
                    <a:pt x="17820" y="19777"/>
                  </a:cubicBezTo>
                  <a:lnTo>
                    <a:pt x="16873" y="13889"/>
                  </a:lnTo>
                  <a:lnTo>
                    <a:pt x="20953" y="9644"/>
                  </a:lnTo>
                  <a:cubicBezTo>
                    <a:pt x="21357" y="9224"/>
                    <a:pt x="21496" y="8609"/>
                    <a:pt x="21312" y="805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17145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0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217503" y="2339569"/>
            <a:ext cx="1761960" cy="569519"/>
          </a:xfrm>
          <a:prstGeom prst="rect">
            <a:avLst/>
          </a:prstGeom>
          <a:noFill/>
        </p:spPr>
        <p:txBody>
          <a:bodyPr wrap="square" lIns="91404" tIns="45702" rIns="91404" bIns="45702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  <a:p>
            <a:endParaRPr lang="en-GB" sz="15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" name="Rectangle 24"/>
          <p:cNvSpPr/>
          <p:nvPr/>
        </p:nvSpPr>
        <p:spPr>
          <a:xfrm>
            <a:off x="7217500" y="2623829"/>
            <a:ext cx="3617185" cy="584910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点击输入简要文本内容，文字内容需概况精炼的说明专业设计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217503" y="3250247"/>
            <a:ext cx="1761960" cy="569519"/>
          </a:xfrm>
          <a:prstGeom prst="rect">
            <a:avLst/>
          </a:prstGeom>
          <a:noFill/>
        </p:spPr>
        <p:txBody>
          <a:bodyPr wrap="square" lIns="91404" tIns="45702" rIns="91404" bIns="45702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  <a:p>
            <a:endParaRPr lang="en-GB" sz="15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217500" y="3496400"/>
            <a:ext cx="3617185" cy="584910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点击输入简要文本内容，文字内容需概况精炼的说明专业设计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217503" y="4121654"/>
            <a:ext cx="1761960" cy="569519"/>
          </a:xfrm>
          <a:prstGeom prst="rect">
            <a:avLst/>
          </a:prstGeom>
          <a:noFill/>
        </p:spPr>
        <p:txBody>
          <a:bodyPr wrap="square" lIns="91404" tIns="45702" rIns="91404" bIns="45702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  <a:p>
            <a:endParaRPr lang="en-GB" sz="15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Rectangle 24"/>
          <p:cNvSpPr/>
          <p:nvPr/>
        </p:nvSpPr>
        <p:spPr>
          <a:xfrm>
            <a:off x="7217500" y="4405916"/>
            <a:ext cx="3617185" cy="584910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点击输入简要文本内容，文字内容需概况精炼的说明专业设计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28" name="矩形 27"/>
          <p:cNvSpPr/>
          <p:nvPr/>
        </p:nvSpPr>
        <p:spPr>
          <a:xfrm>
            <a:off x="1466090" y="2347981"/>
            <a:ext cx="4322975" cy="26739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 dirty="0"/>
          </a:p>
        </p:txBody>
      </p:sp>
      <p:sp>
        <p:nvSpPr>
          <p:cNvPr id="29" name="矩形 6"/>
          <p:cNvSpPr>
            <a:spLocks noChangeArrowheads="1"/>
          </p:cNvSpPr>
          <p:nvPr/>
        </p:nvSpPr>
        <p:spPr bwMode="auto">
          <a:xfrm>
            <a:off x="-9087" y="478708"/>
            <a:ext cx="3256885" cy="21886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" name="矩形 7"/>
          <p:cNvSpPr>
            <a:spLocks noChangeArrowheads="1"/>
          </p:cNvSpPr>
          <p:nvPr/>
        </p:nvSpPr>
        <p:spPr bwMode="auto">
          <a:xfrm>
            <a:off x="2970322" y="478708"/>
            <a:ext cx="4590232" cy="21886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1" name="矩形 8"/>
          <p:cNvSpPr>
            <a:spLocks noChangeArrowheads="1"/>
          </p:cNvSpPr>
          <p:nvPr/>
        </p:nvSpPr>
        <p:spPr bwMode="auto">
          <a:xfrm>
            <a:off x="6352253" y="477280"/>
            <a:ext cx="3299888" cy="22013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2" name="矩形 9"/>
          <p:cNvSpPr>
            <a:spLocks noChangeArrowheads="1"/>
          </p:cNvSpPr>
          <p:nvPr/>
        </p:nvSpPr>
        <p:spPr bwMode="auto">
          <a:xfrm>
            <a:off x="9582587" y="477280"/>
            <a:ext cx="2623927" cy="22013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895445" y="142664"/>
            <a:ext cx="3840912" cy="808757"/>
            <a:chOff x="903371" y="249943"/>
            <a:chExt cx="2831223" cy="679699"/>
          </a:xfrm>
        </p:grpSpPr>
        <p:sp>
          <p:nvSpPr>
            <p:cNvPr id="34" name="任意多边形 33"/>
            <p:cNvSpPr>
              <a:spLocks/>
            </p:cNvSpPr>
            <p:nvPr/>
          </p:nvSpPr>
          <p:spPr bwMode="auto">
            <a:xfrm>
              <a:off x="903371" y="249943"/>
              <a:ext cx="2831223" cy="679699"/>
            </a:xfrm>
            <a:custGeom>
              <a:avLst/>
              <a:gdLst>
                <a:gd name="connsiteX0" fmla="*/ 352810 w 4452260"/>
                <a:gd name="connsiteY0" fmla="*/ 0 h 1068867"/>
                <a:gd name="connsiteX1" fmla="*/ 636768 w 4452260"/>
                <a:gd name="connsiteY1" fmla="*/ 0 h 1068867"/>
                <a:gd name="connsiteX2" fmla="*/ 647700 w 4452260"/>
                <a:gd name="connsiteY2" fmla="*/ 0 h 1068867"/>
                <a:gd name="connsiteX3" fmla="*/ 724065 w 4452260"/>
                <a:gd name="connsiteY3" fmla="*/ 0 h 1068867"/>
                <a:gd name="connsiteX4" fmla="*/ 782584 w 4452260"/>
                <a:gd name="connsiteY4" fmla="*/ 0 h 1068867"/>
                <a:gd name="connsiteX5" fmla="*/ 799455 w 4452260"/>
                <a:gd name="connsiteY5" fmla="*/ 0 h 1068867"/>
                <a:gd name="connsiteX6" fmla="*/ 809825 w 4452260"/>
                <a:gd name="connsiteY6" fmla="*/ 0 h 1068867"/>
                <a:gd name="connsiteX7" fmla="*/ 818078 w 4452260"/>
                <a:gd name="connsiteY7" fmla="*/ 0 h 1068867"/>
                <a:gd name="connsiteX8" fmla="*/ 843980 w 4452260"/>
                <a:gd name="connsiteY8" fmla="*/ 0 h 1068867"/>
                <a:gd name="connsiteX9" fmla="*/ 931658 w 4452260"/>
                <a:gd name="connsiteY9" fmla="*/ 0 h 1068867"/>
                <a:gd name="connsiteX10" fmla="*/ 961580 w 4452260"/>
                <a:gd name="connsiteY10" fmla="*/ 0 h 1068867"/>
                <a:gd name="connsiteX11" fmla="*/ 1000055 w 4452260"/>
                <a:gd name="connsiteY11" fmla="*/ 0 h 1068867"/>
                <a:gd name="connsiteX12" fmla="*/ 1040537 w 4452260"/>
                <a:gd name="connsiteY12" fmla="*/ 0 h 1068867"/>
                <a:gd name="connsiteX13" fmla="*/ 1051453 w 4452260"/>
                <a:gd name="connsiteY13" fmla="*/ 0 h 1068867"/>
                <a:gd name="connsiteX14" fmla="*/ 1083414 w 4452260"/>
                <a:gd name="connsiteY14" fmla="*/ 0 h 1068867"/>
                <a:gd name="connsiteX15" fmla="*/ 1112969 w 4452260"/>
                <a:gd name="connsiteY15" fmla="*/ 0 h 1068867"/>
                <a:gd name="connsiteX16" fmla="*/ 1138871 w 4452260"/>
                <a:gd name="connsiteY16" fmla="*/ 0 h 1068867"/>
                <a:gd name="connsiteX17" fmla="*/ 1170224 w 4452260"/>
                <a:gd name="connsiteY17" fmla="*/ 0 h 1068867"/>
                <a:gd name="connsiteX18" fmla="*/ 1170711 w 4452260"/>
                <a:gd name="connsiteY18" fmla="*/ 0 h 1068867"/>
                <a:gd name="connsiteX19" fmla="*/ 1202662 w 4452260"/>
                <a:gd name="connsiteY19" fmla="*/ 0 h 1068867"/>
                <a:gd name="connsiteX20" fmla="*/ 1240037 w 4452260"/>
                <a:gd name="connsiteY20" fmla="*/ 0 h 1068867"/>
                <a:gd name="connsiteX21" fmla="*/ 1290626 w 4452260"/>
                <a:gd name="connsiteY21" fmla="*/ 0 h 1068867"/>
                <a:gd name="connsiteX22" fmla="*/ 1324496 w 4452260"/>
                <a:gd name="connsiteY22" fmla="*/ 0 h 1068867"/>
                <a:gd name="connsiteX23" fmla="*/ 1332348 w 4452260"/>
                <a:gd name="connsiteY23" fmla="*/ 0 h 1068867"/>
                <a:gd name="connsiteX24" fmla="*/ 1335428 w 4452260"/>
                <a:gd name="connsiteY24" fmla="*/ 0 h 1068867"/>
                <a:gd name="connsiteX25" fmla="*/ 1411793 w 4452260"/>
                <a:gd name="connsiteY25" fmla="*/ 0 h 1068867"/>
                <a:gd name="connsiteX26" fmla="*/ 1454182 w 4452260"/>
                <a:gd name="connsiteY26" fmla="*/ 0 h 1068867"/>
                <a:gd name="connsiteX27" fmla="*/ 1470312 w 4452260"/>
                <a:gd name="connsiteY27" fmla="*/ 0 h 1068867"/>
                <a:gd name="connsiteX28" fmla="*/ 1487183 w 4452260"/>
                <a:gd name="connsiteY28" fmla="*/ 0 h 1068867"/>
                <a:gd name="connsiteX29" fmla="*/ 1497552 w 4452260"/>
                <a:gd name="connsiteY29" fmla="*/ 0 h 1068867"/>
                <a:gd name="connsiteX30" fmla="*/ 1505806 w 4452260"/>
                <a:gd name="connsiteY30" fmla="*/ 0 h 1068867"/>
                <a:gd name="connsiteX31" fmla="*/ 1528471 w 4452260"/>
                <a:gd name="connsiteY31" fmla="*/ 0 h 1068867"/>
                <a:gd name="connsiteX32" fmla="*/ 1531708 w 4452260"/>
                <a:gd name="connsiteY32" fmla="*/ 0 h 1068867"/>
                <a:gd name="connsiteX33" fmla="*/ 1540992 w 4452260"/>
                <a:gd name="connsiteY33" fmla="*/ 0 h 1068867"/>
                <a:gd name="connsiteX34" fmla="*/ 1541479 w 4452260"/>
                <a:gd name="connsiteY34" fmla="*/ 0 h 1068867"/>
                <a:gd name="connsiteX35" fmla="*/ 1599998 w 4452260"/>
                <a:gd name="connsiteY35" fmla="*/ 0 h 1068867"/>
                <a:gd name="connsiteX36" fmla="*/ 1619386 w 4452260"/>
                <a:gd name="connsiteY36" fmla="*/ 0 h 1068867"/>
                <a:gd name="connsiteX37" fmla="*/ 1635492 w 4452260"/>
                <a:gd name="connsiteY37" fmla="*/ 0 h 1068867"/>
                <a:gd name="connsiteX38" fmla="*/ 1649308 w 4452260"/>
                <a:gd name="connsiteY38" fmla="*/ 0 h 1068867"/>
                <a:gd name="connsiteX39" fmla="*/ 1653720 w 4452260"/>
                <a:gd name="connsiteY39" fmla="*/ 0 h 1068867"/>
                <a:gd name="connsiteX40" fmla="*/ 1661394 w 4452260"/>
                <a:gd name="connsiteY40" fmla="*/ 0 h 1068867"/>
                <a:gd name="connsiteX41" fmla="*/ 1687782 w 4452260"/>
                <a:gd name="connsiteY41" fmla="*/ 0 h 1068867"/>
                <a:gd name="connsiteX42" fmla="*/ 1703116 w 4452260"/>
                <a:gd name="connsiteY42" fmla="*/ 0 h 1068867"/>
                <a:gd name="connsiteX43" fmla="*/ 1739181 w 4452260"/>
                <a:gd name="connsiteY43" fmla="*/ 0 h 1068867"/>
                <a:gd name="connsiteX44" fmla="*/ 1771141 w 4452260"/>
                <a:gd name="connsiteY44" fmla="*/ 0 h 1068867"/>
                <a:gd name="connsiteX45" fmla="*/ 1800697 w 4452260"/>
                <a:gd name="connsiteY45" fmla="*/ 0 h 1068867"/>
                <a:gd name="connsiteX46" fmla="*/ 1811727 w 4452260"/>
                <a:gd name="connsiteY46" fmla="*/ 0 h 1068867"/>
                <a:gd name="connsiteX47" fmla="*/ 1823361 w 4452260"/>
                <a:gd name="connsiteY47" fmla="*/ 0 h 1068867"/>
                <a:gd name="connsiteX48" fmla="*/ 1826599 w 4452260"/>
                <a:gd name="connsiteY48" fmla="*/ 0 h 1068867"/>
                <a:gd name="connsiteX49" fmla="*/ 1857951 w 4452260"/>
                <a:gd name="connsiteY49" fmla="*/ 0 h 1068867"/>
                <a:gd name="connsiteX50" fmla="*/ 1858439 w 4452260"/>
                <a:gd name="connsiteY50" fmla="*/ 0 h 1068867"/>
                <a:gd name="connsiteX51" fmla="*/ 1859676 w 4452260"/>
                <a:gd name="connsiteY51" fmla="*/ 0 h 1068867"/>
                <a:gd name="connsiteX52" fmla="*/ 1893346 w 4452260"/>
                <a:gd name="connsiteY52" fmla="*/ 0 h 1068867"/>
                <a:gd name="connsiteX53" fmla="*/ 1927765 w 4452260"/>
                <a:gd name="connsiteY53" fmla="*/ 0 h 1068867"/>
                <a:gd name="connsiteX54" fmla="*/ 1963365 w 4452260"/>
                <a:gd name="connsiteY54" fmla="*/ 0 h 1068867"/>
                <a:gd name="connsiteX55" fmla="*/ 1978354 w 4452260"/>
                <a:gd name="connsiteY55" fmla="*/ 0 h 1068867"/>
                <a:gd name="connsiteX56" fmla="*/ 1991032 w 4452260"/>
                <a:gd name="connsiteY56" fmla="*/ 0 h 1068867"/>
                <a:gd name="connsiteX57" fmla="*/ 2020076 w 4452260"/>
                <a:gd name="connsiteY57" fmla="*/ 0 h 1068867"/>
                <a:gd name="connsiteX58" fmla="*/ 2021800 w 4452260"/>
                <a:gd name="connsiteY58" fmla="*/ 0 h 1068867"/>
                <a:gd name="connsiteX59" fmla="*/ 2027021 w 4452260"/>
                <a:gd name="connsiteY59" fmla="*/ 0 h 1068867"/>
                <a:gd name="connsiteX60" fmla="*/ 2032162 w 4452260"/>
                <a:gd name="connsiteY60" fmla="*/ 0 h 1068867"/>
                <a:gd name="connsiteX61" fmla="*/ 2141909 w 4452260"/>
                <a:gd name="connsiteY61" fmla="*/ 0 h 1068867"/>
                <a:gd name="connsiteX62" fmla="*/ 2143633 w 4452260"/>
                <a:gd name="connsiteY62" fmla="*/ 0 h 1068867"/>
                <a:gd name="connsiteX63" fmla="*/ 2178359 w 4452260"/>
                <a:gd name="connsiteY63" fmla="*/ 0 h 1068867"/>
                <a:gd name="connsiteX64" fmla="*/ 2228719 w 4452260"/>
                <a:gd name="connsiteY64" fmla="*/ 0 h 1068867"/>
                <a:gd name="connsiteX65" fmla="*/ 2229207 w 4452260"/>
                <a:gd name="connsiteY65" fmla="*/ 0 h 1068867"/>
                <a:gd name="connsiteX66" fmla="*/ 2230931 w 4452260"/>
                <a:gd name="connsiteY66" fmla="*/ 0 h 1068867"/>
                <a:gd name="connsiteX67" fmla="*/ 2287725 w 4452260"/>
                <a:gd name="connsiteY67" fmla="*/ 0 h 1068867"/>
                <a:gd name="connsiteX68" fmla="*/ 2289450 w 4452260"/>
                <a:gd name="connsiteY68" fmla="*/ 0 h 1068867"/>
                <a:gd name="connsiteX69" fmla="*/ 2323220 w 4452260"/>
                <a:gd name="connsiteY69" fmla="*/ 0 h 1068867"/>
                <a:gd name="connsiteX70" fmla="*/ 2324944 w 4452260"/>
                <a:gd name="connsiteY70" fmla="*/ 0 h 1068867"/>
                <a:gd name="connsiteX71" fmla="*/ 2340483 w 4452260"/>
                <a:gd name="connsiteY71" fmla="*/ 0 h 1068867"/>
                <a:gd name="connsiteX72" fmla="*/ 2341447 w 4452260"/>
                <a:gd name="connsiteY72" fmla="*/ 0 h 1068867"/>
                <a:gd name="connsiteX73" fmla="*/ 2343172 w 4452260"/>
                <a:gd name="connsiteY73" fmla="*/ 0 h 1068867"/>
                <a:gd name="connsiteX74" fmla="*/ 2349122 w 4452260"/>
                <a:gd name="connsiteY74" fmla="*/ 0 h 1068867"/>
                <a:gd name="connsiteX75" fmla="*/ 2350846 w 4452260"/>
                <a:gd name="connsiteY75" fmla="*/ 0 h 1068867"/>
                <a:gd name="connsiteX76" fmla="*/ 2390844 w 4452260"/>
                <a:gd name="connsiteY76" fmla="*/ 0 h 1068867"/>
                <a:gd name="connsiteX77" fmla="*/ 2462317 w 4452260"/>
                <a:gd name="connsiteY77" fmla="*/ 0 h 1068867"/>
                <a:gd name="connsiteX78" fmla="*/ 2499455 w 4452260"/>
                <a:gd name="connsiteY78" fmla="*/ 0 h 1068867"/>
                <a:gd name="connsiteX79" fmla="*/ 2530713 w 4452260"/>
                <a:gd name="connsiteY79" fmla="*/ 0 h 1068867"/>
                <a:gd name="connsiteX80" fmla="*/ 2547403 w 4452260"/>
                <a:gd name="connsiteY80" fmla="*/ 0 h 1068867"/>
                <a:gd name="connsiteX81" fmla="*/ 2549127 w 4452260"/>
                <a:gd name="connsiteY81" fmla="*/ 0 h 1068867"/>
                <a:gd name="connsiteX82" fmla="*/ 2581074 w 4452260"/>
                <a:gd name="connsiteY82" fmla="*/ 0 h 1068867"/>
                <a:gd name="connsiteX83" fmla="*/ 2582112 w 4452260"/>
                <a:gd name="connsiteY83" fmla="*/ 0 h 1068867"/>
                <a:gd name="connsiteX84" fmla="*/ 2669530 w 4452260"/>
                <a:gd name="connsiteY84" fmla="*/ 0 h 1068867"/>
                <a:gd name="connsiteX85" fmla="*/ 2678759 w 4452260"/>
                <a:gd name="connsiteY85" fmla="*/ 0 h 1068867"/>
                <a:gd name="connsiteX86" fmla="*/ 2709527 w 4452260"/>
                <a:gd name="connsiteY86" fmla="*/ 0 h 1068867"/>
                <a:gd name="connsiteX87" fmla="*/ 2711252 w 4452260"/>
                <a:gd name="connsiteY87" fmla="*/ 0 h 1068867"/>
                <a:gd name="connsiteX88" fmla="*/ 2714748 w 4452260"/>
                <a:gd name="connsiteY88" fmla="*/ 0 h 1068867"/>
                <a:gd name="connsiteX89" fmla="*/ 2719890 w 4452260"/>
                <a:gd name="connsiteY89" fmla="*/ 0 h 1068867"/>
                <a:gd name="connsiteX90" fmla="*/ 2831360 w 4452260"/>
                <a:gd name="connsiteY90" fmla="*/ 0 h 1068867"/>
                <a:gd name="connsiteX91" fmla="*/ 2833086 w 4452260"/>
                <a:gd name="connsiteY91" fmla="*/ 0 h 1068867"/>
                <a:gd name="connsiteX92" fmla="*/ 2866087 w 4452260"/>
                <a:gd name="connsiteY92" fmla="*/ 0 h 1068867"/>
                <a:gd name="connsiteX93" fmla="*/ 2918659 w 4452260"/>
                <a:gd name="connsiteY93" fmla="*/ 0 h 1068867"/>
                <a:gd name="connsiteX94" fmla="*/ 2919896 w 4452260"/>
                <a:gd name="connsiteY94" fmla="*/ 0 h 1068867"/>
                <a:gd name="connsiteX95" fmla="*/ 2920383 w 4452260"/>
                <a:gd name="connsiteY95" fmla="*/ 0 h 1068867"/>
                <a:gd name="connsiteX96" fmla="*/ 2977177 w 4452260"/>
                <a:gd name="connsiteY96" fmla="*/ 0 h 1068867"/>
                <a:gd name="connsiteX97" fmla="*/ 2978902 w 4452260"/>
                <a:gd name="connsiteY97" fmla="*/ 0 h 1068867"/>
                <a:gd name="connsiteX98" fmla="*/ 3012671 w 4452260"/>
                <a:gd name="connsiteY98" fmla="*/ 0 h 1068867"/>
                <a:gd name="connsiteX99" fmla="*/ 3014397 w 4452260"/>
                <a:gd name="connsiteY99" fmla="*/ 0 h 1068867"/>
                <a:gd name="connsiteX100" fmla="*/ 3028211 w 4452260"/>
                <a:gd name="connsiteY100" fmla="*/ 0 h 1068867"/>
                <a:gd name="connsiteX101" fmla="*/ 3030899 w 4452260"/>
                <a:gd name="connsiteY101" fmla="*/ 0 h 1068867"/>
                <a:gd name="connsiteX102" fmla="*/ 3032624 w 4452260"/>
                <a:gd name="connsiteY102" fmla="*/ 0 h 1068867"/>
                <a:gd name="connsiteX103" fmla="*/ 3038573 w 4452260"/>
                <a:gd name="connsiteY103" fmla="*/ 0 h 1068867"/>
                <a:gd name="connsiteX104" fmla="*/ 3040298 w 4452260"/>
                <a:gd name="connsiteY104" fmla="*/ 0 h 1068867"/>
                <a:gd name="connsiteX105" fmla="*/ 3082021 w 4452260"/>
                <a:gd name="connsiteY105" fmla="*/ 0 h 1068867"/>
                <a:gd name="connsiteX106" fmla="*/ 3150044 w 4452260"/>
                <a:gd name="connsiteY106" fmla="*/ 0 h 1068867"/>
                <a:gd name="connsiteX107" fmla="*/ 3218441 w 4452260"/>
                <a:gd name="connsiteY107" fmla="*/ 0 h 1068867"/>
                <a:gd name="connsiteX108" fmla="*/ 3236855 w 4452260"/>
                <a:gd name="connsiteY108" fmla="*/ 0 h 1068867"/>
                <a:gd name="connsiteX109" fmla="*/ 3269839 w 4452260"/>
                <a:gd name="connsiteY109" fmla="*/ 0 h 1068867"/>
                <a:gd name="connsiteX110" fmla="*/ 3272250 w 4452260"/>
                <a:gd name="connsiteY110" fmla="*/ 0 h 1068867"/>
                <a:gd name="connsiteX111" fmla="*/ 3320378 w 4452260"/>
                <a:gd name="connsiteY111" fmla="*/ 0 h 1068867"/>
                <a:gd name="connsiteX112" fmla="*/ 3346330 w 4452260"/>
                <a:gd name="connsiteY112" fmla="*/ 0 h 1068867"/>
                <a:gd name="connsiteX113" fmla="*/ 3357257 w 4452260"/>
                <a:gd name="connsiteY113" fmla="*/ 0 h 1068867"/>
                <a:gd name="connsiteX114" fmla="*/ 3369936 w 4452260"/>
                <a:gd name="connsiteY114" fmla="*/ 0 h 1068867"/>
                <a:gd name="connsiteX115" fmla="*/ 3398980 w 4452260"/>
                <a:gd name="connsiteY115" fmla="*/ 0 h 1068867"/>
                <a:gd name="connsiteX116" fmla="*/ 3405925 w 4452260"/>
                <a:gd name="connsiteY116" fmla="*/ 0 h 1068867"/>
                <a:gd name="connsiteX117" fmla="*/ 3411066 w 4452260"/>
                <a:gd name="connsiteY117" fmla="*/ 0 h 1068867"/>
                <a:gd name="connsiteX118" fmla="*/ 3520813 w 4452260"/>
                <a:gd name="connsiteY118" fmla="*/ 0 h 1068867"/>
                <a:gd name="connsiteX119" fmla="*/ 3607623 w 4452260"/>
                <a:gd name="connsiteY119" fmla="*/ 0 h 1068867"/>
                <a:gd name="connsiteX120" fmla="*/ 3608111 w 4452260"/>
                <a:gd name="connsiteY120" fmla="*/ 0 h 1068867"/>
                <a:gd name="connsiteX121" fmla="*/ 3666629 w 4452260"/>
                <a:gd name="connsiteY121" fmla="*/ 0 h 1068867"/>
                <a:gd name="connsiteX122" fmla="*/ 3702124 w 4452260"/>
                <a:gd name="connsiteY122" fmla="*/ 0 h 1068867"/>
                <a:gd name="connsiteX123" fmla="*/ 3720351 w 4452260"/>
                <a:gd name="connsiteY123" fmla="*/ 0 h 1068867"/>
                <a:gd name="connsiteX124" fmla="*/ 3728025 w 4452260"/>
                <a:gd name="connsiteY124" fmla="*/ 0 h 1068867"/>
                <a:gd name="connsiteX125" fmla="*/ 3769748 w 4452260"/>
                <a:gd name="connsiteY125" fmla="*/ 0 h 1068867"/>
                <a:gd name="connsiteX126" fmla="*/ 4098793 w 4452260"/>
                <a:gd name="connsiteY126" fmla="*/ 0 h 1068867"/>
                <a:gd name="connsiteX127" fmla="*/ 4193519 w 4452260"/>
                <a:gd name="connsiteY127" fmla="*/ 54408 h 1068867"/>
                <a:gd name="connsiteX128" fmla="*/ 4439104 w 4452260"/>
                <a:gd name="connsiteY128" fmla="*/ 480025 h 1068867"/>
                <a:gd name="connsiteX129" fmla="*/ 4439104 w 4452260"/>
                <a:gd name="connsiteY129" fmla="*/ 588843 h 1068867"/>
                <a:gd name="connsiteX130" fmla="*/ 4193519 w 4452260"/>
                <a:gd name="connsiteY130" fmla="*/ 1014459 h 1068867"/>
                <a:gd name="connsiteX131" fmla="*/ 4098793 w 4452260"/>
                <a:gd name="connsiteY131" fmla="*/ 1068867 h 1068867"/>
                <a:gd name="connsiteX132" fmla="*/ 3728025 w 4452260"/>
                <a:gd name="connsiteY132" fmla="*/ 1068867 h 1068867"/>
                <a:gd name="connsiteX133" fmla="*/ 3607623 w 4452260"/>
                <a:gd name="connsiteY133" fmla="*/ 1068867 h 1068867"/>
                <a:gd name="connsiteX134" fmla="*/ 3411066 w 4452260"/>
                <a:gd name="connsiteY134" fmla="*/ 1068867 h 1068867"/>
                <a:gd name="connsiteX135" fmla="*/ 3357257 w 4452260"/>
                <a:gd name="connsiteY135" fmla="*/ 1068867 h 1068867"/>
                <a:gd name="connsiteX136" fmla="*/ 3236855 w 4452260"/>
                <a:gd name="connsiteY136" fmla="*/ 1068867 h 1068867"/>
                <a:gd name="connsiteX137" fmla="*/ 3040298 w 4452260"/>
                <a:gd name="connsiteY137" fmla="*/ 1068867 h 1068867"/>
                <a:gd name="connsiteX138" fmla="*/ 3038573 w 4452260"/>
                <a:gd name="connsiteY138" fmla="*/ 1068867 h 1068867"/>
                <a:gd name="connsiteX139" fmla="*/ 2919896 w 4452260"/>
                <a:gd name="connsiteY139" fmla="*/ 1068867 h 1068867"/>
                <a:gd name="connsiteX140" fmla="*/ 2866087 w 4452260"/>
                <a:gd name="connsiteY140" fmla="*/ 1068867 h 1068867"/>
                <a:gd name="connsiteX141" fmla="*/ 2719890 w 4452260"/>
                <a:gd name="connsiteY141" fmla="*/ 1068867 h 1068867"/>
                <a:gd name="connsiteX142" fmla="*/ 2669530 w 4452260"/>
                <a:gd name="connsiteY142" fmla="*/ 1068867 h 1068867"/>
                <a:gd name="connsiteX143" fmla="*/ 2549127 w 4452260"/>
                <a:gd name="connsiteY143" fmla="*/ 1068867 h 1068867"/>
                <a:gd name="connsiteX144" fmla="*/ 2547403 w 4452260"/>
                <a:gd name="connsiteY144" fmla="*/ 1068867 h 1068867"/>
                <a:gd name="connsiteX145" fmla="*/ 2350846 w 4452260"/>
                <a:gd name="connsiteY145" fmla="*/ 1068867 h 1068867"/>
                <a:gd name="connsiteX146" fmla="*/ 2349122 w 4452260"/>
                <a:gd name="connsiteY146" fmla="*/ 1068867 h 1068867"/>
                <a:gd name="connsiteX147" fmla="*/ 2228719 w 4452260"/>
                <a:gd name="connsiteY147" fmla="*/ 1068867 h 1068867"/>
                <a:gd name="connsiteX148" fmla="*/ 2178359 w 4452260"/>
                <a:gd name="connsiteY148" fmla="*/ 1068867 h 1068867"/>
                <a:gd name="connsiteX149" fmla="*/ 2032162 w 4452260"/>
                <a:gd name="connsiteY149" fmla="*/ 1068867 h 1068867"/>
                <a:gd name="connsiteX150" fmla="*/ 1978354 w 4452260"/>
                <a:gd name="connsiteY150" fmla="*/ 1068867 h 1068867"/>
                <a:gd name="connsiteX151" fmla="*/ 1859676 w 4452260"/>
                <a:gd name="connsiteY151" fmla="*/ 1068867 h 1068867"/>
                <a:gd name="connsiteX152" fmla="*/ 1857951 w 4452260"/>
                <a:gd name="connsiteY152" fmla="*/ 1068867 h 1068867"/>
                <a:gd name="connsiteX153" fmla="*/ 1826599 w 4452260"/>
                <a:gd name="connsiteY153" fmla="*/ 1068867 h 1068867"/>
                <a:gd name="connsiteX154" fmla="*/ 1661394 w 4452260"/>
                <a:gd name="connsiteY154" fmla="*/ 1068867 h 1068867"/>
                <a:gd name="connsiteX155" fmla="*/ 1540992 w 4452260"/>
                <a:gd name="connsiteY155" fmla="*/ 1068867 h 1068867"/>
                <a:gd name="connsiteX156" fmla="*/ 1531708 w 4452260"/>
                <a:gd name="connsiteY156" fmla="*/ 1068867 h 1068867"/>
                <a:gd name="connsiteX157" fmla="*/ 1487183 w 4452260"/>
                <a:gd name="connsiteY157" fmla="*/ 1068867 h 1068867"/>
                <a:gd name="connsiteX158" fmla="*/ 1335428 w 4452260"/>
                <a:gd name="connsiteY158" fmla="*/ 1068867 h 1068867"/>
                <a:gd name="connsiteX159" fmla="*/ 1290626 w 4452260"/>
                <a:gd name="connsiteY159" fmla="*/ 1068867 h 1068867"/>
                <a:gd name="connsiteX160" fmla="*/ 1170224 w 4452260"/>
                <a:gd name="connsiteY160" fmla="*/ 1068867 h 1068867"/>
                <a:gd name="connsiteX161" fmla="*/ 1138871 w 4452260"/>
                <a:gd name="connsiteY161" fmla="*/ 1068867 h 1068867"/>
                <a:gd name="connsiteX162" fmla="*/ 1040537 w 4452260"/>
                <a:gd name="connsiteY162" fmla="*/ 1068867 h 1068867"/>
                <a:gd name="connsiteX163" fmla="*/ 843980 w 4452260"/>
                <a:gd name="connsiteY163" fmla="*/ 1068867 h 1068867"/>
                <a:gd name="connsiteX164" fmla="*/ 799455 w 4452260"/>
                <a:gd name="connsiteY164" fmla="*/ 1068867 h 1068867"/>
                <a:gd name="connsiteX165" fmla="*/ 647700 w 4452260"/>
                <a:gd name="connsiteY165" fmla="*/ 1068867 h 1068867"/>
                <a:gd name="connsiteX166" fmla="*/ 352810 w 4452260"/>
                <a:gd name="connsiteY166" fmla="*/ 1068867 h 1068867"/>
                <a:gd name="connsiteX167" fmla="*/ 258084 w 4452260"/>
                <a:gd name="connsiteY167" fmla="*/ 1014459 h 1068867"/>
                <a:gd name="connsiteX168" fmla="*/ 12498 w 4452260"/>
                <a:gd name="connsiteY168" fmla="*/ 588843 h 1068867"/>
                <a:gd name="connsiteX169" fmla="*/ 12498 w 4452260"/>
                <a:gd name="connsiteY169" fmla="*/ 480025 h 1068867"/>
                <a:gd name="connsiteX170" fmla="*/ 258084 w 4452260"/>
                <a:gd name="connsiteY170" fmla="*/ 54408 h 1068867"/>
                <a:gd name="connsiteX171" fmla="*/ 352810 w 4452260"/>
                <a:gd name="connsiteY171" fmla="*/ 0 h 1068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</a:cxnLst>
              <a:rect l="l" t="t" r="r" b="b"/>
              <a:pathLst>
                <a:path w="4452260" h="1068867">
                  <a:moveTo>
                    <a:pt x="352810" y="0"/>
                  </a:moveTo>
                  <a:cubicBezTo>
                    <a:pt x="475602" y="0"/>
                    <a:pt x="567696" y="0"/>
                    <a:pt x="636768" y="0"/>
                  </a:cubicBezTo>
                  <a:lnTo>
                    <a:pt x="647700" y="0"/>
                  </a:lnTo>
                  <a:lnTo>
                    <a:pt x="724065" y="0"/>
                  </a:lnTo>
                  <a:cubicBezTo>
                    <a:pt x="748048" y="0"/>
                    <a:pt x="767235" y="0"/>
                    <a:pt x="782584" y="0"/>
                  </a:cubicBezTo>
                  <a:lnTo>
                    <a:pt x="799455" y="0"/>
                  </a:lnTo>
                  <a:lnTo>
                    <a:pt x="809825" y="0"/>
                  </a:lnTo>
                  <a:lnTo>
                    <a:pt x="818078" y="0"/>
                  </a:lnTo>
                  <a:cubicBezTo>
                    <a:pt x="843980" y="0"/>
                    <a:pt x="843980" y="0"/>
                    <a:pt x="843980" y="0"/>
                  </a:cubicBezTo>
                  <a:lnTo>
                    <a:pt x="931658" y="0"/>
                  </a:lnTo>
                  <a:lnTo>
                    <a:pt x="961580" y="0"/>
                  </a:lnTo>
                  <a:lnTo>
                    <a:pt x="1000055" y="0"/>
                  </a:lnTo>
                  <a:lnTo>
                    <a:pt x="1040537" y="0"/>
                  </a:lnTo>
                  <a:lnTo>
                    <a:pt x="1051453" y="0"/>
                  </a:lnTo>
                  <a:lnTo>
                    <a:pt x="1083414" y="0"/>
                  </a:lnTo>
                  <a:lnTo>
                    <a:pt x="1112969" y="0"/>
                  </a:lnTo>
                  <a:cubicBezTo>
                    <a:pt x="1138871" y="0"/>
                    <a:pt x="1138871" y="0"/>
                    <a:pt x="1138871" y="0"/>
                  </a:cubicBezTo>
                  <a:lnTo>
                    <a:pt x="1170224" y="0"/>
                  </a:lnTo>
                  <a:lnTo>
                    <a:pt x="1170711" y="0"/>
                  </a:lnTo>
                  <a:lnTo>
                    <a:pt x="1202662" y="0"/>
                  </a:lnTo>
                  <a:lnTo>
                    <a:pt x="1240037" y="0"/>
                  </a:lnTo>
                  <a:cubicBezTo>
                    <a:pt x="1290626" y="0"/>
                    <a:pt x="1290626" y="0"/>
                    <a:pt x="1290626" y="0"/>
                  </a:cubicBezTo>
                  <a:lnTo>
                    <a:pt x="1324496" y="0"/>
                  </a:lnTo>
                  <a:lnTo>
                    <a:pt x="1332348" y="0"/>
                  </a:lnTo>
                  <a:lnTo>
                    <a:pt x="1335428" y="0"/>
                  </a:lnTo>
                  <a:lnTo>
                    <a:pt x="1411793" y="0"/>
                  </a:lnTo>
                  <a:lnTo>
                    <a:pt x="1454182" y="0"/>
                  </a:lnTo>
                  <a:lnTo>
                    <a:pt x="1470312" y="0"/>
                  </a:lnTo>
                  <a:lnTo>
                    <a:pt x="1487183" y="0"/>
                  </a:lnTo>
                  <a:lnTo>
                    <a:pt x="1497552" y="0"/>
                  </a:lnTo>
                  <a:lnTo>
                    <a:pt x="1505806" y="0"/>
                  </a:lnTo>
                  <a:lnTo>
                    <a:pt x="1528471" y="0"/>
                  </a:lnTo>
                  <a:lnTo>
                    <a:pt x="1531708" y="0"/>
                  </a:lnTo>
                  <a:lnTo>
                    <a:pt x="1540992" y="0"/>
                  </a:lnTo>
                  <a:lnTo>
                    <a:pt x="1541479" y="0"/>
                  </a:lnTo>
                  <a:lnTo>
                    <a:pt x="1599998" y="0"/>
                  </a:lnTo>
                  <a:lnTo>
                    <a:pt x="1619386" y="0"/>
                  </a:lnTo>
                  <a:lnTo>
                    <a:pt x="1635492" y="0"/>
                  </a:lnTo>
                  <a:lnTo>
                    <a:pt x="1649308" y="0"/>
                  </a:lnTo>
                  <a:lnTo>
                    <a:pt x="1653720" y="0"/>
                  </a:lnTo>
                  <a:lnTo>
                    <a:pt x="1661394" y="0"/>
                  </a:lnTo>
                  <a:lnTo>
                    <a:pt x="1687782" y="0"/>
                  </a:lnTo>
                  <a:lnTo>
                    <a:pt x="1703116" y="0"/>
                  </a:lnTo>
                  <a:lnTo>
                    <a:pt x="1739181" y="0"/>
                  </a:lnTo>
                  <a:lnTo>
                    <a:pt x="1771141" y="0"/>
                  </a:lnTo>
                  <a:lnTo>
                    <a:pt x="1800697" y="0"/>
                  </a:lnTo>
                  <a:lnTo>
                    <a:pt x="1811727" y="0"/>
                  </a:lnTo>
                  <a:lnTo>
                    <a:pt x="1823361" y="0"/>
                  </a:lnTo>
                  <a:lnTo>
                    <a:pt x="1826599" y="0"/>
                  </a:lnTo>
                  <a:lnTo>
                    <a:pt x="1857951" y="0"/>
                  </a:lnTo>
                  <a:lnTo>
                    <a:pt x="1858439" y="0"/>
                  </a:lnTo>
                  <a:lnTo>
                    <a:pt x="1859676" y="0"/>
                  </a:lnTo>
                  <a:lnTo>
                    <a:pt x="1893346" y="0"/>
                  </a:lnTo>
                  <a:lnTo>
                    <a:pt x="1927765" y="0"/>
                  </a:lnTo>
                  <a:lnTo>
                    <a:pt x="1963365" y="0"/>
                  </a:lnTo>
                  <a:lnTo>
                    <a:pt x="1978354" y="0"/>
                  </a:lnTo>
                  <a:lnTo>
                    <a:pt x="1991032" y="0"/>
                  </a:lnTo>
                  <a:lnTo>
                    <a:pt x="2020076" y="0"/>
                  </a:lnTo>
                  <a:lnTo>
                    <a:pt x="2021800" y="0"/>
                  </a:lnTo>
                  <a:lnTo>
                    <a:pt x="2027021" y="0"/>
                  </a:lnTo>
                  <a:cubicBezTo>
                    <a:pt x="2032162" y="0"/>
                    <a:pt x="2032162" y="0"/>
                    <a:pt x="2032162" y="0"/>
                  </a:cubicBezTo>
                  <a:lnTo>
                    <a:pt x="2141909" y="0"/>
                  </a:lnTo>
                  <a:lnTo>
                    <a:pt x="2143633" y="0"/>
                  </a:lnTo>
                  <a:lnTo>
                    <a:pt x="2178359" y="0"/>
                  </a:lnTo>
                  <a:lnTo>
                    <a:pt x="2228719" y="0"/>
                  </a:lnTo>
                  <a:lnTo>
                    <a:pt x="2229207" y="0"/>
                  </a:lnTo>
                  <a:lnTo>
                    <a:pt x="2230931" y="0"/>
                  </a:lnTo>
                  <a:lnTo>
                    <a:pt x="2287725" y="0"/>
                  </a:lnTo>
                  <a:lnTo>
                    <a:pt x="2289450" y="0"/>
                  </a:lnTo>
                  <a:lnTo>
                    <a:pt x="2323220" y="0"/>
                  </a:lnTo>
                  <a:lnTo>
                    <a:pt x="2324944" y="0"/>
                  </a:lnTo>
                  <a:lnTo>
                    <a:pt x="2340483" y="0"/>
                  </a:lnTo>
                  <a:lnTo>
                    <a:pt x="2341447" y="0"/>
                  </a:lnTo>
                  <a:lnTo>
                    <a:pt x="2343172" y="0"/>
                  </a:lnTo>
                  <a:lnTo>
                    <a:pt x="2349122" y="0"/>
                  </a:lnTo>
                  <a:lnTo>
                    <a:pt x="2350846" y="0"/>
                  </a:lnTo>
                  <a:lnTo>
                    <a:pt x="2390844" y="0"/>
                  </a:lnTo>
                  <a:lnTo>
                    <a:pt x="2462317" y="0"/>
                  </a:lnTo>
                  <a:lnTo>
                    <a:pt x="2499455" y="0"/>
                  </a:lnTo>
                  <a:lnTo>
                    <a:pt x="2530713" y="0"/>
                  </a:lnTo>
                  <a:lnTo>
                    <a:pt x="2547403" y="0"/>
                  </a:lnTo>
                  <a:lnTo>
                    <a:pt x="2549127" y="0"/>
                  </a:lnTo>
                  <a:lnTo>
                    <a:pt x="2581074" y="0"/>
                  </a:lnTo>
                  <a:lnTo>
                    <a:pt x="2582112" y="0"/>
                  </a:lnTo>
                  <a:cubicBezTo>
                    <a:pt x="2669530" y="0"/>
                    <a:pt x="2669530" y="0"/>
                    <a:pt x="2669530" y="0"/>
                  </a:cubicBezTo>
                  <a:lnTo>
                    <a:pt x="2678759" y="0"/>
                  </a:lnTo>
                  <a:lnTo>
                    <a:pt x="2709527" y="0"/>
                  </a:lnTo>
                  <a:lnTo>
                    <a:pt x="2711252" y="0"/>
                  </a:lnTo>
                  <a:lnTo>
                    <a:pt x="2714748" y="0"/>
                  </a:lnTo>
                  <a:lnTo>
                    <a:pt x="2719890" y="0"/>
                  </a:lnTo>
                  <a:lnTo>
                    <a:pt x="2831360" y="0"/>
                  </a:lnTo>
                  <a:lnTo>
                    <a:pt x="2833086" y="0"/>
                  </a:lnTo>
                  <a:lnTo>
                    <a:pt x="2866087" y="0"/>
                  </a:lnTo>
                  <a:lnTo>
                    <a:pt x="2918659" y="0"/>
                  </a:lnTo>
                  <a:lnTo>
                    <a:pt x="2919896" y="0"/>
                  </a:lnTo>
                  <a:lnTo>
                    <a:pt x="2920383" y="0"/>
                  </a:lnTo>
                  <a:lnTo>
                    <a:pt x="2977177" y="0"/>
                  </a:lnTo>
                  <a:lnTo>
                    <a:pt x="2978902" y="0"/>
                  </a:lnTo>
                  <a:lnTo>
                    <a:pt x="3012671" y="0"/>
                  </a:lnTo>
                  <a:lnTo>
                    <a:pt x="3014397" y="0"/>
                  </a:lnTo>
                  <a:lnTo>
                    <a:pt x="3028211" y="0"/>
                  </a:lnTo>
                  <a:lnTo>
                    <a:pt x="3030899" y="0"/>
                  </a:lnTo>
                  <a:lnTo>
                    <a:pt x="3032624" y="0"/>
                  </a:lnTo>
                  <a:lnTo>
                    <a:pt x="3038573" y="0"/>
                  </a:lnTo>
                  <a:lnTo>
                    <a:pt x="3040298" y="0"/>
                  </a:lnTo>
                  <a:lnTo>
                    <a:pt x="3082021" y="0"/>
                  </a:lnTo>
                  <a:lnTo>
                    <a:pt x="3150044" y="0"/>
                  </a:lnTo>
                  <a:lnTo>
                    <a:pt x="3218441" y="0"/>
                  </a:lnTo>
                  <a:lnTo>
                    <a:pt x="3236855" y="0"/>
                  </a:lnTo>
                  <a:lnTo>
                    <a:pt x="3269839" y="0"/>
                  </a:lnTo>
                  <a:lnTo>
                    <a:pt x="3272250" y="0"/>
                  </a:lnTo>
                  <a:lnTo>
                    <a:pt x="3320378" y="0"/>
                  </a:lnTo>
                  <a:lnTo>
                    <a:pt x="3346330" y="0"/>
                  </a:lnTo>
                  <a:lnTo>
                    <a:pt x="3357257" y="0"/>
                  </a:lnTo>
                  <a:lnTo>
                    <a:pt x="3369936" y="0"/>
                  </a:lnTo>
                  <a:lnTo>
                    <a:pt x="3398980" y="0"/>
                  </a:lnTo>
                  <a:lnTo>
                    <a:pt x="3405925" y="0"/>
                  </a:lnTo>
                  <a:cubicBezTo>
                    <a:pt x="3411066" y="0"/>
                    <a:pt x="3411066" y="0"/>
                    <a:pt x="3411066" y="0"/>
                  </a:cubicBezTo>
                  <a:lnTo>
                    <a:pt x="3520813" y="0"/>
                  </a:lnTo>
                  <a:lnTo>
                    <a:pt x="3607623" y="0"/>
                  </a:lnTo>
                  <a:lnTo>
                    <a:pt x="3608111" y="0"/>
                  </a:lnTo>
                  <a:lnTo>
                    <a:pt x="3666629" y="0"/>
                  </a:lnTo>
                  <a:lnTo>
                    <a:pt x="3702124" y="0"/>
                  </a:lnTo>
                  <a:lnTo>
                    <a:pt x="3720351" y="0"/>
                  </a:lnTo>
                  <a:lnTo>
                    <a:pt x="3728025" y="0"/>
                  </a:lnTo>
                  <a:lnTo>
                    <a:pt x="3769748" y="0"/>
                  </a:lnTo>
                  <a:cubicBezTo>
                    <a:pt x="4098793" y="0"/>
                    <a:pt x="4098793" y="0"/>
                    <a:pt x="4098793" y="0"/>
                  </a:cubicBezTo>
                  <a:cubicBezTo>
                    <a:pt x="4133877" y="0"/>
                    <a:pt x="4175977" y="24572"/>
                    <a:pt x="4193519" y="54408"/>
                  </a:cubicBezTo>
                  <a:cubicBezTo>
                    <a:pt x="4439104" y="480025"/>
                    <a:pt x="4439104" y="480025"/>
                    <a:pt x="4439104" y="480025"/>
                  </a:cubicBezTo>
                  <a:cubicBezTo>
                    <a:pt x="4456646" y="509862"/>
                    <a:pt x="4456646" y="559005"/>
                    <a:pt x="4439104" y="588843"/>
                  </a:cubicBezTo>
                  <a:cubicBezTo>
                    <a:pt x="4193519" y="1014459"/>
                    <a:pt x="4193519" y="1014459"/>
                    <a:pt x="4193519" y="1014459"/>
                  </a:cubicBezTo>
                  <a:cubicBezTo>
                    <a:pt x="4175977" y="1044295"/>
                    <a:pt x="4133877" y="1068867"/>
                    <a:pt x="4098793" y="1068867"/>
                  </a:cubicBezTo>
                  <a:lnTo>
                    <a:pt x="3728025" y="1068867"/>
                  </a:lnTo>
                  <a:lnTo>
                    <a:pt x="3607623" y="1068867"/>
                  </a:lnTo>
                  <a:lnTo>
                    <a:pt x="3411066" y="1068867"/>
                  </a:lnTo>
                  <a:lnTo>
                    <a:pt x="3357257" y="1068867"/>
                  </a:lnTo>
                  <a:lnTo>
                    <a:pt x="3236855" y="1068867"/>
                  </a:lnTo>
                  <a:lnTo>
                    <a:pt x="3040298" y="1068867"/>
                  </a:lnTo>
                  <a:lnTo>
                    <a:pt x="3038573" y="1068867"/>
                  </a:lnTo>
                  <a:lnTo>
                    <a:pt x="2919896" y="1068867"/>
                  </a:lnTo>
                  <a:lnTo>
                    <a:pt x="2866087" y="1068867"/>
                  </a:lnTo>
                  <a:lnTo>
                    <a:pt x="2719890" y="1068867"/>
                  </a:lnTo>
                  <a:lnTo>
                    <a:pt x="2669530" y="1068867"/>
                  </a:lnTo>
                  <a:lnTo>
                    <a:pt x="2549127" y="1068867"/>
                  </a:lnTo>
                  <a:lnTo>
                    <a:pt x="2547403" y="1068867"/>
                  </a:lnTo>
                  <a:lnTo>
                    <a:pt x="2350846" y="1068867"/>
                  </a:lnTo>
                  <a:lnTo>
                    <a:pt x="2349122" y="1068867"/>
                  </a:lnTo>
                  <a:lnTo>
                    <a:pt x="2228719" y="1068867"/>
                  </a:lnTo>
                  <a:lnTo>
                    <a:pt x="2178359" y="1068867"/>
                  </a:lnTo>
                  <a:lnTo>
                    <a:pt x="2032162" y="1068867"/>
                  </a:lnTo>
                  <a:lnTo>
                    <a:pt x="1978354" y="1068867"/>
                  </a:lnTo>
                  <a:lnTo>
                    <a:pt x="1859676" y="1068867"/>
                  </a:lnTo>
                  <a:lnTo>
                    <a:pt x="1857951" y="1068867"/>
                  </a:lnTo>
                  <a:lnTo>
                    <a:pt x="1826599" y="1068867"/>
                  </a:lnTo>
                  <a:lnTo>
                    <a:pt x="1661394" y="1068867"/>
                  </a:lnTo>
                  <a:lnTo>
                    <a:pt x="1540992" y="1068867"/>
                  </a:lnTo>
                  <a:lnTo>
                    <a:pt x="1531708" y="1068867"/>
                  </a:lnTo>
                  <a:lnTo>
                    <a:pt x="1487183" y="1068867"/>
                  </a:lnTo>
                  <a:lnTo>
                    <a:pt x="1335428" y="1068867"/>
                  </a:lnTo>
                  <a:lnTo>
                    <a:pt x="1290626" y="1068867"/>
                  </a:lnTo>
                  <a:lnTo>
                    <a:pt x="1170224" y="1068867"/>
                  </a:lnTo>
                  <a:lnTo>
                    <a:pt x="1138871" y="1068867"/>
                  </a:lnTo>
                  <a:lnTo>
                    <a:pt x="1040537" y="1068867"/>
                  </a:lnTo>
                  <a:lnTo>
                    <a:pt x="843980" y="1068867"/>
                  </a:lnTo>
                  <a:lnTo>
                    <a:pt x="799455" y="1068867"/>
                  </a:lnTo>
                  <a:lnTo>
                    <a:pt x="647700" y="1068867"/>
                  </a:lnTo>
                  <a:lnTo>
                    <a:pt x="352810" y="1068867"/>
                  </a:lnTo>
                  <a:cubicBezTo>
                    <a:pt x="318603" y="1068867"/>
                    <a:pt x="275626" y="1044295"/>
                    <a:pt x="258084" y="1014459"/>
                  </a:cubicBezTo>
                  <a:cubicBezTo>
                    <a:pt x="12498" y="588843"/>
                    <a:pt x="12498" y="588843"/>
                    <a:pt x="12498" y="588843"/>
                  </a:cubicBezTo>
                  <a:cubicBezTo>
                    <a:pt x="-4166" y="559005"/>
                    <a:pt x="-4166" y="509862"/>
                    <a:pt x="12498" y="480025"/>
                  </a:cubicBezTo>
                  <a:cubicBezTo>
                    <a:pt x="258084" y="54408"/>
                    <a:pt x="258084" y="54408"/>
                    <a:pt x="258084" y="54408"/>
                  </a:cubicBezTo>
                  <a:cubicBezTo>
                    <a:pt x="275626" y="24572"/>
                    <a:pt x="318603" y="0"/>
                    <a:pt x="352810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95000"/>
                  </a:schemeClr>
                </a:gs>
                <a:gs pos="0">
                  <a:srgbClr val="D3D3D3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35" name="任意多边形 34"/>
            <p:cNvSpPr>
              <a:spLocks/>
            </p:cNvSpPr>
            <p:nvPr/>
          </p:nvSpPr>
          <p:spPr bwMode="auto">
            <a:xfrm>
              <a:off x="1010779" y="325868"/>
              <a:ext cx="2628449" cy="527848"/>
            </a:xfrm>
            <a:custGeom>
              <a:avLst/>
              <a:gdLst>
                <a:gd name="connsiteX0" fmla="*/ 305125 w 4603109"/>
                <a:gd name="connsiteY0" fmla="*/ 0 h 924402"/>
                <a:gd name="connsiteX1" fmla="*/ 432894 w 4603109"/>
                <a:gd name="connsiteY1" fmla="*/ 0 h 924402"/>
                <a:gd name="connsiteX2" fmla="*/ 445336 w 4603109"/>
                <a:gd name="connsiteY2" fmla="*/ 0 h 924402"/>
                <a:gd name="connsiteX3" fmla="*/ 550703 w 4603109"/>
                <a:gd name="connsiteY3" fmla="*/ 0 h 924402"/>
                <a:gd name="connsiteX4" fmla="*/ 560158 w 4603109"/>
                <a:gd name="connsiteY4" fmla="*/ 0 h 924402"/>
                <a:gd name="connsiteX5" fmla="*/ 573105 w 4603109"/>
                <a:gd name="connsiteY5" fmla="*/ 0 h 924402"/>
                <a:gd name="connsiteX6" fmla="*/ 626202 w 4603109"/>
                <a:gd name="connsiteY6" fmla="*/ 0 h 924402"/>
                <a:gd name="connsiteX7" fmla="*/ 676811 w 4603109"/>
                <a:gd name="connsiteY7" fmla="*/ 0 h 924402"/>
                <a:gd name="connsiteX8" fmla="*/ 678472 w 4603109"/>
                <a:gd name="connsiteY8" fmla="*/ 0 h 924402"/>
                <a:gd name="connsiteX9" fmla="*/ 687927 w 4603109"/>
                <a:gd name="connsiteY9" fmla="*/ 0 h 924402"/>
                <a:gd name="connsiteX10" fmla="*/ 691402 w 4603109"/>
                <a:gd name="connsiteY10" fmla="*/ 0 h 924402"/>
                <a:gd name="connsiteX11" fmla="*/ 700371 w 4603109"/>
                <a:gd name="connsiteY11" fmla="*/ 0 h 924402"/>
                <a:gd name="connsiteX12" fmla="*/ 707508 w 4603109"/>
                <a:gd name="connsiteY12" fmla="*/ 0 h 924402"/>
                <a:gd name="connsiteX13" fmla="*/ 729909 w 4603109"/>
                <a:gd name="connsiteY13" fmla="*/ 0 h 924402"/>
                <a:gd name="connsiteX14" fmla="*/ 753971 w 4603109"/>
                <a:gd name="connsiteY14" fmla="*/ 0 h 924402"/>
                <a:gd name="connsiteX15" fmla="*/ 804580 w 4603109"/>
                <a:gd name="connsiteY15" fmla="*/ 0 h 924402"/>
                <a:gd name="connsiteX16" fmla="*/ 805737 w 4603109"/>
                <a:gd name="connsiteY16" fmla="*/ 0 h 924402"/>
                <a:gd name="connsiteX17" fmla="*/ 819171 w 4603109"/>
                <a:gd name="connsiteY17" fmla="*/ 0 h 924402"/>
                <a:gd name="connsiteX18" fmla="*/ 828140 w 4603109"/>
                <a:gd name="connsiteY18" fmla="*/ 0 h 924402"/>
                <a:gd name="connsiteX19" fmla="*/ 831615 w 4603109"/>
                <a:gd name="connsiteY19" fmla="*/ 0 h 924402"/>
                <a:gd name="connsiteX20" fmla="*/ 835277 w 4603109"/>
                <a:gd name="connsiteY20" fmla="*/ 0 h 924402"/>
                <a:gd name="connsiteX21" fmla="*/ 857678 w 4603109"/>
                <a:gd name="connsiteY21" fmla="*/ 0 h 924402"/>
                <a:gd name="connsiteX22" fmla="*/ 864889 w 4603109"/>
                <a:gd name="connsiteY22" fmla="*/ 0 h 924402"/>
                <a:gd name="connsiteX23" fmla="*/ 899900 w 4603109"/>
                <a:gd name="connsiteY23" fmla="*/ 0 h 924402"/>
                <a:gd name="connsiteX24" fmla="*/ 909341 w 4603109"/>
                <a:gd name="connsiteY24" fmla="*/ 0 h 924402"/>
                <a:gd name="connsiteX25" fmla="*/ 929965 w 4603109"/>
                <a:gd name="connsiteY25" fmla="*/ 0 h 924402"/>
                <a:gd name="connsiteX26" fmla="*/ 933506 w 4603109"/>
                <a:gd name="connsiteY26" fmla="*/ 0 h 924402"/>
                <a:gd name="connsiteX27" fmla="*/ 936982 w 4603109"/>
                <a:gd name="connsiteY27" fmla="*/ 0 h 924402"/>
                <a:gd name="connsiteX28" fmla="*/ 959384 w 4603109"/>
                <a:gd name="connsiteY28" fmla="*/ 0 h 924402"/>
                <a:gd name="connsiteX29" fmla="*/ 962542 w 4603109"/>
                <a:gd name="connsiteY29" fmla="*/ 0 h 924402"/>
                <a:gd name="connsiteX30" fmla="*/ 984943 w 4603109"/>
                <a:gd name="connsiteY30" fmla="*/ 0 h 924402"/>
                <a:gd name="connsiteX31" fmla="*/ 992658 w 4603109"/>
                <a:gd name="connsiteY31" fmla="*/ 0 h 924402"/>
                <a:gd name="connsiteX32" fmla="*/ 1012059 w 4603109"/>
                <a:gd name="connsiteY32" fmla="*/ 0 h 924402"/>
                <a:gd name="connsiteX33" fmla="*/ 1012480 w 4603109"/>
                <a:gd name="connsiteY33" fmla="*/ 0 h 924402"/>
                <a:gd name="connsiteX34" fmla="*/ 1027669 w 4603109"/>
                <a:gd name="connsiteY34" fmla="*/ 0 h 924402"/>
                <a:gd name="connsiteX35" fmla="*/ 1037110 w 4603109"/>
                <a:gd name="connsiteY35" fmla="*/ 0 h 924402"/>
                <a:gd name="connsiteX36" fmla="*/ 1040112 w 4603109"/>
                <a:gd name="connsiteY36" fmla="*/ 0 h 924402"/>
                <a:gd name="connsiteX37" fmla="*/ 1057734 w 4603109"/>
                <a:gd name="connsiteY37" fmla="*/ 0 h 924402"/>
                <a:gd name="connsiteX38" fmla="*/ 1064751 w 4603109"/>
                <a:gd name="connsiteY38" fmla="*/ 0 h 924402"/>
                <a:gd name="connsiteX39" fmla="*/ 1070177 w 4603109"/>
                <a:gd name="connsiteY39" fmla="*/ 0 h 924402"/>
                <a:gd name="connsiteX40" fmla="*/ 1072436 w 4603109"/>
                <a:gd name="connsiteY40" fmla="*/ 0 h 924402"/>
                <a:gd name="connsiteX41" fmla="*/ 1090311 w 4603109"/>
                <a:gd name="connsiteY41" fmla="*/ 0 h 924402"/>
                <a:gd name="connsiteX42" fmla="*/ 1110718 w 4603109"/>
                <a:gd name="connsiteY42" fmla="*/ 0 h 924402"/>
                <a:gd name="connsiteX43" fmla="*/ 1112712 w 4603109"/>
                <a:gd name="connsiteY43" fmla="*/ 0 h 924402"/>
                <a:gd name="connsiteX44" fmla="*/ 1116187 w 4603109"/>
                <a:gd name="connsiteY44" fmla="*/ 0 h 924402"/>
                <a:gd name="connsiteX45" fmla="*/ 1139828 w 4603109"/>
                <a:gd name="connsiteY45" fmla="*/ 0 h 924402"/>
                <a:gd name="connsiteX46" fmla="*/ 1140249 w 4603109"/>
                <a:gd name="connsiteY46" fmla="*/ 0 h 924402"/>
                <a:gd name="connsiteX47" fmla="*/ 1145480 w 4603109"/>
                <a:gd name="connsiteY47" fmla="*/ 0 h 924402"/>
                <a:gd name="connsiteX48" fmla="*/ 1152270 w 4603109"/>
                <a:gd name="connsiteY48" fmla="*/ 0 h 924402"/>
                <a:gd name="connsiteX49" fmla="*/ 1154934 w 4603109"/>
                <a:gd name="connsiteY49" fmla="*/ 0 h 924402"/>
                <a:gd name="connsiteX50" fmla="*/ 1167881 w 4603109"/>
                <a:gd name="connsiteY50" fmla="*/ 0 h 924402"/>
                <a:gd name="connsiteX51" fmla="*/ 1175544 w 4603109"/>
                <a:gd name="connsiteY51" fmla="*/ 0 h 924402"/>
                <a:gd name="connsiteX52" fmla="*/ 1184998 w 4603109"/>
                <a:gd name="connsiteY52" fmla="*/ 0 h 924402"/>
                <a:gd name="connsiteX53" fmla="*/ 1197946 w 4603109"/>
                <a:gd name="connsiteY53" fmla="*/ 0 h 924402"/>
                <a:gd name="connsiteX54" fmla="*/ 1200205 w 4603109"/>
                <a:gd name="connsiteY54" fmla="*/ 0 h 924402"/>
                <a:gd name="connsiteX55" fmla="*/ 1220978 w 4603109"/>
                <a:gd name="connsiteY55" fmla="*/ 0 h 924402"/>
                <a:gd name="connsiteX56" fmla="*/ 1238487 w 4603109"/>
                <a:gd name="connsiteY56" fmla="*/ 0 h 924402"/>
                <a:gd name="connsiteX57" fmla="*/ 1243956 w 4603109"/>
                <a:gd name="connsiteY57" fmla="*/ 0 h 924402"/>
                <a:gd name="connsiteX58" fmla="*/ 1251042 w 4603109"/>
                <a:gd name="connsiteY58" fmla="*/ 0 h 924402"/>
                <a:gd name="connsiteX59" fmla="*/ 1257637 w 4603109"/>
                <a:gd name="connsiteY59" fmla="*/ 0 h 924402"/>
                <a:gd name="connsiteX60" fmla="*/ 1271587 w 4603109"/>
                <a:gd name="connsiteY60" fmla="*/ 0 h 924402"/>
                <a:gd name="connsiteX61" fmla="*/ 1273249 w 4603109"/>
                <a:gd name="connsiteY61" fmla="*/ 0 h 924402"/>
                <a:gd name="connsiteX62" fmla="*/ 1280039 w 4603109"/>
                <a:gd name="connsiteY62" fmla="*/ 0 h 924402"/>
                <a:gd name="connsiteX63" fmla="*/ 1282703 w 4603109"/>
                <a:gd name="connsiteY63" fmla="*/ 0 h 924402"/>
                <a:gd name="connsiteX64" fmla="*/ 1286178 w 4603109"/>
                <a:gd name="connsiteY64" fmla="*/ 0 h 924402"/>
                <a:gd name="connsiteX65" fmla="*/ 1295146 w 4603109"/>
                <a:gd name="connsiteY65" fmla="*/ 0 h 924402"/>
                <a:gd name="connsiteX66" fmla="*/ 1301651 w 4603109"/>
                <a:gd name="connsiteY66" fmla="*/ 0 h 924402"/>
                <a:gd name="connsiteX67" fmla="*/ 1302284 w 4603109"/>
                <a:gd name="connsiteY67" fmla="*/ 0 h 924402"/>
                <a:gd name="connsiteX68" fmla="*/ 1303313 w 4603109"/>
                <a:gd name="connsiteY68" fmla="*/ 0 h 924402"/>
                <a:gd name="connsiteX69" fmla="*/ 1312767 w 4603109"/>
                <a:gd name="connsiteY69" fmla="*/ 0 h 924402"/>
                <a:gd name="connsiteX70" fmla="*/ 1316242 w 4603109"/>
                <a:gd name="connsiteY70" fmla="*/ 0 h 924402"/>
                <a:gd name="connsiteX71" fmla="*/ 1321886 w 4603109"/>
                <a:gd name="connsiteY71" fmla="*/ 0 h 924402"/>
                <a:gd name="connsiteX72" fmla="*/ 1324685 w 4603109"/>
                <a:gd name="connsiteY72" fmla="*/ 0 h 924402"/>
                <a:gd name="connsiteX73" fmla="*/ 1325211 w 4603109"/>
                <a:gd name="connsiteY73" fmla="*/ 0 h 924402"/>
                <a:gd name="connsiteX74" fmla="*/ 1332348 w 4603109"/>
                <a:gd name="connsiteY74" fmla="*/ 0 h 924402"/>
                <a:gd name="connsiteX75" fmla="*/ 1332714 w 4603109"/>
                <a:gd name="connsiteY75" fmla="*/ 0 h 924402"/>
                <a:gd name="connsiteX76" fmla="*/ 1333135 w 4603109"/>
                <a:gd name="connsiteY76" fmla="*/ 0 h 924402"/>
                <a:gd name="connsiteX77" fmla="*/ 1348747 w 4603109"/>
                <a:gd name="connsiteY77" fmla="*/ 0 h 924402"/>
                <a:gd name="connsiteX78" fmla="*/ 1354749 w 4603109"/>
                <a:gd name="connsiteY78" fmla="*/ 0 h 924402"/>
                <a:gd name="connsiteX79" fmla="*/ 1378811 w 4603109"/>
                <a:gd name="connsiteY79" fmla="*/ 0 h 924402"/>
                <a:gd name="connsiteX80" fmla="*/ 1383745 w 4603109"/>
                <a:gd name="connsiteY80" fmla="*/ 0 h 924402"/>
                <a:gd name="connsiteX81" fmla="*/ 1385406 w 4603109"/>
                <a:gd name="connsiteY81" fmla="*/ 0 h 924402"/>
                <a:gd name="connsiteX82" fmla="*/ 1399356 w 4603109"/>
                <a:gd name="connsiteY82" fmla="*/ 0 h 924402"/>
                <a:gd name="connsiteX83" fmla="*/ 1400513 w 4603109"/>
                <a:gd name="connsiteY83" fmla="*/ 0 h 924402"/>
                <a:gd name="connsiteX84" fmla="*/ 1413947 w 4603109"/>
                <a:gd name="connsiteY84" fmla="*/ 0 h 924402"/>
                <a:gd name="connsiteX85" fmla="*/ 1414442 w 4603109"/>
                <a:gd name="connsiteY85" fmla="*/ 0 h 924402"/>
                <a:gd name="connsiteX86" fmla="*/ 1422915 w 4603109"/>
                <a:gd name="connsiteY86" fmla="*/ 0 h 924402"/>
                <a:gd name="connsiteX87" fmla="*/ 1426390 w 4603109"/>
                <a:gd name="connsiteY87" fmla="*/ 0 h 924402"/>
                <a:gd name="connsiteX88" fmla="*/ 1429420 w 4603109"/>
                <a:gd name="connsiteY88" fmla="*/ 0 h 924402"/>
                <a:gd name="connsiteX89" fmla="*/ 1430053 w 4603109"/>
                <a:gd name="connsiteY89" fmla="*/ 0 h 924402"/>
                <a:gd name="connsiteX90" fmla="*/ 1430206 w 4603109"/>
                <a:gd name="connsiteY90" fmla="*/ 0 h 924402"/>
                <a:gd name="connsiteX91" fmla="*/ 1430577 w 4603109"/>
                <a:gd name="connsiteY91" fmla="*/ 0 h 924402"/>
                <a:gd name="connsiteX92" fmla="*/ 1436843 w 4603109"/>
                <a:gd name="connsiteY92" fmla="*/ 0 h 924402"/>
                <a:gd name="connsiteX93" fmla="*/ 1444011 w 4603109"/>
                <a:gd name="connsiteY93" fmla="*/ 0 h 924402"/>
                <a:gd name="connsiteX94" fmla="*/ 1449655 w 4603109"/>
                <a:gd name="connsiteY94" fmla="*/ 0 h 924402"/>
                <a:gd name="connsiteX95" fmla="*/ 1452454 w 4603109"/>
                <a:gd name="connsiteY95" fmla="*/ 0 h 924402"/>
                <a:gd name="connsiteX96" fmla="*/ 1452980 w 4603109"/>
                <a:gd name="connsiteY96" fmla="*/ 0 h 924402"/>
                <a:gd name="connsiteX97" fmla="*/ 1456455 w 4603109"/>
                <a:gd name="connsiteY97" fmla="*/ 0 h 924402"/>
                <a:gd name="connsiteX98" fmla="*/ 1459664 w 4603109"/>
                <a:gd name="connsiteY98" fmla="*/ 0 h 924402"/>
                <a:gd name="connsiteX99" fmla="*/ 1460117 w 4603109"/>
                <a:gd name="connsiteY99" fmla="*/ 0 h 924402"/>
                <a:gd name="connsiteX100" fmla="*/ 1460483 w 4603109"/>
                <a:gd name="connsiteY100" fmla="*/ 0 h 924402"/>
                <a:gd name="connsiteX101" fmla="*/ 1460904 w 4603109"/>
                <a:gd name="connsiteY101" fmla="*/ 0 h 924402"/>
                <a:gd name="connsiteX102" fmla="*/ 1472926 w 4603109"/>
                <a:gd name="connsiteY102" fmla="*/ 0 h 924402"/>
                <a:gd name="connsiteX103" fmla="*/ 1482518 w 4603109"/>
                <a:gd name="connsiteY103" fmla="*/ 0 h 924402"/>
                <a:gd name="connsiteX104" fmla="*/ 1489729 w 4603109"/>
                <a:gd name="connsiteY104" fmla="*/ 0 h 924402"/>
                <a:gd name="connsiteX105" fmla="*/ 1504116 w 4603109"/>
                <a:gd name="connsiteY105" fmla="*/ 0 h 924402"/>
                <a:gd name="connsiteX106" fmla="*/ 1511514 w 4603109"/>
                <a:gd name="connsiteY106" fmla="*/ 0 h 924402"/>
                <a:gd name="connsiteX107" fmla="*/ 1524740 w 4603109"/>
                <a:gd name="connsiteY107" fmla="*/ 0 h 924402"/>
                <a:gd name="connsiteX108" fmla="*/ 1528282 w 4603109"/>
                <a:gd name="connsiteY108" fmla="*/ 0 h 924402"/>
                <a:gd name="connsiteX109" fmla="*/ 1531757 w 4603109"/>
                <a:gd name="connsiteY109" fmla="*/ 0 h 924402"/>
                <a:gd name="connsiteX110" fmla="*/ 1534181 w 4603109"/>
                <a:gd name="connsiteY110" fmla="*/ 0 h 924402"/>
                <a:gd name="connsiteX111" fmla="*/ 1542211 w 4603109"/>
                <a:gd name="connsiteY111" fmla="*/ 0 h 924402"/>
                <a:gd name="connsiteX112" fmla="*/ 1554159 w 4603109"/>
                <a:gd name="connsiteY112" fmla="*/ 0 h 924402"/>
                <a:gd name="connsiteX113" fmla="*/ 1557318 w 4603109"/>
                <a:gd name="connsiteY113" fmla="*/ 0 h 924402"/>
                <a:gd name="connsiteX114" fmla="*/ 1557975 w 4603109"/>
                <a:gd name="connsiteY114" fmla="*/ 0 h 924402"/>
                <a:gd name="connsiteX115" fmla="*/ 1558346 w 4603109"/>
                <a:gd name="connsiteY115" fmla="*/ 0 h 924402"/>
                <a:gd name="connsiteX116" fmla="*/ 1561822 w 4603109"/>
                <a:gd name="connsiteY116" fmla="*/ 0 h 924402"/>
                <a:gd name="connsiteX117" fmla="*/ 1564612 w 4603109"/>
                <a:gd name="connsiteY117" fmla="*/ 0 h 924402"/>
                <a:gd name="connsiteX118" fmla="*/ 1566857 w 4603109"/>
                <a:gd name="connsiteY118" fmla="*/ 0 h 924402"/>
                <a:gd name="connsiteX119" fmla="*/ 1576919 w 4603109"/>
                <a:gd name="connsiteY119" fmla="*/ 0 h 924402"/>
                <a:gd name="connsiteX120" fmla="*/ 1579719 w 4603109"/>
                <a:gd name="connsiteY120" fmla="*/ 0 h 924402"/>
                <a:gd name="connsiteX121" fmla="*/ 1584224 w 4603109"/>
                <a:gd name="connsiteY121" fmla="*/ 0 h 924402"/>
                <a:gd name="connsiteX122" fmla="*/ 1587382 w 4603109"/>
                <a:gd name="connsiteY122" fmla="*/ 0 h 924402"/>
                <a:gd name="connsiteX123" fmla="*/ 1587433 w 4603109"/>
                <a:gd name="connsiteY123" fmla="*/ 0 h 924402"/>
                <a:gd name="connsiteX124" fmla="*/ 1600695 w 4603109"/>
                <a:gd name="connsiteY124" fmla="*/ 0 h 924402"/>
                <a:gd name="connsiteX125" fmla="*/ 1606834 w 4603109"/>
                <a:gd name="connsiteY125" fmla="*/ 0 h 924402"/>
                <a:gd name="connsiteX126" fmla="*/ 1607256 w 4603109"/>
                <a:gd name="connsiteY126" fmla="*/ 0 h 924402"/>
                <a:gd name="connsiteX127" fmla="*/ 1608325 w 4603109"/>
                <a:gd name="connsiteY127" fmla="*/ 0 h 924402"/>
                <a:gd name="connsiteX128" fmla="*/ 1609783 w 4603109"/>
                <a:gd name="connsiteY128" fmla="*/ 0 h 924402"/>
                <a:gd name="connsiteX129" fmla="*/ 1617498 w 4603109"/>
                <a:gd name="connsiteY129" fmla="*/ 0 h 924402"/>
                <a:gd name="connsiteX130" fmla="*/ 1631885 w 4603109"/>
                <a:gd name="connsiteY130" fmla="*/ 0 h 924402"/>
                <a:gd name="connsiteX131" fmla="*/ 1636899 w 4603109"/>
                <a:gd name="connsiteY131" fmla="*/ 0 h 924402"/>
                <a:gd name="connsiteX132" fmla="*/ 1637320 w 4603109"/>
                <a:gd name="connsiteY132" fmla="*/ 0 h 924402"/>
                <a:gd name="connsiteX133" fmla="*/ 1637445 w 4603109"/>
                <a:gd name="connsiteY133" fmla="*/ 0 h 924402"/>
                <a:gd name="connsiteX134" fmla="*/ 1652509 w 4603109"/>
                <a:gd name="connsiteY134" fmla="*/ 0 h 924402"/>
                <a:gd name="connsiteX135" fmla="*/ 1659526 w 4603109"/>
                <a:gd name="connsiteY135" fmla="*/ 0 h 924402"/>
                <a:gd name="connsiteX136" fmla="*/ 1661950 w 4603109"/>
                <a:gd name="connsiteY136" fmla="*/ 0 h 924402"/>
                <a:gd name="connsiteX137" fmla="*/ 1664952 w 4603109"/>
                <a:gd name="connsiteY137" fmla="*/ 0 h 924402"/>
                <a:gd name="connsiteX138" fmla="*/ 1667212 w 4603109"/>
                <a:gd name="connsiteY138" fmla="*/ 0 h 924402"/>
                <a:gd name="connsiteX139" fmla="*/ 1685087 w 4603109"/>
                <a:gd name="connsiteY139" fmla="*/ 0 h 924402"/>
                <a:gd name="connsiteX140" fmla="*/ 1689591 w 4603109"/>
                <a:gd name="connsiteY140" fmla="*/ 0 h 924402"/>
                <a:gd name="connsiteX141" fmla="*/ 1694626 w 4603109"/>
                <a:gd name="connsiteY141" fmla="*/ 0 h 924402"/>
                <a:gd name="connsiteX142" fmla="*/ 1697276 w 4603109"/>
                <a:gd name="connsiteY142" fmla="*/ 0 h 924402"/>
                <a:gd name="connsiteX143" fmla="*/ 1698000 w 4603109"/>
                <a:gd name="connsiteY143" fmla="*/ 0 h 924402"/>
                <a:gd name="connsiteX144" fmla="*/ 1704688 w 4603109"/>
                <a:gd name="connsiteY144" fmla="*/ 0 h 924402"/>
                <a:gd name="connsiteX145" fmla="*/ 1707488 w 4603109"/>
                <a:gd name="connsiteY145" fmla="*/ 0 h 924402"/>
                <a:gd name="connsiteX146" fmla="*/ 1710963 w 4603109"/>
                <a:gd name="connsiteY146" fmla="*/ 0 h 924402"/>
                <a:gd name="connsiteX147" fmla="*/ 1715151 w 4603109"/>
                <a:gd name="connsiteY147" fmla="*/ 0 h 924402"/>
                <a:gd name="connsiteX148" fmla="*/ 1721928 w 4603109"/>
                <a:gd name="connsiteY148" fmla="*/ 0 h 924402"/>
                <a:gd name="connsiteX149" fmla="*/ 1734603 w 4603109"/>
                <a:gd name="connsiteY149" fmla="*/ 0 h 924402"/>
                <a:gd name="connsiteX150" fmla="*/ 1735025 w 4603109"/>
                <a:gd name="connsiteY150" fmla="*/ 0 h 924402"/>
                <a:gd name="connsiteX151" fmla="*/ 1735558 w 4603109"/>
                <a:gd name="connsiteY151" fmla="*/ 0 h 924402"/>
                <a:gd name="connsiteX152" fmla="*/ 1736094 w 4603109"/>
                <a:gd name="connsiteY152" fmla="*/ 0 h 924402"/>
                <a:gd name="connsiteX153" fmla="*/ 1737552 w 4603109"/>
                <a:gd name="connsiteY153" fmla="*/ 0 h 924402"/>
                <a:gd name="connsiteX154" fmla="*/ 1741027 w 4603109"/>
                <a:gd name="connsiteY154" fmla="*/ 0 h 924402"/>
                <a:gd name="connsiteX155" fmla="*/ 1747046 w 4603109"/>
                <a:gd name="connsiteY155" fmla="*/ 0 h 924402"/>
                <a:gd name="connsiteX156" fmla="*/ 1748537 w 4603109"/>
                <a:gd name="connsiteY156" fmla="*/ 0 h 924402"/>
                <a:gd name="connsiteX157" fmla="*/ 1753052 w 4603109"/>
                <a:gd name="connsiteY157" fmla="*/ 0 h 924402"/>
                <a:gd name="connsiteX158" fmla="*/ 1757499 w 4603109"/>
                <a:gd name="connsiteY158" fmla="*/ 0 h 924402"/>
                <a:gd name="connsiteX159" fmla="*/ 1764668 w 4603109"/>
                <a:gd name="connsiteY159" fmla="*/ 0 h 924402"/>
                <a:gd name="connsiteX160" fmla="*/ 1765089 w 4603109"/>
                <a:gd name="connsiteY160" fmla="*/ 0 h 924402"/>
                <a:gd name="connsiteX161" fmla="*/ 1765214 w 4603109"/>
                <a:gd name="connsiteY161" fmla="*/ 0 h 924402"/>
                <a:gd name="connsiteX162" fmla="*/ 1770320 w 4603109"/>
                <a:gd name="connsiteY162" fmla="*/ 0 h 924402"/>
                <a:gd name="connsiteX163" fmla="*/ 1777110 w 4603109"/>
                <a:gd name="connsiteY163" fmla="*/ 0 h 924402"/>
                <a:gd name="connsiteX164" fmla="*/ 1779774 w 4603109"/>
                <a:gd name="connsiteY164" fmla="*/ 0 h 924402"/>
                <a:gd name="connsiteX165" fmla="*/ 1792721 w 4603109"/>
                <a:gd name="connsiteY165" fmla="*/ 0 h 924402"/>
                <a:gd name="connsiteX166" fmla="*/ 1794981 w 4603109"/>
                <a:gd name="connsiteY166" fmla="*/ 0 h 924402"/>
                <a:gd name="connsiteX167" fmla="*/ 1825045 w 4603109"/>
                <a:gd name="connsiteY167" fmla="*/ 0 h 924402"/>
                <a:gd name="connsiteX168" fmla="*/ 1825769 w 4603109"/>
                <a:gd name="connsiteY168" fmla="*/ 0 h 924402"/>
                <a:gd name="connsiteX169" fmla="*/ 1838732 w 4603109"/>
                <a:gd name="connsiteY169" fmla="*/ 0 h 924402"/>
                <a:gd name="connsiteX170" fmla="*/ 1845818 w 4603109"/>
                <a:gd name="connsiteY170" fmla="*/ 0 h 924402"/>
                <a:gd name="connsiteX171" fmla="*/ 1849697 w 4603109"/>
                <a:gd name="connsiteY171" fmla="*/ 0 h 924402"/>
                <a:gd name="connsiteX172" fmla="*/ 1852412 w 4603109"/>
                <a:gd name="connsiteY172" fmla="*/ 0 h 924402"/>
                <a:gd name="connsiteX173" fmla="*/ 1853903 w 4603109"/>
                <a:gd name="connsiteY173" fmla="*/ 0 h 924402"/>
                <a:gd name="connsiteX174" fmla="*/ 1863327 w 4603109"/>
                <a:gd name="connsiteY174" fmla="*/ 0 h 924402"/>
                <a:gd name="connsiteX175" fmla="*/ 1868796 w 4603109"/>
                <a:gd name="connsiteY175" fmla="*/ 0 h 924402"/>
                <a:gd name="connsiteX176" fmla="*/ 1874815 w 4603109"/>
                <a:gd name="connsiteY176" fmla="*/ 0 h 924402"/>
                <a:gd name="connsiteX177" fmla="*/ 1876306 w 4603109"/>
                <a:gd name="connsiteY177" fmla="*/ 0 h 924402"/>
                <a:gd name="connsiteX178" fmla="*/ 1880821 w 4603109"/>
                <a:gd name="connsiteY178" fmla="*/ 0 h 924402"/>
                <a:gd name="connsiteX179" fmla="*/ 1882477 w 4603109"/>
                <a:gd name="connsiteY179" fmla="*/ 0 h 924402"/>
                <a:gd name="connsiteX180" fmla="*/ 1883936 w 4603109"/>
                <a:gd name="connsiteY180" fmla="*/ 0 h 924402"/>
                <a:gd name="connsiteX181" fmla="*/ 1885268 w 4603109"/>
                <a:gd name="connsiteY181" fmla="*/ 0 h 924402"/>
                <a:gd name="connsiteX182" fmla="*/ 1896427 w 4603109"/>
                <a:gd name="connsiteY182" fmla="*/ 0 h 924402"/>
                <a:gd name="connsiteX183" fmla="*/ 1898089 w 4603109"/>
                <a:gd name="connsiteY183" fmla="*/ 0 h 924402"/>
                <a:gd name="connsiteX184" fmla="*/ 1904879 w 4603109"/>
                <a:gd name="connsiteY184" fmla="*/ 0 h 924402"/>
                <a:gd name="connsiteX185" fmla="*/ 1907543 w 4603109"/>
                <a:gd name="connsiteY185" fmla="*/ 0 h 924402"/>
                <a:gd name="connsiteX186" fmla="*/ 1911018 w 4603109"/>
                <a:gd name="connsiteY186" fmla="*/ 0 h 924402"/>
                <a:gd name="connsiteX187" fmla="*/ 1919986 w 4603109"/>
                <a:gd name="connsiteY187" fmla="*/ 0 h 924402"/>
                <a:gd name="connsiteX188" fmla="*/ 1927124 w 4603109"/>
                <a:gd name="connsiteY188" fmla="*/ 0 h 924402"/>
                <a:gd name="connsiteX189" fmla="*/ 1927489 w 4603109"/>
                <a:gd name="connsiteY189" fmla="*/ 0 h 924402"/>
                <a:gd name="connsiteX190" fmla="*/ 1927911 w 4603109"/>
                <a:gd name="connsiteY190" fmla="*/ 0 h 924402"/>
                <a:gd name="connsiteX191" fmla="*/ 1929402 w 4603109"/>
                <a:gd name="connsiteY191" fmla="*/ 0 h 924402"/>
                <a:gd name="connsiteX192" fmla="*/ 1946726 w 4603109"/>
                <a:gd name="connsiteY192" fmla="*/ 0 h 924402"/>
                <a:gd name="connsiteX193" fmla="*/ 1949525 w 4603109"/>
                <a:gd name="connsiteY193" fmla="*/ 0 h 924402"/>
                <a:gd name="connsiteX194" fmla="*/ 1957554 w 4603109"/>
                <a:gd name="connsiteY194" fmla="*/ 0 h 924402"/>
                <a:gd name="connsiteX195" fmla="*/ 1957975 w 4603109"/>
                <a:gd name="connsiteY195" fmla="*/ 0 h 924402"/>
                <a:gd name="connsiteX196" fmla="*/ 1973587 w 4603109"/>
                <a:gd name="connsiteY196" fmla="*/ 0 h 924402"/>
                <a:gd name="connsiteX197" fmla="*/ 1978520 w 4603109"/>
                <a:gd name="connsiteY197" fmla="*/ 0 h 924402"/>
                <a:gd name="connsiteX198" fmla="*/ 1980012 w 4603109"/>
                <a:gd name="connsiteY198" fmla="*/ 0 h 924402"/>
                <a:gd name="connsiteX199" fmla="*/ 1980181 w 4603109"/>
                <a:gd name="connsiteY199" fmla="*/ 0 h 924402"/>
                <a:gd name="connsiteX200" fmla="*/ 1981672 w 4603109"/>
                <a:gd name="connsiteY200" fmla="*/ 0 h 924402"/>
                <a:gd name="connsiteX201" fmla="*/ 2008585 w 4603109"/>
                <a:gd name="connsiteY201" fmla="*/ 0 h 924402"/>
                <a:gd name="connsiteX202" fmla="*/ 2009218 w 4603109"/>
                <a:gd name="connsiteY202" fmla="*/ 0 h 924402"/>
                <a:gd name="connsiteX203" fmla="*/ 2010246 w 4603109"/>
                <a:gd name="connsiteY203" fmla="*/ 0 h 924402"/>
                <a:gd name="connsiteX204" fmla="*/ 2010709 w 4603109"/>
                <a:gd name="connsiteY204" fmla="*/ 0 h 924402"/>
                <a:gd name="connsiteX205" fmla="*/ 2011705 w 4603109"/>
                <a:gd name="connsiteY205" fmla="*/ 0 h 924402"/>
                <a:gd name="connsiteX206" fmla="*/ 2024147 w 4603109"/>
                <a:gd name="connsiteY206" fmla="*/ 0 h 924402"/>
                <a:gd name="connsiteX207" fmla="*/ 2024196 w 4603109"/>
                <a:gd name="connsiteY207" fmla="*/ 0 h 924402"/>
                <a:gd name="connsiteX208" fmla="*/ 2024981 w 4603109"/>
                <a:gd name="connsiteY208" fmla="*/ 0 h 924402"/>
                <a:gd name="connsiteX209" fmla="*/ 2025353 w 4603109"/>
                <a:gd name="connsiteY209" fmla="*/ 0 h 924402"/>
                <a:gd name="connsiteX210" fmla="*/ 2026473 w 4603109"/>
                <a:gd name="connsiteY210" fmla="*/ 0 h 924402"/>
                <a:gd name="connsiteX211" fmla="*/ 2031619 w 4603109"/>
                <a:gd name="connsiteY211" fmla="*/ 0 h 924402"/>
                <a:gd name="connsiteX212" fmla="*/ 2033110 w 4603109"/>
                <a:gd name="connsiteY212" fmla="*/ 0 h 924402"/>
                <a:gd name="connsiteX213" fmla="*/ 2038787 w 4603109"/>
                <a:gd name="connsiteY213" fmla="*/ 0 h 924402"/>
                <a:gd name="connsiteX214" fmla="*/ 2039282 w 4603109"/>
                <a:gd name="connsiteY214" fmla="*/ 0 h 924402"/>
                <a:gd name="connsiteX215" fmla="*/ 2047755 w 4603109"/>
                <a:gd name="connsiteY215" fmla="*/ 0 h 924402"/>
                <a:gd name="connsiteX216" fmla="*/ 2051230 w 4603109"/>
                <a:gd name="connsiteY216" fmla="*/ 0 h 924402"/>
                <a:gd name="connsiteX217" fmla="*/ 2054893 w 4603109"/>
                <a:gd name="connsiteY217" fmla="*/ 0 h 924402"/>
                <a:gd name="connsiteX218" fmla="*/ 2055046 w 4603109"/>
                <a:gd name="connsiteY218" fmla="*/ 0 h 924402"/>
                <a:gd name="connsiteX219" fmla="*/ 2055258 w 4603109"/>
                <a:gd name="connsiteY219" fmla="*/ 0 h 924402"/>
                <a:gd name="connsiteX220" fmla="*/ 2055680 w 4603109"/>
                <a:gd name="connsiteY220" fmla="*/ 0 h 924402"/>
                <a:gd name="connsiteX221" fmla="*/ 2057171 w 4603109"/>
                <a:gd name="connsiteY221" fmla="*/ 0 h 924402"/>
                <a:gd name="connsiteX222" fmla="*/ 2061683 w 4603109"/>
                <a:gd name="connsiteY222" fmla="*/ 0 h 924402"/>
                <a:gd name="connsiteX223" fmla="*/ 2067702 w 4603109"/>
                <a:gd name="connsiteY223" fmla="*/ 0 h 924402"/>
                <a:gd name="connsiteX224" fmla="*/ 2074495 w 4603109"/>
                <a:gd name="connsiteY224" fmla="*/ 0 h 924402"/>
                <a:gd name="connsiteX225" fmla="*/ 2077294 w 4603109"/>
                <a:gd name="connsiteY225" fmla="*/ 0 h 924402"/>
                <a:gd name="connsiteX226" fmla="*/ 2084504 w 4603109"/>
                <a:gd name="connsiteY226" fmla="*/ 0 h 924402"/>
                <a:gd name="connsiteX227" fmla="*/ 2085323 w 4603109"/>
                <a:gd name="connsiteY227" fmla="*/ 0 h 924402"/>
                <a:gd name="connsiteX228" fmla="*/ 2085744 w 4603109"/>
                <a:gd name="connsiteY228" fmla="*/ 0 h 924402"/>
                <a:gd name="connsiteX229" fmla="*/ 2097766 w 4603109"/>
                <a:gd name="connsiteY229" fmla="*/ 0 h 924402"/>
                <a:gd name="connsiteX230" fmla="*/ 2106289 w 4603109"/>
                <a:gd name="connsiteY230" fmla="*/ 0 h 924402"/>
                <a:gd name="connsiteX231" fmla="*/ 2107781 w 4603109"/>
                <a:gd name="connsiteY231" fmla="*/ 0 h 924402"/>
                <a:gd name="connsiteX232" fmla="*/ 2128956 w 4603109"/>
                <a:gd name="connsiteY232" fmla="*/ 0 h 924402"/>
                <a:gd name="connsiteX233" fmla="*/ 2129514 w 4603109"/>
                <a:gd name="connsiteY233" fmla="*/ 0 h 924402"/>
                <a:gd name="connsiteX234" fmla="*/ 2136354 w 4603109"/>
                <a:gd name="connsiteY234" fmla="*/ 0 h 924402"/>
                <a:gd name="connsiteX235" fmla="*/ 2136987 w 4603109"/>
                <a:gd name="connsiteY235" fmla="*/ 0 h 924402"/>
                <a:gd name="connsiteX236" fmla="*/ 2138478 w 4603109"/>
                <a:gd name="connsiteY236" fmla="*/ 0 h 924402"/>
                <a:gd name="connsiteX237" fmla="*/ 2151916 w 4603109"/>
                <a:gd name="connsiteY237" fmla="*/ 0 h 924402"/>
                <a:gd name="connsiteX238" fmla="*/ 2152750 w 4603109"/>
                <a:gd name="connsiteY238" fmla="*/ 0 h 924402"/>
                <a:gd name="connsiteX239" fmla="*/ 2153122 w 4603109"/>
                <a:gd name="connsiteY239" fmla="*/ 0 h 924402"/>
                <a:gd name="connsiteX240" fmla="*/ 2154242 w 4603109"/>
                <a:gd name="connsiteY240" fmla="*/ 0 h 924402"/>
                <a:gd name="connsiteX241" fmla="*/ 2156597 w 4603109"/>
                <a:gd name="connsiteY241" fmla="*/ 0 h 924402"/>
                <a:gd name="connsiteX242" fmla="*/ 2159388 w 4603109"/>
                <a:gd name="connsiteY242" fmla="*/ 0 h 924402"/>
                <a:gd name="connsiteX243" fmla="*/ 2160879 w 4603109"/>
                <a:gd name="connsiteY243" fmla="*/ 0 h 924402"/>
                <a:gd name="connsiteX244" fmla="*/ 2161633 w 4603109"/>
                <a:gd name="connsiteY244" fmla="*/ 0 h 924402"/>
                <a:gd name="connsiteX245" fmla="*/ 2167051 w 4603109"/>
                <a:gd name="connsiteY245" fmla="*/ 0 h 924402"/>
                <a:gd name="connsiteX246" fmla="*/ 2178999 w 4603109"/>
                <a:gd name="connsiteY246" fmla="*/ 0 h 924402"/>
                <a:gd name="connsiteX247" fmla="*/ 2182158 w 4603109"/>
                <a:gd name="connsiteY247" fmla="*/ 0 h 924402"/>
                <a:gd name="connsiteX248" fmla="*/ 2182815 w 4603109"/>
                <a:gd name="connsiteY248" fmla="*/ 0 h 924402"/>
                <a:gd name="connsiteX249" fmla="*/ 2188666 w 4603109"/>
                <a:gd name="connsiteY249" fmla="*/ 0 h 924402"/>
                <a:gd name="connsiteX250" fmla="*/ 2189452 w 4603109"/>
                <a:gd name="connsiteY250" fmla="*/ 0 h 924402"/>
                <a:gd name="connsiteX251" fmla="*/ 2191697 w 4603109"/>
                <a:gd name="connsiteY251" fmla="*/ 0 h 924402"/>
                <a:gd name="connsiteX252" fmla="*/ 2195471 w 4603109"/>
                <a:gd name="connsiteY252" fmla="*/ 0 h 924402"/>
                <a:gd name="connsiteX253" fmla="*/ 2201759 w 4603109"/>
                <a:gd name="connsiteY253" fmla="*/ 0 h 924402"/>
                <a:gd name="connsiteX254" fmla="*/ 2203100 w 4603109"/>
                <a:gd name="connsiteY254" fmla="*/ 0 h 924402"/>
                <a:gd name="connsiteX255" fmla="*/ 2204559 w 4603109"/>
                <a:gd name="connsiteY255" fmla="*/ 0 h 924402"/>
                <a:gd name="connsiteX256" fmla="*/ 2204591 w 4603109"/>
                <a:gd name="connsiteY256" fmla="*/ 0 h 924402"/>
                <a:gd name="connsiteX257" fmla="*/ 2212273 w 4603109"/>
                <a:gd name="connsiteY257" fmla="*/ 0 h 924402"/>
                <a:gd name="connsiteX258" fmla="*/ 2225535 w 4603109"/>
                <a:gd name="connsiteY258" fmla="*/ 0 h 924402"/>
                <a:gd name="connsiteX259" fmla="*/ 2231674 w 4603109"/>
                <a:gd name="connsiteY259" fmla="*/ 0 h 924402"/>
                <a:gd name="connsiteX260" fmla="*/ 2232096 w 4603109"/>
                <a:gd name="connsiteY260" fmla="*/ 0 h 924402"/>
                <a:gd name="connsiteX261" fmla="*/ 2232220 w 4603109"/>
                <a:gd name="connsiteY261" fmla="*/ 0 h 924402"/>
                <a:gd name="connsiteX262" fmla="*/ 2233118 w 4603109"/>
                <a:gd name="connsiteY262" fmla="*/ 0 h 924402"/>
                <a:gd name="connsiteX263" fmla="*/ 2233165 w 4603109"/>
                <a:gd name="connsiteY263" fmla="*/ 0 h 924402"/>
                <a:gd name="connsiteX264" fmla="*/ 2256725 w 4603109"/>
                <a:gd name="connsiteY264" fmla="*/ 0 h 924402"/>
                <a:gd name="connsiteX265" fmla="*/ 2257283 w 4603109"/>
                <a:gd name="connsiteY265" fmla="*/ 0 h 924402"/>
                <a:gd name="connsiteX266" fmla="*/ 2262285 w 4603109"/>
                <a:gd name="connsiteY266" fmla="*/ 0 h 924402"/>
                <a:gd name="connsiteX267" fmla="*/ 2284366 w 4603109"/>
                <a:gd name="connsiteY267" fmla="*/ 0 h 924402"/>
                <a:gd name="connsiteX268" fmla="*/ 2289402 w 4603109"/>
                <a:gd name="connsiteY268" fmla="*/ 0 h 924402"/>
                <a:gd name="connsiteX269" fmla="*/ 2292052 w 4603109"/>
                <a:gd name="connsiteY269" fmla="*/ 0 h 924402"/>
                <a:gd name="connsiteX270" fmla="*/ 2299271 w 4603109"/>
                <a:gd name="connsiteY270" fmla="*/ 0 h 924402"/>
                <a:gd name="connsiteX271" fmla="*/ 2308721 w 4603109"/>
                <a:gd name="connsiteY271" fmla="*/ 0 h 924402"/>
                <a:gd name="connsiteX272" fmla="*/ 2309927 w 4603109"/>
                <a:gd name="connsiteY272" fmla="*/ 0 h 924402"/>
                <a:gd name="connsiteX273" fmla="*/ 2316435 w 4603109"/>
                <a:gd name="connsiteY273" fmla="*/ 0 h 924402"/>
                <a:gd name="connsiteX274" fmla="*/ 2316703 w 4603109"/>
                <a:gd name="connsiteY274" fmla="*/ 0 h 924402"/>
                <a:gd name="connsiteX275" fmla="*/ 2319466 w 4603109"/>
                <a:gd name="connsiteY275" fmla="*/ 0 h 924402"/>
                <a:gd name="connsiteX276" fmla="*/ 2322840 w 4603109"/>
                <a:gd name="connsiteY276" fmla="*/ 0 h 924402"/>
                <a:gd name="connsiteX277" fmla="*/ 2329528 w 4603109"/>
                <a:gd name="connsiteY277" fmla="*/ 0 h 924402"/>
                <a:gd name="connsiteX278" fmla="*/ 2330869 w 4603109"/>
                <a:gd name="connsiteY278" fmla="*/ 0 h 924402"/>
                <a:gd name="connsiteX279" fmla="*/ 2332328 w 4603109"/>
                <a:gd name="connsiteY279" fmla="*/ 0 h 924402"/>
                <a:gd name="connsiteX280" fmla="*/ 2332360 w 4603109"/>
                <a:gd name="connsiteY280" fmla="*/ 0 h 924402"/>
                <a:gd name="connsiteX281" fmla="*/ 2335803 w 4603109"/>
                <a:gd name="connsiteY281" fmla="*/ 0 h 924402"/>
                <a:gd name="connsiteX282" fmla="*/ 2343312 w 4603109"/>
                <a:gd name="connsiteY282" fmla="*/ 0 h 924402"/>
                <a:gd name="connsiteX283" fmla="*/ 2344804 w 4603109"/>
                <a:gd name="connsiteY283" fmla="*/ 0 h 924402"/>
                <a:gd name="connsiteX284" fmla="*/ 2346768 w 4603109"/>
                <a:gd name="connsiteY284" fmla="*/ 0 h 924402"/>
                <a:gd name="connsiteX285" fmla="*/ 2347827 w 4603109"/>
                <a:gd name="connsiteY285" fmla="*/ 0 h 924402"/>
                <a:gd name="connsiteX286" fmla="*/ 2352274 w 4603109"/>
                <a:gd name="connsiteY286" fmla="*/ 0 h 924402"/>
                <a:gd name="connsiteX287" fmla="*/ 2359443 w 4603109"/>
                <a:gd name="connsiteY287" fmla="*/ 0 h 924402"/>
                <a:gd name="connsiteX288" fmla="*/ 2359865 w 4603109"/>
                <a:gd name="connsiteY288" fmla="*/ 0 h 924402"/>
                <a:gd name="connsiteX289" fmla="*/ 2359989 w 4603109"/>
                <a:gd name="connsiteY289" fmla="*/ 0 h 924402"/>
                <a:gd name="connsiteX290" fmla="*/ 2360887 w 4603109"/>
                <a:gd name="connsiteY290" fmla="*/ 0 h 924402"/>
                <a:gd name="connsiteX291" fmla="*/ 2360934 w 4603109"/>
                <a:gd name="connsiteY291" fmla="*/ 0 h 924402"/>
                <a:gd name="connsiteX292" fmla="*/ 2371886 w 4603109"/>
                <a:gd name="connsiteY292" fmla="*/ 0 h 924402"/>
                <a:gd name="connsiteX293" fmla="*/ 2373377 w 4603109"/>
                <a:gd name="connsiteY293" fmla="*/ 0 h 924402"/>
                <a:gd name="connsiteX294" fmla="*/ 2377892 w 4603109"/>
                <a:gd name="connsiteY294" fmla="*/ 0 h 924402"/>
                <a:gd name="connsiteX295" fmla="*/ 2382339 w 4603109"/>
                <a:gd name="connsiteY295" fmla="*/ 0 h 924402"/>
                <a:gd name="connsiteX296" fmla="*/ 2390054 w 4603109"/>
                <a:gd name="connsiteY296" fmla="*/ 0 h 924402"/>
                <a:gd name="connsiteX297" fmla="*/ 2419821 w 4603109"/>
                <a:gd name="connsiteY297" fmla="*/ 0 h 924402"/>
                <a:gd name="connsiteX298" fmla="*/ 2427040 w 4603109"/>
                <a:gd name="connsiteY298" fmla="*/ 0 h 924402"/>
                <a:gd name="connsiteX299" fmla="*/ 2436490 w 4603109"/>
                <a:gd name="connsiteY299" fmla="*/ 0 h 924402"/>
                <a:gd name="connsiteX300" fmla="*/ 2444472 w 4603109"/>
                <a:gd name="connsiteY300" fmla="*/ 0 h 924402"/>
                <a:gd name="connsiteX301" fmla="*/ 2448678 w 4603109"/>
                <a:gd name="connsiteY301" fmla="*/ 0 h 924402"/>
                <a:gd name="connsiteX302" fmla="*/ 2450171 w 4603109"/>
                <a:gd name="connsiteY302" fmla="*/ 0 h 924402"/>
                <a:gd name="connsiteX303" fmla="*/ 2450609 w 4603109"/>
                <a:gd name="connsiteY303" fmla="*/ 0 h 924402"/>
                <a:gd name="connsiteX304" fmla="*/ 2463572 w 4603109"/>
                <a:gd name="connsiteY304" fmla="*/ 0 h 924402"/>
                <a:gd name="connsiteX305" fmla="*/ 2471081 w 4603109"/>
                <a:gd name="connsiteY305" fmla="*/ 0 h 924402"/>
                <a:gd name="connsiteX306" fmla="*/ 2472573 w 4603109"/>
                <a:gd name="connsiteY306" fmla="*/ 0 h 924402"/>
                <a:gd name="connsiteX307" fmla="*/ 2474537 w 4603109"/>
                <a:gd name="connsiteY307" fmla="*/ 0 h 924402"/>
                <a:gd name="connsiteX308" fmla="*/ 2475596 w 4603109"/>
                <a:gd name="connsiteY308" fmla="*/ 0 h 924402"/>
                <a:gd name="connsiteX309" fmla="*/ 2477252 w 4603109"/>
                <a:gd name="connsiteY309" fmla="*/ 0 h 924402"/>
                <a:gd name="connsiteX310" fmla="*/ 2478712 w 4603109"/>
                <a:gd name="connsiteY310" fmla="*/ 0 h 924402"/>
                <a:gd name="connsiteX311" fmla="*/ 2478743 w 4603109"/>
                <a:gd name="connsiteY311" fmla="*/ 0 h 924402"/>
                <a:gd name="connsiteX312" fmla="*/ 2480043 w 4603109"/>
                <a:gd name="connsiteY312" fmla="*/ 0 h 924402"/>
                <a:gd name="connsiteX313" fmla="*/ 2499655 w 4603109"/>
                <a:gd name="connsiteY313" fmla="*/ 0 h 924402"/>
                <a:gd name="connsiteX314" fmla="*/ 2501146 w 4603109"/>
                <a:gd name="connsiteY314" fmla="*/ 0 h 924402"/>
                <a:gd name="connsiteX315" fmla="*/ 2505661 w 4603109"/>
                <a:gd name="connsiteY315" fmla="*/ 0 h 924402"/>
                <a:gd name="connsiteX316" fmla="*/ 2508776 w 4603109"/>
                <a:gd name="connsiteY316" fmla="*/ 0 h 924402"/>
                <a:gd name="connsiteX317" fmla="*/ 2510108 w 4603109"/>
                <a:gd name="connsiteY317" fmla="*/ 0 h 924402"/>
                <a:gd name="connsiteX318" fmla="*/ 2524178 w 4603109"/>
                <a:gd name="connsiteY318" fmla="*/ 0 h 924402"/>
                <a:gd name="connsiteX319" fmla="*/ 2525248 w 4603109"/>
                <a:gd name="connsiteY319" fmla="*/ 0 h 924402"/>
                <a:gd name="connsiteX320" fmla="*/ 2525669 w 4603109"/>
                <a:gd name="connsiteY320" fmla="*/ 0 h 924402"/>
                <a:gd name="connsiteX321" fmla="*/ 2552329 w 4603109"/>
                <a:gd name="connsiteY321" fmla="*/ 0 h 924402"/>
                <a:gd name="connsiteX322" fmla="*/ 2552751 w 4603109"/>
                <a:gd name="connsiteY322" fmla="*/ 0 h 924402"/>
                <a:gd name="connsiteX323" fmla="*/ 2554242 w 4603109"/>
                <a:gd name="connsiteY323" fmla="*/ 0 h 924402"/>
                <a:gd name="connsiteX324" fmla="*/ 2574787 w 4603109"/>
                <a:gd name="connsiteY324" fmla="*/ 0 h 924402"/>
                <a:gd name="connsiteX325" fmla="*/ 2576279 w 4603109"/>
                <a:gd name="connsiteY325" fmla="*/ 0 h 924402"/>
                <a:gd name="connsiteX326" fmla="*/ 2576447 w 4603109"/>
                <a:gd name="connsiteY326" fmla="*/ 0 h 924402"/>
                <a:gd name="connsiteX327" fmla="*/ 2577940 w 4603109"/>
                <a:gd name="connsiteY327" fmla="*/ 0 h 924402"/>
                <a:gd name="connsiteX328" fmla="*/ 2603360 w 4603109"/>
                <a:gd name="connsiteY328" fmla="*/ 0 h 924402"/>
                <a:gd name="connsiteX329" fmla="*/ 2604852 w 4603109"/>
                <a:gd name="connsiteY329" fmla="*/ 0 h 924402"/>
                <a:gd name="connsiteX330" fmla="*/ 2605021 w 4603109"/>
                <a:gd name="connsiteY330" fmla="*/ 0 h 924402"/>
                <a:gd name="connsiteX331" fmla="*/ 2605484 w 4603109"/>
                <a:gd name="connsiteY331" fmla="*/ 0 h 924402"/>
                <a:gd name="connsiteX332" fmla="*/ 2606481 w 4603109"/>
                <a:gd name="connsiteY332" fmla="*/ 0 h 924402"/>
                <a:gd name="connsiteX333" fmla="*/ 2606512 w 4603109"/>
                <a:gd name="connsiteY333" fmla="*/ 0 h 924402"/>
                <a:gd name="connsiteX334" fmla="*/ 2606976 w 4603109"/>
                <a:gd name="connsiteY334" fmla="*/ 0 h 924402"/>
                <a:gd name="connsiteX335" fmla="*/ 2618923 w 4603109"/>
                <a:gd name="connsiteY335" fmla="*/ 0 h 924402"/>
                <a:gd name="connsiteX336" fmla="*/ 2621248 w 4603109"/>
                <a:gd name="connsiteY336" fmla="*/ 0 h 924402"/>
                <a:gd name="connsiteX337" fmla="*/ 2622740 w 4603109"/>
                <a:gd name="connsiteY337" fmla="*/ 0 h 924402"/>
                <a:gd name="connsiteX338" fmla="*/ 2627885 w 4603109"/>
                <a:gd name="connsiteY338" fmla="*/ 0 h 924402"/>
                <a:gd name="connsiteX339" fmla="*/ 2629377 w 4603109"/>
                <a:gd name="connsiteY339" fmla="*/ 0 h 924402"/>
                <a:gd name="connsiteX340" fmla="*/ 2634058 w 4603109"/>
                <a:gd name="connsiteY340" fmla="*/ 0 h 924402"/>
                <a:gd name="connsiteX341" fmla="*/ 2635549 w 4603109"/>
                <a:gd name="connsiteY341" fmla="*/ 0 h 924402"/>
                <a:gd name="connsiteX342" fmla="*/ 2636545 w 4603109"/>
                <a:gd name="connsiteY342" fmla="*/ 0 h 924402"/>
                <a:gd name="connsiteX343" fmla="*/ 2648987 w 4603109"/>
                <a:gd name="connsiteY343" fmla="*/ 0 h 924402"/>
                <a:gd name="connsiteX344" fmla="*/ 2649821 w 4603109"/>
                <a:gd name="connsiteY344" fmla="*/ 0 h 924402"/>
                <a:gd name="connsiteX345" fmla="*/ 2651313 w 4603109"/>
                <a:gd name="connsiteY345" fmla="*/ 0 h 924402"/>
                <a:gd name="connsiteX346" fmla="*/ 2651947 w 4603109"/>
                <a:gd name="connsiteY346" fmla="*/ 0 h 924402"/>
                <a:gd name="connsiteX347" fmla="*/ 2653017 w 4603109"/>
                <a:gd name="connsiteY347" fmla="*/ 0 h 924402"/>
                <a:gd name="connsiteX348" fmla="*/ 2653438 w 4603109"/>
                <a:gd name="connsiteY348" fmla="*/ 0 h 924402"/>
                <a:gd name="connsiteX349" fmla="*/ 2656459 w 4603109"/>
                <a:gd name="connsiteY349" fmla="*/ 0 h 924402"/>
                <a:gd name="connsiteX350" fmla="*/ 2657950 w 4603109"/>
                <a:gd name="connsiteY350" fmla="*/ 0 h 924402"/>
                <a:gd name="connsiteX351" fmla="*/ 2665460 w 4603109"/>
                <a:gd name="connsiteY351" fmla="*/ 0 h 924402"/>
                <a:gd name="connsiteX352" fmla="*/ 2680098 w 4603109"/>
                <a:gd name="connsiteY352" fmla="*/ 0 h 924402"/>
                <a:gd name="connsiteX353" fmla="*/ 2680520 w 4603109"/>
                <a:gd name="connsiteY353" fmla="*/ 0 h 924402"/>
                <a:gd name="connsiteX354" fmla="*/ 2682011 w 4603109"/>
                <a:gd name="connsiteY354" fmla="*/ 0 h 924402"/>
                <a:gd name="connsiteX355" fmla="*/ 2692542 w 4603109"/>
                <a:gd name="connsiteY355" fmla="*/ 0 h 924402"/>
                <a:gd name="connsiteX356" fmla="*/ 2702556 w 4603109"/>
                <a:gd name="connsiteY356" fmla="*/ 0 h 924402"/>
                <a:gd name="connsiteX357" fmla="*/ 2704048 w 4603109"/>
                <a:gd name="connsiteY357" fmla="*/ 0 h 924402"/>
                <a:gd name="connsiteX358" fmla="*/ 2724289 w 4603109"/>
                <a:gd name="connsiteY358" fmla="*/ 0 h 924402"/>
                <a:gd name="connsiteX359" fmla="*/ 2731129 w 4603109"/>
                <a:gd name="connsiteY359" fmla="*/ 0 h 924402"/>
                <a:gd name="connsiteX360" fmla="*/ 2732621 w 4603109"/>
                <a:gd name="connsiteY360" fmla="*/ 0 h 924402"/>
                <a:gd name="connsiteX361" fmla="*/ 2733253 w 4603109"/>
                <a:gd name="connsiteY361" fmla="*/ 0 h 924402"/>
                <a:gd name="connsiteX362" fmla="*/ 2734745 w 4603109"/>
                <a:gd name="connsiteY362" fmla="*/ 0 h 924402"/>
                <a:gd name="connsiteX363" fmla="*/ 2746692 w 4603109"/>
                <a:gd name="connsiteY363" fmla="*/ 0 h 924402"/>
                <a:gd name="connsiteX364" fmla="*/ 2749017 w 4603109"/>
                <a:gd name="connsiteY364" fmla="*/ 0 h 924402"/>
                <a:gd name="connsiteX365" fmla="*/ 2750509 w 4603109"/>
                <a:gd name="connsiteY365" fmla="*/ 0 h 924402"/>
                <a:gd name="connsiteX366" fmla="*/ 2754354 w 4603109"/>
                <a:gd name="connsiteY366" fmla="*/ 0 h 924402"/>
                <a:gd name="connsiteX367" fmla="*/ 2755654 w 4603109"/>
                <a:gd name="connsiteY367" fmla="*/ 0 h 924402"/>
                <a:gd name="connsiteX368" fmla="*/ 2757146 w 4603109"/>
                <a:gd name="connsiteY368" fmla="*/ 0 h 924402"/>
                <a:gd name="connsiteX369" fmla="*/ 2761827 w 4603109"/>
                <a:gd name="connsiteY369" fmla="*/ 0 h 924402"/>
                <a:gd name="connsiteX370" fmla="*/ 2763318 w 4603109"/>
                <a:gd name="connsiteY370" fmla="*/ 0 h 924402"/>
                <a:gd name="connsiteX371" fmla="*/ 2776756 w 4603109"/>
                <a:gd name="connsiteY371" fmla="*/ 0 h 924402"/>
                <a:gd name="connsiteX372" fmla="*/ 2777590 w 4603109"/>
                <a:gd name="connsiteY372" fmla="*/ 0 h 924402"/>
                <a:gd name="connsiteX373" fmla="*/ 2779082 w 4603109"/>
                <a:gd name="connsiteY373" fmla="*/ 0 h 924402"/>
                <a:gd name="connsiteX374" fmla="*/ 2783442 w 4603109"/>
                <a:gd name="connsiteY374" fmla="*/ 0 h 924402"/>
                <a:gd name="connsiteX375" fmla="*/ 2784228 w 4603109"/>
                <a:gd name="connsiteY375" fmla="*/ 0 h 924402"/>
                <a:gd name="connsiteX376" fmla="*/ 2785719 w 4603109"/>
                <a:gd name="connsiteY376" fmla="*/ 0 h 924402"/>
                <a:gd name="connsiteX377" fmla="*/ 2786473 w 4603109"/>
                <a:gd name="connsiteY377" fmla="*/ 0 h 924402"/>
                <a:gd name="connsiteX378" fmla="*/ 2793229 w 4603109"/>
                <a:gd name="connsiteY378" fmla="*/ 0 h 924402"/>
                <a:gd name="connsiteX379" fmla="*/ 2799367 w 4603109"/>
                <a:gd name="connsiteY379" fmla="*/ 0 h 924402"/>
                <a:gd name="connsiteX380" fmla="*/ 2813506 w 4603109"/>
                <a:gd name="connsiteY380" fmla="*/ 0 h 924402"/>
                <a:gd name="connsiteX381" fmla="*/ 2820311 w 4603109"/>
                <a:gd name="connsiteY381" fmla="*/ 0 h 924402"/>
                <a:gd name="connsiteX382" fmla="*/ 2827893 w 4603109"/>
                <a:gd name="connsiteY382" fmla="*/ 0 h 924402"/>
                <a:gd name="connsiteX383" fmla="*/ 2827940 w 4603109"/>
                <a:gd name="connsiteY383" fmla="*/ 0 h 924402"/>
                <a:gd name="connsiteX384" fmla="*/ 2829431 w 4603109"/>
                <a:gd name="connsiteY384" fmla="*/ 0 h 924402"/>
                <a:gd name="connsiteX385" fmla="*/ 2829978 w 4603109"/>
                <a:gd name="connsiteY385" fmla="*/ 0 h 924402"/>
                <a:gd name="connsiteX386" fmla="*/ 2852058 w 4603109"/>
                <a:gd name="connsiteY386" fmla="*/ 0 h 924402"/>
                <a:gd name="connsiteX387" fmla="*/ 2857060 w 4603109"/>
                <a:gd name="connsiteY387" fmla="*/ 0 h 924402"/>
                <a:gd name="connsiteX388" fmla="*/ 2857958 w 4603109"/>
                <a:gd name="connsiteY388" fmla="*/ 0 h 924402"/>
                <a:gd name="connsiteX389" fmla="*/ 2871601 w 4603109"/>
                <a:gd name="connsiteY389" fmla="*/ 0 h 924402"/>
                <a:gd name="connsiteX390" fmla="*/ 2882123 w 4603109"/>
                <a:gd name="connsiteY390" fmla="*/ 0 h 924402"/>
                <a:gd name="connsiteX391" fmla="*/ 2894046 w 4603109"/>
                <a:gd name="connsiteY391" fmla="*/ 0 h 924402"/>
                <a:gd name="connsiteX392" fmla="*/ 2903496 w 4603109"/>
                <a:gd name="connsiteY392" fmla="*/ 0 h 924402"/>
                <a:gd name="connsiteX393" fmla="*/ 2911211 w 4603109"/>
                <a:gd name="connsiteY393" fmla="*/ 0 h 924402"/>
                <a:gd name="connsiteX394" fmla="*/ 2914242 w 4603109"/>
                <a:gd name="connsiteY394" fmla="*/ 0 h 924402"/>
                <a:gd name="connsiteX395" fmla="*/ 2914461 w 4603109"/>
                <a:gd name="connsiteY395" fmla="*/ 0 h 924402"/>
                <a:gd name="connsiteX396" fmla="*/ 2924111 w 4603109"/>
                <a:gd name="connsiteY396" fmla="*/ 0 h 924402"/>
                <a:gd name="connsiteX397" fmla="*/ 2927136 w 4603109"/>
                <a:gd name="connsiteY397" fmla="*/ 0 h 924402"/>
                <a:gd name="connsiteX398" fmla="*/ 2933561 w 4603109"/>
                <a:gd name="connsiteY398" fmla="*/ 0 h 924402"/>
                <a:gd name="connsiteX399" fmla="*/ 2939580 w 4603109"/>
                <a:gd name="connsiteY399" fmla="*/ 0 h 924402"/>
                <a:gd name="connsiteX400" fmla="*/ 2941275 w 4603109"/>
                <a:gd name="connsiteY400" fmla="*/ 0 h 924402"/>
                <a:gd name="connsiteX401" fmla="*/ 2941543 w 4603109"/>
                <a:gd name="connsiteY401" fmla="*/ 0 h 924402"/>
                <a:gd name="connsiteX402" fmla="*/ 2945586 w 4603109"/>
                <a:gd name="connsiteY402" fmla="*/ 0 h 924402"/>
                <a:gd name="connsiteX403" fmla="*/ 2950032 w 4603109"/>
                <a:gd name="connsiteY403" fmla="*/ 0 h 924402"/>
                <a:gd name="connsiteX404" fmla="*/ 2955662 w 4603109"/>
                <a:gd name="connsiteY404" fmla="*/ 0 h 924402"/>
                <a:gd name="connsiteX405" fmla="*/ 2955709 w 4603109"/>
                <a:gd name="connsiteY405" fmla="*/ 0 h 924402"/>
                <a:gd name="connsiteX406" fmla="*/ 2957200 w 4603109"/>
                <a:gd name="connsiteY406" fmla="*/ 0 h 924402"/>
                <a:gd name="connsiteX407" fmla="*/ 2957747 w 4603109"/>
                <a:gd name="connsiteY407" fmla="*/ 0 h 924402"/>
                <a:gd name="connsiteX408" fmla="*/ 2968152 w 4603109"/>
                <a:gd name="connsiteY408" fmla="*/ 0 h 924402"/>
                <a:gd name="connsiteX409" fmla="*/ 2969644 w 4603109"/>
                <a:gd name="connsiteY409" fmla="*/ 0 h 924402"/>
                <a:gd name="connsiteX410" fmla="*/ 2972667 w 4603109"/>
                <a:gd name="connsiteY410" fmla="*/ 0 h 924402"/>
                <a:gd name="connsiteX411" fmla="*/ 2977114 w 4603109"/>
                <a:gd name="connsiteY411" fmla="*/ 0 h 924402"/>
                <a:gd name="connsiteX412" fmla="*/ 2984829 w 4603109"/>
                <a:gd name="connsiteY412" fmla="*/ 0 h 924402"/>
                <a:gd name="connsiteX413" fmla="*/ 2985727 w 4603109"/>
                <a:gd name="connsiteY413" fmla="*/ 0 h 924402"/>
                <a:gd name="connsiteX414" fmla="*/ 2999370 w 4603109"/>
                <a:gd name="connsiteY414" fmla="*/ 0 h 924402"/>
                <a:gd name="connsiteX415" fmla="*/ 3021815 w 4603109"/>
                <a:gd name="connsiteY415" fmla="*/ 0 h 924402"/>
                <a:gd name="connsiteX416" fmla="*/ 3031265 w 4603109"/>
                <a:gd name="connsiteY416" fmla="*/ 0 h 924402"/>
                <a:gd name="connsiteX417" fmla="*/ 3042230 w 4603109"/>
                <a:gd name="connsiteY417" fmla="*/ 0 h 924402"/>
                <a:gd name="connsiteX418" fmla="*/ 3044946 w 4603109"/>
                <a:gd name="connsiteY418" fmla="*/ 0 h 924402"/>
                <a:gd name="connsiteX419" fmla="*/ 3051880 w 4603109"/>
                <a:gd name="connsiteY419" fmla="*/ 0 h 924402"/>
                <a:gd name="connsiteX420" fmla="*/ 3061330 w 4603109"/>
                <a:gd name="connsiteY420" fmla="*/ 0 h 924402"/>
                <a:gd name="connsiteX421" fmla="*/ 3067349 w 4603109"/>
                <a:gd name="connsiteY421" fmla="*/ 0 h 924402"/>
                <a:gd name="connsiteX422" fmla="*/ 3069312 w 4603109"/>
                <a:gd name="connsiteY422" fmla="*/ 0 h 924402"/>
                <a:gd name="connsiteX423" fmla="*/ 3073355 w 4603109"/>
                <a:gd name="connsiteY423" fmla="*/ 0 h 924402"/>
                <a:gd name="connsiteX424" fmla="*/ 3073518 w 4603109"/>
                <a:gd name="connsiteY424" fmla="*/ 0 h 924402"/>
                <a:gd name="connsiteX425" fmla="*/ 3075011 w 4603109"/>
                <a:gd name="connsiteY425" fmla="*/ 0 h 924402"/>
                <a:gd name="connsiteX426" fmla="*/ 3077801 w 4603109"/>
                <a:gd name="connsiteY426" fmla="*/ 0 h 924402"/>
                <a:gd name="connsiteX427" fmla="*/ 3095921 w 4603109"/>
                <a:gd name="connsiteY427" fmla="*/ 0 h 924402"/>
                <a:gd name="connsiteX428" fmla="*/ 3097413 w 4603109"/>
                <a:gd name="connsiteY428" fmla="*/ 0 h 924402"/>
                <a:gd name="connsiteX429" fmla="*/ 3100436 w 4603109"/>
                <a:gd name="connsiteY429" fmla="*/ 0 h 924402"/>
                <a:gd name="connsiteX430" fmla="*/ 3103552 w 4603109"/>
                <a:gd name="connsiteY430" fmla="*/ 0 h 924402"/>
                <a:gd name="connsiteX431" fmla="*/ 3104883 w 4603109"/>
                <a:gd name="connsiteY431" fmla="*/ 0 h 924402"/>
                <a:gd name="connsiteX432" fmla="*/ 3120023 w 4603109"/>
                <a:gd name="connsiteY432" fmla="*/ 0 h 924402"/>
                <a:gd name="connsiteX433" fmla="*/ 3120445 w 4603109"/>
                <a:gd name="connsiteY433" fmla="*/ 0 h 924402"/>
                <a:gd name="connsiteX434" fmla="*/ 3149018 w 4603109"/>
                <a:gd name="connsiteY434" fmla="*/ 0 h 924402"/>
                <a:gd name="connsiteX435" fmla="*/ 3150088 w 4603109"/>
                <a:gd name="connsiteY435" fmla="*/ 0 h 924402"/>
                <a:gd name="connsiteX436" fmla="*/ 3150509 w 4603109"/>
                <a:gd name="connsiteY436" fmla="*/ 0 h 924402"/>
                <a:gd name="connsiteX437" fmla="*/ 3171054 w 4603109"/>
                <a:gd name="connsiteY437" fmla="*/ 0 h 924402"/>
                <a:gd name="connsiteX438" fmla="*/ 3172715 w 4603109"/>
                <a:gd name="connsiteY438" fmla="*/ 0 h 924402"/>
                <a:gd name="connsiteX439" fmla="*/ 3199627 w 4603109"/>
                <a:gd name="connsiteY439" fmla="*/ 0 h 924402"/>
                <a:gd name="connsiteX440" fmla="*/ 3201119 w 4603109"/>
                <a:gd name="connsiteY440" fmla="*/ 0 h 924402"/>
                <a:gd name="connsiteX441" fmla="*/ 3201287 w 4603109"/>
                <a:gd name="connsiteY441" fmla="*/ 0 h 924402"/>
                <a:gd name="connsiteX442" fmla="*/ 3201751 w 4603109"/>
                <a:gd name="connsiteY442" fmla="*/ 0 h 924402"/>
                <a:gd name="connsiteX443" fmla="*/ 3202780 w 4603109"/>
                <a:gd name="connsiteY443" fmla="*/ 0 h 924402"/>
                <a:gd name="connsiteX444" fmla="*/ 3217515 w 4603109"/>
                <a:gd name="connsiteY444" fmla="*/ 0 h 924402"/>
                <a:gd name="connsiteX445" fmla="*/ 3224152 w 4603109"/>
                <a:gd name="connsiteY445" fmla="*/ 0 h 924402"/>
                <a:gd name="connsiteX446" fmla="*/ 3230324 w 4603109"/>
                <a:gd name="connsiteY446" fmla="*/ 0 h 924402"/>
                <a:gd name="connsiteX447" fmla="*/ 3231321 w 4603109"/>
                <a:gd name="connsiteY447" fmla="*/ 0 h 924402"/>
                <a:gd name="connsiteX448" fmla="*/ 3231816 w 4603109"/>
                <a:gd name="connsiteY448" fmla="*/ 0 h 924402"/>
                <a:gd name="connsiteX449" fmla="*/ 3243763 w 4603109"/>
                <a:gd name="connsiteY449" fmla="*/ 0 h 924402"/>
                <a:gd name="connsiteX450" fmla="*/ 3246088 w 4603109"/>
                <a:gd name="connsiteY450" fmla="*/ 0 h 924402"/>
                <a:gd name="connsiteX451" fmla="*/ 3247580 w 4603109"/>
                <a:gd name="connsiteY451" fmla="*/ 0 h 924402"/>
                <a:gd name="connsiteX452" fmla="*/ 3247792 w 4603109"/>
                <a:gd name="connsiteY452" fmla="*/ 0 h 924402"/>
                <a:gd name="connsiteX453" fmla="*/ 3248214 w 4603109"/>
                <a:gd name="connsiteY453" fmla="*/ 0 h 924402"/>
                <a:gd name="connsiteX454" fmla="*/ 3252725 w 4603109"/>
                <a:gd name="connsiteY454" fmla="*/ 0 h 924402"/>
                <a:gd name="connsiteX455" fmla="*/ 3254217 w 4603109"/>
                <a:gd name="connsiteY455" fmla="*/ 0 h 924402"/>
                <a:gd name="connsiteX456" fmla="*/ 3260235 w 4603109"/>
                <a:gd name="connsiteY456" fmla="*/ 0 h 924402"/>
                <a:gd name="connsiteX457" fmla="*/ 3276787 w 4603109"/>
                <a:gd name="connsiteY457" fmla="*/ 0 h 924402"/>
                <a:gd name="connsiteX458" fmla="*/ 3277857 w 4603109"/>
                <a:gd name="connsiteY458" fmla="*/ 0 h 924402"/>
                <a:gd name="connsiteX459" fmla="*/ 3278278 w 4603109"/>
                <a:gd name="connsiteY459" fmla="*/ 0 h 924402"/>
                <a:gd name="connsiteX460" fmla="*/ 3290300 w 4603109"/>
                <a:gd name="connsiteY460" fmla="*/ 0 h 924402"/>
                <a:gd name="connsiteX461" fmla="*/ 3298823 w 4603109"/>
                <a:gd name="connsiteY461" fmla="*/ 0 h 924402"/>
                <a:gd name="connsiteX462" fmla="*/ 3327396 w 4603109"/>
                <a:gd name="connsiteY462" fmla="*/ 0 h 924402"/>
                <a:gd name="connsiteX463" fmla="*/ 3328888 w 4603109"/>
                <a:gd name="connsiteY463" fmla="*/ 0 h 924402"/>
                <a:gd name="connsiteX464" fmla="*/ 3329520 w 4603109"/>
                <a:gd name="connsiteY464" fmla="*/ 0 h 924402"/>
                <a:gd name="connsiteX465" fmla="*/ 3345284 w 4603109"/>
                <a:gd name="connsiteY465" fmla="*/ 0 h 924402"/>
                <a:gd name="connsiteX466" fmla="*/ 3349129 w 4603109"/>
                <a:gd name="connsiteY466" fmla="*/ 0 h 924402"/>
                <a:gd name="connsiteX467" fmla="*/ 3351921 w 4603109"/>
                <a:gd name="connsiteY467" fmla="*/ 0 h 924402"/>
                <a:gd name="connsiteX468" fmla="*/ 3358093 w 4603109"/>
                <a:gd name="connsiteY468" fmla="*/ 0 h 924402"/>
                <a:gd name="connsiteX469" fmla="*/ 3359585 w 4603109"/>
                <a:gd name="connsiteY469" fmla="*/ 0 h 924402"/>
                <a:gd name="connsiteX470" fmla="*/ 3371532 w 4603109"/>
                <a:gd name="connsiteY470" fmla="*/ 0 h 924402"/>
                <a:gd name="connsiteX471" fmla="*/ 3373857 w 4603109"/>
                <a:gd name="connsiteY471" fmla="*/ 0 h 924402"/>
                <a:gd name="connsiteX472" fmla="*/ 3375349 w 4603109"/>
                <a:gd name="connsiteY472" fmla="*/ 0 h 924402"/>
                <a:gd name="connsiteX473" fmla="*/ 3380494 w 4603109"/>
                <a:gd name="connsiteY473" fmla="*/ 0 h 924402"/>
                <a:gd name="connsiteX474" fmla="*/ 3381986 w 4603109"/>
                <a:gd name="connsiteY474" fmla="*/ 0 h 924402"/>
                <a:gd name="connsiteX475" fmla="*/ 3388004 w 4603109"/>
                <a:gd name="connsiteY475" fmla="*/ 0 h 924402"/>
                <a:gd name="connsiteX476" fmla="*/ 3408282 w 4603109"/>
                <a:gd name="connsiteY476" fmla="*/ 0 h 924402"/>
                <a:gd name="connsiteX477" fmla="*/ 3418069 w 4603109"/>
                <a:gd name="connsiteY477" fmla="*/ 0 h 924402"/>
                <a:gd name="connsiteX478" fmla="*/ 3424207 w 4603109"/>
                <a:gd name="connsiteY478" fmla="*/ 0 h 924402"/>
                <a:gd name="connsiteX479" fmla="*/ 3424753 w 4603109"/>
                <a:gd name="connsiteY479" fmla="*/ 0 h 924402"/>
                <a:gd name="connsiteX480" fmla="*/ 3452733 w 4603109"/>
                <a:gd name="connsiteY480" fmla="*/ 0 h 924402"/>
                <a:gd name="connsiteX481" fmla="*/ 3454818 w 4603109"/>
                <a:gd name="connsiteY481" fmla="*/ 0 h 924402"/>
                <a:gd name="connsiteX482" fmla="*/ 3476898 w 4603109"/>
                <a:gd name="connsiteY482" fmla="*/ 0 h 924402"/>
                <a:gd name="connsiteX483" fmla="*/ 3496441 w 4603109"/>
                <a:gd name="connsiteY483" fmla="*/ 0 h 924402"/>
                <a:gd name="connsiteX484" fmla="*/ 3509236 w 4603109"/>
                <a:gd name="connsiteY484" fmla="*/ 0 h 924402"/>
                <a:gd name="connsiteX485" fmla="*/ 3518886 w 4603109"/>
                <a:gd name="connsiteY485" fmla="*/ 0 h 924402"/>
                <a:gd name="connsiteX486" fmla="*/ 3528336 w 4603109"/>
                <a:gd name="connsiteY486" fmla="*/ 0 h 924402"/>
                <a:gd name="connsiteX487" fmla="*/ 3536051 w 4603109"/>
                <a:gd name="connsiteY487" fmla="*/ 0 h 924402"/>
                <a:gd name="connsiteX488" fmla="*/ 3539301 w 4603109"/>
                <a:gd name="connsiteY488" fmla="*/ 0 h 924402"/>
                <a:gd name="connsiteX489" fmla="*/ 3540361 w 4603109"/>
                <a:gd name="connsiteY489" fmla="*/ 0 h 924402"/>
                <a:gd name="connsiteX490" fmla="*/ 3544807 w 4603109"/>
                <a:gd name="connsiteY490" fmla="*/ 0 h 924402"/>
                <a:gd name="connsiteX491" fmla="*/ 3551976 w 4603109"/>
                <a:gd name="connsiteY491" fmla="*/ 0 h 924402"/>
                <a:gd name="connsiteX492" fmla="*/ 3552522 w 4603109"/>
                <a:gd name="connsiteY492" fmla="*/ 0 h 924402"/>
                <a:gd name="connsiteX493" fmla="*/ 3564420 w 4603109"/>
                <a:gd name="connsiteY493" fmla="*/ 0 h 924402"/>
                <a:gd name="connsiteX494" fmla="*/ 3570426 w 4603109"/>
                <a:gd name="connsiteY494" fmla="*/ 0 h 924402"/>
                <a:gd name="connsiteX495" fmla="*/ 3574872 w 4603109"/>
                <a:gd name="connsiteY495" fmla="*/ 0 h 924402"/>
                <a:gd name="connsiteX496" fmla="*/ 3580502 w 4603109"/>
                <a:gd name="connsiteY496" fmla="*/ 0 h 924402"/>
                <a:gd name="connsiteX497" fmla="*/ 3582587 w 4603109"/>
                <a:gd name="connsiteY497" fmla="*/ 0 h 924402"/>
                <a:gd name="connsiteX498" fmla="*/ 3624210 w 4603109"/>
                <a:gd name="connsiteY498" fmla="*/ 0 h 924402"/>
                <a:gd name="connsiteX499" fmla="*/ 3637005 w 4603109"/>
                <a:gd name="connsiteY499" fmla="*/ 0 h 924402"/>
                <a:gd name="connsiteX500" fmla="*/ 3646655 w 4603109"/>
                <a:gd name="connsiteY500" fmla="*/ 0 h 924402"/>
                <a:gd name="connsiteX501" fmla="*/ 3656105 w 4603109"/>
                <a:gd name="connsiteY501" fmla="*/ 0 h 924402"/>
                <a:gd name="connsiteX502" fmla="*/ 3667070 w 4603109"/>
                <a:gd name="connsiteY502" fmla="*/ 0 h 924402"/>
                <a:gd name="connsiteX503" fmla="*/ 3668130 w 4603109"/>
                <a:gd name="connsiteY503" fmla="*/ 0 h 924402"/>
                <a:gd name="connsiteX504" fmla="*/ 3669786 w 4603109"/>
                <a:gd name="connsiteY504" fmla="*/ 0 h 924402"/>
                <a:gd name="connsiteX505" fmla="*/ 3672576 w 4603109"/>
                <a:gd name="connsiteY505" fmla="*/ 0 h 924402"/>
                <a:gd name="connsiteX506" fmla="*/ 3692189 w 4603109"/>
                <a:gd name="connsiteY506" fmla="*/ 0 h 924402"/>
                <a:gd name="connsiteX507" fmla="*/ 3698195 w 4603109"/>
                <a:gd name="connsiteY507" fmla="*/ 0 h 924402"/>
                <a:gd name="connsiteX508" fmla="*/ 3702641 w 4603109"/>
                <a:gd name="connsiteY508" fmla="*/ 0 h 924402"/>
                <a:gd name="connsiteX509" fmla="*/ 3744863 w 4603109"/>
                <a:gd name="connsiteY509" fmla="*/ 0 h 924402"/>
                <a:gd name="connsiteX510" fmla="*/ 3745285 w 4603109"/>
                <a:gd name="connsiteY510" fmla="*/ 0 h 924402"/>
                <a:gd name="connsiteX511" fmla="*/ 3795894 w 4603109"/>
                <a:gd name="connsiteY511" fmla="*/ 0 h 924402"/>
                <a:gd name="connsiteX512" fmla="*/ 3797555 w 4603109"/>
                <a:gd name="connsiteY512" fmla="*/ 0 h 924402"/>
                <a:gd name="connsiteX513" fmla="*/ 3826591 w 4603109"/>
                <a:gd name="connsiteY513" fmla="*/ 0 h 924402"/>
                <a:gd name="connsiteX514" fmla="*/ 3842355 w 4603109"/>
                <a:gd name="connsiteY514" fmla="*/ 0 h 924402"/>
                <a:gd name="connsiteX515" fmla="*/ 3848992 w 4603109"/>
                <a:gd name="connsiteY515" fmla="*/ 0 h 924402"/>
                <a:gd name="connsiteX516" fmla="*/ 3872632 w 4603109"/>
                <a:gd name="connsiteY516" fmla="*/ 0 h 924402"/>
                <a:gd name="connsiteX517" fmla="*/ 3873054 w 4603109"/>
                <a:gd name="connsiteY517" fmla="*/ 0 h 924402"/>
                <a:gd name="connsiteX518" fmla="*/ 3885075 w 4603109"/>
                <a:gd name="connsiteY518" fmla="*/ 0 h 924402"/>
                <a:gd name="connsiteX519" fmla="*/ 3923663 w 4603109"/>
                <a:gd name="connsiteY519" fmla="*/ 0 h 924402"/>
                <a:gd name="connsiteX520" fmla="*/ 3954360 w 4603109"/>
                <a:gd name="connsiteY520" fmla="*/ 0 h 924402"/>
                <a:gd name="connsiteX521" fmla="*/ 3970124 w 4603109"/>
                <a:gd name="connsiteY521" fmla="*/ 0 h 924402"/>
                <a:gd name="connsiteX522" fmla="*/ 3976761 w 4603109"/>
                <a:gd name="connsiteY522" fmla="*/ 0 h 924402"/>
                <a:gd name="connsiteX523" fmla="*/ 4012844 w 4603109"/>
                <a:gd name="connsiteY523" fmla="*/ 0 h 924402"/>
                <a:gd name="connsiteX524" fmla="*/ 4049593 w 4603109"/>
                <a:gd name="connsiteY524" fmla="*/ 0 h 924402"/>
                <a:gd name="connsiteX525" fmla="*/ 4169647 w 4603109"/>
                <a:gd name="connsiteY525" fmla="*/ 0 h 924402"/>
                <a:gd name="connsiteX526" fmla="*/ 4177362 w 4603109"/>
                <a:gd name="connsiteY526" fmla="*/ 0 h 924402"/>
                <a:gd name="connsiteX527" fmla="*/ 4297416 w 4603109"/>
                <a:gd name="connsiteY527" fmla="*/ 0 h 924402"/>
                <a:gd name="connsiteX528" fmla="*/ 4379339 w 4603109"/>
                <a:gd name="connsiteY528" fmla="*/ 47054 h 924402"/>
                <a:gd name="connsiteX529" fmla="*/ 4591731 w 4603109"/>
                <a:gd name="connsiteY529" fmla="*/ 415146 h 924402"/>
                <a:gd name="connsiteX530" fmla="*/ 4591731 w 4603109"/>
                <a:gd name="connsiteY530" fmla="*/ 509257 h 924402"/>
                <a:gd name="connsiteX531" fmla="*/ 4379339 w 4603109"/>
                <a:gd name="connsiteY531" fmla="*/ 877348 h 924402"/>
                <a:gd name="connsiteX532" fmla="*/ 4297416 w 4603109"/>
                <a:gd name="connsiteY532" fmla="*/ 924402 h 924402"/>
                <a:gd name="connsiteX533" fmla="*/ 4169647 w 4603109"/>
                <a:gd name="connsiteY533" fmla="*/ 924402 h 924402"/>
                <a:gd name="connsiteX534" fmla="*/ 3976761 w 4603109"/>
                <a:gd name="connsiteY534" fmla="*/ 924402 h 924402"/>
                <a:gd name="connsiteX535" fmla="*/ 3872632 w 4603109"/>
                <a:gd name="connsiteY535" fmla="*/ 924402 h 924402"/>
                <a:gd name="connsiteX536" fmla="*/ 3848992 w 4603109"/>
                <a:gd name="connsiteY536" fmla="*/ 924402 h 924402"/>
                <a:gd name="connsiteX537" fmla="*/ 3744863 w 4603109"/>
                <a:gd name="connsiteY537" fmla="*/ 924402 h 924402"/>
                <a:gd name="connsiteX538" fmla="*/ 3702641 w 4603109"/>
                <a:gd name="connsiteY538" fmla="*/ 924402 h 924402"/>
                <a:gd name="connsiteX539" fmla="*/ 3672576 w 4603109"/>
                <a:gd name="connsiteY539" fmla="*/ 924402 h 924402"/>
                <a:gd name="connsiteX540" fmla="*/ 3656105 w 4603109"/>
                <a:gd name="connsiteY540" fmla="*/ 924402 h 924402"/>
                <a:gd name="connsiteX541" fmla="*/ 3574872 w 4603109"/>
                <a:gd name="connsiteY541" fmla="*/ 924402 h 924402"/>
                <a:gd name="connsiteX542" fmla="*/ 3551976 w 4603109"/>
                <a:gd name="connsiteY542" fmla="*/ 924402 h 924402"/>
                <a:gd name="connsiteX543" fmla="*/ 3544807 w 4603109"/>
                <a:gd name="connsiteY543" fmla="*/ 924402 h 924402"/>
                <a:gd name="connsiteX544" fmla="*/ 3528336 w 4603109"/>
                <a:gd name="connsiteY544" fmla="*/ 924402 h 924402"/>
                <a:gd name="connsiteX545" fmla="*/ 3424207 w 4603109"/>
                <a:gd name="connsiteY545" fmla="*/ 924402 h 924402"/>
                <a:gd name="connsiteX546" fmla="*/ 3381986 w 4603109"/>
                <a:gd name="connsiteY546" fmla="*/ 924402 h 924402"/>
                <a:gd name="connsiteX547" fmla="*/ 3380494 w 4603109"/>
                <a:gd name="connsiteY547" fmla="*/ 924402 h 924402"/>
                <a:gd name="connsiteX548" fmla="*/ 3351921 w 4603109"/>
                <a:gd name="connsiteY548" fmla="*/ 924402 h 924402"/>
                <a:gd name="connsiteX549" fmla="*/ 3277857 w 4603109"/>
                <a:gd name="connsiteY549" fmla="*/ 924402 h 924402"/>
                <a:gd name="connsiteX550" fmla="*/ 3254217 w 4603109"/>
                <a:gd name="connsiteY550" fmla="*/ 924402 h 924402"/>
                <a:gd name="connsiteX551" fmla="*/ 3252725 w 4603109"/>
                <a:gd name="connsiteY551" fmla="*/ 924402 h 924402"/>
                <a:gd name="connsiteX552" fmla="*/ 3247792 w 4603109"/>
                <a:gd name="connsiteY552" fmla="*/ 924402 h 924402"/>
                <a:gd name="connsiteX553" fmla="*/ 3231321 w 4603109"/>
                <a:gd name="connsiteY553" fmla="*/ 924402 h 924402"/>
                <a:gd name="connsiteX554" fmla="*/ 3224152 w 4603109"/>
                <a:gd name="connsiteY554" fmla="*/ 924402 h 924402"/>
                <a:gd name="connsiteX555" fmla="*/ 3150088 w 4603109"/>
                <a:gd name="connsiteY555" fmla="*/ 924402 h 924402"/>
                <a:gd name="connsiteX556" fmla="*/ 3120023 w 4603109"/>
                <a:gd name="connsiteY556" fmla="*/ 924402 h 924402"/>
                <a:gd name="connsiteX557" fmla="*/ 3104883 w 4603109"/>
                <a:gd name="connsiteY557" fmla="*/ 924402 h 924402"/>
                <a:gd name="connsiteX558" fmla="*/ 3103552 w 4603109"/>
                <a:gd name="connsiteY558" fmla="*/ 924402 h 924402"/>
                <a:gd name="connsiteX559" fmla="*/ 3077801 w 4603109"/>
                <a:gd name="connsiteY559" fmla="*/ 924402 h 924402"/>
                <a:gd name="connsiteX560" fmla="*/ 3061330 w 4603109"/>
                <a:gd name="connsiteY560" fmla="*/ 924402 h 924402"/>
                <a:gd name="connsiteX561" fmla="*/ 3031265 w 4603109"/>
                <a:gd name="connsiteY561" fmla="*/ 924402 h 924402"/>
                <a:gd name="connsiteX562" fmla="*/ 2977114 w 4603109"/>
                <a:gd name="connsiteY562" fmla="*/ 924402 h 924402"/>
                <a:gd name="connsiteX563" fmla="*/ 2957200 w 4603109"/>
                <a:gd name="connsiteY563" fmla="*/ 924402 h 924402"/>
                <a:gd name="connsiteX564" fmla="*/ 2955709 w 4603109"/>
                <a:gd name="connsiteY564" fmla="*/ 924402 h 924402"/>
                <a:gd name="connsiteX565" fmla="*/ 2950032 w 4603109"/>
                <a:gd name="connsiteY565" fmla="*/ 924402 h 924402"/>
                <a:gd name="connsiteX566" fmla="*/ 2933561 w 4603109"/>
                <a:gd name="connsiteY566" fmla="*/ 924402 h 924402"/>
                <a:gd name="connsiteX567" fmla="*/ 2927136 w 4603109"/>
                <a:gd name="connsiteY567" fmla="*/ 924402 h 924402"/>
                <a:gd name="connsiteX568" fmla="*/ 2903496 w 4603109"/>
                <a:gd name="connsiteY568" fmla="*/ 924402 h 924402"/>
                <a:gd name="connsiteX569" fmla="*/ 2829431 w 4603109"/>
                <a:gd name="connsiteY569" fmla="*/ 924402 h 924402"/>
                <a:gd name="connsiteX570" fmla="*/ 2827940 w 4603109"/>
                <a:gd name="connsiteY570" fmla="*/ 924402 h 924402"/>
                <a:gd name="connsiteX571" fmla="*/ 2799367 w 4603109"/>
                <a:gd name="connsiteY571" fmla="*/ 924402 h 924402"/>
                <a:gd name="connsiteX572" fmla="*/ 2785719 w 4603109"/>
                <a:gd name="connsiteY572" fmla="*/ 924402 h 924402"/>
                <a:gd name="connsiteX573" fmla="*/ 2784228 w 4603109"/>
                <a:gd name="connsiteY573" fmla="*/ 924402 h 924402"/>
                <a:gd name="connsiteX574" fmla="*/ 2757146 w 4603109"/>
                <a:gd name="connsiteY574" fmla="*/ 924402 h 924402"/>
                <a:gd name="connsiteX575" fmla="*/ 2755654 w 4603109"/>
                <a:gd name="connsiteY575" fmla="*/ 924402 h 924402"/>
                <a:gd name="connsiteX576" fmla="*/ 2680098 w 4603109"/>
                <a:gd name="connsiteY576" fmla="*/ 924402 h 924402"/>
                <a:gd name="connsiteX577" fmla="*/ 2657950 w 4603109"/>
                <a:gd name="connsiteY577" fmla="*/ 924402 h 924402"/>
                <a:gd name="connsiteX578" fmla="*/ 2656459 w 4603109"/>
                <a:gd name="connsiteY578" fmla="*/ 924402 h 924402"/>
                <a:gd name="connsiteX579" fmla="*/ 2653017 w 4603109"/>
                <a:gd name="connsiteY579" fmla="*/ 924402 h 924402"/>
                <a:gd name="connsiteX580" fmla="*/ 2636545 w 4603109"/>
                <a:gd name="connsiteY580" fmla="*/ 924402 h 924402"/>
                <a:gd name="connsiteX581" fmla="*/ 2629377 w 4603109"/>
                <a:gd name="connsiteY581" fmla="*/ 924402 h 924402"/>
                <a:gd name="connsiteX582" fmla="*/ 2627885 w 4603109"/>
                <a:gd name="connsiteY582" fmla="*/ 924402 h 924402"/>
                <a:gd name="connsiteX583" fmla="*/ 2606481 w 4603109"/>
                <a:gd name="connsiteY583" fmla="*/ 924402 h 924402"/>
                <a:gd name="connsiteX584" fmla="*/ 2552329 w 4603109"/>
                <a:gd name="connsiteY584" fmla="*/ 924402 h 924402"/>
                <a:gd name="connsiteX585" fmla="*/ 2525248 w 4603109"/>
                <a:gd name="connsiteY585" fmla="*/ 924402 h 924402"/>
                <a:gd name="connsiteX586" fmla="*/ 2510108 w 4603109"/>
                <a:gd name="connsiteY586" fmla="*/ 924402 h 924402"/>
                <a:gd name="connsiteX587" fmla="*/ 2508776 w 4603109"/>
                <a:gd name="connsiteY587" fmla="*/ 924402 h 924402"/>
                <a:gd name="connsiteX588" fmla="*/ 2480043 w 4603109"/>
                <a:gd name="connsiteY588" fmla="*/ 924402 h 924402"/>
                <a:gd name="connsiteX589" fmla="*/ 2478712 w 4603109"/>
                <a:gd name="connsiteY589" fmla="*/ 924402 h 924402"/>
                <a:gd name="connsiteX590" fmla="*/ 2463572 w 4603109"/>
                <a:gd name="connsiteY590" fmla="*/ 924402 h 924402"/>
                <a:gd name="connsiteX591" fmla="*/ 2436490 w 4603109"/>
                <a:gd name="connsiteY591" fmla="*/ 924402 h 924402"/>
                <a:gd name="connsiteX592" fmla="*/ 2382339 w 4603109"/>
                <a:gd name="connsiteY592" fmla="*/ 924402 h 924402"/>
                <a:gd name="connsiteX593" fmla="*/ 2360934 w 4603109"/>
                <a:gd name="connsiteY593" fmla="*/ 924402 h 924402"/>
                <a:gd name="connsiteX594" fmla="*/ 2359443 w 4603109"/>
                <a:gd name="connsiteY594" fmla="*/ 924402 h 924402"/>
                <a:gd name="connsiteX595" fmla="*/ 2352274 w 4603109"/>
                <a:gd name="connsiteY595" fmla="*/ 924402 h 924402"/>
                <a:gd name="connsiteX596" fmla="*/ 2335803 w 4603109"/>
                <a:gd name="connsiteY596" fmla="*/ 924402 h 924402"/>
                <a:gd name="connsiteX597" fmla="*/ 2332360 w 4603109"/>
                <a:gd name="connsiteY597" fmla="*/ 924402 h 924402"/>
                <a:gd name="connsiteX598" fmla="*/ 2332328 w 4603109"/>
                <a:gd name="connsiteY598" fmla="*/ 924402 h 924402"/>
                <a:gd name="connsiteX599" fmla="*/ 2330869 w 4603109"/>
                <a:gd name="connsiteY599" fmla="*/ 924402 h 924402"/>
                <a:gd name="connsiteX600" fmla="*/ 2308721 w 4603109"/>
                <a:gd name="connsiteY600" fmla="*/ 924402 h 924402"/>
                <a:gd name="connsiteX601" fmla="*/ 2233165 w 4603109"/>
                <a:gd name="connsiteY601" fmla="*/ 924402 h 924402"/>
                <a:gd name="connsiteX602" fmla="*/ 2231674 w 4603109"/>
                <a:gd name="connsiteY602" fmla="*/ 924402 h 924402"/>
                <a:gd name="connsiteX603" fmla="*/ 2204591 w 4603109"/>
                <a:gd name="connsiteY603" fmla="*/ 924402 h 924402"/>
                <a:gd name="connsiteX604" fmla="*/ 2204559 w 4603109"/>
                <a:gd name="connsiteY604" fmla="*/ 924402 h 924402"/>
                <a:gd name="connsiteX605" fmla="*/ 2203100 w 4603109"/>
                <a:gd name="connsiteY605" fmla="*/ 924402 h 924402"/>
                <a:gd name="connsiteX606" fmla="*/ 2189452 w 4603109"/>
                <a:gd name="connsiteY606" fmla="*/ 924402 h 924402"/>
                <a:gd name="connsiteX607" fmla="*/ 2160879 w 4603109"/>
                <a:gd name="connsiteY607" fmla="*/ 924402 h 924402"/>
                <a:gd name="connsiteX608" fmla="*/ 2159388 w 4603109"/>
                <a:gd name="connsiteY608" fmla="*/ 924402 h 924402"/>
                <a:gd name="connsiteX609" fmla="*/ 2085323 w 4603109"/>
                <a:gd name="connsiteY609" fmla="*/ 924402 h 924402"/>
                <a:gd name="connsiteX610" fmla="*/ 2077294 w 4603109"/>
                <a:gd name="connsiteY610" fmla="*/ 924402 h 924402"/>
                <a:gd name="connsiteX611" fmla="*/ 2061683 w 4603109"/>
                <a:gd name="connsiteY611" fmla="*/ 924402 h 924402"/>
                <a:gd name="connsiteX612" fmla="*/ 2055258 w 4603109"/>
                <a:gd name="connsiteY612" fmla="*/ 924402 h 924402"/>
                <a:gd name="connsiteX613" fmla="*/ 2038787 w 4603109"/>
                <a:gd name="connsiteY613" fmla="*/ 924402 h 924402"/>
                <a:gd name="connsiteX614" fmla="*/ 2033110 w 4603109"/>
                <a:gd name="connsiteY614" fmla="*/ 924402 h 924402"/>
                <a:gd name="connsiteX615" fmla="*/ 2031619 w 4603109"/>
                <a:gd name="connsiteY615" fmla="*/ 924402 h 924402"/>
                <a:gd name="connsiteX616" fmla="*/ 2011705 w 4603109"/>
                <a:gd name="connsiteY616" fmla="*/ 924402 h 924402"/>
                <a:gd name="connsiteX617" fmla="*/ 1957554 w 4603109"/>
                <a:gd name="connsiteY617" fmla="*/ 924402 h 924402"/>
                <a:gd name="connsiteX618" fmla="*/ 1949525 w 4603109"/>
                <a:gd name="connsiteY618" fmla="*/ 924402 h 924402"/>
                <a:gd name="connsiteX619" fmla="*/ 1927489 w 4603109"/>
                <a:gd name="connsiteY619" fmla="*/ 924402 h 924402"/>
                <a:gd name="connsiteX620" fmla="*/ 1911018 w 4603109"/>
                <a:gd name="connsiteY620" fmla="*/ 924402 h 924402"/>
                <a:gd name="connsiteX621" fmla="*/ 1907543 w 4603109"/>
                <a:gd name="connsiteY621" fmla="*/ 924402 h 924402"/>
                <a:gd name="connsiteX622" fmla="*/ 1885268 w 4603109"/>
                <a:gd name="connsiteY622" fmla="*/ 924402 h 924402"/>
                <a:gd name="connsiteX623" fmla="*/ 1883936 w 4603109"/>
                <a:gd name="connsiteY623" fmla="*/ 924402 h 924402"/>
                <a:gd name="connsiteX624" fmla="*/ 1868796 w 4603109"/>
                <a:gd name="connsiteY624" fmla="*/ 924402 h 924402"/>
                <a:gd name="connsiteX625" fmla="*/ 1838732 w 4603109"/>
                <a:gd name="connsiteY625" fmla="*/ 924402 h 924402"/>
                <a:gd name="connsiteX626" fmla="*/ 1779774 w 4603109"/>
                <a:gd name="connsiteY626" fmla="*/ 924402 h 924402"/>
                <a:gd name="connsiteX627" fmla="*/ 1764668 w 4603109"/>
                <a:gd name="connsiteY627" fmla="*/ 924402 h 924402"/>
                <a:gd name="connsiteX628" fmla="*/ 1757499 w 4603109"/>
                <a:gd name="connsiteY628" fmla="*/ 924402 h 924402"/>
                <a:gd name="connsiteX629" fmla="*/ 1741027 w 4603109"/>
                <a:gd name="connsiteY629" fmla="*/ 924402 h 924402"/>
                <a:gd name="connsiteX630" fmla="*/ 1737552 w 4603109"/>
                <a:gd name="connsiteY630" fmla="*/ 924402 h 924402"/>
                <a:gd name="connsiteX631" fmla="*/ 1736094 w 4603109"/>
                <a:gd name="connsiteY631" fmla="*/ 924402 h 924402"/>
                <a:gd name="connsiteX632" fmla="*/ 1734603 w 4603109"/>
                <a:gd name="connsiteY632" fmla="*/ 924402 h 924402"/>
                <a:gd name="connsiteX633" fmla="*/ 1710963 w 4603109"/>
                <a:gd name="connsiteY633" fmla="*/ 924402 h 924402"/>
                <a:gd name="connsiteX634" fmla="*/ 1707488 w 4603109"/>
                <a:gd name="connsiteY634" fmla="*/ 924402 h 924402"/>
                <a:gd name="connsiteX635" fmla="*/ 1652509 w 4603109"/>
                <a:gd name="connsiteY635" fmla="*/ 924402 h 924402"/>
                <a:gd name="connsiteX636" fmla="*/ 1636899 w 4603109"/>
                <a:gd name="connsiteY636" fmla="*/ 924402 h 924402"/>
                <a:gd name="connsiteX637" fmla="*/ 1609783 w 4603109"/>
                <a:gd name="connsiteY637" fmla="*/ 924402 h 924402"/>
                <a:gd name="connsiteX638" fmla="*/ 1608325 w 4603109"/>
                <a:gd name="connsiteY638" fmla="*/ 924402 h 924402"/>
                <a:gd name="connsiteX639" fmla="*/ 1606834 w 4603109"/>
                <a:gd name="connsiteY639" fmla="*/ 924402 h 924402"/>
                <a:gd name="connsiteX640" fmla="*/ 1579719 w 4603109"/>
                <a:gd name="connsiteY640" fmla="*/ 924402 h 924402"/>
                <a:gd name="connsiteX641" fmla="*/ 1564612 w 4603109"/>
                <a:gd name="connsiteY641" fmla="*/ 924402 h 924402"/>
                <a:gd name="connsiteX642" fmla="*/ 1524740 w 4603109"/>
                <a:gd name="connsiteY642" fmla="*/ 924402 h 924402"/>
                <a:gd name="connsiteX643" fmla="*/ 1482518 w 4603109"/>
                <a:gd name="connsiteY643" fmla="*/ 924402 h 924402"/>
                <a:gd name="connsiteX644" fmla="*/ 1460483 w 4603109"/>
                <a:gd name="connsiteY644" fmla="*/ 924402 h 924402"/>
                <a:gd name="connsiteX645" fmla="*/ 1452454 w 4603109"/>
                <a:gd name="connsiteY645" fmla="*/ 924402 h 924402"/>
                <a:gd name="connsiteX646" fmla="*/ 1444011 w 4603109"/>
                <a:gd name="connsiteY646" fmla="*/ 924402 h 924402"/>
                <a:gd name="connsiteX647" fmla="*/ 1436843 w 4603109"/>
                <a:gd name="connsiteY647" fmla="*/ 924402 h 924402"/>
                <a:gd name="connsiteX648" fmla="*/ 1413947 w 4603109"/>
                <a:gd name="connsiteY648" fmla="*/ 924402 h 924402"/>
                <a:gd name="connsiteX649" fmla="*/ 1354749 w 4603109"/>
                <a:gd name="connsiteY649" fmla="*/ 924402 h 924402"/>
                <a:gd name="connsiteX650" fmla="*/ 1332714 w 4603109"/>
                <a:gd name="connsiteY650" fmla="*/ 924402 h 924402"/>
                <a:gd name="connsiteX651" fmla="*/ 1324685 w 4603109"/>
                <a:gd name="connsiteY651" fmla="*/ 924402 h 924402"/>
                <a:gd name="connsiteX652" fmla="*/ 1316242 w 4603109"/>
                <a:gd name="connsiteY652" fmla="*/ 924402 h 924402"/>
                <a:gd name="connsiteX653" fmla="*/ 1312767 w 4603109"/>
                <a:gd name="connsiteY653" fmla="*/ 924402 h 924402"/>
                <a:gd name="connsiteX654" fmla="*/ 1286178 w 4603109"/>
                <a:gd name="connsiteY654" fmla="*/ 924402 h 924402"/>
                <a:gd name="connsiteX655" fmla="*/ 1282703 w 4603109"/>
                <a:gd name="connsiteY655" fmla="*/ 924402 h 924402"/>
                <a:gd name="connsiteX656" fmla="*/ 1243956 w 4603109"/>
                <a:gd name="connsiteY656" fmla="*/ 924402 h 924402"/>
                <a:gd name="connsiteX657" fmla="*/ 1184998 w 4603109"/>
                <a:gd name="connsiteY657" fmla="*/ 924402 h 924402"/>
                <a:gd name="connsiteX658" fmla="*/ 1154934 w 4603109"/>
                <a:gd name="connsiteY658" fmla="*/ 924402 h 924402"/>
                <a:gd name="connsiteX659" fmla="*/ 1139828 w 4603109"/>
                <a:gd name="connsiteY659" fmla="*/ 924402 h 924402"/>
                <a:gd name="connsiteX660" fmla="*/ 1116187 w 4603109"/>
                <a:gd name="connsiteY660" fmla="*/ 924402 h 924402"/>
                <a:gd name="connsiteX661" fmla="*/ 1112712 w 4603109"/>
                <a:gd name="connsiteY661" fmla="*/ 924402 h 924402"/>
                <a:gd name="connsiteX662" fmla="*/ 1057734 w 4603109"/>
                <a:gd name="connsiteY662" fmla="*/ 924402 h 924402"/>
                <a:gd name="connsiteX663" fmla="*/ 1027669 w 4603109"/>
                <a:gd name="connsiteY663" fmla="*/ 924402 h 924402"/>
                <a:gd name="connsiteX664" fmla="*/ 1012059 w 4603109"/>
                <a:gd name="connsiteY664" fmla="*/ 924402 h 924402"/>
                <a:gd name="connsiteX665" fmla="*/ 984943 w 4603109"/>
                <a:gd name="connsiteY665" fmla="*/ 924402 h 924402"/>
                <a:gd name="connsiteX666" fmla="*/ 929965 w 4603109"/>
                <a:gd name="connsiteY666" fmla="*/ 924402 h 924402"/>
                <a:gd name="connsiteX667" fmla="*/ 899900 w 4603109"/>
                <a:gd name="connsiteY667" fmla="*/ 924402 h 924402"/>
                <a:gd name="connsiteX668" fmla="*/ 857678 w 4603109"/>
                <a:gd name="connsiteY668" fmla="*/ 924402 h 924402"/>
                <a:gd name="connsiteX669" fmla="*/ 819171 w 4603109"/>
                <a:gd name="connsiteY669" fmla="*/ 924402 h 924402"/>
                <a:gd name="connsiteX670" fmla="*/ 729909 w 4603109"/>
                <a:gd name="connsiteY670" fmla="*/ 924402 h 924402"/>
                <a:gd name="connsiteX671" fmla="*/ 691402 w 4603109"/>
                <a:gd name="connsiteY671" fmla="*/ 924402 h 924402"/>
                <a:gd name="connsiteX672" fmla="*/ 687927 w 4603109"/>
                <a:gd name="connsiteY672" fmla="*/ 924402 h 924402"/>
                <a:gd name="connsiteX673" fmla="*/ 560158 w 4603109"/>
                <a:gd name="connsiteY673" fmla="*/ 924402 h 924402"/>
                <a:gd name="connsiteX674" fmla="*/ 432894 w 4603109"/>
                <a:gd name="connsiteY674" fmla="*/ 924402 h 924402"/>
                <a:gd name="connsiteX675" fmla="*/ 305125 w 4603109"/>
                <a:gd name="connsiteY675" fmla="*/ 924402 h 924402"/>
                <a:gd name="connsiteX676" fmla="*/ 223202 w 4603109"/>
                <a:gd name="connsiteY676" fmla="*/ 877348 h 924402"/>
                <a:gd name="connsiteX677" fmla="*/ 10809 w 4603109"/>
                <a:gd name="connsiteY677" fmla="*/ 509257 h 924402"/>
                <a:gd name="connsiteX678" fmla="*/ 10809 w 4603109"/>
                <a:gd name="connsiteY678" fmla="*/ 415146 h 924402"/>
                <a:gd name="connsiteX679" fmla="*/ 223202 w 4603109"/>
                <a:gd name="connsiteY679" fmla="*/ 47054 h 924402"/>
                <a:gd name="connsiteX680" fmla="*/ 305125 w 4603109"/>
                <a:gd name="connsiteY680" fmla="*/ 0 h 92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</a:cxnLst>
              <a:rect l="l" t="t" r="r" b="b"/>
              <a:pathLst>
                <a:path w="4603109" h="924402">
                  <a:moveTo>
                    <a:pt x="305125" y="0"/>
                  </a:moveTo>
                  <a:lnTo>
                    <a:pt x="432894" y="0"/>
                  </a:lnTo>
                  <a:lnTo>
                    <a:pt x="445336" y="0"/>
                  </a:lnTo>
                  <a:cubicBezTo>
                    <a:pt x="485989" y="0"/>
                    <a:pt x="520835" y="0"/>
                    <a:pt x="550703" y="0"/>
                  </a:cubicBezTo>
                  <a:lnTo>
                    <a:pt x="560158" y="0"/>
                  </a:lnTo>
                  <a:lnTo>
                    <a:pt x="573105" y="0"/>
                  </a:lnTo>
                  <a:lnTo>
                    <a:pt x="626202" y="0"/>
                  </a:lnTo>
                  <a:cubicBezTo>
                    <a:pt x="646943" y="0"/>
                    <a:pt x="663537" y="0"/>
                    <a:pt x="676811" y="0"/>
                  </a:cubicBezTo>
                  <a:lnTo>
                    <a:pt x="678472" y="0"/>
                  </a:lnTo>
                  <a:lnTo>
                    <a:pt x="687927" y="0"/>
                  </a:lnTo>
                  <a:lnTo>
                    <a:pt x="691402" y="0"/>
                  </a:lnTo>
                  <a:lnTo>
                    <a:pt x="700371" y="0"/>
                  </a:lnTo>
                  <a:lnTo>
                    <a:pt x="707508" y="0"/>
                  </a:lnTo>
                  <a:cubicBezTo>
                    <a:pt x="729909" y="0"/>
                    <a:pt x="729909" y="0"/>
                    <a:pt x="729909" y="0"/>
                  </a:cubicBezTo>
                  <a:lnTo>
                    <a:pt x="753971" y="0"/>
                  </a:lnTo>
                  <a:lnTo>
                    <a:pt x="804580" y="0"/>
                  </a:lnTo>
                  <a:lnTo>
                    <a:pt x="805737" y="0"/>
                  </a:lnTo>
                  <a:lnTo>
                    <a:pt x="819171" y="0"/>
                  </a:lnTo>
                  <a:lnTo>
                    <a:pt x="828140" y="0"/>
                  </a:lnTo>
                  <a:lnTo>
                    <a:pt x="831615" y="0"/>
                  </a:lnTo>
                  <a:lnTo>
                    <a:pt x="835277" y="0"/>
                  </a:lnTo>
                  <a:lnTo>
                    <a:pt x="857678" y="0"/>
                  </a:lnTo>
                  <a:lnTo>
                    <a:pt x="864889" y="0"/>
                  </a:lnTo>
                  <a:lnTo>
                    <a:pt x="899900" y="0"/>
                  </a:lnTo>
                  <a:lnTo>
                    <a:pt x="909341" y="0"/>
                  </a:lnTo>
                  <a:lnTo>
                    <a:pt x="929965" y="0"/>
                  </a:lnTo>
                  <a:lnTo>
                    <a:pt x="933506" y="0"/>
                  </a:lnTo>
                  <a:lnTo>
                    <a:pt x="936982" y="0"/>
                  </a:lnTo>
                  <a:lnTo>
                    <a:pt x="959384" y="0"/>
                  </a:lnTo>
                  <a:lnTo>
                    <a:pt x="962542" y="0"/>
                  </a:lnTo>
                  <a:lnTo>
                    <a:pt x="984943" y="0"/>
                  </a:lnTo>
                  <a:lnTo>
                    <a:pt x="992658" y="0"/>
                  </a:lnTo>
                  <a:lnTo>
                    <a:pt x="1012059" y="0"/>
                  </a:lnTo>
                  <a:lnTo>
                    <a:pt x="1012480" y="0"/>
                  </a:lnTo>
                  <a:lnTo>
                    <a:pt x="1027669" y="0"/>
                  </a:lnTo>
                  <a:lnTo>
                    <a:pt x="1037110" y="0"/>
                  </a:lnTo>
                  <a:lnTo>
                    <a:pt x="1040112" y="0"/>
                  </a:lnTo>
                  <a:lnTo>
                    <a:pt x="1057734" y="0"/>
                  </a:lnTo>
                  <a:lnTo>
                    <a:pt x="1064751" y="0"/>
                  </a:lnTo>
                  <a:lnTo>
                    <a:pt x="1070177" y="0"/>
                  </a:lnTo>
                  <a:lnTo>
                    <a:pt x="1072436" y="0"/>
                  </a:lnTo>
                  <a:lnTo>
                    <a:pt x="1090311" y="0"/>
                  </a:lnTo>
                  <a:lnTo>
                    <a:pt x="1110718" y="0"/>
                  </a:lnTo>
                  <a:lnTo>
                    <a:pt x="1112712" y="0"/>
                  </a:lnTo>
                  <a:lnTo>
                    <a:pt x="1116187" y="0"/>
                  </a:lnTo>
                  <a:lnTo>
                    <a:pt x="1139828" y="0"/>
                  </a:lnTo>
                  <a:lnTo>
                    <a:pt x="1140249" y="0"/>
                  </a:lnTo>
                  <a:lnTo>
                    <a:pt x="1145480" y="0"/>
                  </a:lnTo>
                  <a:lnTo>
                    <a:pt x="1152270" y="0"/>
                  </a:lnTo>
                  <a:lnTo>
                    <a:pt x="1154934" y="0"/>
                  </a:lnTo>
                  <a:lnTo>
                    <a:pt x="1167881" y="0"/>
                  </a:lnTo>
                  <a:lnTo>
                    <a:pt x="1175544" y="0"/>
                  </a:lnTo>
                  <a:lnTo>
                    <a:pt x="1184998" y="0"/>
                  </a:lnTo>
                  <a:lnTo>
                    <a:pt x="1197946" y="0"/>
                  </a:lnTo>
                  <a:lnTo>
                    <a:pt x="1200205" y="0"/>
                  </a:lnTo>
                  <a:lnTo>
                    <a:pt x="1220978" y="0"/>
                  </a:lnTo>
                  <a:lnTo>
                    <a:pt x="1238487" y="0"/>
                  </a:lnTo>
                  <a:lnTo>
                    <a:pt x="1243956" y="0"/>
                  </a:lnTo>
                  <a:lnTo>
                    <a:pt x="1251042" y="0"/>
                  </a:lnTo>
                  <a:lnTo>
                    <a:pt x="1257637" y="0"/>
                  </a:lnTo>
                  <a:lnTo>
                    <a:pt x="1271587" y="0"/>
                  </a:lnTo>
                  <a:lnTo>
                    <a:pt x="1273249" y="0"/>
                  </a:lnTo>
                  <a:lnTo>
                    <a:pt x="1280039" y="0"/>
                  </a:lnTo>
                  <a:lnTo>
                    <a:pt x="1282703" y="0"/>
                  </a:lnTo>
                  <a:lnTo>
                    <a:pt x="1286178" y="0"/>
                  </a:lnTo>
                  <a:lnTo>
                    <a:pt x="1295146" y="0"/>
                  </a:lnTo>
                  <a:lnTo>
                    <a:pt x="1301651" y="0"/>
                  </a:lnTo>
                  <a:lnTo>
                    <a:pt x="1302284" y="0"/>
                  </a:lnTo>
                  <a:lnTo>
                    <a:pt x="1303313" y="0"/>
                  </a:lnTo>
                  <a:lnTo>
                    <a:pt x="1312767" y="0"/>
                  </a:lnTo>
                  <a:lnTo>
                    <a:pt x="1316242" y="0"/>
                  </a:lnTo>
                  <a:lnTo>
                    <a:pt x="1321886" y="0"/>
                  </a:lnTo>
                  <a:lnTo>
                    <a:pt x="1324685" y="0"/>
                  </a:lnTo>
                  <a:lnTo>
                    <a:pt x="1325211" y="0"/>
                  </a:lnTo>
                  <a:lnTo>
                    <a:pt x="1332348" y="0"/>
                  </a:lnTo>
                  <a:lnTo>
                    <a:pt x="1332714" y="0"/>
                  </a:lnTo>
                  <a:lnTo>
                    <a:pt x="1333135" y="0"/>
                  </a:lnTo>
                  <a:lnTo>
                    <a:pt x="1348747" y="0"/>
                  </a:lnTo>
                  <a:lnTo>
                    <a:pt x="1354749" y="0"/>
                  </a:lnTo>
                  <a:lnTo>
                    <a:pt x="1378811" y="0"/>
                  </a:lnTo>
                  <a:lnTo>
                    <a:pt x="1383745" y="0"/>
                  </a:lnTo>
                  <a:lnTo>
                    <a:pt x="1385406" y="0"/>
                  </a:lnTo>
                  <a:lnTo>
                    <a:pt x="1399356" y="0"/>
                  </a:lnTo>
                  <a:lnTo>
                    <a:pt x="1400513" y="0"/>
                  </a:lnTo>
                  <a:lnTo>
                    <a:pt x="1413947" y="0"/>
                  </a:lnTo>
                  <a:lnTo>
                    <a:pt x="1414442" y="0"/>
                  </a:lnTo>
                  <a:lnTo>
                    <a:pt x="1422915" y="0"/>
                  </a:lnTo>
                  <a:lnTo>
                    <a:pt x="1426390" y="0"/>
                  </a:lnTo>
                  <a:lnTo>
                    <a:pt x="1429420" y="0"/>
                  </a:lnTo>
                  <a:lnTo>
                    <a:pt x="1430053" y="0"/>
                  </a:lnTo>
                  <a:lnTo>
                    <a:pt x="1430206" y="0"/>
                  </a:lnTo>
                  <a:lnTo>
                    <a:pt x="1430577" y="0"/>
                  </a:lnTo>
                  <a:lnTo>
                    <a:pt x="1436843" y="0"/>
                  </a:lnTo>
                  <a:lnTo>
                    <a:pt x="1444011" y="0"/>
                  </a:lnTo>
                  <a:lnTo>
                    <a:pt x="1449655" y="0"/>
                  </a:lnTo>
                  <a:lnTo>
                    <a:pt x="1452454" y="0"/>
                  </a:lnTo>
                  <a:lnTo>
                    <a:pt x="1452980" y="0"/>
                  </a:lnTo>
                  <a:lnTo>
                    <a:pt x="1456455" y="0"/>
                  </a:lnTo>
                  <a:lnTo>
                    <a:pt x="1459664" y="0"/>
                  </a:lnTo>
                  <a:lnTo>
                    <a:pt x="1460117" y="0"/>
                  </a:lnTo>
                  <a:lnTo>
                    <a:pt x="1460483" y="0"/>
                  </a:lnTo>
                  <a:lnTo>
                    <a:pt x="1460904" y="0"/>
                  </a:lnTo>
                  <a:lnTo>
                    <a:pt x="1472926" y="0"/>
                  </a:lnTo>
                  <a:lnTo>
                    <a:pt x="1482518" y="0"/>
                  </a:lnTo>
                  <a:lnTo>
                    <a:pt x="1489729" y="0"/>
                  </a:lnTo>
                  <a:lnTo>
                    <a:pt x="1504116" y="0"/>
                  </a:lnTo>
                  <a:lnTo>
                    <a:pt x="1511514" y="0"/>
                  </a:lnTo>
                  <a:lnTo>
                    <a:pt x="1524740" y="0"/>
                  </a:lnTo>
                  <a:lnTo>
                    <a:pt x="1528282" y="0"/>
                  </a:lnTo>
                  <a:lnTo>
                    <a:pt x="1531757" y="0"/>
                  </a:lnTo>
                  <a:lnTo>
                    <a:pt x="1534181" y="0"/>
                  </a:lnTo>
                  <a:lnTo>
                    <a:pt x="1542211" y="0"/>
                  </a:lnTo>
                  <a:lnTo>
                    <a:pt x="1554159" y="0"/>
                  </a:lnTo>
                  <a:lnTo>
                    <a:pt x="1557318" y="0"/>
                  </a:lnTo>
                  <a:lnTo>
                    <a:pt x="1557975" y="0"/>
                  </a:lnTo>
                  <a:lnTo>
                    <a:pt x="1558346" y="0"/>
                  </a:lnTo>
                  <a:lnTo>
                    <a:pt x="1561822" y="0"/>
                  </a:lnTo>
                  <a:lnTo>
                    <a:pt x="1564612" y="0"/>
                  </a:lnTo>
                  <a:lnTo>
                    <a:pt x="1566857" y="0"/>
                  </a:lnTo>
                  <a:lnTo>
                    <a:pt x="1576919" y="0"/>
                  </a:lnTo>
                  <a:lnTo>
                    <a:pt x="1579719" y="0"/>
                  </a:lnTo>
                  <a:lnTo>
                    <a:pt x="1584224" y="0"/>
                  </a:lnTo>
                  <a:lnTo>
                    <a:pt x="1587382" y="0"/>
                  </a:lnTo>
                  <a:lnTo>
                    <a:pt x="1587433" y="0"/>
                  </a:lnTo>
                  <a:lnTo>
                    <a:pt x="1600695" y="0"/>
                  </a:lnTo>
                  <a:lnTo>
                    <a:pt x="1606834" y="0"/>
                  </a:lnTo>
                  <a:lnTo>
                    <a:pt x="1607256" y="0"/>
                  </a:lnTo>
                  <a:lnTo>
                    <a:pt x="1608325" y="0"/>
                  </a:lnTo>
                  <a:lnTo>
                    <a:pt x="1609783" y="0"/>
                  </a:lnTo>
                  <a:lnTo>
                    <a:pt x="1617498" y="0"/>
                  </a:lnTo>
                  <a:lnTo>
                    <a:pt x="1631885" y="0"/>
                  </a:lnTo>
                  <a:lnTo>
                    <a:pt x="1636899" y="0"/>
                  </a:lnTo>
                  <a:lnTo>
                    <a:pt x="1637320" y="0"/>
                  </a:lnTo>
                  <a:lnTo>
                    <a:pt x="1637445" y="0"/>
                  </a:lnTo>
                  <a:lnTo>
                    <a:pt x="1652509" y="0"/>
                  </a:lnTo>
                  <a:lnTo>
                    <a:pt x="1659526" y="0"/>
                  </a:lnTo>
                  <a:lnTo>
                    <a:pt x="1661950" y="0"/>
                  </a:lnTo>
                  <a:lnTo>
                    <a:pt x="1664952" y="0"/>
                  </a:lnTo>
                  <a:lnTo>
                    <a:pt x="1667212" y="0"/>
                  </a:lnTo>
                  <a:lnTo>
                    <a:pt x="1685087" y="0"/>
                  </a:lnTo>
                  <a:lnTo>
                    <a:pt x="1689591" y="0"/>
                  </a:lnTo>
                  <a:lnTo>
                    <a:pt x="1694626" y="0"/>
                  </a:lnTo>
                  <a:lnTo>
                    <a:pt x="1697276" y="0"/>
                  </a:lnTo>
                  <a:lnTo>
                    <a:pt x="1698000" y="0"/>
                  </a:lnTo>
                  <a:lnTo>
                    <a:pt x="1704688" y="0"/>
                  </a:lnTo>
                  <a:lnTo>
                    <a:pt x="1707488" y="0"/>
                  </a:lnTo>
                  <a:lnTo>
                    <a:pt x="1710963" y="0"/>
                  </a:lnTo>
                  <a:lnTo>
                    <a:pt x="1715151" y="0"/>
                  </a:lnTo>
                  <a:lnTo>
                    <a:pt x="1721928" y="0"/>
                  </a:lnTo>
                  <a:lnTo>
                    <a:pt x="1734603" y="0"/>
                  </a:lnTo>
                  <a:lnTo>
                    <a:pt x="1735025" y="0"/>
                  </a:lnTo>
                  <a:lnTo>
                    <a:pt x="1735558" y="0"/>
                  </a:lnTo>
                  <a:lnTo>
                    <a:pt x="1736094" y="0"/>
                  </a:lnTo>
                  <a:lnTo>
                    <a:pt x="1737552" y="0"/>
                  </a:lnTo>
                  <a:lnTo>
                    <a:pt x="1741027" y="0"/>
                  </a:lnTo>
                  <a:lnTo>
                    <a:pt x="1747046" y="0"/>
                  </a:lnTo>
                  <a:lnTo>
                    <a:pt x="1748537" y="0"/>
                  </a:lnTo>
                  <a:lnTo>
                    <a:pt x="1753052" y="0"/>
                  </a:lnTo>
                  <a:lnTo>
                    <a:pt x="1757499" y="0"/>
                  </a:lnTo>
                  <a:lnTo>
                    <a:pt x="1764668" y="0"/>
                  </a:lnTo>
                  <a:lnTo>
                    <a:pt x="1765089" y="0"/>
                  </a:lnTo>
                  <a:lnTo>
                    <a:pt x="1765214" y="0"/>
                  </a:lnTo>
                  <a:lnTo>
                    <a:pt x="1770320" y="0"/>
                  </a:lnTo>
                  <a:lnTo>
                    <a:pt x="1777110" y="0"/>
                  </a:lnTo>
                  <a:lnTo>
                    <a:pt x="1779774" y="0"/>
                  </a:lnTo>
                  <a:lnTo>
                    <a:pt x="1792721" y="0"/>
                  </a:lnTo>
                  <a:lnTo>
                    <a:pt x="1794981" y="0"/>
                  </a:lnTo>
                  <a:lnTo>
                    <a:pt x="1825045" y="0"/>
                  </a:lnTo>
                  <a:lnTo>
                    <a:pt x="1825769" y="0"/>
                  </a:lnTo>
                  <a:lnTo>
                    <a:pt x="1838732" y="0"/>
                  </a:lnTo>
                  <a:lnTo>
                    <a:pt x="1845818" y="0"/>
                  </a:lnTo>
                  <a:lnTo>
                    <a:pt x="1849697" y="0"/>
                  </a:lnTo>
                  <a:lnTo>
                    <a:pt x="1852412" y="0"/>
                  </a:lnTo>
                  <a:lnTo>
                    <a:pt x="1853903" y="0"/>
                  </a:lnTo>
                  <a:lnTo>
                    <a:pt x="1863327" y="0"/>
                  </a:lnTo>
                  <a:lnTo>
                    <a:pt x="1868796" y="0"/>
                  </a:lnTo>
                  <a:lnTo>
                    <a:pt x="1874815" y="0"/>
                  </a:lnTo>
                  <a:lnTo>
                    <a:pt x="1876306" y="0"/>
                  </a:lnTo>
                  <a:lnTo>
                    <a:pt x="1880821" y="0"/>
                  </a:lnTo>
                  <a:lnTo>
                    <a:pt x="1882477" y="0"/>
                  </a:lnTo>
                  <a:lnTo>
                    <a:pt x="1883936" y="0"/>
                  </a:lnTo>
                  <a:lnTo>
                    <a:pt x="1885268" y="0"/>
                  </a:lnTo>
                  <a:lnTo>
                    <a:pt x="1896427" y="0"/>
                  </a:lnTo>
                  <a:lnTo>
                    <a:pt x="1898089" y="0"/>
                  </a:lnTo>
                  <a:lnTo>
                    <a:pt x="1904879" y="0"/>
                  </a:lnTo>
                  <a:lnTo>
                    <a:pt x="1907543" y="0"/>
                  </a:lnTo>
                  <a:lnTo>
                    <a:pt x="1911018" y="0"/>
                  </a:lnTo>
                  <a:lnTo>
                    <a:pt x="1919986" y="0"/>
                  </a:lnTo>
                  <a:lnTo>
                    <a:pt x="1927124" y="0"/>
                  </a:lnTo>
                  <a:lnTo>
                    <a:pt x="1927489" y="0"/>
                  </a:lnTo>
                  <a:lnTo>
                    <a:pt x="1927911" y="0"/>
                  </a:lnTo>
                  <a:lnTo>
                    <a:pt x="1929402" y="0"/>
                  </a:lnTo>
                  <a:lnTo>
                    <a:pt x="1946726" y="0"/>
                  </a:lnTo>
                  <a:lnTo>
                    <a:pt x="1949525" y="0"/>
                  </a:lnTo>
                  <a:lnTo>
                    <a:pt x="1957554" y="0"/>
                  </a:lnTo>
                  <a:lnTo>
                    <a:pt x="1957975" y="0"/>
                  </a:lnTo>
                  <a:lnTo>
                    <a:pt x="1973587" y="0"/>
                  </a:lnTo>
                  <a:lnTo>
                    <a:pt x="1978520" y="0"/>
                  </a:lnTo>
                  <a:lnTo>
                    <a:pt x="1980012" y="0"/>
                  </a:lnTo>
                  <a:lnTo>
                    <a:pt x="1980181" y="0"/>
                  </a:lnTo>
                  <a:lnTo>
                    <a:pt x="1981672" y="0"/>
                  </a:lnTo>
                  <a:lnTo>
                    <a:pt x="2008585" y="0"/>
                  </a:lnTo>
                  <a:lnTo>
                    <a:pt x="2009218" y="0"/>
                  </a:lnTo>
                  <a:lnTo>
                    <a:pt x="2010246" y="0"/>
                  </a:lnTo>
                  <a:lnTo>
                    <a:pt x="2010709" y="0"/>
                  </a:lnTo>
                  <a:lnTo>
                    <a:pt x="2011705" y="0"/>
                  </a:lnTo>
                  <a:lnTo>
                    <a:pt x="2024147" y="0"/>
                  </a:lnTo>
                  <a:lnTo>
                    <a:pt x="2024196" y="0"/>
                  </a:lnTo>
                  <a:lnTo>
                    <a:pt x="2024981" y="0"/>
                  </a:lnTo>
                  <a:lnTo>
                    <a:pt x="2025353" y="0"/>
                  </a:lnTo>
                  <a:lnTo>
                    <a:pt x="2026473" y="0"/>
                  </a:lnTo>
                  <a:lnTo>
                    <a:pt x="2031619" y="0"/>
                  </a:lnTo>
                  <a:lnTo>
                    <a:pt x="2033110" y="0"/>
                  </a:lnTo>
                  <a:lnTo>
                    <a:pt x="2038787" y="0"/>
                  </a:lnTo>
                  <a:lnTo>
                    <a:pt x="2039282" y="0"/>
                  </a:lnTo>
                  <a:lnTo>
                    <a:pt x="2047755" y="0"/>
                  </a:lnTo>
                  <a:lnTo>
                    <a:pt x="2051230" y="0"/>
                  </a:lnTo>
                  <a:lnTo>
                    <a:pt x="2054893" y="0"/>
                  </a:lnTo>
                  <a:lnTo>
                    <a:pt x="2055046" y="0"/>
                  </a:lnTo>
                  <a:lnTo>
                    <a:pt x="2055258" y="0"/>
                  </a:lnTo>
                  <a:lnTo>
                    <a:pt x="2055680" y="0"/>
                  </a:lnTo>
                  <a:lnTo>
                    <a:pt x="2057171" y="0"/>
                  </a:lnTo>
                  <a:lnTo>
                    <a:pt x="2061683" y="0"/>
                  </a:lnTo>
                  <a:lnTo>
                    <a:pt x="2067702" y="0"/>
                  </a:lnTo>
                  <a:lnTo>
                    <a:pt x="2074495" y="0"/>
                  </a:lnTo>
                  <a:lnTo>
                    <a:pt x="2077294" y="0"/>
                  </a:lnTo>
                  <a:lnTo>
                    <a:pt x="2084504" y="0"/>
                  </a:lnTo>
                  <a:lnTo>
                    <a:pt x="2085323" y="0"/>
                  </a:lnTo>
                  <a:lnTo>
                    <a:pt x="2085744" y="0"/>
                  </a:lnTo>
                  <a:lnTo>
                    <a:pt x="2097766" y="0"/>
                  </a:lnTo>
                  <a:lnTo>
                    <a:pt x="2106289" y="0"/>
                  </a:lnTo>
                  <a:lnTo>
                    <a:pt x="2107781" y="0"/>
                  </a:lnTo>
                  <a:lnTo>
                    <a:pt x="2128956" y="0"/>
                  </a:lnTo>
                  <a:lnTo>
                    <a:pt x="2129514" y="0"/>
                  </a:lnTo>
                  <a:lnTo>
                    <a:pt x="2136354" y="0"/>
                  </a:lnTo>
                  <a:lnTo>
                    <a:pt x="2136987" y="0"/>
                  </a:lnTo>
                  <a:lnTo>
                    <a:pt x="2138478" y="0"/>
                  </a:lnTo>
                  <a:lnTo>
                    <a:pt x="2151916" y="0"/>
                  </a:lnTo>
                  <a:lnTo>
                    <a:pt x="2152750" y="0"/>
                  </a:lnTo>
                  <a:lnTo>
                    <a:pt x="2153122" y="0"/>
                  </a:lnTo>
                  <a:lnTo>
                    <a:pt x="2154242" y="0"/>
                  </a:lnTo>
                  <a:lnTo>
                    <a:pt x="2156597" y="0"/>
                  </a:lnTo>
                  <a:lnTo>
                    <a:pt x="2159388" y="0"/>
                  </a:lnTo>
                  <a:lnTo>
                    <a:pt x="2160879" y="0"/>
                  </a:lnTo>
                  <a:lnTo>
                    <a:pt x="2161633" y="0"/>
                  </a:lnTo>
                  <a:lnTo>
                    <a:pt x="2167051" y="0"/>
                  </a:lnTo>
                  <a:lnTo>
                    <a:pt x="2178999" y="0"/>
                  </a:lnTo>
                  <a:lnTo>
                    <a:pt x="2182158" y="0"/>
                  </a:lnTo>
                  <a:lnTo>
                    <a:pt x="2182815" y="0"/>
                  </a:lnTo>
                  <a:lnTo>
                    <a:pt x="2188666" y="0"/>
                  </a:lnTo>
                  <a:lnTo>
                    <a:pt x="2189452" y="0"/>
                  </a:lnTo>
                  <a:lnTo>
                    <a:pt x="2191697" y="0"/>
                  </a:lnTo>
                  <a:lnTo>
                    <a:pt x="2195471" y="0"/>
                  </a:lnTo>
                  <a:lnTo>
                    <a:pt x="2201759" y="0"/>
                  </a:lnTo>
                  <a:lnTo>
                    <a:pt x="2203100" y="0"/>
                  </a:lnTo>
                  <a:lnTo>
                    <a:pt x="2204559" y="0"/>
                  </a:lnTo>
                  <a:lnTo>
                    <a:pt x="2204591" y="0"/>
                  </a:lnTo>
                  <a:lnTo>
                    <a:pt x="2212273" y="0"/>
                  </a:lnTo>
                  <a:lnTo>
                    <a:pt x="2225535" y="0"/>
                  </a:lnTo>
                  <a:lnTo>
                    <a:pt x="2231674" y="0"/>
                  </a:lnTo>
                  <a:lnTo>
                    <a:pt x="2232096" y="0"/>
                  </a:lnTo>
                  <a:lnTo>
                    <a:pt x="2232220" y="0"/>
                  </a:lnTo>
                  <a:lnTo>
                    <a:pt x="2233118" y="0"/>
                  </a:lnTo>
                  <a:lnTo>
                    <a:pt x="2233165" y="0"/>
                  </a:lnTo>
                  <a:lnTo>
                    <a:pt x="2256725" y="0"/>
                  </a:lnTo>
                  <a:lnTo>
                    <a:pt x="2257283" y="0"/>
                  </a:lnTo>
                  <a:lnTo>
                    <a:pt x="2262285" y="0"/>
                  </a:lnTo>
                  <a:lnTo>
                    <a:pt x="2284366" y="0"/>
                  </a:lnTo>
                  <a:lnTo>
                    <a:pt x="2289402" y="0"/>
                  </a:lnTo>
                  <a:lnTo>
                    <a:pt x="2292052" y="0"/>
                  </a:lnTo>
                  <a:lnTo>
                    <a:pt x="2299271" y="0"/>
                  </a:lnTo>
                  <a:lnTo>
                    <a:pt x="2308721" y="0"/>
                  </a:lnTo>
                  <a:lnTo>
                    <a:pt x="2309927" y="0"/>
                  </a:lnTo>
                  <a:lnTo>
                    <a:pt x="2316435" y="0"/>
                  </a:lnTo>
                  <a:lnTo>
                    <a:pt x="2316703" y="0"/>
                  </a:lnTo>
                  <a:lnTo>
                    <a:pt x="2319466" y="0"/>
                  </a:lnTo>
                  <a:lnTo>
                    <a:pt x="2322840" y="0"/>
                  </a:lnTo>
                  <a:lnTo>
                    <a:pt x="2329528" y="0"/>
                  </a:lnTo>
                  <a:lnTo>
                    <a:pt x="2330869" y="0"/>
                  </a:lnTo>
                  <a:lnTo>
                    <a:pt x="2332328" y="0"/>
                  </a:lnTo>
                  <a:lnTo>
                    <a:pt x="2332360" y="0"/>
                  </a:lnTo>
                  <a:lnTo>
                    <a:pt x="2335803" y="0"/>
                  </a:lnTo>
                  <a:lnTo>
                    <a:pt x="2343312" y="0"/>
                  </a:lnTo>
                  <a:lnTo>
                    <a:pt x="2344804" y="0"/>
                  </a:lnTo>
                  <a:lnTo>
                    <a:pt x="2346768" y="0"/>
                  </a:lnTo>
                  <a:lnTo>
                    <a:pt x="2347827" y="0"/>
                  </a:lnTo>
                  <a:lnTo>
                    <a:pt x="2352274" y="0"/>
                  </a:lnTo>
                  <a:lnTo>
                    <a:pt x="2359443" y="0"/>
                  </a:lnTo>
                  <a:lnTo>
                    <a:pt x="2359865" y="0"/>
                  </a:lnTo>
                  <a:lnTo>
                    <a:pt x="2359989" y="0"/>
                  </a:lnTo>
                  <a:lnTo>
                    <a:pt x="2360887" y="0"/>
                  </a:lnTo>
                  <a:lnTo>
                    <a:pt x="2360934" y="0"/>
                  </a:lnTo>
                  <a:lnTo>
                    <a:pt x="2371886" y="0"/>
                  </a:lnTo>
                  <a:lnTo>
                    <a:pt x="2373377" y="0"/>
                  </a:lnTo>
                  <a:lnTo>
                    <a:pt x="2377892" y="0"/>
                  </a:lnTo>
                  <a:cubicBezTo>
                    <a:pt x="2382339" y="0"/>
                    <a:pt x="2382339" y="0"/>
                    <a:pt x="2382339" y="0"/>
                  </a:cubicBezTo>
                  <a:lnTo>
                    <a:pt x="2390054" y="0"/>
                  </a:lnTo>
                  <a:lnTo>
                    <a:pt x="2419821" y="0"/>
                  </a:lnTo>
                  <a:lnTo>
                    <a:pt x="2427040" y="0"/>
                  </a:lnTo>
                  <a:lnTo>
                    <a:pt x="2436490" y="0"/>
                  </a:lnTo>
                  <a:lnTo>
                    <a:pt x="2444472" y="0"/>
                  </a:lnTo>
                  <a:lnTo>
                    <a:pt x="2448678" y="0"/>
                  </a:lnTo>
                  <a:lnTo>
                    <a:pt x="2450171" y="0"/>
                  </a:lnTo>
                  <a:lnTo>
                    <a:pt x="2450609" y="0"/>
                  </a:lnTo>
                  <a:lnTo>
                    <a:pt x="2463572" y="0"/>
                  </a:lnTo>
                  <a:lnTo>
                    <a:pt x="2471081" y="0"/>
                  </a:lnTo>
                  <a:lnTo>
                    <a:pt x="2472573" y="0"/>
                  </a:lnTo>
                  <a:lnTo>
                    <a:pt x="2474537" y="0"/>
                  </a:lnTo>
                  <a:lnTo>
                    <a:pt x="2475596" y="0"/>
                  </a:lnTo>
                  <a:lnTo>
                    <a:pt x="2477252" y="0"/>
                  </a:lnTo>
                  <a:lnTo>
                    <a:pt x="2478712" y="0"/>
                  </a:lnTo>
                  <a:lnTo>
                    <a:pt x="2478743" y="0"/>
                  </a:lnTo>
                  <a:lnTo>
                    <a:pt x="2480043" y="0"/>
                  </a:lnTo>
                  <a:lnTo>
                    <a:pt x="2499655" y="0"/>
                  </a:lnTo>
                  <a:lnTo>
                    <a:pt x="2501146" y="0"/>
                  </a:lnTo>
                  <a:lnTo>
                    <a:pt x="2505661" y="0"/>
                  </a:lnTo>
                  <a:lnTo>
                    <a:pt x="2508776" y="0"/>
                  </a:lnTo>
                  <a:lnTo>
                    <a:pt x="2510108" y="0"/>
                  </a:lnTo>
                  <a:lnTo>
                    <a:pt x="2524178" y="0"/>
                  </a:lnTo>
                  <a:lnTo>
                    <a:pt x="2525248" y="0"/>
                  </a:lnTo>
                  <a:lnTo>
                    <a:pt x="2525669" y="0"/>
                  </a:lnTo>
                  <a:lnTo>
                    <a:pt x="2552329" y="0"/>
                  </a:lnTo>
                  <a:lnTo>
                    <a:pt x="2552751" y="0"/>
                  </a:lnTo>
                  <a:lnTo>
                    <a:pt x="2554242" y="0"/>
                  </a:lnTo>
                  <a:lnTo>
                    <a:pt x="2574787" y="0"/>
                  </a:lnTo>
                  <a:lnTo>
                    <a:pt x="2576279" y="0"/>
                  </a:lnTo>
                  <a:lnTo>
                    <a:pt x="2576447" y="0"/>
                  </a:lnTo>
                  <a:lnTo>
                    <a:pt x="2577940" y="0"/>
                  </a:lnTo>
                  <a:lnTo>
                    <a:pt x="2603360" y="0"/>
                  </a:lnTo>
                  <a:lnTo>
                    <a:pt x="2604852" y="0"/>
                  </a:lnTo>
                  <a:lnTo>
                    <a:pt x="2605021" y="0"/>
                  </a:lnTo>
                  <a:lnTo>
                    <a:pt x="2605484" y="0"/>
                  </a:lnTo>
                  <a:lnTo>
                    <a:pt x="2606481" y="0"/>
                  </a:lnTo>
                  <a:lnTo>
                    <a:pt x="2606512" y="0"/>
                  </a:lnTo>
                  <a:lnTo>
                    <a:pt x="2606976" y="0"/>
                  </a:lnTo>
                  <a:lnTo>
                    <a:pt x="2618923" y="0"/>
                  </a:lnTo>
                  <a:lnTo>
                    <a:pt x="2621248" y="0"/>
                  </a:lnTo>
                  <a:lnTo>
                    <a:pt x="2622740" y="0"/>
                  </a:lnTo>
                  <a:lnTo>
                    <a:pt x="2627885" y="0"/>
                  </a:lnTo>
                  <a:lnTo>
                    <a:pt x="2629377" y="0"/>
                  </a:lnTo>
                  <a:lnTo>
                    <a:pt x="2634058" y="0"/>
                  </a:lnTo>
                  <a:lnTo>
                    <a:pt x="2635549" y="0"/>
                  </a:lnTo>
                  <a:lnTo>
                    <a:pt x="2636545" y="0"/>
                  </a:lnTo>
                  <a:lnTo>
                    <a:pt x="2648987" y="0"/>
                  </a:lnTo>
                  <a:lnTo>
                    <a:pt x="2649821" y="0"/>
                  </a:lnTo>
                  <a:lnTo>
                    <a:pt x="2651313" y="0"/>
                  </a:lnTo>
                  <a:lnTo>
                    <a:pt x="2651947" y="0"/>
                  </a:lnTo>
                  <a:lnTo>
                    <a:pt x="2653017" y="0"/>
                  </a:lnTo>
                  <a:lnTo>
                    <a:pt x="2653438" y="0"/>
                  </a:lnTo>
                  <a:lnTo>
                    <a:pt x="2656459" y="0"/>
                  </a:lnTo>
                  <a:lnTo>
                    <a:pt x="2657950" y="0"/>
                  </a:lnTo>
                  <a:lnTo>
                    <a:pt x="2665460" y="0"/>
                  </a:lnTo>
                  <a:lnTo>
                    <a:pt x="2680098" y="0"/>
                  </a:lnTo>
                  <a:lnTo>
                    <a:pt x="2680520" y="0"/>
                  </a:lnTo>
                  <a:lnTo>
                    <a:pt x="2682011" y="0"/>
                  </a:lnTo>
                  <a:lnTo>
                    <a:pt x="2692542" y="0"/>
                  </a:lnTo>
                  <a:lnTo>
                    <a:pt x="2702556" y="0"/>
                  </a:lnTo>
                  <a:lnTo>
                    <a:pt x="2704048" y="0"/>
                  </a:lnTo>
                  <a:lnTo>
                    <a:pt x="2724289" y="0"/>
                  </a:lnTo>
                  <a:lnTo>
                    <a:pt x="2731129" y="0"/>
                  </a:lnTo>
                  <a:lnTo>
                    <a:pt x="2732621" y="0"/>
                  </a:lnTo>
                  <a:lnTo>
                    <a:pt x="2733253" y="0"/>
                  </a:lnTo>
                  <a:lnTo>
                    <a:pt x="2734745" y="0"/>
                  </a:lnTo>
                  <a:lnTo>
                    <a:pt x="2746692" y="0"/>
                  </a:lnTo>
                  <a:lnTo>
                    <a:pt x="2749017" y="0"/>
                  </a:lnTo>
                  <a:lnTo>
                    <a:pt x="2750509" y="0"/>
                  </a:lnTo>
                  <a:lnTo>
                    <a:pt x="2754354" y="0"/>
                  </a:lnTo>
                  <a:lnTo>
                    <a:pt x="2755654" y="0"/>
                  </a:lnTo>
                  <a:lnTo>
                    <a:pt x="2757146" y="0"/>
                  </a:lnTo>
                  <a:lnTo>
                    <a:pt x="2761827" y="0"/>
                  </a:lnTo>
                  <a:lnTo>
                    <a:pt x="2763318" y="0"/>
                  </a:lnTo>
                  <a:lnTo>
                    <a:pt x="2776756" y="0"/>
                  </a:lnTo>
                  <a:lnTo>
                    <a:pt x="2777590" y="0"/>
                  </a:lnTo>
                  <a:lnTo>
                    <a:pt x="2779082" y="0"/>
                  </a:lnTo>
                  <a:lnTo>
                    <a:pt x="2783442" y="0"/>
                  </a:lnTo>
                  <a:lnTo>
                    <a:pt x="2784228" y="0"/>
                  </a:lnTo>
                  <a:lnTo>
                    <a:pt x="2785719" y="0"/>
                  </a:lnTo>
                  <a:lnTo>
                    <a:pt x="2786473" y="0"/>
                  </a:lnTo>
                  <a:lnTo>
                    <a:pt x="2793229" y="0"/>
                  </a:lnTo>
                  <a:lnTo>
                    <a:pt x="2799367" y="0"/>
                  </a:lnTo>
                  <a:lnTo>
                    <a:pt x="2813506" y="0"/>
                  </a:lnTo>
                  <a:lnTo>
                    <a:pt x="2820311" y="0"/>
                  </a:lnTo>
                  <a:lnTo>
                    <a:pt x="2827893" y="0"/>
                  </a:lnTo>
                  <a:lnTo>
                    <a:pt x="2827940" y="0"/>
                  </a:lnTo>
                  <a:lnTo>
                    <a:pt x="2829431" y="0"/>
                  </a:lnTo>
                  <a:lnTo>
                    <a:pt x="2829978" y="0"/>
                  </a:lnTo>
                  <a:lnTo>
                    <a:pt x="2852058" y="0"/>
                  </a:lnTo>
                  <a:lnTo>
                    <a:pt x="2857060" y="0"/>
                  </a:lnTo>
                  <a:lnTo>
                    <a:pt x="2857958" y="0"/>
                  </a:lnTo>
                  <a:lnTo>
                    <a:pt x="2871601" y="0"/>
                  </a:lnTo>
                  <a:lnTo>
                    <a:pt x="2882123" y="0"/>
                  </a:lnTo>
                  <a:lnTo>
                    <a:pt x="2894046" y="0"/>
                  </a:lnTo>
                  <a:lnTo>
                    <a:pt x="2903496" y="0"/>
                  </a:lnTo>
                  <a:lnTo>
                    <a:pt x="2911211" y="0"/>
                  </a:lnTo>
                  <a:lnTo>
                    <a:pt x="2914242" y="0"/>
                  </a:lnTo>
                  <a:lnTo>
                    <a:pt x="2914461" y="0"/>
                  </a:lnTo>
                  <a:lnTo>
                    <a:pt x="2924111" y="0"/>
                  </a:lnTo>
                  <a:lnTo>
                    <a:pt x="2927136" y="0"/>
                  </a:lnTo>
                  <a:lnTo>
                    <a:pt x="2933561" y="0"/>
                  </a:lnTo>
                  <a:lnTo>
                    <a:pt x="2939580" y="0"/>
                  </a:lnTo>
                  <a:lnTo>
                    <a:pt x="2941275" y="0"/>
                  </a:lnTo>
                  <a:lnTo>
                    <a:pt x="2941543" y="0"/>
                  </a:lnTo>
                  <a:lnTo>
                    <a:pt x="2945586" y="0"/>
                  </a:lnTo>
                  <a:lnTo>
                    <a:pt x="2950032" y="0"/>
                  </a:lnTo>
                  <a:lnTo>
                    <a:pt x="2955662" y="0"/>
                  </a:lnTo>
                  <a:lnTo>
                    <a:pt x="2955709" y="0"/>
                  </a:lnTo>
                  <a:lnTo>
                    <a:pt x="2957200" y="0"/>
                  </a:lnTo>
                  <a:lnTo>
                    <a:pt x="2957747" y="0"/>
                  </a:lnTo>
                  <a:lnTo>
                    <a:pt x="2968152" y="0"/>
                  </a:lnTo>
                  <a:lnTo>
                    <a:pt x="2969644" y="0"/>
                  </a:lnTo>
                  <a:lnTo>
                    <a:pt x="2972667" y="0"/>
                  </a:lnTo>
                  <a:lnTo>
                    <a:pt x="2977114" y="0"/>
                  </a:lnTo>
                  <a:lnTo>
                    <a:pt x="2984829" y="0"/>
                  </a:lnTo>
                  <a:lnTo>
                    <a:pt x="2985727" y="0"/>
                  </a:lnTo>
                  <a:lnTo>
                    <a:pt x="2999370" y="0"/>
                  </a:lnTo>
                  <a:lnTo>
                    <a:pt x="3021815" y="0"/>
                  </a:lnTo>
                  <a:lnTo>
                    <a:pt x="3031265" y="0"/>
                  </a:lnTo>
                  <a:lnTo>
                    <a:pt x="3042230" y="0"/>
                  </a:lnTo>
                  <a:lnTo>
                    <a:pt x="3044946" y="0"/>
                  </a:lnTo>
                  <a:lnTo>
                    <a:pt x="3051880" y="0"/>
                  </a:lnTo>
                  <a:lnTo>
                    <a:pt x="3061330" y="0"/>
                  </a:lnTo>
                  <a:lnTo>
                    <a:pt x="3067349" y="0"/>
                  </a:lnTo>
                  <a:lnTo>
                    <a:pt x="3069312" y="0"/>
                  </a:lnTo>
                  <a:lnTo>
                    <a:pt x="3073355" y="0"/>
                  </a:lnTo>
                  <a:lnTo>
                    <a:pt x="3073518" y="0"/>
                  </a:lnTo>
                  <a:lnTo>
                    <a:pt x="3075011" y="0"/>
                  </a:lnTo>
                  <a:lnTo>
                    <a:pt x="3077801" y="0"/>
                  </a:lnTo>
                  <a:lnTo>
                    <a:pt x="3095921" y="0"/>
                  </a:lnTo>
                  <a:lnTo>
                    <a:pt x="3097413" y="0"/>
                  </a:lnTo>
                  <a:lnTo>
                    <a:pt x="3100436" y="0"/>
                  </a:lnTo>
                  <a:lnTo>
                    <a:pt x="3103552" y="0"/>
                  </a:lnTo>
                  <a:lnTo>
                    <a:pt x="3104883" y="0"/>
                  </a:lnTo>
                  <a:lnTo>
                    <a:pt x="3120023" y="0"/>
                  </a:lnTo>
                  <a:lnTo>
                    <a:pt x="3120445" y="0"/>
                  </a:lnTo>
                  <a:lnTo>
                    <a:pt x="3149018" y="0"/>
                  </a:lnTo>
                  <a:lnTo>
                    <a:pt x="3150088" y="0"/>
                  </a:lnTo>
                  <a:lnTo>
                    <a:pt x="3150509" y="0"/>
                  </a:lnTo>
                  <a:lnTo>
                    <a:pt x="3171054" y="0"/>
                  </a:lnTo>
                  <a:lnTo>
                    <a:pt x="3172715" y="0"/>
                  </a:lnTo>
                  <a:lnTo>
                    <a:pt x="3199627" y="0"/>
                  </a:lnTo>
                  <a:lnTo>
                    <a:pt x="3201119" y="0"/>
                  </a:lnTo>
                  <a:lnTo>
                    <a:pt x="3201287" y="0"/>
                  </a:lnTo>
                  <a:lnTo>
                    <a:pt x="3201751" y="0"/>
                  </a:lnTo>
                  <a:lnTo>
                    <a:pt x="3202780" y="0"/>
                  </a:lnTo>
                  <a:lnTo>
                    <a:pt x="3217515" y="0"/>
                  </a:lnTo>
                  <a:lnTo>
                    <a:pt x="3224152" y="0"/>
                  </a:lnTo>
                  <a:lnTo>
                    <a:pt x="3230324" y="0"/>
                  </a:lnTo>
                  <a:lnTo>
                    <a:pt x="3231321" y="0"/>
                  </a:lnTo>
                  <a:lnTo>
                    <a:pt x="3231816" y="0"/>
                  </a:lnTo>
                  <a:lnTo>
                    <a:pt x="3243763" y="0"/>
                  </a:lnTo>
                  <a:lnTo>
                    <a:pt x="3246088" y="0"/>
                  </a:lnTo>
                  <a:lnTo>
                    <a:pt x="3247580" y="0"/>
                  </a:lnTo>
                  <a:lnTo>
                    <a:pt x="3247792" y="0"/>
                  </a:lnTo>
                  <a:lnTo>
                    <a:pt x="3248214" y="0"/>
                  </a:lnTo>
                  <a:lnTo>
                    <a:pt x="3252725" y="0"/>
                  </a:lnTo>
                  <a:lnTo>
                    <a:pt x="3254217" y="0"/>
                  </a:lnTo>
                  <a:lnTo>
                    <a:pt x="3260235" y="0"/>
                  </a:lnTo>
                  <a:lnTo>
                    <a:pt x="3276787" y="0"/>
                  </a:lnTo>
                  <a:lnTo>
                    <a:pt x="3277857" y="0"/>
                  </a:lnTo>
                  <a:lnTo>
                    <a:pt x="3278278" y="0"/>
                  </a:lnTo>
                  <a:lnTo>
                    <a:pt x="3290300" y="0"/>
                  </a:lnTo>
                  <a:lnTo>
                    <a:pt x="3298823" y="0"/>
                  </a:lnTo>
                  <a:lnTo>
                    <a:pt x="3327396" y="0"/>
                  </a:lnTo>
                  <a:lnTo>
                    <a:pt x="3328888" y="0"/>
                  </a:lnTo>
                  <a:lnTo>
                    <a:pt x="3329520" y="0"/>
                  </a:lnTo>
                  <a:lnTo>
                    <a:pt x="3345284" y="0"/>
                  </a:lnTo>
                  <a:lnTo>
                    <a:pt x="3349129" y="0"/>
                  </a:lnTo>
                  <a:lnTo>
                    <a:pt x="3351921" y="0"/>
                  </a:lnTo>
                  <a:lnTo>
                    <a:pt x="3358093" y="0"/>
                  </a:lnTo>
                  <a:lnTo>
                    <a:pt x="3359585" y="0"/>
                  </a:lnTo>
                  <a:lnTo>
                    <a:pt x="3371532" y="0"/>
                  </a:lnTo>
                  <a:lnTo>
                    <a:pt x="3373857" y="0"/>
                  </a:lnTo>
                  <a:lnTo>
                    <a:pt x="3375349" y="0"/>
                  </a:lnTo>
                  <a:lnTo>
                    <a:pt x="3380494" y="0"/>
                  </a:lnTo>
                  <a:lnTo>
                    <a:pt x="3381986" y="0"/>
                  </a:lnTo>
                  <a:lnTo>
                    <a:pt x="3388004" y="0"/>
                  </a:lnTo>
                  <a:lnTo>
                    <a:pt x="3408282" y="0"/>
                  </a:lnTo>
                  <a:lnTo>
                    <a:pt x="3418069" y="0"/>
                  </a:lnTo>
                  <a:lnTo>
                    <a:pt x="3424207" y="0"/>
                  </a:lnTo>
                  <a:lnTo>
                    <a:pt x="3424753" y="0"/>
                  </a:lnTo>
                  <a:lnTo>
                    <a:pt x="3452733" y="0"/>
                  </a:lnTo>
                  <a:lnTo>
                    <a:pt x="3454818" y="0"/>
                  </a:lnTo>
                  <a:lnTo>
                    <a:pt x="3476898" y="0"/>
                  </a:lnTo>
                  <a:lnTo>
                    <a:pt x="3496441" y="0"/>
                  </a:lnTo>
                  <a:lnTo>
                    <a:pt x="3509236" y="0"/>
                  </a:lnTo>
                  <a:lnTo>
                    <a:pt x="3518886" y="0"/>
                  </a:lnTo>
                  <a:lnTo>
                    <a:pt x="3528336" y="0"/>
                  </a:lnTo>
                  <a:lnTo>
                    <a:pt x="3536051" y="0"/>
                  </a:lnTo>
                  <a:lnTo>
                    <a:pt x="3539301" y="0"/>
                  </a:lnTo>
                  <a:lnTo>
                    <a:pt x="3540361" y="0"/>
                  </a:lnTo>
                  <a:lnTo>
                    <a:pt x="3544807" y="0"/>
                  </a:lnTo>
                  <a:lnTo>
                    <a:pt x="3551976" y="0"/>
                  </a:lnTo>
                  <a:lnTo>
                    <a:pt x="3552522" y="0"/>
                  </a:lnTo>
                  <a:lnTo>
                    <a:pt x="3564420" y="0"/>
                  </a:lnTo>
                  <a:lnTo>
                    <a:pt x="3570426" y="0"/>
                  </a:lnTo>
                  <a:cubicBezTo>
                    <a:pt x="3574872" y="0"/>
                    <a:pt x="3574872" y="0"/>
                    <a:pt x="3574872" y="0"/>
                  </a:cubicBezTo>
                  <a:lnTo>
                    <a:pt x="3580502" y="0"/>
                  </a:lnTo>
                  <a:lnTo>
                    <a:pt x="3582587" y="0"/>
                  </a:lnTo>
                  <a:lnTo>
                    <a:pt x="3624210" y="0"/>
                  </a:lnTo>
                  <a:lnTo>
                    <a:pt x="3637005" y="0"/>
                  </a:lnTo>
                  <a:lnTo>
                    <a:pt x="3646655" y="0"/>
                  </a:lnTo>
                  <a:lnTo>
                    <a:pt x="3656105" y="0"/>
                  </a:lnTo>
                  <a:lnTo>
                    <a:pt x="3667070" y="0"/>
                  </a:lnTo>
                  <a:lnTo>
                    <a:pt x="3668130" y="0"/>
                  </a:lnTo>
                  <a:lnTo>
                    <a:pt x="3669786" y="0"/>
                  </a:lnTo>
                  <a:lnTo>
                    <a:pt x="3672576" y="0"/>
                  </a:lnTo>
                  <a:lnTo>
                    <a:pt x="3692189" y="0"/>
                  </a:lnTo>
                  <a:lnTo>
                    <a:pt x="3698195" y="0"/>
                  </a:lnTo>
                  <a:lnTo>
                    <a:pt x="3702641" y="0"/>
                  </a:lnTo>
                  <a:lnTo>
                    <a:pt x="3744863" y="0"/>
                  </a:lnTo>
                  <a:lnTo>
                    <a:pt x="3745285" y="0"/>
                  </a:lnTo>
                  <a:lnTo>
                    <a:pt x="3795894" y="0"/>
                  </a:lnTo>
                  <a:lnTo>
                    <a:pt x="3797555" y="0"/>
                  </a:lnTo>
                  <a:lnTo>
                    <a:pt x="3826591" y="0"/>
                  </a:lnTo>
                  <a:lnTo>
                    <a:pt x="3842355" y="0"/>
                  </a:lnTo>
                  <a:lnTo>
                    <a:pt x="3848992" y="0"/>
                  </a:lnTo>
                  <a:lnTo>
                    <a:pt x="3872632" y="0"/>
                  </a:lnTo>
                  <a:lnTo>
                    <a:pt x="3873054" y="0"/>
                  </a:lnTo>
                  <a:lnTo>
                    <a:pt x="3885075" y="0"/>
                  </a:lnTo>
                  <a:lnTo>
                    <a:pt x="3923663" y="0"/>
                  </a:lnTo>
                  <a:lnTo>
                    <a:pt x="3954360" y="0"/>
                  </a:lnTo>
                  <a:lnTo>
                    <a:pt x="3970124" y="0"/>
                  </a:lnTo>
                  <a:lnTo>
                    <a:pt x="3976761" y="0"/>
                  </a:lnTo>
                  <a:lnTo>
                    <a:pt x="4012844" y="0"/>
                  </a:lnTo>
                  <a:lnTo>
                    <a:pt x="4049593" y="0"/>
                  </a:lnTo>
                  <a:cubicBezTo>
                    <a:pt x="4169647" y="0"/>
                    <a:pt x="4169647" y="0"/>
                    <a:pt x="4169647" y="0"/>
                  </a:cubicBezTo>
                  <a:lnTo>
                    <a:pt x="4177362" y="0"/>
                  </a:lnTo>
                  <a:cubicBezTo>
                    <a:pt x="4297416" y="0"/>
                    <a:pt x="4297416" y="0"/>
                    <a:pt x="4297416" y="0"/>
                  </a:cubicBezTo>
                  <a:cubicBezTo>
                    <a:pt x="4327758" y="0"/>
                    <a:pt x="4364168" y="21251"/>
                    <a:pt x="4379339" y="47054"/>
                  </a:cubicBezTo>
                  <a:cubicBezTo>
                    <a:pt x="4591731" y="415146"/>
                    <a:pt x="4591731" y="415146"/>
                    <a:pt x="4591731" y="415146"/>
                  </a:cubicBezTo>
                  <a:cubicBezTo>
                    <a:pt x="4606902" y="440951"/>
                    <a:pt x="4606902" y="483452"/>
                    <a:pt x="4591731" y="509257"/>
                  </a:cubicBezTo>
                  <a:cubicBezTo>
                    <a:pt x="4379339" y="877348"/>
                    <a:pt x="4379339" y="877348"/>
                    <a:pt x="4379339" y="877348"/>
                  </a:cubicBezTo>
                  <a:cubicBezTo>
                    <a:pt x="4364168" y="903151"/>
                    <a:pt x="4327758" y="924402"/>
                    <a:pt x="4297416" y="924402"/>
                  </a:cubicBezTo>
                  <a:lnTo>
                    <a:pt x="4169647" y="924402"/>
                  </a:lnTo>
                  <a:lnTo>
                    <a:pt x="3976761" y="924402"/>
                  </a:lnTo>
                  <a:lnTo>
                    <a:pt x="3872632" y="924402"/>
                  </a:lnTo>
                  <a:lnTo>
                    <a:pt x="3848992" y="924402"/>
                  </a:lnTo>
                  <a:lnTo>
                    <a:pt x="3744863" y="924402"/>
                  </a:lnTo>
                  <a:lnTo>
                    <a:pt x="3702641" y="924402"/>
                  </a:lnTo>
                  <a:lnTo>
                    <a:pt x="3672576" y="924402"/>
                  </a:lnTo>
                  <a:lnTo>
                    <a:pt x="3656105" y="924402"/>
                  </a:lnTo>
                  <a:lnTo>
                    <a:pt x="3574872" y="924402"/>
                  </a:lnTo>
                  <a:lnTo>
                    <a:pt x="3551976" y="924402"/>
                  </a:lnTo>
                  <a:lnTo>
                    <a:pt x="3544807" y="924402"/>
                  </a:lnTo>
                  <a:lnTo>
                    <a:pt x="3528336" y="924402"/>
                  </a:lnTo>
                  <a:lnTo>
                    <a:pt x="3424207" y="924402"/>
                  </a:lnTo>
                  <a:lnTo>
                    <a:pt x="3381986" y="924402"/>
                  </a:lnTo>
                  <a:lnTo>
                    <a:pt x="3380494" y="924402"/>
                  </a:lnTo>
                  <a:lnTo>
                    <a:pt x="3351921" y="924402"/>
                  </a:lnTo>
                  <a:lnTo>
                    <a:pt x="3277857" y="924402"/>
                  </a:lnTo>
                  <a:lnTo>
                    <a:pt x="3254217" y="924402"/>
                  </a:lnTo>
                  <a:lnTo>
                    <a:pt x="3252725" y="924402"/>
                  </a:lnTo>
                  <a:lnTo>
                    <a:pt x="3247792" y="924402"/>
                  </a:lnTo>
                  <a:lnTo>
                    <a:pt x="3231321" y="924402"/>
                  </a:lnTo>
                  <a:lnTo>
                    <a:pt x="3224152" y="924402"/>
                  </a:lnTo>
                  <a:lnTo>
                    <a:pt x="3150088" y="924402"/>
                  </a:lnTo>
                  <a:lnTo>
                    <a:pt x="3120023" y="924402"/>
                  </a:lnTo>
                  <a:lnTo>
                    <a:pt x="3104883" y="924402"/>
                  </a:lnTo>
                  <a:lnTo>
                    <a:pt x="3103552" y="924402"/>
                  </a:lnTo>
                  <a:lnTo>
                    <a:pt x="3077801" y="924402"/>
                  </a:lnTo>
                  <a:lnTo>
                    <a:pt x="3061330" y="924402"/>
                  </a:lnTo>
                  <a:lnTo>
                    <a:pt x="3031265" y="924402"/>
                  </a:lnTo>
                  <a:lnTo>
                    <a:pt x="2977114" y="924402"/>
                  </a:lnTo>
                  <a:lnTo>
                    <a:pt x="2957200" y="924402"/>
                  </a:lnTo>
                  <a:lnTo>
                    <a:pt x="2955709" y="924402"/>
                  </a:lnTo>
                  <a:lnTo>
                    <a:pt x="2950032" y="924402"/>
                  </a:lnTo>
                  <a:lnTo>
                    <a:pt x="2933561" y="924402"/>
                  </a:lnTo>
                  <a:lnTo>
                    <a:pt x="2927136" y="924402"/>
                  </a:lnTo>
                  <a:lnTo>
                    <a:pt x="2903496" y="924402"/>
                  </a:lnTo>
                  <a:lnTo>
                    <a:pt x="2829431" y="924402"/>
                  </a:lnTo>
                  <a:lnTo>
                    <a:pt x="2827940" y="924402"/>
                  </a:lnTo>
                  <a:lnTo>
                    <a:pt x="2799367" y="924402"/>
                  </a:lnTo>
                  <a:lnTo>
                    <a:pt x="2785719" y="924402"/>
                  </a:lnTo>
                  <a:lnTo>
                    <a:pt x="2784228" y="924402"/>
                  </a:lnTo>
                  <a:lnTo>
                    <a:pt x="2757146" y="924402"/>
                  </a:lnTo>
                  <a:lnTo>
                    <a:pt x="2755654" y="924402"/>
                  </a:lnTo>
                  <a:lnTo>
                    <a:pt x="2680098" y="924402"/>
                  </a:lnTo>
                  <a:lnTo>
                    <a:pt x="2657950" y="924402"/>
                  </a:lnTo>
                  <a:lnTo>
                    <a:pt x="2656459" y="924402"/>
                  </a:lnTo>
                  <a:lnTo>
                    <a:pt x="2653017" y="924402"/>
                  </a:lnTo>
                  <a:lnTo>
                    <a:pt x="2636545" y="924402"/>
                  </a:lnTo>
                  <a:lnTo>
                    <a:pt x="2629377" y="924402"/>
                  </a:lnTo>
                  <a:lnTo>
                    <a:pt x="2627885" y="924402"/>
                  </a:lnTo>
                  <a:lnTo>
                    <a:pt x="2606481" y="924402"/>
                  </a:lnTo>
                  <a:lnTo>
                    <a:pt x="2552329" y="924402"/>
                  </a:lnTo>
                  <a:lnTo>
                    <a:pt x="2525248" y="924402"/>
                  </a:lnTo>
                  <a:lnTo>
                    <a:pt x="2510108" y="924402"/>
                  </a:lnTo>
                  <a:lnTo>
                    <a:pt x="2508776" y="924402"/>
                  </a:lnTo>
                  <a:lnTo>
                    <a:pt x="2480043" y="924402"/>
                  </a:lnTo>
                  <a:lnTo>
                    <a:pt x="2478712" y="924402"/>
                  </a:lnTo>
                  <a:lnTo>
                    <a:pt x="2463572" y="924402"/>
                  </a:lnTo>
                  <a:lnTo>
                    <a:pt x="2436490" y="924402"/>
                  </a:lnTo>
                  <a:lnTo>
                    <a:pt x="2382339" y="924402"/>
                  </a:lnTo>
                  <a:lnTo>
                    <a:pt x="2360934" y="924402"/>
                  </a:lnTo>
                  <a:lnTo>
                    <a:pt x="2359443" y="924402"/>
                  </a:lnTo>
                  <a:lnTo>
                    <a:pt x="2352274" y="924402"/>
                  </a:lnTo>
                  <a:lnTo>
                    <a:pt x="2335803" y="924402"/>
                  </a:lnTo>
                  <a:lnTo>
                    <a:pt x="2332360" y="924402"/>
                  </a:lnTo>
                  <a:lnTo>
                    <a:pt x="2332328" y="924402"/>
                  </a:lnTo>
                  <a:lnTo>
                    <a:pt x="2330869" y="924402"/>
                  </a:lnTo>
                  <a:lnTo>
                    <a:pt x="2308721" y="924402"/>
                  </a:lnTo>
                  <a:lnTo>
                    <a:pt x="2233165" y="924402"/>
                  </a:lnTo>
                  <a:lnTo>
                    <a:pt x="2231674" y="924402"/>
                  </a:lnTo>
                  <a:lnTo>
                    <a:pt x="2204591" y="924402"/>
                  </a:lnTo>
                  <a:lnTo>
                    <a:pt x="2204559" y="924402"/>
                  </a:lnTo>
                  <a:lnTo>
                    <a:pt x="2203100" y="924402"/>
                  </a:lnTo>
                  <a:lnTo>
                    <a:pt x="2189452" y="924402"/>
                  </a:lnTo>
                  <a:lnTo>
                    <a:pt x="2160879" y="924402"/>
                  </a:lnTo>
                  <a:lnTo>
                    <a:pt x="2159388" y="924402"/>
                  </a:lnTo>
                  <a:lnTo>
                    <a:pt x="2085323" y="924402"/>
                  </a:lnTo>
                  <a:lnTo>
                    <a:pt x="2077294" y="924402"/>
                  </a:lnTo>
                  <a:lnTo>
                    <a:pt x="2061683" y="924402"/>
                  </a:lnTo>
                  <a:lnTo>
                    <a:pt x="2055258" y="924402"/>
                  </a:lnTo>
                  <a:lnTo>
                    <a:pt x="2038787" y="924402"/>
                  </a:lnTo>
                  <a:lnTo>
                    <a:pt x="2033110" y="924402"/>
                  </a:lnTo>
                  <a:lnTo>
                    <a:pt x="2031619" y="924402"/>
                  </a:lnTo>
                  <a:lnTo>
                    <a:pt x="2011705" y="924402"/>
                  </a:lnTo>
                  <a:lnTo>
                    <a:pt x="1957554" y="924402"/>
                  </a:lnTo>
                  <a:lnTo>
                    <a:pt x="1949525" y="924402"/>
                  </a:lnTo>
                  <a:lnTo>
                    <a:pt x="1927489" y="924402"/>
                  </a:lnTo>
                  <a:lnTo>
                    <a:pt x="1911018" y="924402"/>
                  </a:lnTo>
                  <a:lnTo>
                    <a:pt x="1907543" y="924402"/>
                  </a:lnTo>
                  <a:lnTo>
                    <a:pt x="1885268" y="924402"/>
                  </a:lnTo>
                  <a:lnTo>
                    <a:pt x="1883936" y="924402"/>
                  </a:lnTo>
                  <a:lnTo>
                    <a:pt x="1868796" y="924402"/>
                  </a:lnTo>
                  <a:lnTo>
                    <a:pt x="1838732" y="924402"/>
                  </a:lnTo>
                  <a:lnTo>
                    <a:pt x="1779774" y="924402"/>
                  </a:lnTo>
                  <a:lnTo>
                    <a:pt x="1764668" y="924402"/>
                  </a:lnTo>
                  <a:lnTo>
                    <a:pt x="1757499" y="924402"/>
                  </a:lnTo>
                  <a:lnTo>
                    <a:pt x="1741027" y="924402"/>
                  </a:lnTo>
                  <a:lnTo>
                    <a:pt x="1737552" y="924402"/>
                  </a:lnTo>
                  <a:lnTo>
                    <a:pt x="1736094" y="924402"/>
                  </a:lnTo>
                  <a:lnTo>
                    <a:pt x="1734603" y="924402"/>
                  </a:lnTo>
                  <a:lnTo>
                    <a:pt x="1710963" y="924402"/>
                  </a:lnTo>
                  <a:lnTo>
                    <a:pt x="1707488" y="924402"/>
                  </a:lnTo>
                  <a:lnTo>
                    <a:pt x="1652509" y="924402"/>
                  </a:lnTo>
                  <a:lnTo>
                    <a:pt x="1636899" y="924402"/>
                  </a:lnTo>
                  <a:lnTo>
                    <a:pt x="1609783" y="924402"/>
                  </a:lnTo>
                  <a:lnTo>
                    <a:pt x="1608325" y="924402"/>
                  </a:lnTo>
                  <a:lnTo>
                    <a:pt x="1606834" y="924402"/>
                  </a:lnTo>
                  <a:lnTo>
                    <a:pt x="1579719" y="924402"/>
                  </a:lnTo>
                  <a:lnTo>
                    <a:pt x="1564612" y="924402"/>
                  </a:lnTo>
                  <a:lnTo>
                    <a:pt x="1524740" y="924402"/>
                  </a:lnTo>
                  <a:lnTo>
                    <a:pt x="1482518" y="924402"/>
                  </a:lnTo>
                  <a:lnTo>
                    <a:pt x="1460483" y="924402"/>
                  </a:lnTo>
                  <a:lnTo>
                    <a:pt x="1452454" y="924402"/>
                  </a:lnTo>
                  <a:lnTo>
                    <a:pt x="1444011" y="924402"/>
                  </a:lnTo>
                  <a:lnTo>
                    <a:pt x="1436843" y="924402"/>
                  </a:lnTo>
                  <a:lnTo>
                    <a:pt x="1413947" y="924402"/>
                  </a:lnTo>
                  <a:lnTo>
                    <a:pt x="1354749" y="924402"/>
                  </a:lnTo>
                  <a:lnTo>
                    <a:pt x="1332714" y="924402"/>
                  </a:lnTo>
                  <a:lnTo>
                    <a:pt x="1324685" y="924402"/>
                  </a:lnTo>
                  <a:lnTo>
                    <a:pt x="1316242" y="924402"/>
                  </a:lnTo>
                  <a:lnTo>
                    <a:pt x="1312767" y="924402"/>
                  </a:lnTo>
                  <a:lnTo>
                    <a:pt x="1286178" y="924402"/>
                  </a:lnTo>
                  <a:lnTo>
                    <a:pt x="1282703" y="924402"/>
                  </a:lnTo>
                  <a:lnTo>
                    <a:pt x="1243956" y="924402"/>
                  </a:lnTo>
                  <a:lnTo>
                    <a:pt x="1184998" y="924402"/>
                  </a:lnTo>
                  <a:lnTo>
                    <a:pt x="1154934" y="924402"/>
                  </a:lnTo>
                  <a:lnTo>
                    <a:pt x="1139828" y="924402"/>
                  </a:lnTo>
                  <a:lnTo>
                    <a:pt x="1116187" y="924402"/>
                  </a:lnTo>
                  <a:lnTo>
                    <a:pt x="1112712" y="924402"/>
                  </a:lnTo>
                  <a:lnTo>
                    <a:pt x="1057734" y="924402"/>
                  </a:lnTo>
                  <a:lnTo>
                    <a:pt x="1027669" y="924402"/>
                  </a:lnTo>
                  <a:lnTo>
                    <a:pt x="1012059" y="924402"/>
                  </a:lnTo>
                  <a:lnTo>
                    <a:pt x="984943" y="924402"/>
                  </a:lnTo>
                  <a:lnTo>
                    <a:pt x="929965" y="924402"/>
                  </a:lnTo>
                  <a:lnTo>
                    <a:pt x="899900" y="924402"/>
                  </a:lnTo>
                  <a:lnTo>
                    <a:pt x="857678" y="924402"/>
                  </a:lnTo>
                  <a:lnTo>
                    <a:pt x="819171" y="924402"/>
                  </a:lnTo>
                  <a:lnTo>
                    <a:pt x="729909" y="924402"/>
                  </a:lnTo>
                  <a:lnTo>
                    <a:pt x="691402" y="924402"/>
                  </a:lnTo>
                  <a:lnTo>
                    <a:pt x="687927" y="924402"/>
                  </a:lnTo>
                  <a:lnTo>
                    <a:pt x="560158" y="924402"/>
                  </a:lnTo>
                  <a:lnTo>
                    <a:pt x="432894" y="924402"/>
                  </a:lnTo>
                  <a:lnTo>
                    <a:pt x="305125" y="924402"/>
                  </a:lnTo>
                  <a:cubicBezTo>
                    <a:pt x="275541" y="924402"/>
                    <a:pt x="238373" y="903151"/>
                    <a:pt x="223202" y="877348"/>
                  </a:cubicBezTo>
                  <a:cubicBezTo>
                    <a:pt x="10809" y="509257"/>
                    <a:pt x="10809" y="509257"/>
                    <a:pt x="10809" y="509257"/>
                  </a:cubicBezTo>
                  <a:cubicBezTo>
                    <a:pt x="-3603" y="483452"/>
                    <a:pt x="-3603" y="440951"/>
                    <a:pt x="10809" y="415146"/>
                  </a:cubicBezTo>
                  <a:cubicBezTo>
                    <a:pt x="223202" y="47054"/>
                    <a:pt x="223202" y="47054"/>
                    <a:pt x="223202" y="47054"/>
                  </a:cubicBezTo>
                  <a:cubicBezTo>
                    <a:pt x="238373" y="21251"/>
                    <a:pt x="275541" y="0"/>
                    <a:pt x="30512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36" name="标题 1"/>
          <p:cNvSpPr txBox="1">
            <a:spLocks/>
          </p:cNvSpPr>
          <p:nvPr/>
        </p:nvSpPr>
        <p:spPr>
          <a:xfrm>
            <a:off x="2003094" y="300024"/>
            <a:ext cx="7095588" cy="795095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职业定位</a:t>
            </a:r>
            <a:endParaRPr lang="zh-CN" altLang="en-US" sz="2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356071" y="284685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32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10868793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9" grpId="0" animBg="1"/>
      <p:bldP spid="30" grpId="0" animBg="1"/>
      <p:bldP spid="31" grpId="0" animBg="1"/>
      <p:bldP spid="32" grpId="0" animBg="1"/>
      <p:bldP spid="36" grpId="0"/>
      <p:bldP spid="3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组合 64"/>
          <p:cNvGrpSpPr/>
          <p:nvPr/>
        </p:nvGrpSpPr>
        <p:grpSpPr>
          <a:xfrm>
            <a:off x="2535233" y="1467824"/>
            <a:ext cx="4710088" cy="3481035"/>
            <a:chOff x="1113085" y="1412776"/>
            <a:chExt cx="4710701" cy="3480229"/>
          </a:xfrm>
        </p:grpSpPr>
        <p:sp>
          <p:nvSpPr>
            <p:cNvPr id="66" name="任意多边形 65"/>
            <p:cNvSpPr/>
            <p:nvPr/>
          </p:nvSpPr>
          <p:spPr>
            <a:xfrm>
              <a:off x="1113085" y="1525690"/>
              <a:ext cx="4644572" cy="3367315"/>
            </a:xfrm>
            <a:custGeom>
              <a:avLst/>
              <a:gdLst>
                <a:gd name="connsiteX0" fmla="*/ 0 w 4644572"/>
                <a:gd name="connsiteY0" fmla="*/ 3367315 h 3367315"/>
                <a:gd name="connsiteX1" fmla="*/ 0 w 4644572"/>
                <a:gd name="connsiteY1" fmla="*/ 2786743 h 3367315"/>
                <a:gd name="connsiteX2" fmla="*/ 145143 w 4644572"/>
                <a:gd name="connsiteY2" fmla="*/ 2641600 h 3367315"/>
                <a:gd name="connsiteX3" fmla="*/ 1161143 w 4644572"/>
                <a:gd name="connsiteY3" fmla="*/ 2641600 h 3367315"/>
                <a:gd name="connsiteX4" fmla="*/ 1161143 w 4644572"/>
                <a:gd name="connsiteY4" fmla="*/ 2133600 h 3367315"/>
                <a:gd name="connsiteX5" fmla="*/ 1320800 w 4644572"/>
                <a:gd name="connsiteY5" fmla="*/ 1973943 h 3367315"/>
                <a:gd name="connsiteX6" fmla="*/ 2307772 w 4644572"/>
                <a:gd name="connsiteY6" fmla="*/ 1973943 h 3367315"/>
                <a:gd name="connsiteX7" fmla="*/ 2307772 w 4644572"/>
                <a:gd name="connsiteY7" fmla="*/ 1509486 h 3367315"/>
                <a:gd name="connsiteX8" fmla="*/ 2452915 w 4644572"/>
                <a:gd name="connsiteY8" fmla="*/ 1364343 h 3367315"/>
                <a:gd name="connsiteX9" fmla="*/ 3468914 w 4644572"/>
                <a:gd name="connsiteY9" fmla="*/ 1364343 h 3367315"/>
                <a:gd name="connsiteX10" fmla="*/ 3468914 w 4644572"/>
                <a:gd name="connsiteY10" fmla="*/ 841829 h 3367315"/>
                <a:gd name="connsiteX11" fmla="*/ 3628571 w 4644572"/>
                <a:gd name="connsiteY11" fmla="*/ 682172 h 3367315"/>
                <a:gd name="connsiteX12" fmla="*/ 4644572 w 4644572"/>
                <a:gd name="connsiteY12" fmla="*/ 682172 h 3367315"/>
                <a:gd name="connsiteX13" fmla="*/ 4644572 w 4644572"/>
                <a:gd name="connsiteY13" fmla="*/ 0 h 3367315"/>
                <a:gd name="connsiteX14" fmla="*/ 4630057 w 4644572"/>
                <a:gd name="connsiteY14" fmla="*/ 29029 h 3367315"/>
                <a:gd name="connsiteX0" fmla="*/ 0 w 4644572"/>
                <a:gd name="connsiteY0" fmla="*/ 3367315 h 3367315"/>
                <a:gd name="connsiteX1" fmla="*/ 0 w 4644572"/>
                <a:gd name="connsiteY1" fmla="*/ 2786743 h 3367315"/>
                <a:gd name="connsiteX2" fmla="*/ 145143 w 4644572"/>
                <a:gd name="connsiteY2" fmla="*/ 2641600 h 3367315"/>
                <a:gd name="connsiteX3" fmla="*/ 1161143 w 4644572"/>
                <a:gd name="connsiteY3" fmla="*/ 2641600 h 3367315"/>
                <a:gd name="connsiteX4" fmla="*/ 1161143 w 4644572"/>
                <a:gd name="connsiteY4" fmla="*/ 2133600 h 3367315"/>
                <a:gd name="connsiteX5" fmla="*/ 1320800 w 4644572"/>
                <a:gd name="connsiteY5" fmla="*/ 1973943 h 3367315"/>
                <a:gd name="connsiteX6" fmla="*/ 2307772 w 4644572"/>
                <a:gd name="connsiteY6" fmla="*/ 1973943 h 3367315"/>
                <a:gd name="connsiteX7" fmla="*/ 2307772 w 4644572"/>
                <a:gd name="connsiteY7" fmla="*/ 1509486 h 3367315"/>
                <a:gd name="connsiteX8" fmla="*/ 2452915 w 4644572"/>
                <a:gd name="connsiteY8" fmla="*/ 1364343 h 3367315"/>
                <a:gd name="connsiteX9" fmla="*/ 3468914 w 4644572"/>
                <a:gd name="connsiteY9" fmla="*/ 1364343 h 3367315"/>
                <a:gd name="connsiteX10" fmla="*/ 3468914 w 4644572"/>
                <a:gd name="connsiteY10" fmla="*/ 841829 h 3367315"/>
                <a:gd name="connsiteX11" fmla="*/ 3628571 w 4644572"/>
                <a:gd name="connsiteY11" fmla="*/ 682172 h 3367315"/>
                <a:gd name="connsiteX12" fmla="*/ 4644572 w 4644572"/>
                <a:gd name="connsiteY12" fmla="*/ 682172 h 3367315"/>
                <a:gd name="connsiteX13" fmla="*/ 4644572 w 4644572"/>
                <a:gd name="connsiteY13" fmla="*/ 0 h 3367315"/>
                <a:gd name="connsiteX14" fmla="*/ 4630057 w 4644572"/>
                <a:gd name="connsiteY14" fmla="*/ 29029 h 3367315"/>
                <a:gd name="connsiteX0" fmla="*/ 0 w 4644572"/>
                <a:gd name="connsiteY0" fmla="*/ 3367315 h 3367315"/>
                <a:gd name="connsiteX1" fmla="*/ 0 w 4644572"/>
                <a:gd name="connsiteY1" fmla="*/ 2786743 h 3367315"/>
                <a:gd name="connsiteX2" fmla="*/ 145143 w 4644572"/>
                <a:gd name="connsiteY2" fmla="*/ 2641600 h 3367315"/>
                <a:gd name="connsiteX3" fmla="*/ 1161143 w 4644572"/>
                <a:gd name="connsiteY3" fmla="*/ 2641600 h 3367315"/>
                <a:gd name="connsiteX4" fmla="*/ 1161143 w 4644572"/>
                <a:gd name="connsiteY4" fmla="*/ 2133600 h 3367315"/>
                <a:gd name="connsiteX5" fmla="*/ 1320800 w 4644572"/>
                <a:gd name="connsiteY5" fmla="*/ 1973943 h 3367315"/>
                <a:gd name="connsiteX6" fmla="*/ 2307772 w 4644572"/>
                <a:gd name="connsiteY6" fmla="*/ 1973943 h 3367315"/>
                <a:gd name="connsiteX7" fmla="*/ 2307772 w 4644572"/>
                <a:gd name="connsiteY7" fmla="*/ 1509486 h 3367315"/>
                <a:gd name="connsiteX8" fmla="*/ 2452915 w 4644572"/>
                <a:gd name="connsiteY8" fmla="*/ 1364343 h 3367315"/>
                <a:gd name="connsiteX9" fmla="*/ 3468914 w 4644572"/>
                <a:gd name="connsiteY9" fmla="*/ 1364343 h 3367315"/>
                <a:gd name="connsiteX10" fmla="*/ 3468914 w 4644572"/>
                <a:gd name="connsiteY10" fmla="*/ 841829 h 3367315"/>
                <a:gd name="connsiteX11" fmla="*/ 3628571 w 4644572"/>
                <a:gd name="connsiteY11" fmla="*/ 682172 h 3367315"/>
                <a:gd name="connsiteX12" fmla="*/ 4644572 w 4644572"/>
                <a:gd name="connsiteY12" fmla="*/ 682172 h 3367315"/>
                <a:gd name="connsiteX13" fmla="*/ 4644572 w 4644572"/>
                <a:gd name="connsiteY13" fmla="*/ 0 h 3367315"/>
                <a:gd name="connsiteX14" fmla="*/ 4630057 w 4644572"/>
                <a:gd name="connsiteY14" fmla="*/ 29029 h 3367315"/>
                <a:gd name="connsiteX0" fmla="*/ 0 w 4644572"/>
                <a:gd name="connsiteY0" fmla="*/ 3367315 h 3367315"/>
                <a:gd name="connsiteX1" fmla="*/ 0 w 4644572"/>
                <a:gd name="connsiteY1" fmla="*/ 2786743 h 3367315"/>
                <a:gd name="connsiteX2" fmla="*/ 145143 w 4644572"/>
                <a:gd name="connsiteY2" fmla="*/ 2641600 h 3367315"/>
                <a:gd name="connsiteX3" fmla="*/ 1161143 w 4644572"/>
                <a:gd name="connsiteY3" fmla="*/ 2641600 h 3367315"/>
                <a:gd name="connsiteX4" fmla="*/ 1161143 w 4644572"/>
                <a:gd name="connsiteY4" fmla="*/ 2133600 h 3367315"/>
                <a:gd name="connsiteX5" fmla="*/ 1320800 w 4644572"/>
                <a:gd name="connsiteY5" fmla="*/ 1973943 h 3367315"/>
                <a:gd name="connsiteX6" fmla="*/ 2307772 w 4644572"/>
                <a:gd name="connsiteY6" fmla="*/ 1973943 h 3367315"/>
                <a:gd name="connsiteX7" fmla="*/ 2307772 w 4644572"/>
                <a:gd name="connsiteY7" fmla="*/ 1509486 h 3367315"/>
                <a:gd name="connsiteX8" fmla="*/ 2452915 w 4644572"/>
                <a:gd name="connsiteY8" fmla="*/ 1364343 h 3367315"/>
                <a:gd name="connsiteX9" fmla="*/ 3468914 w 4644572"/>
                <a:gd name="connsiteY9" fmla="*/ 1364343 h 3367315"/>
                <a:gd name="connsiteX10" fmla="*/ 3468914 w 4644572"/>
                <a:gd name="connsiteY10" fmla="*/ 841829 h 3367315"/>
                <a:gd name="connsiteX11" fmla="*/ 3628571 w 4644572"/>
                <a:gd name="connsiteY11" fmla="*/ 682172 h 3367315"/>
                <a:gd name="connsiteX12" fmla="*/ 4644572 w 4644572"/>
                <a:gd name="connsiteY12" fmla="*/ 682172 h 3367315"/>
                <a:gd name="connsiteX13" fmla="*/ 4644572 w 4644572"/>
                <a:gd name="connsiteY13" fmla="*/ 0 h 3367315"/>
                <a:gd name="connsiteX14" fmla="*/ 4630057 w 4644572"/>
                <a:gd name="connsiteY14" fmla="*/ 29029 h 3367315"/>
                <a:gd name="connsiteX0" fmla="*/ 0 w 4644572"/>
                <a:gd name="connsiteY0" fmla="*/ 3367315 h 3367315"/>
                <a:gd name="connsiteX1" fmla="*/ 0 w 4644572"/>
                <a:gd name="connsiteY1" fmla="*/ 2786743 h 3367315"/>
                <a:gd name="connsiteX2" fmla="*/ 145143 w 4644572"/>
                <a:gd name="connsiteY2" fmla="*/ 2641600 h 3367315"/>
                <a:gd name="connsiteX3" fmla="*/ 1161143 w 4644572"/>
                <a:gd name="connsiteY3" fmla="*/ 2641600 h 3367315"/>
                <a:gd name="connsiteX4" fmla="*/ 1161143 w 4644572"/>
                <a:gd name="connsiteY4" fmla="*/ 2133600 h 3367315"/>
                <a:gd name="connsiteX5" fmla="*/ 1320800 w 4644572"/>
                <a:gd name="connsiteY5" fmla="*/ 1973943 h 3367315"/>
                <a:gd name="connsiteX6" fmla="*/ 2307772 w 4644572"/>
                <a:gd name="connsiteY6" fmla="*/ 1973943 h 3367315"/>
                <a:gd name="connsiteX7" fmla="*/ 2307772 w 4644572"/>
                <a:gd name="connsiteY7" fmla="*/ 1509486 h 3367315"/>
                <a:gd name="connsiteX8" fmla="*/ 2452915 w 4644572"/>
                <a:gd name="connsiteY8" fmla="*/ 1364343 h 3367315"/>
                <a:gd name="connsiteX9" fmla="*/ 3468914 w 4644572"/>
                <a:gd name="connsiteY9" fmla="*/ 1364343 h 3367315"/>
                <a:gd name="connsiteX10" fmla="*/ 3468914 w 4644572"/>
                <a:gd name="connsiteY10" fmla="*/ 841829 h 3367315"/>
                <a:gd name="connsiteX11" fmla="*/ 3628571 w 4644572"/>
                <a:gd name="connsiteY11" fmla="*/ 682172 h 3367315"/>
                <a:gd name="connsiteX12" fmla="*/ 4644572 w 4644572"/>
                <a:gd name="connsiteY12" fmla="*/ 682172 h 3367315"/>
                <a:gd name="connsiteX13" fmla="*/ 4644572 w 4644572"/>
                <a:gd name="connsiteY13" fmla="*/ 0 h 3367315"/>
                <a:gd name="connsiteX14" fmla="*/ 4630057 w 4644572"/>
                <a:gd name="connsiteY14" fmla="*/ 29029 h 3367315"/>
                <a:gd name="connsiteX0" fmla="*/ 0 w 4644572"/>
                <a:gd name="connsiteY0" fmla="*/ 3367315 h 3367315"/>
                <a:gd name="connsiteX1" fmla="*/ 0 w 4644572"/>
                <a:gd name="connsiteY1" fmla="*/ 2786743 h 3367315"/>
                <a:gd name="connsiteX2" fmla="*/ 145143 w 4644572"/>
                <a:gd name="connsiteY2" fmla="*/ 2641600 h 3367315"/>
                <a:gd name="connsiteX3" fmla="*/ 1161143 w 4644572"/>
                <a:gd name="connsiteY3" fmla="*/ 2641600 h 3367315"/>
                <a:gd name="connsiteX4" fmla="*/ 1161143 w 4644572"/>
                <a:gd name="connsiteY4" fmla="*/ 2133600 h 3367315"/>
                <a:gd name="connsiteX5" fmla="*/ 1320800 w 4644572"/>
                <a:gd name="connsiteY5" fmla="*/ 1973943 h 3367315"/>
                <a:gd name="connsiteX6" fmla="*/ 2307772 w 4644572"/>
                <a:gd name="connsiteY6" fmla="*/ 1973943 h 3367315"/>
                <a:gd name="connsiteX7" fmla="*/ 2307772 w 4644572"/>
                <a:gd name="connsiteY7" fmla="*/ 1509486 h 3367315"/>
                <a:gd name="connsiteX8" fmla="*/ 2452915 w 4644572"/>
                <a:gd name="connsiteY8" fmla="*/ 1364343 h 3367315"/>
                <a:gd name="connsiteX9" fmla="*/ 3468914 w 4644572"/>
                <a:gd name="connsiteY9" fmla="*/ 1364343 h 3367315"/>
                <a:gd name="connsiteX10" fmla="*/ 3468914 w 4644572"/>
                <a:gd name="connsiteY10" fmla="*/ 841829 h 3367315"/>
                <a:gd name="connsiteX11" fmla="*/ 3628571 w 4644572"/>
                <a:gd name="connsiteY11" fmla="*/ 682172 h 3367315"/>
                <a:gd name="connsiteX12" fmla="*/ 4644572 w 4644572"/>
                <a:gd name="connsiteY12" fmla="*/ 682172 h 3367315"/>
                <a:gd name="connsiteX13" fmla="*/ 4644572 w 4644572"/>
                <a:gd name="connsiteY13" fmla="*/ 0 h 3367315"/>
                <a:gd name="connsiteX14" fmla="*/ 4630057 w 4644572"/>
                <a:gd name="connsiteY14" fmla="*/ 29029 h 3367315"/>
                <a:gd name="connsiteX0" fmla="*/ 0 w 4644572"/>
                <a:gd name="connsiteY0" fmla="*/ 3367315 h 3367315"/>
                <a:gd name="connsiteX1" fmla="*/ 0 w 4644572"/>
                <a:gd name="connsiteY1" fmla="*/ 2786743 h 3367315"/>
                <a:gd name="connsiteX2" fmla="*/ 145143 w 4644572"/>
                <a:gd name="connsiteY2" fmla="*/ 2641600 h 3367315"/>
                <a:gd name="connsiteX3" fmla="*/ 1161143 w 4644572"/>
                <a:gd name="connsiteY3" fmla="*/ 2641600 h 3367315"/>
                <a:gd name="connsiteX4" fmla="*/ 1161143 w 4644572"/>
                <a:gd name="connsiteY4" fmla="*/ 2133600 h 3367315"/>
                <a:gd name="connsiteX5" fmla="*/ 1320800 w 4644572"/>
                <a:gd name="connsiteY5" fmla="*/ 1973943 h 3367315"/>
                <a:gd name="connsiteX6" fmla="*/ 2307772 w 4644572"/>
                <a:gd name="connsiteY6" fmla="*/ 1973943 h 3367315"/>
                <a:gd name="connsiteX7" fmla="*/ 2307772 w 4644572"/>
                <a:gd name="connsiteY7" fmla="*/ 1509486 h 3367315"/>
                <a:gd name="connsiteX8" fmla="*/ 2452915 w 4644572"/>
                <a:gd name="connsiteY8" fmla="*/ 1364343 h 3367315"/>
                <a:gd name="connsiteX9" fmla="*/ 3468914 w 4644572"/>
                <a:gd name="connsiteY9" fmla="*/ 1364343 h 3367315"/>
                <a:gd name="connsiteX10" fmla="*/ 3468914 w 4644572"/>
                <a:gd name="connsiteY10" fmla="*/ 841829 h 3367315"/>
                <a:gd name="connsiteX11" fmla="*/ 3628571 w 4644572"/>
                <a:gd name="connsiteY11" fmla="*/ 682172 h 3367315"/>
                <a:gd name="connsiteX12" fmla="*/ 4644572 w 4644572"/>
                <a:gd name="connsiteY12" fmla="*/ 682172 h 3367315"/>
                <a:gd name="connsiteX13" fmla="*/ 4644572 w 4644572"/>
                <a:gd name="connsiteY13" fmla="*/ 0 h 3367315"/>
                <a:gd name="connsiteX14" fmla="*/ 4630057 w 4644572"/>
                <a:gd name="connsiteY14" fmla="*/ 29029 h 3367315"/>
                <a:gd name="connsiteX0" fmla="*/ 0 w 4644572"/>
                <a:gd name="connsiteY0" fmla="*/ 3367315 h 3367315"/>
                <a:gd name="connsiteX1" fmla="*/ 0 w 4644572"/>
                <a:gd name="connsiteY1" fmla="*/ 2786743 h 3367315"/>
                <a:gd name="connsiteX2" fmla="*/ 145143 w 4644572"/>
                <a:gd name="connsiteY2" fmla="*/ 2641600 h 3367315"/>
                <a:gd name="connsiteX3" fmla="*/ 1161143 w 4644572"/>
                <a:gd name="connsiteY3" fmla="*/ 2641600 h 3367315"/>
                <a:gd name="connsiteX4" fmla="*/ 1161143 w 4644572"/>
                <a:gd name="connsiteY4" fmla="*/ 2133600 h 3367315"/>
                <a:gd name="connsiteX5" fmla="*/ 1320800 w 4644572"/>
                <a:gd name="connsiteY5" fmla="*/ 1973943 h 3367315"/>
                <a:gd name="connsiteX6" fmla="*/ 2307772 w 4644572"/>
                <a:gd name="connsiteY6" fmla="*/ 1973943 h 3367315"/>
                <a:gd name="connsiteX7" fmla="*/ 2307772 w 4644572"/>
                <a:gd name="connsiteY7" fmla="*/ 1509486 h 3367315"/>
                <a:gd name="connsiteX8" fmla="*/ 2452915 w 4644572"/>
                <a:gd name="connsiteY8" fmla="*/ 1364343 h 3367315"/>
                <a:gd name="connsiteX9" fmla="*/ 3468914 w 4644572"/>
                <a:gd name="connsiteY9" fmla="*/ 1364343 h 3367315"/>
                <a:gd name="connsiteX10" fmla="*/ 3468914 w 4644572"/>
                <a:gd name="connsiteY10" fmla="*/ 841829 h 3367315"/>
                <a:gd name="connsiteX11" fmla="*/ 3628571 w 4644572"/>
                <a:gd name="connsiteY11" fmla="*/ 682172 h 3367315"/>
                <a:gd name="connsiteX12" fmla="*/ 4644572 w 4644572"/>
                <a:gd name="connsiteY12" fmla="*/ 682172 h 3367315"/>
                <a:gd name="connsiteX13" fmla="*/ 4644572 w 4644572"/>
                <a:gd name="connsiteY13" fmla="*/ 0 h 3367315"/>
                <a:gd name="connsiteX14" fmla="*/ 4630057 w 4644572"/>
                <a:gd name="connsiteY14" fmla="*/ 29029 h 3367315"/>
                <a:gd name="connsiteX0" fmla="*/ 0 w 4644572"/>
                <a:gd name="connsiteY0" fmla="*/ 3367315 h 3367315"/>
                <a:gd name="connsiteX1" fmla="*/ 0 w 4644572"/>
                <a:gd name="connsiteY1" fmla="*/ 2786743 h 3367315"/>
                <a:gd name="connsiteX2" fmla="*/ 145143 w 4644572"/>
                <a:gd name="connsiteY2" fmla="*/ 2641600 h 3367315"/>
                <a:gd name="connsiteX3" fmla="*/ 1161143 w 4644572"/>
                <a:gd name="connsiteY3" fmla="*/ 2641600 h 3367315"/>
                <a:gd name="connsiteX4" fmla="*/ 1161143 w 4644572"/>
                <a:gd name="connsiteY4" fmla="*/ 2133600 h 3367315"/>
                <a:gd name="connsiteX5" fmla="*/ 1320800 w 4644572"/>
                <a:gd name="connsiteY5" fmla="*/ 1973943 h 3367315"/>
                <a:gd name="connsiteX6" fmla="*/ 2307772 w 4644572"/>
                <a:gd name="connsiteY6" fmla="*/ 1973943 h 3367315"/>
                <a:gd name="connsiteX7" fmla="*/ 2307772 w 4644572"/>
                <a:gd name="connsiteY7" fmla="*/ 1509486 h 3367315"/>
                <a:gd name="connsiteX8" fmla="*/ 2452915 w 4644572"/>
                <a:gd name="connsiteY8" fmla="*/ 1364343 h 3367315"/>
                <a:gd name="connsiteX9" fmla="*/ 3468914 w 4644572"/>
                <a:gd name="connsiteY9" fmla="*/ 1364343 h 3367315"/>
                <a:gd name="connsiteX10" fmla="*/ 3468914 w 4644572"/>
                <a:gd name="connsiteY10" fmla="*/ 841829 h 3367315"/>
                <a:gd name="connsiteX11" fmla="*/ 3628571 w 4644572"/>
                <a:gd name="connsiteY11" fmla="*/ 682172 h 3367315"/>
                <a:gd name="connsiteX12" fmla="*/ 4644572 w 4644572"/>
                <a:gd name="connsiteY12" fmla="*/ 682172 h 3367315"/>
                <a:gd name="connsiteX13" fmla="*/ 4644572 w 4644572"/>
                <a:gd name="connsiteY13" fmla="*/ 0 h 3367315"/>
                <a:gd name="connsiteX14" fmla="*/ 4630057 w 4644572"/>
                <a:gd name="connsiteY14" fmla="*/ 29029 h 3367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644572" h="3367315">
                  <a:moveTo>
                    <a:pt x="0" y="3367315"/>
                  </a:moveTo>
                  <a:lnTo>
                    <a:pt x="0" y="2786743"/>
                  </a:lnTo>
                  <a:cubicBezTo>
                    <a:pt x="10281" y="2669782"/>
                    <a:pt x="35802" y="2644261"/>
                    <a:pt x="145143" y="2641600"/>
                  </a:cubicBezTo>
                  <a:lnTo>
                    <a:pt x="1161143" y="2641600"/>
                  </a:lnTo>
                  <a:lnTo>
                    <a:pt x="1161143" y="2133600"/>
                  </a:lnTo>
                  <a:cubicBezTo>
                    <a:pt x="1168642" y="2057521"/>
                    <a:pt x="1214241" y="1981442"/>
                    <a:pt x="1320800" y="1973943"/>
                  </a:cubicBezTo>
                  <a:lnTo>
                    <a:pt x="2307772" y="1973943"/>
                  </a:lnTo>
                  <a:lnTo>
                    <a:pt x="2307772" y="1509486"/>
                  </a:lnTo>
                  <a:cubicBezTo>
                    <a:pt x="2318053" y="1400145"/>
                    <a:pt x="2343574" y="1367004"/>
                    <a:pt x="2452915" y="1364343"/>
                  </a:cubicBezTo>
                  <a:lnTo>
                    <a:pt x="3468914" y="1364343"/>
                  </a:lnTo>
                  <a:lnTo>
                    <a:pt x="3468914" y="841829"/>
                  </a:lnTo>
                  <a:cubicBezTo>
                    <a:pt x="3468793" y="712410"/>
                    <a:pt x="3537252" y="682051"/>
                    <a:pt x="3628571" y="682172"/>
                  </a:cubicBezTo>
                  <a:lnTo>
                    <a:pt x="4644572" y="682172"/>
                  </a:lnTo>
                  <a:lnTo>
                    <a:pt x="4644572" y="0"/>
                  </a:lnTo>
                  <a:lnTo>
                    <a:pt x="4630057" y="29029"/>
                  </a:lnTo>
                </a:path>
              </a:pathLst>
            </a:custGeom>
            <a:noFill/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等腰三角形 66"/>
            <p:cNvSpPr/>
            <p:nvPr/>
          </p:nvSpPr>
          <p:spPr>
            <a:xfrm>
              <a:off x="5685086" y="1412776"/>
              <a:ext cx="138700" cy="288032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7317883" y="1755921"/>
            <a:ext cx="2347745" cy="1651118"/>
            <a:chOff x="5896357" y="1700808"/>
            <a:chExt cx="2348051" cy="1650736"/>
          </a:xfrm>
        </p:grpSpPr>
        <p:grpSp>
          <p:nvGrpSpPr>
            <p:cNvPr id="69" name="组合 68"/>
            <p:cNvGrpSpPr/>
            <p:nvPr/>
          </p:nvGrpSpPr>
          <p:grpSpPr>
            <a:xfrm>
              <a:off x="5896357" y="1700808"/>
              <a:ext cx="1611759" cy="1008112"/>
              <a:chOff x="5552529" y="2132856"/>
              <a:chExt cx="1611759" cy="1008112"/>
            </a:xfrm>
          </p:grpSpPr>
          <p:sp>
            <p:nvSpPr>
              <p:cNvPr id="71" name="矩形 5"/>
              <p:cNvSpPr/>
              <p:nvPr/>
            </p:nvSpPr>
            <p:spPr>
              <a:xfrm>
                <a:off x="5580112" y="2132856"/>
                <a:ext cx="1584176" cy="1008112"/>
              </a:xfrm>
              <a:custGeom>
                <a:avLst/>
                <a:gdLst/>
                <a:ahLst/>
                <a:cxnLst/>
                <a:rect l="l" t="t" r="r" b="b"/>
                <a:pathLst>
                  <a:path w="1584176" h="1008112">
                    <a:moveTo>
                      <a:pt x="0" y="0"/>
                    </a:moveTo>
                    <a:lnTo>
                      <a:pt x="1584176" y="0"/>
                    </a:lnTo>
                    <a:lnTo>
                      <a:pt x="1584176" y="576064"/>
                    </a:lnTo>
                    <a:lnTo>
                      <a:pt x="918102" y="576064"/>
                    </a:lnTo>
                    <a:lnTo>
                      <a:pt x="648072" y="1008112"/>
                    </a:lnTo>
                    <a:lnTo>
                      <a:pt x="648072" y="576064"/>
                    </a:lnTo>
                    <a:lnTo>
                      <a:pt x="0" y="576064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Rectangle 42"/>
              <p:cNvSpPr/>
              <p:nvPr/>
            </p:nvSpPr>
            <p:spPr>
              <a:xfrm flipH="1">
                <a:off x="5552529" y="2307490"/>
                <a:ext cx="1611757" cy="253222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</a:ln>
              <a:effectLst/>
            </p:spPr>
            <p:txBody>
              <a:bodyPr lIns="91440" tIns="0" rIns="91440" bIns="0" rtlCol="0" anchor="t"/>
              <a:lstStyle/>
              <a:p>
                <a:pPr algn="ctr"/>
                <a:r>
                  <a:rPr lang="zh-CN" altLang="en-US" sz="16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点击添加标题</a:t>
                </a:r>
              </a:p>
            </p:txBody>
          </p:sp>
        </p:grpSp>
        <p:sp>
          <p:nvSpPr>
            <p:cNvPr id="70" name="Rectangle 42"/>
            <p:cNvSpPr/>
            <p:nvPr/>
          </p:nvSpPr>
          <p:spPr>
            <a:xfrm flipH="1">
              <a:off x="6525516" y="2712585"/>
              <a:ext cx="1718892" cy="638959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440" tIns="0" rIns="91440" bIns="0" rtlCol="0" anchor="t"/>
            <a:lstStyle/>
            <a:p>
              <a:pPr lvl="0">
                <a:defRPr/>
              </a:pPr>
              <a:r>
                <a:rPr lang="zh-CN" altLang="en-US" sz="1400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加入你的文字描述，加入你的文字。</a:t>
              </a: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6147902" y="2412531"/>
            <a:ext cx="2375045" cy="1507798"/>
            <a:chOff x="4726226" y="2357264"/>
            <a:chExt cx="2375354" cy="1507449"/>
          </a:xfrm>
        </p:grpSpPr>
        <p:grpSp>
          <p:nvGrpSpPr>
            <p:cNvPr id="74" name="组合 73"/>
            <p:cNvGrpSpPr/>
            <p:nvPr/>
          </p:nvGrpSpPr>
          <p:grpSpPr>
            <a:xfrm>
              <a:off x="4726226" y="2357264"/>
              <a:ext cx="1611759" cy="1008112"/>
              <a:chOff x="5552529" y="2132856"/>
              <a:chExt cx="1611759" cy="1008112"/>
            </a:xfrm>
          </p:grpSpPr>
          <p:sp>
            <p:nvSpPr>
              <p:cNvPr id="76" name="矩形 5"/>
              <p:cNvSpPr/>
              <p:nvPr/>
            </p:nvSpPr>
            <p:spPr>
              <a:xfrm>
                <a:off x="5580112" y="2132856"/>
                <a:ext cx="1584176" cy="1008112"/>
              </a:xfrm>
              <a:custGeom>
                <a:avLst/>
                <a:gdLst/>
                <a:ahLst/>
                <a:cxnLst/>
                <a:rect l="l" t="t" r="r" b="b"/>
                <a:pathLst>
                  <a:path w="1584176" h="1008112">
                    <a:moveTo>
                      <a:pt x="0" y="0"/>
                    </a:moveTo>
                    <a:lnTo>
                      <a:pt x="1584176" y="0"/>
                    </a:lnTo>
                    <a:lnTo>
                      <a:pt x="1584176" y="576064"/>
                    </a:lnTo>
                    <a:lnTo>
                      <a:pt x="918102" y="576064"/>
                    </a:lnTo>
                    <a:lnTo>
                      <a:pt x="648072" y="1008112"/>
                    </a:lnTo>
                    <a:lnTo>
                      <a:pt x="648072" y="576064"/>
                    </a:lnTo>
                    <a:lnTo>
                      <a:pt x="0" y="576064"/>
                    </a:lnTo>
                    <a:close/>
                  </a:path>
                </a:pathLst>
              </a:custGeom>
              <a:solidFill>
                <a:srgbClr val="202A36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" name="Rectangle 42"/>
              <p:cNvSpPr/>
              <p:nvPr/>
            </p:nvSpPr>
            <p:spPr>
              <a:xfrm flipH="1">
                <a:off x="5552529" y="2307490"/>
                <a:ext cx="1611757" cy="253222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</a:ln>
              <a:effectLst/>
            </p:spPr>
            <p:txBody>
              <a:bodyPr lIns="91440" tIns="0" rIns="91440" bIns="0" rtlCol="0" anchor="t"/>
              <a:lstStyle/>
              <a:p>
                <a:pPr algn="ctr"/>
                <a:r>
                  <a:rPr lang="zh-CN" altLang="en-US" sz="16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点击添加标题</a:t>
                </a:r>
              </a:p>
            </p:txBody>
          </p:sp>
        </p:grpSp>
        <p:sp>
          <p:nvSpPr>
            <p:cNvPr id="75" name="Rectangle 42"/>
            <p:cNvSpPr/>
            <p:nvPr/>
          </p:nvSpPr>
          <p:spPr>
            <a:xfrm flipH="1">
              <a:off x="5373388" y="3360564"/>
              <a:ext cx="1728192" cy="504149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440" tIns="0" rIns="91440" bIns="0" rtlCol="0" anchor="t"/>
            <a:lstStyle/>
            <a:p>
              <a:pPr lvl="0">
                <a:defRPr/>
              </a:pPr>
              <a:r>
                <a:rPr lang="zh-CN" altLang="en-US" sz="14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加入你的文字描述，加入你的文字。</a:t>
              </a: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4977927" y="3069139"/>
            <a:ext cx="2407742" cy="1520997"/>
            <a:chOff x="3556097" y="3013720"/>
            <a:chExt cx="2408055" cy="1520645"/>
          </a:xfrm>
        </p:grpSpPr>
        <p:grpSp>
          <p:nvGrpSpPr>
            <p:cNvPr id="79" name="组合 78"/>
            <p:cNvGrpSpPr/>
            <p:nvPr/>
          </p:nvGrpSpPr>
          <p:grpSpPr>
            <a:xfrm>
              <a:off x="3556097" y="3013720"/>
              <a:ext cx="1611759" cy="1008112"/>
              <a:chOff x="5552529" y="2132856"/>
              <a:chExt cx="1611759" cy="1008112"/>
            </a:xfrm>
          </p:grpSpPr>
          <p:sp>
            <p:nvSpPr>
              <p:cNvPr id="81" name="矩形 5"/>
              <p:cNvSpPr/>
              <p:nvPr/>
            </p:nvSpPr>
            <p:spPr>
              <a:xfrm>
                <a:off x="5580112" y="2132856"/>
                <a:ext cx="1584176" cy="1008112"/>
              </a:xfrm>
              <a:custGeom>
                <a:avLst/>
                <a:gdLst/>
                <a:ahLst/>
                <a:cxnLst/>
                <a:rect l="l" t="t" r="r" b="b"/>
                <a:pathLst>
                  <a:path w="1584176" h="1008112">
                    <a:moveTo>
                      <a:pt x="0" y="0"/>
                    </a:moveTo>
                    <a:lnTo>
                      <a:pt x="1584176" y="0"/>
                    </a:lnTo>
                    <a:lnTo>
                      <a:pt x="1584176" y="576064"/>
                    </a:lnTo>
                    <a:lnTo>
                      <a:pt x="918102" y="576064"/>
                    </a:lnTo>
                    <a:lnTo>
                      <a:pt x="648072" y="1008112"/>
                    </a:lnTo>
                    <a:lnTo>
                      <a:pt x="648072" y="576064"/>
                    </a:lnTo>
                    <a:lnTo>
                      <a:pt x="0" y="576064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Rectangle 42"/>
              <p:cNvSpPr/>
              <p:nvPr/>
            </p:nvSpPr>
            <p:spPr>
              <a:xfrm flipH="1">
                <a:off x="5552529" y="2320190"/>
                <a:ext cx="1611757" cy="253222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</a:ln>
              <a:effectLst/>
            </p:spPr>
            <p:txBody>
              <a:bodyPr lIns="91440" tIns="0" rIns="91440" bIns="0" rtlCol="0" anchor="t"/>
              <a:lstStyle/>
              <a:p>
                <a:pPr algn="ctr"/>
                <a:r>
                  <a:rPr lang="zh-CN" altLang="en-US" sz="16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点击添加标题</a:t>
                </a:r>
              </a:p>
            </p:txBody>
          </p:sp>
        </p:grpSp>
        <p:sp>
          <p:nvSpPr>
            <p:cNvPr id="80" name="Rectangle 42"/>
            <p:cNvSpPr/>
            <p:nvPr/>
          </p:nvSpPr>
          <p:spPr>
            <a:xfrm flipH="1">
              <a:off x="4235960" y="4030216"/>
              <a:ext cx="1728192" cy="504149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440" tIns="0" rIns="91440" bIns="0" rtlCol="0" anchor="t"/>
            <a:lstStyle/>
            <a:p>
              <a:pPr lvl="0">
                <a:defRPr/>
              </a:pPr>
              <a:r>
                <a:rPr lang="zh-CN" altLang="en-US" sz="14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加入你的文字描述，加入你的文字。</a:t>
              </a: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3807948" y="3725744"/>
            <a:ext cx="2421533" cy="1519756"/>
            <a:chOff x="2385968" y="3670176"/>
            <a:chExt cx="2421848" cy="1519404"/>
          </a:xfrm>
        </p:grpSpPr>
        <p:grpSp>
          <p:nvGrpSpPr>
            <p:cNvPr id="84" name="组合 83"/>
            <p:cNvGrpSpPr/>
            <p:nvPr/>
          </p:nvGrpSpPr>
          <p:grpSpPr>
            <a:xfrm>
              <a:off x="2385968" y="3670176"/>
              <a:ext cx="1611759" cy="1008112"/>
              <a:chOff x="5552529" y="2132856"/>
              <a:chExt cx="1611759" cy="1008112"/>
            </a:xfrm>
          </p:grpSpPr>
          <p:sp>
            <p:nvSpPr>
              <p:cNvPr id="86" name="矩形 5"/>
              <p:cNvSpPr/>
              <p:nvPr/>
            </p:nvSpPr>
            <p:spPr>
              <a:xfrm>
                <a:off x="5580112" y="2132856"/>
                <a:ext cx="1584176" cy="1008112"/>
              </a:xfrm>
              <a:custGeom>
                <a:avLst/>
                <a:gdLst/>
                <a:ahLst/>
                <a:cxnLst/>
                <a:rect l="l" t="t" r="r" b="b"/>
                <a:pathLst>
                  <a:path w="1584176" h="1008112">
                    <a:moveTo>
                      <a:pt x="0" y="0"/>
                    </a:moveTo>
                    <a:lnTo>
                      <a:pt x="1584176" y="0"/>
                    </a:lnTo>
                    <a:lnTo>
                      <a:pt x="1584176" y="576064"/>
                    </a:lnTo>
                    <a:lnTo>
                      <a:pt x="918102" y="576064"/>
                    </a:lnTo>
                    <a:lnTo>
                      <a:pt x="648072" y="1008112"/>
                    </a:lnTo>
                    <a:lnTo>
                      <a:pt x="648072" y="576064"/>
                    </a:lnTo>
                    <a:lnTo>
                      <a:pt x="0" y="576064"/>
                    </a:lnTo>
                    <a:close/>
                  </a:path>
                </a:pathLst>
              </a:custGeom>
              <a:solidFill>
                <a:srgbClr val="202A36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" name="Rectangle 42"/>
              <p:cNvSpPr/>
              <p:nvPr/>
            </p:nvSpPr>
            <p:spPr>
              <a:xfrm flipH="1">
                <a:off x="5552529" y="2320190"/>
                <a:ext cx="1611757" cy="253222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</a:ln>
              <a:effectLst/>
            </p:spPr>
            <p:txBody>
              <a:bodyPr lIns="91440" tIns="0" rIns="91440" bIns="0" rtlCol="0" anchor="t"/>
              <a:lstStyle/>
              <a:p>
                <a:pPr algn="ctr"/>
                <a:r>
                  <a:rPr lang="zh-CN" altLang="en-US" sz="16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点击添加标题</a:t>
                </a:r>
              </a:p>
            </p:txBody>
          </p:sp>
        </p:grpSp>
        <p:sp>
          <p:nvSpPr>
            <p:cNvPr id="85" name="Rectangle 42"/>
            <p:cNvSpPr/>
            <p:nvPr/>
          </p:nvSpPr>
          <p:spPr>
            <a:xfrm flipH="1">
              <a:off x="3079624" y="4685431"/>
              <a:ext cx="1728192" cy="504149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440" tIns="0" rIns="91440" bIns="0" rtlCol="0" anchor="t"/>
            <a:lstStyle/>
            <a:p>
              <a:pPr lvl="0">
                <a:defRPr/>
              </a:pPr>
              <a:r>
                <a:rPr lang="zh-CN" altLang="en-US" sz="14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加入你的文字描述，加入你的文字。</a:t>
              </a: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2637972" y="4382355"/>
            <a:ext cx="2349534" cy="1482640"/>
            <a:chOff x="1215839" y="4326632"/>
            <a:chExt cx="2349840" cy="1482297"/>
          </a:xfrm>
        </p:grpSpPr>
        <p:grpSp>
          <p:nvGrpSpPr>
            <p:cNvPr id="89" name="组合 88"/>
            <p:cNvGrpSpPr/>
            <p:nvPr/>
          </p:nvGrpSpPr>
          <p:grpSpPr>
            <a:xfrm>
              <a:off x="1215839" y="4326632"/>
              <a:ext cx="1611759" cy="1008112"/>
              <a:chOff x="5552529" y="2132856"/>
              <a:chExt cx="1611759" cy="1008112"/>
            </a:xfrm>
          </p:grpSpPr>
          <p:sp>
            <p:nvSpPr>
              <p:cNvPr id="91" name="矩形 5"/>
              <p:cNvSpPr/>
              <p:nvPr/>
            </p:nvSpPr>
            <p:spPr>
              <a:xfrm>
                <a:off x="5580112" y="2132856"/>
                <a:ext cx="1584176" cy="1008112"/>
              </a:xfrm>
              <a:custGeom>
                <a:avLst/>
                <a:gdLst/>
                <a:ahLst/>
                <a:cxnLst/>
                <a:rect l="l" t="t" r="r" b="b"/>
                <a:pathLst>
                  <a:path w="1584176" h="1008112">
                    <a:moveTo>
                      <a:pt x="0" y="0"/>
                    </a:moveTo>
                    <a:lnTo>
                      <a:pt x="1584176" y="0"/>
                    </a:lnTo>
                    <a:lnTo>
                      <a:pt x="1584176" y="576064"/>
                    </a:lnTo>
                    <a:lnTo>
                      <a:pt x="918102" y="576064"/>
                    </a:lnTo>
                    <a:lnTo>
                      <a:pt x="648072" y="1008112"/>
                    </a:lnTo>
                    <a:lnTo>
                      <a:pt x="648072" y="576064"/>
                    </a:lnTo>
                    <a:lnTo>
                      <a:pt x="0" y="576064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Rectangle 42"/>
              <p:cNvSpPr/>
              <p:nvPr/>
            </p:nvSpPr>
            <p:spPr>
              <a:xfrm flipH="1">
                <a:off x="5552529" y="2307490"/>
                <a:ext cx="1611757" cy="253222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</a:ln>
              <a:effectLst/>
            </p:spPr>
            <p:txBody>
              <a:bodyPr lIns="91440" tIns="0" rIns="91440" bIns="0" rtlCol="0" anchor="t"/>
              <a:lstStyle/>
              <a:p>
                <a:pPr algn="ctr"/>
                <a:r>
                  <a:rPr lang="zh-CN" altLang="en-US" sz="16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点击添加标题</a:t>
                </a:r>
              </a:p>
            </p:txBody>
          </p:sp>
        </p:grpSp>
        <p:sp>
          <p:nvSpPr>
            <p:cNvPr id="90" name="Rectangle 42"/>
            <p:cNvSpPr/>
            <p:nvPr/>
          </p:nvSpPr>
          <p:spPr>
            <a:xfrm flipH="1">
              <a:off x="1837487" y="5304780"/>
              <a:ext cx="1728192" cy="504149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440" tIns="0" rIns="91440" bIns="0" rtlCol="0" anchor="t"/>
            <a:lstStyle/>
            <a:p>
              <a:pPr lvl="0">
                <a:defRPr/>
              </a:pPr>
              <a:r>
                <a:rPr lang="zh-CN" altLang="en-US" sz="14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加入你的文字描述，加入你的文字。</a:t>
              </a:r>
            </a:p>
          </p:txBody>
        </p:sp>
      </p:grpSp>
      <p:sp>
        <p:nvSpPr>
          <p:cNvPr id="36" name="矩形 6"/>
          <p:cNvSpPr>
            <a:spLocks noChangeArrowheads="1"/>
          </p:cNvSpPr>
          <p:nvPr/>
        </p:nvSpPr>
        <p:spPr bwMode="auto">
          <a:xfrm>
            <a:off x="-9087" y="478708"/>
            <a:ext cx="3256885" cy="21886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7" name="矩形 7"/>
          <p:cNvSpPr>
            <a:spLocks noChangeArrowheads="1"/>
          </p:cNvSpPr>
          <p:nvPr/>
        </p:nvSpPr>
        <p:spPr bwMode="auto">
          <a:xfrm>
            <a:off x="2970322" y="478708"/>
            <a:ext cx="4590232" cy="21886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8" name="矩形 8"/>
          <p:cNvSpPr>
            <a:spLocks noChangeArrowheads="1"/>
          </p:cNvSpPr>
          <p:nvPr/>
        </p:nvSpPr>
        <p:spPr bwMode="auto">
          <a:xfrm>
            <a:off x="6352253" y="477280"/>
            <a:ext cx="3299888" cy="22013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9" name="矩形 9"/>
          <p:cNvSpPr>
            <a:spLocks noChangeArrowheads="1"/>
          </p:cNvSpPr>
          <p:nvPr/>
        </p:nvSpPr>
        <p:spPr bwMode="auto">
          <a:xfrm>
            <a:off x="9582587" y="477280"/>
            <a:ext cx="2623927" cy="22013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895445" y="142664"/>
            <a:ext cx="3840912" cy="808757"/>
            <a:chOff x="903371" y="249943"/>
            <a:chExt cx="2831223" cy="679699"/>
          </a:xfrm>
        </p:grpSpPr>
        <p:sp>
          <p:nvSpPr>
            <p:cNvPr id="41" name="任意多边形 40"/>
            <p:cNvSpPr>
              <a:spLocks/>
            </p:cNvSpPr>
            <p:nvPr/>
          </p:nvSpPr>
          <p:spPr bwMode="auto">
            <a:xfrm>
              <a:off x="903371" y="249943"/>
              <a:ext cx="2831223" cy="679699"/>
            </a:xfrm>
            <a:custGeom>
              <a:avLst/>
              <a:gdLst>
                <a:gd name="connsiteX0" fmla="*/ 352810 w 4452260"/>
                <a:gd name="connsiteY0" fmla="*/ 0 h 1068867"/>
                <a:gd name="connsiteX1" fmla="*/ 636768 w 4452260"/>
                <a:gd name="connsiteY1" fmla="*/ 0 h 1068867"/>
                <a:gd name="connsiteX2" fmla="*/ 647700 w 4452260"/>
                <a:gd name="connsiteY2" fmla="*/ 0 h 1068867"/>
                <a:gd name="connsiteX3" fmla="*/ 724065 w 4452260"/>
                <a:gd name="connsiteY3" fmla="*/ 0 h 1068867"/>
                <a:gd name="connsiteX4" fmla="*/ 782584 w 4452260"/>
                <a:gd name="connsiteY4" fmla="*/ 0 h 1068867"/>
                <a:gd name="connsiteX5" fmla="*/ 799455 w 4452260"/>
                <a:gd name="connsiteY5" fmla="*/ 0 h 1068867"/>
                <a:gd name="connsiteX6" fmla="*/ 809825 w 4452260"/>
                <a:gd name="connsiteY6" fmla="*/ 0 h 1068867"/>
                <a:gd name="connsiteX7" fmla="*/ 818078 w 4452260"/>
                <a:gd name="connsiteY7" fmla="*/ 0 h 1068867"/>
                <a:gd name="connsiteX8" fmla="*/ 843980 w 4452260"/>
                <a:gd name="connsiteY8" fmla="*/ 0 h 1068867"/>
                <a:gd name="connsiteX9" fmla="*/ 931658 w 4452260"/>
                <a:gd name="connsiteY9" fmla="*/ 0 h 1068867"/>
                <a:gd name="connsiteX10" fmla="*/ 961580 w 4452260"/>
                <a:gd name="connsiteY10" fmla="*/ 0 h 1068867"/>
                <a:gd name="connsiteX11" fmla="*/ 1000055 w 4452260"/>
                <a:gd name="connsiteY11" fmla="*/ 0 h 1068867"/>
                <a:gd name="connsiteX12" fmla="*/ 1040537 w 4452260"/>
                <a:gd name="connsiteY12" fmla="*/ 0 h 1068867"/>
                <a:gd name="connsiteX13" fmla="*/ 1051453 w 4452260"/>
                <a:gd name="connsiteY13" fmla="*/ 0 h 1068867"/>
                <a:gd name="connsiteX14" fmla="*/ 1083414 w 4452260"/>
                <a:gd name="connsiteY14" fmla="*/ 0 h 1068867"/>
                <a:gd name="connsiteX15" fmla="*/ 1112969 w 4452260"/>
                <a:gd name="connsiteY15" fmla="*/ 0 h 1068867"/>
                <a:gd name="connsiteX16" fmla="*/ 1138871 w 4452260"/>
                <a:gd name="connsiteY16" fmla="*/ 0 h 1068867"/>
                <a:gd name="connsiteX17" fmla="*/ 1170224 w 4452260"/>
                <a:gd name="connsiteY17" fmla="*/ 0 h 1068867"/>
                <a:gd name="connsiteX18" fmla="*/ 1170711 w 4452260"/>
                <a:gd name="connsiteY18" fmla="*/ 0 h 1068867"/>
                <a:gd name="connsiteX19" fmla="*/ 1202662 w 4452260"/>
                <a:gd name="connsiteY19" fmla="*/ 0 h 1068867"/>
                <a:gd name="connsiteX20" fmla="*/ 1240037 w 4452260"/>
                <a:gd name="connsiteY20" fmla="*/ 0 h 1068867"/>
                <a:gd name="connsiteX21" fmla="*/ 1290626 w 4452260"/>
                <a:gd name="connsiteY21" fmla="*/ 0 h 1068867"/>
                <a:gd name="connsiteX22" fmla="*/ 1324496 w 4452260"/>
                <a:gd name="connsiteY22" fmla="*/ 0 h 1068867"/>
                <a:gd name="connsiteX23" fmla="*/ 1332348 w 4452260"/>
                <a:gd name="connsiteY23" fmla="*/ 0 h 1068867"/>
                <a:gd name="connsiteX24" fmla="*/ 1335428 w 4452260"/>
                <a:gd name="connsiteY24" fmla="*/ 0 h 1068867"/>
                <a:gd name="connsiteX25" fmla="*/ 1411793 w 4452260"/>
                <a:gd name="connsiteY25" fmla="*/ 0 h 1068867"/>
                <a:gd name="connsiteX26" fmla="*/ 1454182 w 4452260"/>
                <a:gd name="connsiteY26" fmla="*/ 0 h 1068867"/>
                <a:gd name="connsiteX27" fmla="*/ 1470312 w 4452260"/>
                <a:gd name="connsiteY27" fmla="*/ 0 h 1068867"/>
                <a:gd name="connsiteX28" fmla="*/ 1487183 w 4452260"/>
                <a:gd name="connsiteY28" fmla="*/ 0 h 1068867"/>
                <a:gd name="connsiteX29" fmla="*/ 1497552 w 4452260"/>
                <a:gd name="connsiteY29" fmla="*/ 0 h 1068867"/>
                <a:gd name="connsiteX30" fmla="*/ 1505806 w 4452260"/>
                <a:gd name="connsiteY30" fmla="*/ 0 h 1068867"/>
                <a:gd name="connsiteX31" fmla="*/ 1528471 w 4452260"/>
                <a:gd name="connsiteY31" fmla="*/ 0 h 1068867"/>
                <a:gd name="connsiteX32" fmla="*/ 1531708 w 4452260"/>
                <a:gd name="connsiteY32" fmla="*/ 0 h 1068867"/>
                <a:gd name="connsiteX33" fmla="*/ 1540992 w 4452260"/>
                <a:gd name="connsiteY33" fmla="*/ 0 h 1068867"/>
                <a:gd name="connsiteX34" fmla="*/ 1541479 w 4452260"/>
                <a:gd name="connsiteY34" fmla="*/ 0 h 1068867"/>
                <a:gd name="connsiteX35" fmla="*/ 1599998 w 4452260"/>
                <a:gd name="connsiteY35" fmla="*/ 0 h 1068867"/>
                <a:gd name="connsiteX36" fmla="*/ 1619386 w 4452260"/>
                <a:gd name="connsiteY36" fmla="*/ 0 h 1068867"/>
                <a:gd name="connsiteX37" fmla="*/ 1635492 w 4452260"/>
                <a:gd name="connsiteY37" fmla="*/ 0 h 1068867"/>
                <a:gd name="connsiteX38" fmla="*/ 1649308 w 4452260"/>
                <a:gd name="connsiteY38" fmla="*/ 0 h 1068867"/>
                <a:gd name="connsiteX39" fmla="*/ 1653720 w 4452260"/>
                <a:gd name="connsiteY39" fmla="*/ 0 h 1068867"/>
                <a:gd name="connsiteX40" fmla="*/ 1661394 w 4452260"/>
                <a:gd name="connsiteY40" fmla="*/ 0 h 1068867"/>
                <a:gd name="connsiteX41" fmla="*/ 1687782 w 4452260"/>
                <a:gd name="connsiteY41" fmla="*/ 0 h 1068867"/>
                <a:gd name="connsiteX42" fmla="*/ 1703116 w 4452260"/>
                <a:gd name="connsiteY42" fmla="*/ 0 h 1068867"/>
                <a:gd name="connsiteX43" fmla="*/ 1739181 w 4452260"/>
                <a:gd name="connsiteY43" fmla="*/ 0 h 1068867"/>
                <a:gd name="connsiteX44" fmla="*/ 1771141 w 4452260"/>
                <a:gd name="connsiteY44" fmla="*/ 0 h 1068867"/>
                <a:gd name="connsiteX45" fmla="*/ 1800697 w 4452260"/>
                <a:gd name="connsiteY45" fmla="*/ 0 h 1068867"/>
                <a:gd name="connsiteX46" fmla="*/ 1811727 w 4452260"/>
                <a:gd name="connsiteY46" fmla="*/ 0 h 1068867"/>
                <a:gd name="connsiteX47" fmla="*/ 1823361 w 4452260"/>
                <a:gd name="connsiteY47" fmla="*/ 0 h 1068867"/>
                <a:gd name="connsiteX48" fmla="*/ 1826599 w 4452260"/>
                <a:gd name="connsiteY48" fmla="*/ 0 h 1068867"/>
                <a:gd name="connsiteX49" fmla="*/ 1857951 w 4452260"/>
                <a:gd name="connsiteY49" fmla="*/ 0 h 1068867"/>
                <a:gd name="connsiteX50" fmla="*/ 1858439 w 4452260"/>
                <a:gd name="connsiteY50" fmla="*/ 0 h 1068867"/>
                <a:gd name="connsiteX51" fmla="*/ 1859676 w 4452260"/>
                <a:gd name="connsiteY51" fmla="*/ 0 h 1068867"/>
                <a:gd name="connsiteX52" fmla="*/ 1893346 w 4452260"/>
                <a:gd name="connsiteY52" fmla="*/ 0 h 1068867"/>
                <a:gd name="connsiteX53" fmla="*/ 1927765 w 4452260"/>
                <a:gd name="connsiteY53" fmla="*/ 0 h 1068867"/>
                <a:gd name="connsiteX54" fmla="*/ 1963365 w 4452260"/>
                <a:gd name="connsiteY54" fmla="*/ 0 h 1068867"/>
                <a:gd name="connsiteX55" fmla="*/ 1978354 w 4452260"/>
                <a:gd name="connsiteY55" fmla="*/ 0 h 1068867"/>
                <a:gd name="connsiteX56" fmla="*/ 1991032 w 4452260"/>
                <a:gd name="connsiteY56" fmla="*/ 0 h 1068867"/>
                <a:gd name="connsiteX57" fmla="*/ 2020076 w 4452260"/>
                <a:gd name="connsiteY57" fmla="*/ 0 h 1068867"/>
                <a:gd name="connsiteX58" fmla="*/ 2021800 w 4452260"/>
                <a:gd name="connsiteY58" fmla="*/ 0 h 1068867"/>
                <a:gd name="connsiteX59" fmla="*/ 2027021 w 4452260"/>
                <a:gd name="connsiteY59" fmla="*/ 0 h 1068867"/>
                <a:gd name="connsiteX60" fmla="*/ 2032162 w 4452260"/>
                <a:gd name="connsiteY60" fmla="*/ 0 h 1068867"/>
                <a:gd name="connsiteX61" fmla="*/ 2141909 w 4452260"/>
                <a:gd name="connsiteY61" fmla="*/ 0 h 1068867"/>
                <a:gd name="connsiteX62" fmla="*/ 2143633 w 4452260"/>
                <a:gd name="connsiteY62" fmla="*/ 0 h 1068867"/>
                <a:gd name="connsiteX63" fmla="*/ 2178359 w 4452260"/>
                <a:gd name="connsiteY63" fmla="*/ 0 h 1068867"/>
                <a:gd name="connsiteX64" fmla="*/ 2228719 w 4452260"/>
                <a:gd name="connsiteY64" fmla="*/ 0 h 1068867"/>
                <a:gd name="connsiteX65" fmla="*/ 2229207 w 4452260"/>
                <a:gd name="connsiteY65" fmla="*/ 0 h 1068867"/>
                <a:gd name="connsiteX66" fmla="*/ 2230931 w 4452260"/>
                <a:gd name="connsiteY66" fmla="*/ 0 h 1068867"/>
                <a:gd name="connsiteX67" fmla="*/ 2287725 w 4452260"/>
                <a:gd name="connsiteY67" fmla="*/ 0 h 1068867"/>
                <a:gd name="connsiteX68" fmla="*/ 2289450 w 4452260"/>
                <a:gd name="connsiteY68" fmla="*/ 0 h 1068867"/>
                <a:gd name="connsiteX69" fmla="*/ 2323220 w 4452260"/>
                <a:gd name="connsiteY69" fmla="*/ 0 h 1068867"/>
                <a:gd name="connsiteX70" fmla="*/ 2324944 w 4452260"/>
                <a:gd name="connsiteY70" fmla="*/ 0 h 1068867"/>
                <a:gd name="connsiteX71" fmla="*/ 2340483 w 4452260"/>
                <a:gd name="connsiteY71" fmla="*/ 0 h 1068867"/>
                <a:gd name="connsiteX72" fmla="*/ 2341447 w 4452260"/>
                <a:gd name="connsiteY72" fmla="*/ 0 h 1068867"/>
                <a:gd name="connsiteX73" fmla="*/ 2343172 w 4452260"/>
                <a:gd name="connsiteY73" fmla="*/ 0 h 1068867"/>
                <a:gd name="connsiteX74" fmla="*/ 2349122 w 4452260"/>
                <a:gd name="connsiteY74" fmla="*/ 0 h 1068867"/>
                <a:gd name="connsiteX75" fmla="*/ 2350846 w 4452260"/>
                <a:gd name="connsiteY75" fmla="*/ 0 h 1068867"/>
                <a:gd name="connsiteX76" fmla="*/ 2390844 w 4452260"/>
                <a:gd name="connsiteY76" fmla="*/ 0 h 1068867"/>
                <a:gd name="connsiteX77" fmla="*/ 2462317 w 4452260"/>
                <a:gd name="connsiteY77" fmla="*/ 0 h 1068867"/>
                <a:gd name="connsiteX78" fmla="*/ 2499455 w 4452260"/>
                <a:gd name="connsiteY78" fmla="*/ 0 h 1068867"/>
                <a:gd name="connsiteX79" fmla="*/ 2530713 w 4452260"/>
                <a:gd name="connsiteY79" fmla="*/ 0 h 1068867"/>
                <a:gd name="connsiteX80" fmla="*/ 2547403 w 4452260"/>
                <a:gd name="connsiteY80" fmla="*/ 0 h 1068867"/>
                <a:gd name="connsiteX81" fmla="*/ 2549127 w 4452260"/>
                <a:gd name="connsiteY81" fmla="*/ 0 h 1068867"/>
                <a:gd name="connsiteX82" fmla="*/ 2581074 w 4452260"/>
                <a:gd name="connsiteY82" fmla="*/ 0 h 1068867"/>
                <a:gd name="connsiteX83" fmla="*/ 2582112 w 4452260"/>
                <a:gd name="connsiteY83" fmla="*/ 0 h 1068867"/>
                <a:gd name="connsiteX84" fmla="*/ 2669530 w 4452260"/>
                <a:gd name="connsiteY84" fmla="*/ 0 h 1068867"/>
                <a:gd name="connsiteX85" fmla="*/ 2678759 w 4452260"/>
                <a:gd name="connsiteY85" fmla="*/ 0 h 1068867"/>
                <a:gd name="connsiteX86" fmla="*/ 2709527 w 4452260"/>
                <a:gd name="connsiteY86" fmla="*/ 0 h 1068867"/>
                <a:gd name="connsiteX87" fmla="*/ 2711252 w 4452260"/>
                <a:gd name="connsiteY87" fmla="*/ 0 h 1068867"/>
                <a:gd name="connsiteX88" fmla="*/ 2714748 w 4452260"/>
                <a:gd name="connsiteY88" fmla="*/ 0 h 1068867"/>
                <a:gd name="connsiteX89" fmla="*/ 2719890 w 4452260"/>
                <a:gd name="connsiteY89" fmla="*/ 0 h 1068867"/>
                <a:gd name="connsiteX90" fmla="*/ 2831360 w 4452260"/>
                <a:gd name="connsiteY90" fmla="*/ 0 h 1068867"/>
                <a:gd name="connsiteX91" fmla="*/ 2833086 w 4452260"/>
                <a:gd name="connsiteY91" fmla="*/ 0 h 1068867"/>
                <a:gd name="connsiteX92" fmla="*/ 2866087 w 4452260"/>
                <a:gd name="connsiteY92" fmla="*/ 0 h 1068867"/>
                <a:gd name="connsiteX93" fmla="*/ 2918659 w 4452260"/>
                <a:gd name="connsiteY93" fmla="*/ 0 h 1068867"/>
                <a:gd name="connsiteX94" fmla="*/ 2919896 w 4452260"/>
                <a:gd name="connsiteY94" fmla="*/ 0 h 1068867"/>
                <a:gd name="connsiteX95" fmla="*/ 2920383 w 4452260"/>
                <a:gd name="connsiteY95" fmla="*/ 0 h 1068867"/>
                <a:gd name="connsiteX96" fmla="*/ 2977177 w 4452260"/>
                <a:gd name="connsiteY96" fmla="*/ 0 h 1068867"/>
                <a:gd name="connsiteX97" fmla="*/ 2978902 w 4452260"/>
                <a:gd name="connsiteY97" fmla="*/ 0 h 1068867"/>
                <a:gd name="connsiteX98" fmla="*/ 3012671 w 4452260"/>
                <a:gd name="connsiteY98" fmla="*/ 0 h 1068867"/>
                <a:gd name="connsiteX99" fmla="*/ 3014397 w 4452260"/>
                <a:gd name="connsiteY99" fmla="*/ 0 h 1068867"/>
                <a:gd name="connsiteX100" fmla="*/ 3028211 w 4452260"/>
                <a:gd name="connsiteY100" fmla="*/ 0 h 1068867"/>
                <a:gd name="connsiteX101" fmla="*/ 3030899 w 4452260"/>
                <a:gd name="connsiteY101" fmla="*/ 0 h 1068867"/>
                <a:gd name="connsiteX102" fmla="*/ 3032624 w 4452260"/>
                <a:gd name="connsiteY102" fmla="*/ 0 h 1068867"/>
                <a:gd name="connsiteX103" fmla="*/ 3038573 w 4452260"/>
                <a:gd name="connsiteY103" fmla="*/ 0 h 1068867"/>
                <a:gd name="connsiteX104" fmla="*/ 3040298 w 4452260"/>
                <a:gd name="connsiteY104" fmla="*/ 0 h 1068867"/>
                <a:gd name="connsiteX105" fmla="*/ 3082021 w 4452260"/>
                <a:gd name="connsiteY105" fmla="*/ 0 h 1068867"/>
                <a:gd name="connsiteX106" fmla="*/ 3150044 w 4452260"/>
                <a:gd name="connsiteY106" fmla="*/ 0 h 1068867"/>
                <a:gd name="connsiteX107" fmla="*/ 3218441 w 4452260"/>
                <a:gd name="connsiteY107" fmla="*/ 0 h 1068867"/>
                <a:gd name="connsiteX108" fmla="*/ 3236855 w 4452260"/>
                <a:gd name="connsiteY108" fmla="*/ 0 h 1068867"/>
                <a:gd name="connsiteX109" fmla="*/ 3269839 w 4452260"/>
                <a:gd name="connsiteY109" fmla="*/ 0 h 1068867"/>
                <a:gd name="connsiteX110" fmla="*/ 3272250 w 4452260"/>
                <a:gd name="connsiteY110" fmla="*/ 0 h 1068867"/>
                <a:gd name="connsiteX111" fmla="*/ 3320378 w 4452260"/>
                <a:gd name="connsiteY111" fmla="*/ 0 h 1068867"/>
                <a:gd name="connsiteX112" fmla="*/ 3346330 w 4452260"/>
                <a:gd name="connsiteY112" fmla="*/ 0 h 1068867"/>
                <a:gd name="connsiteX113" fmla="*/ 3357257 w 4452260"/>
                <a:gd name="connsiteY113" fmla="*/ 0 h 1068867"/>
                <a:gd name="connsiteX114" fmla="*/ 3369936 w 4452260"/>
                <a:gd name="connsiteY114" fmla="*/ 0 h 1068867"/>
                <a:gd name="connsiteX115" fmla="*/ 3398980 w 4452260"/>
                <a:gd name="connsiteY115" fmla="*/ 0 h 1068867"/>
                <a:gd name="connsiteX116" fmla="*/ 3405925 w 4452260"/>
                <a:gd name="connsiteY116" fmla="*/ 0 h 1068867"/>
                <a:gd name="connsiteX117" fmla="*/ 3411066 w 4452260"/>
                <a:gd name="connsiteY117" fmla="*/ 0 h 1068867"/>
                <a:gd name="connsiteX118" fmla="*/ 3520813 w 4452260"/>
                <a:gd name="connsiteY118" fmla="*/ 0 h 1068867"/>
                <a:gd name="connsiteX119" fmla="*/ 3607623 w 4452260"/>
                <a:gd name="connsiteY119" fmla="*/ 0 h 1068867"/>
                <a:gd name="connsiteX120" fmla="*/ 3608111 w 4452260"/>
                <a:gd name="connsiteY120" fmla="*/ 0 h 1068867"/>
                <a:gd name="connsiteX121" fmla="*/ 3666629 w 4452260"/>
                <a:gd name="connsiteY121" fmla="*/ 0 h 1068867"/>
                <a:gd name="connsiteX122" fmla="*/ 3702124 w 4452260"/>
                <a:gd name="connsiteY122" fmla="*/ 0 h 1068867"/>
                <a:gd name="connsiteX123" fmla="*/ 3720351 w 4452260"/>
                <a:gd name="connsiteY123" fmla="*/ 0 h 1068867"/>
                <a:gd name="connsiteX124" fmla="*/ 3728025 w 4452260"/>
                <a:gd name="connsiteY124" fmla="*/ 0 h 1068867"/>
                <a:gd name="connsiteX125" fmla="*/ 3769748 w 4452260"/>
                <a:gd name="connsiteY125" fmla="*/ 0 h 1068867"/>
                <a:gd name="connsiteX126" fmla="*/ 4098793 w 4452260"/>
                <a:gd name="connsiteY126" fmla="*/ 0 h 1068867"/>
                <a:gd name="connsiteX127" fmla="*/ 4193519 w 4452260"/>
                <a:gd name="connsiteY127" fmla="*/ 54408 h 1068867"/>
                <a:gd name="connsiteX128" fmla="*/ 4439104 w 4452260"/>
                <a:gd name="connsiteY128" fmla="*/ 480025 h 1068867"/>
                <a:gd name="connsiteX129" fmla="*/ 4439104 w 4452260"/>
                <a:gd name="connsiteY129" fmla="*/ 588843 h 1068867"/>
                <a:gd name="connsiteX130" fmla="*/ 4193519 w 4452260"/>
                <a:gd name="connsiteY130" fmla="*/ 1014459 h 1068867"/>
                <a:gd name="connsiteX131" fmla="*/ 4098793 w 4452260"/>
                <a:gd name="connsiteY131" fmla="*/ 1068867 h 1068867"/>
                <a:gd name="connsiteX132" fmla="*/ 3728025 w 4452260"/>
                <a:gd name="connsiteY132" fmla="*/ 1068867 h 1068867"/>
                <a:gd name="connsiteX133" fmla="*/ 3607623 w 4452260"/>
                <a:gd name="connsiteY133" fmla="*/ 1068867 h 1068867"/>
                <a:gd name="connsiteX134" fmla="*/ 3411066 w 4452260"/>
                <a:gd name="connsiteY134" fmla="*/ 1068867 h 1068867"/>
                <a:gd name="connsiteX135" fmla="*/ 3357257 w 4452260"/>
                <a:gd name="connsiteY135" fmla="*/ 1068867 h 1068867"/>
                <a:gd name="connsiteX136" fmla="*/ 3236855 w 4452260"/>
                <a:gd name="connsiteY136" fmla="*/ 1068867 h 1068867"/>
                <a:gd name="connsiteX137" fmla="*/ 3040298 w 4452260"/>
                <a:gd name="connsiteY137" fmla="*/ 1068867 h 1068867"/>
                <a:gd name="connsiteX138" fmla="*/ 3038573 w 4452260"/>
                <a:gd name="connsiteY138" fmla="*/ 1068867 h 1068867"/>
                <a:gd name="connsiteX139" fmla="*/ 2919896 w 4452260"/>
                <a:gd name="connsiteY139" fmla="*/ 1068867 h 1068867"/>
                <a:gd name="connsiteX140" fmla="*/ 2866087 w 4452260"/>
                <a:gd name="connsiteY140" fmla="*/ 1068867 h 1068867"/>
                <a:gd name="connsiteX141" fmla="*/ 2719890 w 4452260"/>
                <a:gd name="connsiteY141" fmla="*/ 1068867 h 1068867"/>
                <a:gd name="connsiteX142" fmla="*/ 2669530 w 4452260"/>
                <a:gd name="connsiteY142" fmla="*/ 1068867 h 1068867"/>
                <a:gd name="connsiteX143" fmla="*/ 2549127 w 4452260"/>
                <a:gd name="connsiteY143" fmla="*/ 1068867 h 1068867"/>
                <a:gd name="connsiteX144" fmla="*/ 2547403 w 4452260"/>
                <a:gd name="connsiteY144" fmla="*/ 1068867 h 1068867"/>
                <a:gd name="connsiteX145" fmla="*/ 2350846 w 4452260"/>
                <a:gd name="connsiteY145" fmla="*/ 1068867 h 1068867"/>
                <a:gd name="connsiteX146" fmla="*/ 2349122 w 4452260"/>
                <a:gd name="connsiteY146" fmla="*/ 1068867 h 1068867"/>
                <a:gd name="connsiteX147" fmla="*/ 2228719 w 4452260"/>
                <a:gd name="connsiteY147" fmla="*/ 1068867 h 1068867"/>
                <a:gd name="connsiteX148" fmla="*/ 2178359 w 4452260"/>
                <a:gd name="connsiteY148" fmla="*/ 1068867 h 1068867"/>
                <a:gd name="connsiteX149" fmla="*/ 2032162 w 4452260"/>
                <a:gd name="connsiteY149" fmla="*/ 1068867 h 1068867"/>
                <a:gd name="connsiteX150" fmla="*/ 1978354 w 4452260"/>
                <a:gd name="connsiteY150" fmla="*/ 1068867 h 1068867"/>
                <a:gd name="connsiteX151" fmla="*/ 1859676 w 4452260"/>
                <a:gd name="connsiteY151" fmla="*/ 1068867 h 1068867"/>
                <a:gd name="connsiteX152" fmla="*/ 1857951 w 4452260"/>
                <a:gd name="connsiteY152" fmla="*/ 1068867 h 1068867"/>
                <a:gd name="connsiteX153" fmla="*/ 1826599 w 4452260"/>
                <a:gd name="connsiteY153" fmla="*/ 1068867 h 1068867"/>
                <a:gd name="connsiteX154" fmla="*/ 1661394 w 4452260"/>
                <a:gd name="connsiteY154" fmla="*/ 1068867 h 1068867"/>
                <a:gd name="connsiteX155" fmla="*/ 1540992 w 4452260"/>
                <a:gd name="connsiteY155" fmla="*/ 1068867 h 1068867"/>
                <a:gd name="connsiteX156" fmla="*/ 1531708 w 4452260"/>
                <a:gd name="connsiteY156" fmla="*/ 1068867 h 1068867"/>
                <a:gd name="connsiteX157" fmla="*/ 1487183 w 4452260"/>
                <a:gd name="connsiteY157" fmla="*/ 1068867 h 1068867"/>
                <a:gd name="connsiteX158" fmla="*/ 1335428 w 4452260"/>
                <a:gd name="connsiteY158" fmla="*/ 1068867 h 1068867"/>
                <a:gd name="connsiteX159" fmla="*/ 1290626 w 4452260"/>
                <a:gd name="connsiteY159" fmla="*/ 1068867 h 1068867"/>
                <a:gd name="connsiteX160" fmla="*/ 1170224 w 4452260"/>
                <a:gd name="connsiteY160" fmla="*/ 1068867 h 1068867"/>
                <a:gd name="connsiteX161" fmla="*/ 1138871 w 4452260"/>
                <a:gd name="connsiteY161" fmla="*/ 1068867 h 1068867"/>
                <a:gd name="connsiteX162" fmla="*/ 1040537 w 4452260"/>
                <a:gd name="connsiteY162" fmla="*/ 1068867 h 1068867"/>
                <a:gd name="connsiteX163" fmla="*/ 843980 w 4452260"/>
                <a:gd name="connsiteY163" fmla="*/ 1068867 h 1068867"/>
                <a:gd name="connsiteX164" fmla="*/ 799455 w 4452260"/>
                <a:gd name="connsiteY164" fmla="*/ 1068867 h 1068867"/>
                <a:gd name="connsiteX165" fmla="*/ 647700 w 4452260"/>
                <a:gd name="connsiteY165" fmla="*/ 1068867 h 1068867"/>
                <a:gd name="connsiteX166" fmla="*/ 352810 w 4452260"/>
                <a:gd name="connsiteY166" fmla="*/ 1068867 h 1068867"/>
                <a:gd name="connsiteX167" fmla="*/ 258084 w 4452260"/>
                <a:gd name="connsiteY167" fmla="*/ 1014459 h 1068867"/>
                <a:gd name="connsiteX168" fmla="*/ 12498 w 4452260"/>
                <a:gd name="connsiteY168" fmla="*/ 588843 h 1068867"/>
                <a:gd name="connsiteX169" fmla="*/ 12498 w 4452260"/>
                <a:gd name="connsiteY169" fmla="*/ 480025 h 1068867"/>
                <a:gd name="connsiteX170" fmla="*/ 258084 w 4452260"/>
                <a:gd name="connsiteY170" fmla="*/ 54408 h 1068867"/>
                <a:gd name="connsiteX171" fmla="*/ 352810 w 4452260"/>
                <a:gd name="connsiteY171" fmla="*/ 0 h 1068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</a:cxnLst>
              <a:rect l="l" t="t" r="r" b="b"/>
              <a:pathLst>
                <a:path w="4452260" h="1068867">
                  <a:moveTo>
                    <a:pt x="352810" y="0"/>
                  </a:moveTo>
                  <a:cubicBezTo>
                    <a:pt x="475602" y="0"/>
                    <a:pt x="567696" y="0"/>
                    <a:pt x="636768" y="0"/>
                  </a:cubicBezTo>
                  <a:lnTo>
                    <a:pt x="647700" y="0"/>
                  </a:lnTo>
                  <a:lnTo>
                    <a:pt x="724065" y="0"/>
                  </a:lnTo>
                  <a:cubicBezTo>
                    <a:pt x="748048" y="0"/>
                    <a:pt x="767235" y="0"/>
                    <a:pt x="782584" y="0"/>
                  </a:cubicBezTo>
                  <a:lnTo>
                    <a:pt x="799455" y="0"/>
                  </a:lnTo>
                  <a:lnTo>
                    <a:pt x="809825" y="0"/>
                  </a:lnTo>
                  <a:lnTo>
                    <a:pt x="818078" y="0"/>
                  </a:lnTo>
                  <a:cubicBezTo>
                    <a:pt x="843980" y="0"/>
                    <a:pt x="843980" y="0"/>
                    <a:pt x="843980" y="0"/>
                  </a:cubicBezTo>
                  <a:lnTo>
                    <a:pt x="931658" y="0"/>
                  </a:lnTo>
                  <a:lnTo>
                    <a:pt x="961580" y="0"/>
                  </a:lnTo>
                  <a:lnTo>
                    <a:pt x="1000055" y="0"/>
                  </a:lnTo>
                  <a:lnTo>
                    <a:pt x="1040537" y="0"/>
                  </a:lnTo>
                  <a:lnTo>
                    <a:pt x="1051453" y="0"/>
                  </a:lnTo>
                  <a:lnTo>
                    <a:pt x="1083414" y="0"/>
                  </a:lnTo>
                  <a:lnTo>
                    <a:pt x="1112969" y="0"/>
                  </a:lnTo>
                  <a:cubicBezTo>
                    <a:pt x="1138871" y="0"/>
                    <a:pt x="1138871" y="0"/>
                    <a:pt x="1138871" y="0"/>
                  </a:cubicBezTo>
                  <a:lnTo>
                    <a:pt x="1170224" y="0"/>
                  </a:lnTo>
                  <a:lnTo>
                    <a:pt x="1170711" y="0"/>
                  </a:lnTo>
                  <a:lnTo>
                    <a:pt x="1202662" y="0"/>
                  </a:lnTo>
                  <a:lnTo>
                    <a:pt x="1240037" y="0"/>
                  </a:lnTo>
                  <a:cubicBezTo>
                    <a:pt x="1290626" y="0"/>
                    <a:pt x="1290626" y="0"/>
                    <a:pt x="1290626" y="0"/>
                  </a:cubicBezTo>
                  <a:lnTo>
                    <a:pt x="1324496" y="0"/>
                  </a:lnTo>
                  <a:lnTo>
                    <a:pt x="1332348" y="0"/>
                  </a:lnTo>
                  <a:lnTo>
                    <a:pt x="1335428" y="0"/>
                  </a:lnTo>
                  <a:lnTo>
                    <a:pt x="1411793" y="0"/>
                  </a:lnTo>
                  <a:lnTo>
                    <a:pt x="1454182" y="0"/>
                  </a:lnTo>
                  <a:lnTo>
                    <a:pt x="1470312" y="0"/>
                  </a:lnTo>
                  <a:lnTo>
                    <a:pt x="1487183" y="0"/>
                  </a:lnTo>
                  <a:lnTo>
                    <a:pt x="1497552" y="0"/>
                  </a:lnTo>
                  <a:lnTo>
                    <a:pt x="1505806" y="0"/>
                  </a:lnTo>
                  <a:lnTo>
                    <a:pt x="1528471" y="0"/>
                  </a:lnTo>
                  <a:lnTo>
                    <a:pt x="1531708" y="0"/>
                  </a:lnTo>
                  <a:lnTo>
                    <a:pt x="1540992" y="0"/>
                  </a:lnTo>
                  <a:lnTo>
                    <a:pt x="1541479" y="0"/>
                  </a:lnTo>
                  <a:lnTo>
                    <a:pt x="1599998" y="0"/>
                  </a:lnTo>
                  <a:lnTo>
                    <a:pt x="1619386" y="0"/>
                  </a:lnTo>
                  <a:lnTo>
                    <a:pt x="1635492" y="0"/>
                  </a:lnTo>
                  <a:lnTo>
                    <a:pt x="1649308" y="0"/>
                  </a:lnTo>
                  <a:lnTo>
                    <a:pt x="1653720" y="0"/>
                  </a:lnTo>
                  <a:lnTo>
                    <a:pt x="1661394" y="0"/>
                  </a:lnTo>
                  <a:lnTo>
                    <a:pt x="1687782" y="0"/>
                  </a:lnTo>
                  <a:lnTo>
                    <a:pt x="1703116" y="0"/>
                  </a:lnTo>
                  <a:lnTo>
                    <a:pt x="1739181" y="0"/>
                  </a:lnTo>
                  <a:lnTo>
                    <a:pt x="1771141" y="0"/>
                  </a:lnTo>
                  <a:lnTo>
                    <a:pt x="1800697" y="0"/>
                  </a:lnTo>
                  <a:lnTo>
                    <a:pt x="1811727" y="0"/>
                  </a:lnTo>
                  <a:lnTo>
                    <a:pt x="1823361" y="0"/>
                  </a:lnTo>
                  <a:lnTo>
                    <a:pt x="1826599" y="0"/>
                  </a:lnTo>
                  <a:lnTo>
                    <a:pt x="1857951" y="0"/>
                  </a:lnTo>
                  <a:lnTo>
                    <a:pt x="1858439" y="0"/>
                  </a:lnTo>
                  <a:lnTo>
                    <a:pt x="1859676" y="0"/>
                  </a:lnTo>
                  <a:lnTo>
                    <a:pt x="1893346" y="0"/>
                  </a:lnTo>
                  <a:lnTo>
                    <a:pt x="1927765" y="0"/>
                  </a:lnTo>
                  <a:lnTo>
                    <a:pt x="1963365" y="0"/>
                  </a:lnTo>
                  <a:lnTo>
                    <a:pt x="1978354" y="0"/>
                  </a:lnTo>
                  <a:lnTo>
                    <a:pt x="1991032" y="0"/>
                  </a:lnTo>
                  <a:lnTo>
                    <a:pt x="2020076" y="0"/>
                  </a:lnTo>
                  <a:lnTo>
                    <a:pt x="2021800" y="0"/>
                  </a:lnTo>
                  <a:lnTo>
                    <a:pt x="2027021" y="0"/>
                  </a:lnTo>
                  <a:cubicBezTo>
                    <a:pt x="2032162" y="0"/>
                    <a:pt x="2032162" y="0"/>
                    <a:pt x="2032162" y="0"/>
                  </a:cubicBezTo>
                  <a:lnTo>
                    <a:pt x="2141909" y="0"/>
                  </a:lnTo>
                  <a:lnTo>
                    <a:pt x="2143633" y="0"/>
                  </a:lnTo>
                  <a:lnTo>
                    <a:pt x="2178359" y="0"/>
                  </a:lnTo>
                  <a:lnTo>
                    <a:pt x="2228719" y="0"/>
                  </a:lnTo>
                  <a:lnTo>
                    <a:pt x="2229207" y="0"/>
                  </a:lnTo>
                  <a:lnTo>
                    <a:pt x="2230931" y="0"/>
                  </a:lnTo>
                  <a:lnTo>
                    <a:pt x="2287725" y="0"/>
                  </a:lnTo>
                  <a:lnTo>
                    <a:pt x="2289450" y="0"/>
                  </a:lnTo>
                  <a:lnTo>
                    <a:pt x="2323220" y="0"/>
                  </a:lnTo>
                  <a:lnTo>
                    <a:pt x="2324944" y="0"/>
                  </a:lnTo>
                  <a:lnTo>
                    <a:pt x="2340483" y="0"/>
                  </a:lnTo>
                  <a:lnTo>
                    <a:pt x="2341447" y="0"/>
                  </a:lnTo>
                  <a:lnTo>
                    <a:pt x="2343172" y="0"/>
                  </a:lnTo>
                  <a:lnTo>
                    <a:pt x="2349122" y="0"/>
                  </a:lnTo>
                  <a:lnTo>
                    <a:pt x="2350846" y="0"/>
                  </a:lnTo>
                  <a:lnTo>
                    <a:pt x="2390844" y="0"/>
                  </a:lnTo>
                  <a:lnTo>
                    <a:pt x="2462317" y="0"/>
                  </a:lnTo>
                  <a:lnTo>
                    <a:pt x="2499455" y="0"/>
                  </a:lnTo>
                  <a:lnTo>
                    <a:pt x="2530713" y="0"/>
                  </a:lnTo>
                  <a:lnTo>
                    <a:pt x="2547403" y="0"/>
                  </a:lnTo>
                  <a:lnTo>
                    <a:pt x="2549127" y="0"/>
                  </a:lnTo>
                  <a:lnTo>
                    <a:pt x="2581074" y="0"/>
                  </a:lnTo>
                  <a:lnTo>
                    <a:pt x="2582112" y="0"/>
                  </a:lnTo>
                  <a:cubicBezTo>
                    <a:pt x="2669530" y="0"/>
                    <a:pt x="2669530" y="0"/>
                    <a:pt x="2669530" y="0"/>
                  </a:cubicBezTo>
                  <a:lnTo>
                    <a:pt x="2678759" y="0"/>
                  </a:lnTo>
                  <a:lnTo>
                    <a:pt x="2709527" y="0"/>
                  </a:lnTo>
                  <a:lnTo>
                    <a:pt x="2711252" y="0"/>
                  </a:lnTo>
                  <a:lnTo>
                    <a:pt x="2714748" y="0"/>
                  </a:lnTo>
                  <a:lnTo>
                    <a:pt x="2719890" y="0"/>
                  </a:lnTo>
                  <a:lnTo>
                    <a:pt x="2831360" y="0"/>
                  </a:lnTo>
                  <a:lnTo>
                    <a:pt x="2833086" y="0"/>
                  </a:lnTo>
                  <a:lnTo>
                    <a:pt x="2866087" y="0"/>
                  </a:lnTo>
                  <a:lnTo>
                    <a:pt x="2918659" y="0"/>
                  </a:lnTo>
                  <a:lnTo>
                    <a:pt x="2919896" y="0"/>
                  </a:lnTo>
                  <a:lnTo>
                    <a:pt x="2920383" y="0"/>
                  </a:lnTo>
                  <a:lnTo>
                    <a:pt x="2977177" y="0"/>
                  </a:lnTo>
                  <a:lnTo>
                    <a:pt x="2978902" y="0"/>
                  </a:lnTo>
                  <a:lnTo>
                    <a:pt x="3012671" y="0"/>
                  </a:lnTo>
                  <a:lnTo>
                    <a:pt x="3014397" y="0"/>
                  </a:lnTo>
                  <a:lnTo>
                    <a:pt x="3028211" y="0"/>
                  </a:lnTo>
                  <a:lnTo>
                    <a:pt x="3030899" y="0"/>
                  </a:lnTo>
                  <a:lnTo>
                    <a:pt x="3032624" y="0"/>
                  </a:lnTo>
                  <a:lnTo>
                    <a:pt x="3038573" y="0"/>
                  </a:lnTo>
                  <a:lnTo>
                    <a:pt x="3040298" y="0"/>
                  </a:lnTo>
                  <a:lnTo>
                    <a:pt x="3082021" y="0"/>
                  </a:lnTo>
                  <a:lnTo>
                    <a:pt x="3150044" y="0"/>
                  </a:lnTo>
                  <a:lnTo>
                    <a:pt x="3218441" y="0"/>
                  </a:lnTo>
                  <a:lnTo>
                    <a:pt x="3236855" y="0"/>
                  </a:lnTo>
                  <a:lnTo>
                    <a:pt x="3269839" y="0"/>
                  </a:lnTo>
                  <a:lnTo>
                    <a:pt x="3272250" y="0"/>
                  </a:lnTo>
                  <a:lnTo>
                    <a:pt x="3320378" y="0"/>
                  </a:lnTo>
                  <a:lnTo>
                    <a:pt x="3346330" y="0"/>
                  </a:lnTo>
                  <a:lnTo>
                    <a:pt x="3357257" y="0"/>
                  </a:lnTo>
                  <a:lnTo>
                    <a:pt x="3369936" y="0"/>
                  </a:lnTo>
                  <a:lnTo>
                    <a:pt x="3398980" y="0"/>
                  </a:lnTo>
                  <a:lnTo>
                    <a:pt x="3405925" y="0"/>
                  </a:lnTo>
                  <a:cubicBezTo>
                    <a:pt x="3411066" y="0"/>
                    <a:pt x="3411066" y="0"/>
                    <a:pt x="3411066" y="0"/>
                  </a:cubicBezTo>
                  <a:lnTo>
                    <a:pt x="3520813" y="0"/>
                  </a:lnTo>
                  <a:lnTo>
                    <a:pt x="3607623" y="0"/>
                  </a:lnTo>
                  <a:lnTo>
                    <a:pt x="3608111" y="0"/>
                  </a:lnTo>
                  <a:lnTo>
                    <a:pt x="3666629" y="0"/>
                  </a:lnTo>
                  <a:lnTo>
                    <a:pt x="3702124" y="0"/>
                  </a:lnTo>
                  <a:lnTo>
                    <a:pt x="3720351" y="0"/>
                  </a:lnTo>
                  <a:lnTo>
                    <a:pt x="3728025" y="0"/>
                  </a:lnTo>
                  <a:lnTo>
                    <a:pt x="3769748" y="0"/>
                  </a:lnTo>
                  <a:cubicBezTo>
                    <a:pt x="4098793" y="0"/>
                    <a:pt x="4098793" y="0"/>
                    <a:pt x="4098793" y="0"/>
                  </a:cubicBezTo>
                  <a:cubicBezTo>
                    <a:pt x="4133877" y="0"/>
                    <a:pt x="4175977" y="24572"/>
                    <a:pt x="4193519" y="54408"/>
                  </a:cubicBezTo>
                  <a:cubicBezTo>
                    <a:pt x="4439104" y="480025"/>
                    <a:pt x="4439104" y="480025"/>
                    <a:pt x="4439104" y="480025"/>
                  </a:cubicBezTo>
                  <a:cubicBezTo>
                    <a:pt x="4456646" y="509862"/>
                    <a:pt x="4456646" y="559005"/>
                    <a:pt x="4439104" y="588843"/>
                  </a:cubicBezTo>
                  <a:cubicBezTo>
                    <a:pt x="4193519" y="1014459"/>
                    <a:pt x="4193519" y="1014459"/>
                    <a:pt x="4193519" y="1014459"/>
                  </a:cubicBezTo>
                  <a:cubicBezTo>
                    <a:pt x="4175977" y="1044295"/>
                    <a:pt x="4133877" y="1068867"/>
                    <a:pt x="4098793" y="1068867"/>
                  </a:cubicBezTo>
                  <a:lnTo>
                    <a:pt x="3728025" y="1068867"/>
                  </a:lnTo>
                  <a:lnTo>
                    <a:pt x="3607623" y="1068867"/>
                  </a:lnTo>
                  <a:lnTo>
                    <a:pt x="3411066" y="1068867"/>
                  </a:lnTo>
                  <a:lnTo>
                    <a:pt x="3357257" y="1068867"/>
                  </a:lnTo>
                  <a:lnTo>
                    <a:pt x="3236855" y="1068867"/>
                  </a:lnTo>
                  <a:lnTo>
                    <a:pt x="3040298" y="1068867"/>
                  </a:lnTo>
                  <a:lnTo>
                    <a:pt x="3038573" y="1068867"/>
                  </a:lnTo>
                  <a:lnTo>
                    <a:pt x="2919896" y="1068867"/>
                  </a:lnTo>
                  <a:lnTo>
                    <a:pt x="2866087" y="1068867"/>
                  </a:lnTo>
                  <a:lnTo>
                    <a:pt x="2719890" y="1068867"/>
                  </a:lnTo>
                  <a:lnTo>
                    <a:pt x="2669530" y="1068867"/>
                  </a:lnTo>
                  <a:lnTo>
                    <a:pt x="2549127" y="1068867"/>
                  </a:lnTo>
                  <a:lnTo>
                    <a:pt x="2547403" y="1068867"/>
                  </a:lnTo>
                  <a:lnTo>
                    <a:pt x="2350846" y="1068867"/>
                  </a:lnTo>
                  <a:lnTo>
                    <a:pt x="2349122" y="1068867"/>
                  </a:lnTo>
                  <a:lnTo>
                    <a:pt x="2228719" y="1068867"/>
                  </a:lnTo>
                  <a:lnTo>
                    <a:pt x="2178359" y="1068867"/>
                  </a:lnTo>
                  <a:lnTo>
                    <a:pt x="2032162" y="1068867"/>
                  </a:lnTo>
                  <a:lnTo>
                    <a:pt x="1978354" y="1068867"/>
                  </a:lnTo>
                  <a:lnTo>
                    <a:pt x="1859676" y="1068867"/>
                  </a:lnTo>
                  <a:lnTo>
                    <a:pt x="1857951" y="1068867"/>
                  </a:lnTo>
                  <a:lnTo>
                    <a:pt x="1826599" y="1068867"/>
                  </a:lnTo>
                  <a:lnTo>
                    <a:pt x="1661394" y="1068867"/>
                  </a:lnTo>
                  <a:lnTo>
                    <a:pt x="1540992" y="1068867"/>
                  </a:lnTo>
                  <a:lnTo>
                    <a:pt x="1531708" y="1068867"/>
                  </a:lnTo>
                  <a:lnTo>
                    <a:pt x="1487183" y="1068867"/>
                  </a:lnTo>
                  <a:lnTo>
                    <a:pt x="1335428" y="1068867"/>
                  </a:lnTo>
                  <a:lnTo>
                    <a:pt x="1290626" y="1068867"/>
                  </a:lnTo>
                  <a:lnTo>
                    <a:pt x="1170224" y="1068867"/>
                  </a:lnTo>
                  <a:lnTo>
                    <a:pt x="1138871" y="1068867"/>
                  </a:lnTo>
                  <a:lnTo>
                    <a:pt x="1040537" y="1068867"/>
                  </a:lnTo>
                  <a:lnTo>
                    <a:pt x="843980" y="1068867"/>
                  </a:lnTo>
                  <a:lnTo>
                    <a:pt x="799455" y="1068867"/>
                  </a:lnTo>
                  <a:lnTo>
                    <a:pt x="647700" y="1068867"/>
                  </a:lnTo>
                  <a:lnTo>
                    <a:pt x="352810" y="1068867"/>
                  </a:lnTo>
                  <a:cubicBezTo>
                    <a:pt x="318603" y="1068867"/>
                    <a:pt x="275626" y="1044295"/>
                    <a:pt x="258084" y="1014459"/>
                  </a:cubicBezTo>
                  <a:cubicBezTo>
                    <a:pt x="12498" y="588843"/>
                    <a:pt x="12498" y="588843"/>
                    <a:pt x="12498" y="588843"/>
                  </a:cubicBezTo>
                  <a:cubicBezTo>
                    <a:pt x="-4166" y="559005"/>
                    <a:pt x="-4166" y="509862"/>
                    <a:pt x="12498" y="480025"/>
                  </a:cubicBezTo>
                  <a:cubicBezTo>
                    <a:pt x="258084" y="54408"/>
                    <a:pt x="258084" y="54408"/>
                    <a:pt x="258084" y="54408"/>
                  </a:cubicBezTo>
                  <a:cubicBezTo>
                    <a:pt x="275626" y="24572"/>
                    <a:pt x="318603" y="0"/>
                    <a:pt x="352810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95000"/>
                  </a:schemeClr>
                </a:gs>
                <a:gs pos="0">
                  <a:srgbClr val="D3D3D3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42" name="任意多边形 41"/>
            <p:cNvSpPr>
              <a:spLocks/>
            </p:cNvSpPr>
            <p:nvPr/>
          </p:nvSpPr>
          <p:spPr bwMode="auto">
            <a:xfrm>
              <a:off x="1010779" y="325868"/>
              <a:ext cx="2628449" cy="527848"/>
            </a:xfrm>
            <a:custGeom>
              <a:avLst/>
              <a:gdLst>
                <a:gd name="connsiteX0" fmla="*/ 305125 w 4603109"/>
                <a:gd name="connsiteY0" fmla="*/ 0 h 924402"/>
                <a:gd name="connsiteX1" fmla="*/ 432894 w 4603109"/>
                <a:gd name="connsiteY1" fmla="*/ 0 h 924402"/>
                <a:gd name="connsiteX2" fmla="*/ 445336 w 4603109"/>
                <a:gd name="connsiteY2" fmla="*/ 0 h 924402"/>
                <a:gd name="connsiteX3" fmla="*/ 550703 w 4603109"/>
                <a:gd name="connsiteY3" fmla="*/ 0 h 924402"/>
                <a:gd name="connsiteX4" fmla="*/ 560158 w 4603109"/>
                <a:gd name="connsiteY4" fmla="*/ 0 h 924402"/>
                <a:gd name="connsiteX5" fmla="*/ 573105 w 4603109"/>
                <a:gd name="connsiteY5" fmla="*/ 0 h 924402"/>
                <a:gd name="connsiteX6" fmla="*/ 626202 w 4603109"/>
                <a:gd name="connsiteY6" fmla="*/ 0 h 924402"/>
                <a:gd name="connsiteX7" fmla="*/ 676811 w 4603109"/>
                <a:gd name="connsiteY7" fmla="*/ 0 h 924402"/>
                <a:gd name="connsiteX8" fmla="*/ 678472 w 4603109"/>
                <a:gd name="connsiteY8" fmla="*/ 0 h 924402"/>
                <a:gd name="connsiteX9" fmla="*/ 687927 w 4603109"/>
                <a:gd name="connsiteY9" fmla="*/ 0 h 924402"/>
                <a:gd name="connsiteX10" fmla="*/ 691402 w 4603109"/>
                <a:gd name="connsiteY10" fmla="*/ 0 h 924402"/>
                <a:gd name="connsiteX11" fmla="*/ 700371 w 4603109"/>
                <a:gd name="connsiteY11" fmla="*/ 0 h 924402"/>
                <a:gd name="connsiteX12" fmla="*/ 707508 w 4603109"/>
                <a:gd name="connsiteY12" fmla="*/ 0 h 924402"/>
                <a:gd name="connsiteX13" fmla="*/ 729909 w 4603109"/>
                <a:gd name="connsiteY13" fmla="*/ 0 h 924402"/>
                <a:gd name="connsiteX14" fmla="*/ 753971 w 4603109"/>
                <a:gd name="connsiteY14" fmla="*/ 0 h 924402"/>
                <a:gd name="connsiteX15" fmla="*/ 804580 w 4603109"/>
                <a:gd name="connsiteY15" fmla="*/ 0 h 924402"/>
                <a:gd name="connsiteX16" fmla="*/ 805737 w 4603109"/>
                <a:gd name="connsiteY16" fmla="*/ 0 h 924402"/>
                <a:gd name="connsiteX17" fmla="*/ 819171 w 4603109"/>
                <a:gd name="connsiteY17" fmla="*/ 0 h 924402"/>
                <a:gd name="connsiteX18" fmla="*/ 828140 w 4603109"/>
                <a:gd name="connsiteY18" fmla="*/ 0 h 924402"/>
                <a:gd name="connsiteX19" fmla="*/ 831615 w 4603109"/>
                <a:gd name="connsiteY19" fmla="*/ 0 h 924402"/>
                <a:gd name="connsiteX20" fmla="*/ 835277 w 4603109"/>
                <a:gd name="connsiteY20" fmla="*/ 0 h 924402"/>
                <a:gd name="connsiteX21" fmla="*/ 857678 w 4603109"/>
                <a:gd name="connsiteY21" fmla="*/ 0 h 924402"/>
                <a:gd name="connsiteX22" fmla="*/ 864889 w 4603109"/>
                <a:gd name="connsiteY22" fmla="*/ 0 h 924402"/>
                <a:gd name="connsiteX23" fmla="*/ 899900 w 4603109"/>
                <a:gd name="connsiteY23" fmla="*/ 0 h 924402"/>
                <a:gd name="connsiteX24" fmla="*/ 909341 w 4603109"/>
                <a:gd name="connsiteY24" fmla="*/ 0 h 924402"/>
                <a:gd name="connsiteX25" fmla="*/ 929965 w 4603109"/>
                <a:gd name="connsiteY25" fmla="*/ 0 h 924402"/>
                <a:gd name="connsiteX26" fmla="*/ 933506 w 4603109"/>
                <a:gd name="connsiteY26" fmla="*/ 0 h 924402"/>
                <a:gd name="connsiteX27" fmla="*/ 936982 w 4603109"/>
                <a:gd name="connsiteY27" fmla="*/ 0 h 924402"/>
                <a:gd name="connsiteX28" fmla="*/ 959384 w 4603109"/>
                <a:gd name="connsiteY28" fmla="*/ 0 h 924402"/>
                <a:gd name="connsiteX29" fmla="*/ 962542 w 4603109"/>
                <a:gd name="connsiteY29" fmla="*/ 0 h 924402"/>
                <a:gd name="connsiteX30" fmla="*/ 984943 w 4603109"/>
                <a:gd name="connsiteY30" fmla="*/ 0 h 924402"/>
                <a:gd name="connsiteX31" fmla="*/ 992658 w 4603109"/>
                <a:gd name="connsiteY31" fmla="*/ 0 h 924402"/>
                <a:gd name="connsiteX32" fmla="*/ 1012059 w 4603109"/>
                <a:gd name="connsiteY32" fmla="*/ 0 h 924402"/>
                <a:gd name="connsiteX33" fmla="*/ 1012480 w 4603109"/>
                <a:gd name="connsiteY33" fmla="*/ 0 h 924402"/>
                <a:gd name="connsiteX34" fmla="*/ 1027669 w 4603109"/>
                <a:gd name="connsiteY34" fmla="*/ 0 h 924402"/>
                <a:gd name="connsiteX35" fmla="*/ 1037110 w 4603109"/>
                <a:gd name="connsiteY35" fmla="*/ 0 h 924402"/>
                <a:gd name="connsiteX36" fmla="*/ 1040112 w 4603109"/>
                <a:gd name="connsiteY36" fmla="*/ 0 h 924402"/>
                <a:gd name="connsiteX37" fmla="*/ 1057734 w 4603109"/>
                <a:gd name="connsiteY37" fmla="*/ 0 h 924402"/>
                <a:gd name="connsiteX38" fmla="*/ 1064751 w 4603109"/>
                <a:gd name="connsiteY38" fmla="*/ 0 h 924402"/>
                <a:gd name="connsiteX39" fmla="*/ 1070177 w 4603109"/>
                <a:gd name="connsiteY39" fmla="*/ 0 h 924402"/>
                <a:gd name="connsiteX40" fmla="*/ 1072436 w 4603109"/>
                <a:gd name="connsiteY40" fmla="*/ 0 h 924402"/>
                <a:gd name="connsiteX41" fmla="*/ 1090311 w 4603109"/>
                <a:gd name="connsiteY41" fmla="*/ 0 h 924402"/>
                <a:gd name="connsiteX42" fmla="*/ 1110718 w 4603109"/>
                <a:gd name="connsiteY42" fmla="*/ 0 h 924402"/>
                <a:gd name="connsiteX43" fmla="*/ 1112712 w 4603109"/>
                <a:gd name="connsiteY43" fmla="*/ 0 h 924402"/>
                <a:gd name="connsiteX44" fmla="*/ 1116187 w 4603109"/>
                <a:gd name="connsiteY44" fmla="*/ 0 h 924402"/>
                <a:gd name="connsiteX45" fmla="*/ 1139828 w 4603109"/>
                <a:gd name="connsiteY45" fmla="*/ 0 h 924402"/>
                <a:gd name="connsiteX46" fmla="*/ 1140249 w 4603109"/>
                <a:gd name="connsiteY46" fmla="*/ 0 h 924402"/>
                <a:gd name="connsiteX47" fmla="*/ 1145480 w 4603109"/>
                <a:gd name="connsiteY47" fmla="*/ 0 h 924402"/>
                <a:gd name="connsiteX48" fmla="*/ 1152270 w 4603109"/>
                <a:gd name="connsiteY48" fmla="*/ 0 h 924402"/>
                <a:gd name="connsiteX49" fmla="*/ 1154934 w 4603109"/>
                <a:gd name="connsiteY49" fmla="*/ 0 h 924402"/>
                <a:gd name="connsiteX50" fmla="*/ 1167881 w 4603109"/>
                <a:gd name="connsiteY50" fmla="*/ 0 h 924402"/>
                <a:gd name="connsiteX51" fmla="*/ 1175544 w 4603109"/>
                <a:gd name="connsiteY51" fmla="*/ 0 h 924402"/>
                <a:gd name="connsiteX52" fmla="*/ 1184998 w 4603109"/>
                <a:gd name="connsiteY52" fmla="*/ 0 h 924402"/>
                <a:gd name="connsiteX53" fmla="*/ 1197946 w 4603109"/>
                <a:gd name="connsiteY53" fmla="*/ 0 h 924402"/>
                <a:gd name="connsiteX54" fmla="*/ 1200205 w 4603109"/>
                <a:gd name="connsiteY54" fmla="*/ 0 h 924402"/>
                <a:gd name="connsiteX55" fmla="*/ 1220978 w 4603109"/>
                <a:gd name="connsiteY55" fmla="*/ 0 h 924402"/>
                <a:gd name="connsiteX56" fmla="*/ 1238487 w 4603109"/>
                <a:gd name="connsiteY56" fmla="*/ 0 h 924402"/>
                <a:gd name="connsiteX57" fmla="*/ 1243956 w 4603109"/>
                <a:gd name="connsiteY57" fmla="*/ 0 h 924402"/>
                <a:gd name="connsiteX58" fmla="*/ 1251042 w 4603109"/>
                <a:gd name="connsiteY58" fmla="*/ 0 h 924402"/>
                <a:gd name="connsiteX59" fmla="*/ 1257637 w 4603109"/>
                <a:gd name="connsiteY59" fmla="*/ 0 h 924402"/>
                <a:gd name="connsiteX60" fmla="*/ 1271587 w 4603109"/>
                <a:gd name="connsiteY60" fmla="*/ 0 h 924402"/>
                <a:gd name="connsiteX61" fmla="*/ 1273249 w 4603109"/>
                <a:gd name="connsiteY61" fmla="*/ 0 h 924402"/>
                <a:gd name="connsiteX62" fmla="*/ 1280039 w 4603109"/>
                <a:gd name="connsiteY62" fmla="*/ 0 h 924402"/>
                <a:gd name="connsiteX63" fmla="*/ 1282703 w 4603109"/>
                <a:gd name="connsiteY63" fmla="*/ 0 h 924402"/>
                <a:gd name="connsiteX64" fmla="*/ 1286178 w 4603109"/>
                <a:gd name="connsiteY64" fmla="*/ 0 h 924402"/>
                <a:gd name="connsiteX65" fmla="*/ 1295146 w 4603109"/>
                <a:gd name="connsiteY65" fmla="*/ 0 h 924402"/>
                <a:gd name="connsiteX66" fmla="*/ 1301651 w 4603109"/>
                <a:gd name="connsiteY66" fmla="*/ 0 h 924402"/>
                <a:gd name="connsiteX67" fmla="*/ 1302284 w 4603109"/>
                <a:gd name="connsiteY67" fmla="*/ 0 h 924402"/>
                <a:gd name="connsiteX68" fmla="*/ 1303313 w 4603109"/>
                <a:gd name="connsiteY68" fmla="*/ 0 h 924402"/>
                <a:gd name="connsiteX69" fmla="*/ 1312767 w 4603109"/>
                <a:gd name="connsiteY69" fmla="*/ 0 h 924402"/>
                <a:gd name="connsiteX70" fmla="*/ 1316242 w 4603109"/>
                <a:gd name="connsiteY70" fmla="*/ 0 h 924402"/>
                <a:gd name="connsiteX71" fmla="*/ 1321886 w 4603109"/>
                <a:gd name="connsiteY71" fmla="*/ 0 h 924402"/>
                <a:gd name="connsiteX72" fmla="*/ 1324685 w 4603109"/>
                <a:gd name="connsiteY72" fmla="*/ 0 h 924402"/>
                <a:gd name="connsiteX73" fmla="*/ 1325211 w 4603109"/>
                <a:gd name="connsiteY73" fmla="*/ 0 h 924402"/>
                <a:gd name="connsiteX74" fmla="*/ 1332348 w 4603109"/>
                <a:gd name="connsiteY74" fmla="*/ 0 h 924402"/>
                <a:gd name="connsiteX75" fmla="*/ 1332714 w 4603109"/>
                <a:gd name="connsiteY75" fmla="*/ 0 h 924402"/>
                <a:gd name="connsiteX76" fmla="*/ 1333135 w 4603109"/>
                <a:gd name="connsiteY76" fmla="*/ 0 h 924402"/>
                <a:gd name="connsiteX77" fmla="*/ 1348747 w 4603109"/>
                <a:gd name="connsiteY77" fmla="*/ 0 h 924402"/>
                <a:gd name="connsiteX78" fmla="*/ 1354749 w 4603109"/>
                <a:gd name="connsiteY78" fmla="*/ 0 h 924402"/>
                <a:gd name="connsiteX79" fmla="*/ 1378811 w 4603109"/>
                <a:gd name="connsiteY79" fmla="*/ 0 h 924402"/>
                <a:gd name="connsiteX80" fmla="*/ 1383745 w 4603109"/>
                <a:gd name="connsiteY80" fmla="*/ 0 h 924402"/>
                <a:gd name="connsiteX81" fmla="*/ 1385406 w 4603109"/>
                <a:gd name="connsiteY81" fmla="*/ 0 h 924402"/>
                <a:gd name="connsiteX82" fmla="*/ 1399356 w 4603109"/>
                <a:gd name="connsiteY82" fmla="*/ 0 h 924402"/>
                <a:gd name="connsiteX83" fmla="*/ 1400513 w 4603109"/>
                <a:gd name="connsiteY83" fmla="*/ 0 h 924402"/>
                <a:gd name="connsiteX84" fmla="*/ 1413947 w 4603109"/>
                <a:gd name="connsiteY84" fmla="*/ 0 h 924402"/>
                <a:gd name="connsiteX85" fmla="*/ 1414442 w 4603109"/>
                <a:gd name="connsiteY85" fmla="*/ 0 h 924402"/>
                <a:gd name="connsiteX86" fmla="*/ 1422915 w 4603109"/>
                <a:gd name="connsiteY86" fmla="*/ 0 h 924402"/>
                <a:gd name="connsiteX87" fmla="*/ 1426390 w 4603109"/>
                <a:gd name="connsiteY87" fmla="*/ 0 h 924402"/>
                <a:gd name="connsiteX88" fmla="*/ 1429420 w 4603109"/>
                <a:gd name="connsiteY88" fmla="*/ 0 h 924402"/>
                <a:gd name="connsiteX89" fmla="*/ 1430053 w 4603109"/>
                <a:gd name="connsiteY89" fmla="*/ 0 h 924402"/>
                <a:gd name="connsiteX90" fmla="*/ 1430206 w 4603109"/>
                <a:gd name="connsiteY90" fmla="*/ 0 h 924402"/>
                <a:gd name="connsiteX91" fmla="*/ 1430577 w 4603109"/>
                <a:gd name="connsiteY91" fmla="*/ 0 h 924402"/>
                <a:gd name="connsiteX92" fmla="*/ 1436843 w 4603109"/>
                <a:gd name="connsiteY92" fmla="*/ 0 h 924402"/>
                <a:gd name="connsiteX93" fmla="*/ 1444011 w 4603109"/>
                <a:gd name="connsiteY93" fmla="*/ 0 h 924402"/>
                <a:gd name="connsiteX94" fmla="*/ 1449655 w 4603109"/>
                <a:gd name="connsiteY94" fmla="*/ 0 h 924402"/>
                <a:gd name="connsiteX95" fmla="*/ 1452454 w 4603109"/>
                <a:gd name="connsiteY95" fmla="*/ 0 h 924402"/>
                <a:gd name="connsiteX96" fmla="*/ 1452980 w 4603109"/>
                <a:gd name="connsiteY96" fmla="*/ 0 h 924402"/>
                <a:gd name="connsiteX97" fmla="*/ 1456455 w 4603109"/>
                <a:gd name="connsiteY97" fmla="*/ 0 h 924402"/>
                <a:gd name="connsiteX98" fmla="*/ 1459664 w 4603109"/>
                <a:gd name="connsiteY98" fmla="*/ 0 h 924402"/>
                <a:gd name="connsiteX99" fmla="*/ 1460117 w 4603109"/>
                <a:gd name="connsiteY99" fmla="*/ 0 h 924402"/>
                <a:gd name="connsiteX100" fmla="*/ 1460483 w 4603109"/>
                <a:gd name="connsiteY100" fmla="*/ 0 h 924402"/>
                <a:gd name="connsiteX101" fmla="*/ 1460904 w 4603109"/>
                <a:gd name="connsiteY101" fmla="*/ 0 h 924402"/>
                <a:gd name="connsiteX102" fmla="*/ 1472926 w 4603109"/>
                <a:gd name="connsiteY102" fmla="*/ 0 h 924402"/>
                <a:gd name="connsiteX103" fmla="*/ 1482518 w 4603109"/>
                <a:gd name="connsiteY103" fmla="*/ 0 h 924402"/>
                <a:gd name="connsiteX104" fmla="*/ 1489729 w 4603109"/>
                <a:gd name="connsiteY104" fmla="*/ 0 h 924402"/>
                <a:gd name="connsiteX105" fmla="*/ 1504116 w 4603109"/>
                <a:gd name="connsiteY105" fmla="*/ 0 h 924402"/>
                <a:gd name="connsiteX106" fmla="*/ 1511514 w 4603109"/>
                <a:gd name="connsiteY106" fmla="*/ 0 h 924402"/>
                <a:gd name="connsiteX107" fmla="*/ 1524740 w 4603109"/>
                <a:gd name="connsiteY107" fmla="*/ 0 h 924402"/>
                <a:gd name="connsiteX108" fmla="*/ 1528282 w 4603109"/>
                <a:gd name="connsiteY108" fmla="*/ 0 h 924402"/>
                <a:gd name="connsiteX109" fmla="*/ 1531757 w 4603109"/>
                <a:gd name="connsiteY109" fmla="*/ 0 h 924402"/>
                <a:gd name="connsiteX110" fmla="*/ 1534181 w 4603109"/>
                <a:gd name="connsiteY110" fmla="*/ 0 h 924402"/>
                <a:gd name="connsiteX111" fmla="*/ 1542211 w 4603109"/>
                <a:gd name="connsiteY111" fmla="*/ 0 h 924402"/>
                <a:gd name="connsiteX112" fmla="*/ 1554159 w 4603109"/>
                <a:gd name="connsiteY112" fmla="*/ 0 h 924402"/>
                <a:gd name="connsiteX113" fmla="*/ 1557318 w 4603109"/>
                <a:gd name="connsiteY113" fmla="*/ 0 h 924402"/>
                <a:gd name="connsiteX114" fmla="*/ 1557975 w 4603109"/>
                <a:gd name="connsiteY114" fmla="*/ 0 h 924402"/>
                <a:gd name="connsiteX115" fmla="*/ 1558346 w 4603109"/>
                <a:gd name="connsiteY115" fmla="*/ 0 h 924402"/>
                <a:gd name="connsiteX116" fmla="*/ 1561822 w 4603109"/>
                <a:gd name="connsiteY116" fmla="*/ 0 h 924402"/>
                <a:gd name="connsiteX117" fmla="*/ 1564612 w 4603109"/>
                <a:gd name="connsiteY117" fmla="*/ 0 h 924402"/>
                <a:gd name="connsiteX118" fmla="*/ 1566857 w 4603109"/>
                <a:gd name="connsiteY118" fmla="*/ 0 h 924402"/>
                <a:gd name="connsiteX119" fmla="*/ 1576919 w 4603109"/>
                <a:gd name="connsiteY119" fmla="*/ 0 h 924402"/>
                <a:gd name="connsiteX120" fmla="*/ 1579719 w 4603109"/>
                <a:gd name="connsiteY120" fmla="*/ 0 h 924402"/>
                <a:gd name="connsiteX121" fmla="*/ 1584224 w 4603109"/>
                <a:gd name="connsiteY121" fmla="*/ 0 h 924402"/>
                <a:gd name="connsiteX122" fmla="*/ 1587382 w 4603109"/>
                <a:gd name="connsiteY122" fmla="*/ 0 h 924402"/>
                <a:gd name="connsiteX123" fmla="*/ 1587433 w 4603109"/>
                <a:gd name="connsiteY123" fmla="*/ 0 h 924402"/>
                <a:gd name="connsiteX124" fmla="*/ 1600695 w 4603109"/>
                <a:gd name="connsiteY124" fmla="*/ 0 h 924402"/>
                <a:gd name="connsiteX125" fmla="*/ 1606834 w 4603109"/>
                <a:gd name="connsiteY125" fmla="*/ 0 h 924402"/>
                <a:gd name="connsiteX126" fmla="*/ 1607256 w 4603109"/>
                <a:gd name="connsiteY126" fmla="*/ 0 h 924402"/>
                <a:gd name="connsiteX127" fmla="*/ 1608325 w 4603109"/>
                <a:gd name="connsiteY127" fmla="*/ 0 h 924402"/>
                <a:gd name="connsiteX128" fmla="*/ 1609783 w 4603109"/>
                <a:gd name="connsiteY128" fmla="*/ 0 h 924402"/>
                <a:gd name="connsiteX129" fmla="*/ 1617498 w 4603109"/>
                <a:gd name="connsiteY129" fmla="*/ 0 h 924402"/>
                <a:gd name="connsiteX130" fmla="*/ 1631885 w 4603109"/>
                <a:gd name="connsiteY130" fmla="*/ 0 h 924402"/>
                <a:gd name="connsiteX131" fmla="*/ 1636899 w 4603109"/>
                <a:gd name="connsiteY131" fmla="*/ 0 h 924402"/>
                <a:gd name="connsiteX132" fmla="*/ 1637320 w 4603109"/>
                <a:gd name="connsiteY132" fmla="*/ 0 h 924402"/>
                <a:gd name="connsiteX133" fmla="*/ 1637445 w 4603109"/>
                <a:gd name="connsiteY133" fmla="*/ 0 h 924402"/>
                <a:gd name="connsiteX134" fmla="*/ 1652509 w 4603109"/>
                <a:gd name="connsiteY134" fmla="*/ 0 h 924402"/>
                <a:gd name="connsiteX135" fmla="*/ 1659526 w 4603109"/>
                <a:gd name="connsiteY135" fmla="*/ 0 h 924402"/>
                <a:gd name="connsiteX136" fmla="*/ 1661950 w 4603109"/>
                <a:gd name="connsiteY136" fmla="*/ 0 h 924402"/>
                <a:gd name="connsiteX137" fmla="*/ 1664952 w 4603109"/>
                <a:gd name="connsiteY137" fmla="*/ 0 h 924402"/>
                <a:gd name="connsiteX138" fmla="*/ 1667212 w 4603109"/>
                <a:gd name="connsiteY138" fmla="*/ 0 h 924402"/>
                <a:gd name="connsiteX139" fmla="*/ 1685087 w 4603109"/>
                <a:gd name="connsiteY139" fmla="*/ 0 h 924402"/>
                <a:gd name="connsiteX140" fmla="*/ 1689591 w 4603109"/>
                <a:gd name="connsiteY140" fmla="*/ 0 h 924402"/>
                <a:gd name="connsiteX141" fmla="*/ 1694626 w 4603109"/>
                <a:gd name="connsiteY141" fmla="*/ 0 h 924402"/>
                <a:gd name="connsiteX142" fmla="*/ 1697276 w 4603109"/>
                <a:gd name="connsiteY142" fmla="*/ 0 h 924402"/>
                <a:gd name="connsiteX143" fmla="*/ 1698000 w 4603109"/>
                <a:gd name="connsiteY143" fmla="*/ 0 h 924402"/>
                <a:gd name="connsiteX144" fmla="*/ 1704688 w 4603109"/>
                <a:gd name="connsiteY144" fmla="*/ 0 h 924402"/>
                <a:gd name="connsiteX145" fmla="*/ 1707488 w 4603109"/>
                <a:gd name="connsiteY145" fmla="*/ 0 h 924402"/>
                <a:gd name="connsiteX146" fmla="*/ 1710963 w 4603109"/>
                <a:gd name="connsiteY146" fmla="*/ 0 h 924402"/>
                <a:gd name="connsiteX147" fmla="*/ 1715151 w 4603109"/>
                <a:gd name="connsiteY147" fmla="*/ 0 h 924402"/>
                <a:gd name="connsiteX148" fmla="*/ 1721928 w 4603109"/>
                <a:gd name="connsiteY148" fmla="*/ 0 h 924402"/>
                <a:gd name="connsiteX149" fmla="*/ 1734603 w 4603109"/>
                <a:gd name="connsiteY149" fmla="*/ 0 h 924402"/>
                <a:gd name="connsiteX150" fmla="*/ 1735025 w 4603109"/>
                <a:gd name="connsiteY150" fmla="*/ 0 h 924402"/>
                <a:gd name="connsiteX151" fmla="*/ 1735558 w 4603109"/>
                <a:gd name="connsiteY151" fmla="*/ 0 h 924402"/>
                <a:gd name="connsiteX152" fmla="*/ 1736094 w 4603109"/>
                <a:gd name="connsiteY152" fmla="*/ 0 h 924402"/>
                <a:gd name="connsiteX153" fmla="*/ 1737552 w 4603109"/>
                <a:gd name="connsiteY153" fmla="*/ 0 h 924402"/>
                <a:gd name="connsiteX154" fmla="*/ 1741027 w 4603109"/>
                <a:gd name="connsiteY154" fmla="*/ 0 h 924402"/>
                <a:gd name="connsiteX155" fmla="*/ 1747046 w 4603109"/>
                <a:gd name="connsiteY155" fmla="*/ 0 h 924402"/>
                <a:gd name="connsiteX156" fmla="*/ 1748537 w 4603109"/>
                <a:gd name="connsiteY156" fmla="*/ 0 h 924402"/>
                <a:gd name="connsiteX157" fmla="*/ 1753052 w 4603109"/>
                <a:gd name="connsiteY157" fmla="*/ 0 h 924402"/>
                <a:gd name="connsiteX158" fmla="*/ 1757499 w 4603109"/>
                <a:gd name="connsiteY158" fmla="*/ 0 h 924402"/>
                <a:gd name="connsiteX159" fmla="*/ 1764668 w 4603109"/>
                <a:gd name="connsiteY159" fmla="*/ 0 h 924402"/>
                <a:gd name="connsiteX160" fmla="*/ 1765089 w 4603109"/>
                <a:gd name="connsiteY160" fmla="*/ 0 h 924402"/>
                <a:gd name="connsiteX161" fmla="*/ 1765214 w 4603109"/>
                <a:gd name="connsiteY161" fmla="*/ 0 h 924402"/>
                <a:gd name="connsiteX162" fmla="*/ 1770320 w 4603109"/>
                <a:gd name="connsiteY162" fmla="*/ 0 h 924402"/>
                <a:gd name="connsiteX163" fmla="*/ 1777110 w 4603109"/>
                <a:gd name="connsiteY163" fmla="*/ 0 h 924402"/>
                <a:gd name="connsiteX164" fmla="*/ 1779774 w 4603109"/>
                <a:gd name="connsiteY164" fmla="*/ 0 h 924402"/>
                <a:gd name="connsiteX165" fmla="*/ 1792721 w 4603109"/>
                <a:gd name="connsiteY165" fmla="*/ 0 h 924402"/>
                <a:gd name="connsiteX166" fmla="*/ 1794981 w 4603109"/>
                <a:gd name="connsiteY166" fmla="*/ 0 h 924402"/>
                <a:gd name="connsiteX167" fmla="*/ 1825045 w 4603109"/>
                <a:gd name="connsiteY167" fmla="*/ 0 h 924402"/>
                <a:gd name="connsiteX168" fmla="*/ 1825769 w 4603109"/>
                <a:gd name="connsiteY168" fmla="*/ 0 h 924402"/>
                <a:gd name="connsiteX169" fmla="*/ 1838732 w 4603109"/>
                <a:gd name="connsiteY169" fmla="*/ 0 h 924402"/>
                <a:gd name="connsiteX170" fmla="*/ 1845818 w 4603109"/>
                <a:gd name="connsiteY170" fmla="*/ 0 h 924402"/>
                <a:gd name="connsiteX171" fmla="*/ 1849697 w 4603109"/>
                <a:gd name="connsiteY171" fmla="*/ 0 h 924402"/>
                <a:gd name="connsiteX172" fmla="*/ 1852412 w 4603109"/>
                <a:gd name="connsiteY172" fmla="*/ 0 h 924402"/>
                <a:gd name="connsiteX173" fmla="*/ 1853903 w 4603109"/>
                <a:gd name="connsiteY173" fmla="*/ 0 h 924402"/>
                <a:gd name="connsiteX174" fmla="*/ 1863327 w 4603109"/>
                <a:gd name="connsiteY174" fmla="*/ 0 h 924402"/>
                <a:gd name="connsiteX175" fmla="*/ 1868796 w 4603109"/>
                <a:gd name="connsiteY175" fmla="*/ 0 h 924402"/>
                <a:gd name="connsiteX176" fmla="*/ 1874815 w 4603109"/>
                <a:gd name="connsiteY176" fmla="*/ 0 h 924402"/>
                <a:gd name="connsiteX177" fmla="*/ 1876306 w 4603109"/>
                <a:gd name="connsiteY177" fmla="*/ 0 h 924402"/>
                <a:gd name="connsiteX178" fmla="*/ 1880821 w 4603109"/>
                <a:gd name="connsiteY178" fmla="*/ 0 h 924402"/>
                <a:gd name="connsiteX179" fmla="*/ 1882477 w 4603109"/>
                <a:gd name="connsiteY179" fmla="*/ 0 h 924402"/>
                <a:gd name="connsiteX180" fmla="*/ 1883936 w 4603109"/>
                <a:gd name="connsiteY180" fmla="*/ 0 h 924402"/>
                <a:gd name="connsiteX181" fmla="*/ 1885268 w 4603109"/>
                <a:gd name="connsiteY181" fmla="*/ 0 h 924402"/>
                <a:gd name="connsiteX182" fmla="*/ 1896427 w 4603109"/>
                <a:gd name="connsiteY182" fmla="*/ 0 h 924402"/>
                <a:gd name="connsiteX183" fmla="*/ 1898089 w 4603109"/>
                <a:gd name="connsiteY183" fmla="*/ 0 h 924402"/>
                <a:gd name="connsiteX184" fmla="*/ 1904879 w 4603109"/>
                <a:gd name="connsiteY184" fmla="*/ 0 h 924402"/>
                <a:gd name="connsiteX185" fmla="*/ 1907543 w 4603109"/>
                <a:gd name="connsiteY185" fmla="*/ 0 h 924402"/>
                <a:gd name="connsiteX186" fmla="*/ 1911018 w 4603109"/>
                <a:gd name="connsiteY186" fmla="*/ 0 h 924402"/>
                <a:gd name="connsiteX187" fmla="*/ 1919986 w 4603109"/>
                <a:gd name="connsiteY187" fmla="*/ 0 h 924402"/>
                <a:gd name="connsiteX188" fmla="*/ 1927124 w 4603109"/>
                <a:gd name="connsiteY188" fmla="*/ 0 h 924402"/>
                <a:gd name="connsiteX189" fmla="*/ 1927489 w 4603109"/>
                <a:gd name="connsiteY189" fmla="*/ 0 h 924402"/>
                <a:gd name="connsiteX190" fmla="*/ 1927911 w 4603109"/>
                <a:gd name="connsiteY190" fmla="*/ 0 h 924402"/>
                <a:gd name="connsiteX191" fmla="*/ 1929402 w 4603109"/>
                <a:gd name="connsiteY191" fmla="*/ 0 h 924402"/>
                <a:gd name="connsiteX192" fmla="*/ 1946726 w 4603109"/>
                <a:gd name="connsiteY192" fmla="*/ 0 h 924402"/>
                <a:gd name="connsiteX193" fmla="*/ 1949525 w 4603109"/>
                <a:gd name="connsiteY193" fmla="*/ 0 h 924402"/>
                <a:gd name="connsiteX194" fmla="*/ 1957554 w 4603109"/>
                <a:gd name="connsiteY194" fmla="*/ 0 h 924402"/>
                <a:gd name="connsiteX195" fmla="*/ 1957975 w 4603109"/>
                <a:gd name="connsiteY195" fmla="*/ 0 h 924402"/>
                <a:gd name="connsiteX196" fmla="*/ 1973587 w 4603109"/>
                <a:gd name="connsiteY196" fmla="*/ 0 h 924402"/>
                <a:gd name="connsiteX197" fmla="*/ 1978520 w 4603109"/>
                <a:gd name="connsiteY197" fmla="*/ 0 h 924402"/>
                <a:gd name="connsiteX198" fmla="*/ 1980012 w 4603109"/>
                <a:gd name="connsiteY198" fmla="*/ 0 h 924402"/>
                <a:gd name="connsiteX199" fmla="*/ 1980181 w 4603109"/>
                <a:gd name="connsiteY199" fmla="*/ 0 h 924402"/>
                <a:gd name="connsiteX200" fmla="*/ 1981672 w 4603109"/>
                <a:gd name="connsiteY200" fmla="*/ 0 h 924402"/>
                <a:gd name="connsiteX201" fmla="*/ 2008585 w 4603109"/>
                <a:gd name="connsiteY201" fmla="*/ 0 h 924402"/>
                <a:gd name="connsiteX202" fmla="*/ 2009218 w 4603109"/>
                <a:gd name="connsiteY202" fmla="*/ 0 h 924402"/>
                <a:gd name="connsiteX203" fmla="*/ 2010246 w 4603109"/>
                <a:gd name="connsiteY203" fmla="*/ 0 h 924402"/>
                <a:gd name="connsiteX204" fmla="*/ 2010709 w 4603109"/>
                <a:gd name="connsiteY204" fmla="*/ 0 h 924402"/>
                <a:gd name="connsiteX205" fmla="*/ 2011705 w 4603109"/>
                <a:gd name="connsiteY205" fmla="*/ 0 h 924402"/>
                <a:gd name="connsiteX206" fmla="*/ 2024147 w 4603109"/>
                <a:gd name="connsiteY206" fmla="*/ 0 h 924402"/>
                <a:gd name="connsiteX207" fmla="*/ 2024196 w 4603109"/>
                <a:gd name="connsiteY207" fmla="*/ 0 h 924402"/>
                <a:gd name="connsiteX208" fmla="*/ 2024981 w 4603109"/>
                <a:gd name="connsiteY208" fmla="*/ 0 h 924402"/>
                <a:gd name="connsiteX209" fmla="*/ 2025353 w 4603109"/>
                <a:gd name="connsiteY209" fmla="*/ 0 h 924402"/>
                <a:gd name="connsiteX210" fmla="*/ 2026473 w 4603109"/>
                <a:gd name="connsiteY210" fmla="*/ 0 h 924402"/>
                <a:gd name="connsiteX211" fmla="*/ 2031619 w 4603109"/>
                <a:gd name="connsiteY211" fmla="*/ 0 h 924402"/>
                <a:gd name="connsiteX212" fmla="*/ 2033110 w 4603109"/>
                <a:gd name="connsiteY212" fmla="*/ 0 h 924402"/>
                <a:gd name="connsiteX213" fmla="*/ 2038787 w 4603109"/>
                <a:gd name="connsiteY213" fmla="*/ 0 h 924402"/>
                <a:gd name="connsiteX214" fmla="*/ 2039282 w 4603109"/>
                <a:gd name="connsiteY214" fmla="*/ 0 h 924402"/>
                <a:gd name="connsiteX215" fmla="*/ 2047755 w 4603109"/>
                <a:gd name="connsiteY215" fmla="*/ 0 h 924402"/>
                <a:gd name="connsiteX216" fmla="*/ 2051230 w 4603109"/>
                <a:gd name="connsiteY216" fmla="*/ 0 h 924402"/>
                <a:gd name="connsiteX217" fmla="*/ 2054893 w 4603109"/>
                <a:gd name="connsiteY217" fmla="*/ 0 h 924402"/>
                <a:gd name="connsiteX218" fmla="*/ 2055046 w 4603109"/>
                <a:gd name="connsiteY218" fmla="*/ 0 h 924402"/>
                <a:gd name="connsiteX219" fmla="*/ 2055258 w 4603109"/>
                <a:gd name="connsiteY219" fmla="*/ 0 h 924402"/>
                <a:gd name="connsiteX220" fmla="*/ 2055680 w 4603109"/>
                <a:gd name="connsiteY220" fmla="*/ 0 h 924402"/>
                <a:gd name="connsiteX221" fmla="*/ 2057171 w 4603109"/>
                <a:gd name="connsiteY221" fmla="*/ 0 h 924402"/>
                <a:gd name="connsiteX222" fmla="*/ 2061683 w 4603109"/>
                <a:gd name="connsiteY222" fmla="*/ 0 h 924402"/>
                <a:gd name="connsiteX223" fmla="*/ 2067702 w 4603109"/>
                <a:gd name="connsiteY223" fmla="*/ 0 h 924402"/>
                <a:gd name="connsiteX224" fmla="*/ 2074495 w 4603109"/>
                <a:gd name="connsiteY224" fmla="*/ 0 h 924402"/>
                <a:gd name="connsiteX225" fmla="*/ 2077294 w 4603109"/>
                <a:gd name="connsiteY225" fmla="*/ 0 h 924402"/>
                <a:gd name="connsiteX226" fmla="*/ 2084504 w 4603109"/>
                <a:gd name="connsiteY226" fmla="*/ 0 h 924402"/>
                <a:gd name="connsiteX227" fmla="*/ 2085323 w 4603109"/>
                <a:gd name="connsiteY227" fmla="*/ 0 h 924402"/>
                <a:gd name="connsiteX228" fmla="*/ 2085744 w 4603109"/>
                <a:gd name="connsiteY228" fmla="*/ 0 h 924402"/>
                <a:gd name="connsiteX229" fmla="*/ 2097766 w 4603109"/>
                <a:gd name="connsiteY229" fmla="*/ 0 h 924402"/>
                <a:gd name="connsiteX230" fmla="*/ 2106289 w 4603109"/>
                <a:gd name="connsiteY230" fmla="*/ 0 h 924402"/>
                <a:gd name="connsiteX231" fmla="*/ 2107781 w 4603109"/>
                <a:gd name="connsiteY231" fmla="*/ 0 h 924402"/>
                <a:gd name="connsiteX232" fmla="*/ 2128956 w 4603109"/>
                <a:gd name="connsiteY232" fmla="*/ 0 h 924402"/>
                <a:gd name="connsiteX233" fmla="*/ 2129514 w 4603109"/>
                <a:gd name="connsiteY233" fmla="*/ 0 h 924402"/>
                <a:gd name="connsiteX234" fmla="*/ 2136354 w 4603109"/>
                <a:gd name="connsiteY234" fmla="*/ 0 h 924402"/>
                <a:gd name="connsiteX235" fmla="*/ 2136987 w 4603109"/>
                <a:gd name="connsiteY235" fmla="*/ 0 h 924402"/>
                <a:gd name="connsiteX236" fmla="*/ 2138478 w 4603109"/>
                <a:gd name="connsiteY236" fmla="*/ 0 h 924402"/>
                <a:gd name="connsiteX237" fmla="*/ 2151916 w 4603109"/>
                <a:gd name="connsiteY237" fmla="*/ 0 h 924402"/>
                <a:gd name="connsiteX238" fmla="*/ 2152750 w 4603109"/>
                <a:gd name="connsiteY238" fmla="*/ 0 h 924402"/>
                <a:gd name="connsiteX239" fmla="*/ 2153122 w 4603109"/>
                <a:gd name="connsiteY239" fmla="*/ 0 h 924402"/>
                <a:gd name="connsiteX240" fmla="*/ 2154242 w 4603109"/>
                <a:gd name="connsiteY240" fmla="*/ 0 h 924402"/>
                <a:gd name="connsiteX241" fmla="*/ 2156597 w 4603109"/>
                <a:gd name="connsiteY241" fmla="*/ 0 h 924402"/>
                <a:gd name="connsiteX242" fmla="*/ 2159388 w 4603109"/>
                <a:gd name="connsiteY242" fmla="*/ 0 h 924402"/>
                <a:gd name="connsiteX243" fmla="*/ 2160879 w 4603109"/>
                <a:gd name="connsiteY243" fmla="*/ 0 h 924402"/>
                <a:gd name="connsiteX244" fmla="*/ 2161633 w 4603109"/>
                <a:gd name="connsiteY244" fmla="*/ 0 h 924402"/>
                <a:gd name="connsiteX245" fmla="*/ 2167051 w 4603109"/>
                <a:gd name="connsiteY245" fmla="*/ 0 h 924402"/>
                <a:gd name="connsiteX246" fmla="*/ 2178999 w 4603109"/>
                <a:gd name="connsiteY246" fmla="*/ 0 h 924402"/>
                <a:gd name="connsiteX247" fmla="*/ 2182158 w 4603109"/>
                <a:gd name="connsiteY247" fmla="*/ 0 h 924402"/>
                <a:gd name="connsiteX248" fmla="*/ 2182815 w 4603109"/>
                <a:gd name="connsiteY248" fmla="*/ 0 h 924402"/>
                <a:gd name="connsiteX249" fmla="*/ 2188666 w 4603109"/>
                <a:gd name="connsiteY249" fmla="*/ 0 h 924402"/>
                <a:gd name="connsiteX250" fmla="*/ 2189452 w 4603109"/>
                <a:gd name="connsiteY250" fmla="*/ 0 h 924402"/>
                <a:gd name="connsiteX251" fmla="*/ 2191697 w 4603109"/>
                <a:gd name="connsiteY251" fmla="*/ 0 h 924402"/>
                <a:gd name="connsiteX252" fmla="*/ 2195471 w 4603109"/>
                <a:gd name="connsiteY252" fmla="*/ 0 h 924402"/>
                <a:gd name="connsiteX253" fmla="*/ 2201759 w 4603109"/>
                <a:gd name="connsiteY253" fmla="*/ 0 h 924402"/>
                <a:gd name="connsiteX254" fmla="*/ 2203100 w 4603109"/>
                <a:gd name="connsiteY254" fmla="*/ 0 h 924402"/>
                <a:gd name="connsiteX255" fmla="*/ 2204559 w 4603109"/>
                <a:gd name="connsiteY255" fmla="*/ 0 h 924402"/>
                <a:gd name="connsiteX256" fmla="*/ 2204591 w 4603109"/>
                <a:gd name="connsiteY256" fmla="*/ 0 h 924402"/>
                <a:gd name="connsiteX257" fmla="*/ 2212273 w 4603109"/>
                <a:gd name="connsiteY257" fmla="*/ 0 h 924402"/>
                <a:gd name="connsiteX258" fmla="*/ 2225535 w 4603109"/>
                <a:gd name="connsiteY258" fmla="*/ 0 h 924402"/>
                <a:gd name="connsiteX259" fmla="*/ 2231674 w 4603109"/>
                <a:gd name="connsiteY259" fmla="*/ 0 h 924402"/>
                <a:gd name="connsiteX260" fmla="*/ 2232096 w 4603109"/>
                <a:gd name="connsiteY260" fmla="*/ 0 h 924402"/>
                <a:gd name="connsiteX261" fmla="*/ 2232220 w 4603109"/>
                <a:gd name="connsiteY261" fmla="*/ 0 h 924402"/>
                <a:gd name="connsiteX262" fmla="*/ 2233118 w 4603109"/>
                <a:gd name="connsiteY262" fmla="*/ 0 h 924402"/>
                <a:gd name="connsiteX263" fmla="*/ 2233165 w 4603109"/>
                <a:gd name="connsiteY263" fmla="*/ 0 h 924402"/>
                <a:gd name="connsiteX264" fmla="*/ 2256725 w 4603109"/>
                <a:gd name="connsiteY264" fmla="*/ 0 h 924402"/>
                <a:gd name="connsiteX265" fmla="*/ 2257283 w 4603109"/>
                <a:gd name="connsiteY265" fmla="*/ 0 h 924402"/>
                <a:gd name="connsiteX266" fmla="*/ 2262285 w 4603109"/>
                <a:gd name="connsiteY266" fmla="*/ 0 h 924402"/>
                <a:gd name="connsiteX267" fmla="*/ 2284366 w 4603109"/>
                <a:gd name="connsiteY267" fmla="*/ 0 h 924402"/>
                <a:gd name="connsiteX268" fmla="*/ 2289402 w 4603109"/>
                <a:gd name="connsiteY268" fmla="*/ 0 h 924402"/>
                <a:gd name="connsiteX269" fmla="*/ 2292052 w 4603109"/>
                <a:gd name="connsiteY269" fmla="*/ 0 h 924402"/>
                <a:gd name="connsiteX270" fmla="*/ 2299271 w 4603109"/>
                <a:gd name="connsiteY270" fmla="*/ 0 h 924402"/>
                <a:gd name="connsiteX271" fmla="*/ 2308721 w 4603109"/>
                <a:gd name="connsiteY271" fmla="*/ 0 h 924402"/>
                <a:gd name="connsiteX272" fmla="*/ 2309927 w 4603109"/>
                <a:gd name="connsiteY272" fmla="*/ 0 h 924402"/>
                <a:gd name="connsiteX273" fmla="*/ 2316435 w 4603109"/>
                <a:gd name="connsiteY273" fmla="*/ 0 h 924402"/>
                <a:gd name="connsiteX274" fmla="*/ 2316703 w 4603109"/>
                <a:gd name="connsiteY274" fmla="*/ 0 h 924402"/>
                <a:gd name="connsiteX275" fmla="*/ 2319466 w 4603109"/>
                <a:gd name="connsiteY275" fmla="*/ 0 h 924402"/>
                <a:gd name="connsiteX276" fmla="*/ 2322840 w 4603109"/>
                <a:gd name="connsiteY276" fmla="*/ 0 h 924402"/>
                <a:gd name="connsiteX277" fmla="*/ 2329528 w 4603109"/>
                <a:gd name="connsiteY277" fmla="*/ 0 h 924402"/>
                <a:gd name="connsiteX278" fmla="*/ 2330869 w 4603109"/>
                <a:gd name="connsiteY278" fmla="*/ 0 h 924402"/>
                <a:gd name="connsiteX279" fmla="*/ 2332328 w 4603109"/>
                <a:gd name="connsiteY279" fmla="*/ 0 h 924402"/>
                <a:gd name="connsiteX280" fmla="*/ 2332360 w 4603109"/>
                <a:gd name="connsiteY280" fmla="*/ 0 h 924402"/>
                <a:gd name="connsiteX281" fmla="*/ 2335803 w 4603109"/>
                <a:gd name="connsiteY281" fmla="*/ 0 h 924402"/>
                <a:gd name="connsiteX282" fmla="*/ 2343312 w 4603109"/>
                <a:gd name="connsiteY282" fmla="*/ 0 h 924402"/>
                <a:gd name="connsiteX283" fmla="*/ 2344804 w 4603109"/>
                <a:gd name="connsiteY283" fmla="*/ 0 h 924402"/>
                <a:gd name="connsiteX284" fmla="*/ 2346768 w 4603109"/>
                <a:gd name="connsiteY284" fmla="*/ 0 h 924402"/>
                <a:gd name="connsiteX285" fmla="*/ 2347827 w 4603109"/>
                <a:gd name="connsiteY285" fmla="*/ 0 h 924402"/>
                <a:gd name="connsiteX286" fmla="*/ 2352274 w 4603109"/>
                <a:gd name="connsiteY286" fmla="*/ 0 h 924402"/>
                <a:gd name="connsiteX287" fmla="*/ 2359443 w 4603109"/>
                <a:gd name="connsiteY287" fmla="*/ 0 h 924402"/>
                <a:gd name="connsiteX288" fmla="*/ 2359865 w 4603109"/>
                <a:gd name="connsiteY288" fmla="*/ 0 h 924402"/>
                <a:gd name="connsiteX289" fmla="*/ 2359989 w 4603109"/>
                <a:gd name="connsiteY289" fmla="*/ 0 h 924402"/>
                <a:gd name="connsiteX290" fmla="*/ 2360887 w 4603109"/>
                <a:gd name="connsiteY290" fmla="*/ 0 h 924402"/>
                <a:gd name="connsiteX291" fmla="*/ 2360934 w 4603109"/>
                <a:gd name="connsiteY291" fmla="*/ 0 h 924402"/>
                <a:gd name="connsiteX292" fmla="*/ 2371886 w 4603109"/>
                <a:gd name="connsiteY292" fmla="*/ 0 h 924402"/>
                <a:gd name="connsiteX293" fmla="*/ 2373377 w 4603109"/>
                <a:gd name="connsiteY293" fmla="*/ 0 h 924402"/>
                <a:gd name="connsiteX294" fmla="*/ 2377892 w 4603109"/>
                <a:gd name="connsiteY294" fmla="*/ 0 h 924402"/>
                <a:gd name="connsiteX295" fmla="*/ 2382339 w 4603109"/>
                <a:gd name="connsiteY295" fmla="*/ 0 h 924402"/>
                <a:gd name="connsiteX296" fmla="*/ 2390054 w 4603109"/>
                <a:gd name="connsiteY296" fmla="*/ 0 h 924402"/>
                <a:gd name="connsiteX297" fmla="*/ 2419821 w 4603109"/>
                <a:gd name="connsiteY297" fmla="*/ 0 h 924402"/>
                <a:gd name="connsiteX298" fmla="*/ 2427040 w 4603109"/>
                <a:gd name="connsiteY298" fmla="*/ 0 h 924402"/>
                <a:gd name="connsiteX299" fmla="*/ 2436490 w 4603109"/>
                <a:gd name="connsiteY299" fmla="*/ 0 h 924402"/>
                <a:gd name="connsiteX300" fmla="*/ 2444472 w 4603109"/>
                <a:gd name="connsiteY300" fmla="*/ 0 h 924402"/>
                <a:gd name="connsiteX301" fmla="*/ 2448678 w 4603109"/>
                <a:gd name="connsiteY301" fmla="*/ 0 h 924402"/>
                <a:gd name="connsiteX302" fmla="*/ 2450171 w 4603109"/>
                <a:gd name="connsiteY302" fmla="*/ 0 h 924402"/>
                <a:gd name="connsiteX303" fmla="*/ 2450609 w 4603109"/>
                <a:gd name="connsiteY303" fmla="*/ 0 h 924402"/>
                <a:gd name="connsiteX304" fmla="*/ 2463572 w 4603109"/>
                <a:gd name="connsiteY304" fmla="*/ 0 h 924402"/>
                <a:gd name="connsiteX305" fmla="*/ 2471081 w 4603109"/>
                <a:gd name="connsiteY305" fmla="*/ 0 h 924402"/>
                <a:gd name="connsiteX306" fmla="*/ 2472573 w 4603109"/>
                <a:gd name="connsiteY306" fmla="*/ 0 h 924402"/>
                <a:gd name="connsiteX307" fmla="*/ 2474537 w 4603109"/>
                <a:gd name="connsiteY307" fmla="*/ 0 h 924402"/>
                <a:gd name="connsiteX308" fmla="*/ 2475596 w 4603109"/>
                <a:gd name="connsiteY308" fmla="*/ 0 h 924402"/>
                <a:gd name="connsiteX309" fmla="*/ 2477252 w 4603109"/>
                <a:gd name="connsiteY309" fmla="*/ 0 h 924402"/>
                <a:gd name="connsiteX310" fmla="*/ 2478712 w 4603109"/>
                <a:gd name="connsiteY310" fmla="*/ 0 h 924402"/>
                <a:gd name="connsiteX311" fmla="*/ 2478743 w 4603109"/>
                <a:gd name="connsiteY311" fmla="*/ 0 h 924402"/>
                <a:gd name="connsiteX312" fmla="*/ 2480043 w 4603109"/>
                <a:gd name="connsiteY312" fmla="*/ 0 h 924402"/>
                <a:gd name="connsiteX313" fmla="*/ 2499655 w 4603109"/>
                <a:gd name="connsiteY313" fmla="*/ 0 h 924402"/>
                <a:gd name="connsiteX314" fmla="*/ 2501146 w 4603109"/>
                <a:gd name="connsiteY314" fmla="*/ 0 h 924402"/>
                <a:gd name="connsiteX315" fmla="*/ 2505661 w 4603109"/>
                <a:gd name="connsiteY315" fmla="*/ 0 h 924402"/>
                <a:gd name="connsiteX316" fmla="*/ 2508776 w 4603109"/>
                <a:gd name="connsiteY316" fmla="*/ 0 h 924402"/>
                <a:gd name="connsiteX317" fmla="*/ 2510108 w 4603109"/>
                <a:gd name="connsiteY317" fmla="*/ 0 h 924402"/>
                <a:gd name="connsiteX318" fmla="*/ 2524178 w 4603109"/>
                <a:gd name="connsiteY318" fmla="*/ 0 h 924402"/>
                <a:gd name="connsiteX319" fmla="*/ 2525248 w 4603109"/>
                <a:gd name="connsiteY319" fmla="*/ 0 h 924402"/>
                <a:gd name="connsiteX320" fmla="*/ 2525669 w 4603109"/>
                <a:gd name="connsiteY320" fmla="*/ 0 h 924402"/>
                <a:gd name="connsiteX321" fmla="*/ 2552329 w 4603109"/>
                <a:gd name="connsiteY321" fmla="*/ 0 h 924402"/>
                <a:gd name="connsiteX322" fmla="*/ 2552751 w 4603109"/>
                <a:gd name="connsiteY322" fmla="*/ 0 h 924402"/>
                <a:gd name="connsiteX323" fmla="*/ 2554242 w 4603109"/>
                <a:gd name="connsiteY323" fmla="*/ 0 h 924402"/>
                <a:gd name="connsiteX324" fmla="*/ 2574787 w 4603109"/>
                <a:gd name="connsiteY324" fmla="*/ 0 h 924402"/>
                <a:gd name="connsiteX325" fmla="*/ 2576279 w 4603109"/>
                <a:gd name="connsiteY325" fmla="*/ 0 h 924402"/>
                <a:gd name="connsiteX326" fmla="*/ 2576447 w 4603109"/>
                <a:gd name="connsiteY326" fmla="*/ 0 h 924402"/>
                <a:gd name="connsiteX327" fmla="*/ 2577940 w 4603109"/>
                <a:gd name="connsiteY327" fmla="*/ 0 h 924402"/>
                <a:gd name="connsiteX328" fmla="*/ 2603360 w 4603109"/>
                <a:gd name="connsiteY328" fmla="*/ 0 h 924402"/>
                <a:gd name="connsiteX329" fmla="*/ 2604852 w 4603109"/>
                <a:gd name="connsiteY329" fmla="*/ 0 h 924402"/>
                <a:gd name="connsiteX330" fmla="*/ 2605021 w 4603109"/>
                <a:gd name="connsiteY330" fmla="*/ 0 h 924402"/>
                <a:gd name="connsiteX331" fmla="*/ 2605484 w 4603109"/>
                <a:gd name="connsiteY331" fmla="*/ 0 h 924402"/>
                <a:gd name="connsiteX332" fmla="*/ 2606481 w 4603109"/>
                <a:gd name="connsiteY332" fmla="*/ 0 h 924402"/>
                <a:gd name="connsiteX333" fmla="*/ 2606512 w 4603109"/>
                <a:gd name="connsiteY333" fmla="*/ 0 h 924402"/>
                <a:gd name="connsiteX334" fmla="*/ 2606976 w 4603109"/>
                <a:gd name="connsiteY334" fmla="*/ 0 h 924402"/>
                <a:gd name="connsiteX335" fmla="*/ 2618923 w 4603109"/>
                <a:gd name="connsiteY335" fmla="*/ 0 h 924402"/>
                <a:gd name="connsiteX336" fmla="*/ 2621248 w 4603109"/>
                <a:gd name="connsiteY336" fmla="*/ 0 h 924402"/>
                <a:gd name="connsiteX337" fmla="*/ 2622740 w 4603109"/>
                <a:gd name="connsiteY337" fmla="*/ 0 h 924402"/>
                <a:gd name="connsiteX338" fmla="*/ 2627885 w 4603109"/>
                <a:gd name="connsiteY338" fmla="*/ 0 h 924402"/>
                <a:gd name="connsiteX339" fmla="*/ 2629377 w 4603109"/>
                <a:gd name="connsiteY339" fmla="*/ 0 h 924402"/>
                <a:gd name="connsiteX340" fmla="*/ 2634058 w 4603109"/>
                <a:gd name="connsiteY340" fmla="*/ 0 h 924402"/>
                <a:gd name="connsiteX341" fmla="*/ 2635549 w 4603109"/>
                <a:gd name="connsiteY341" fmla="*/ 0 h 924402"/>
                <a:gd name="connsiteX342" fmla="*/ 2636545 w 4603109"/>
                <a:gd name="connsiteY342" fmla="*/ 0 h 924402"/>
                <a:gd name="connsiteX343" fmla="*/ 2648987 w 4603109"/>
                <a:gd name="connsiteY343" fmla="*/ 0 h 924402"/>
                <a:gd name="connsiteX344" fmla="*/ 2649821 w 4603109"/>
                <a:gd name="connsiteY344" fmla="*/ 0 h 924402"/>
                <a:gd name="connsiteX345" fmla="*/ 2651313 w 4603109"/>
                <a:gd name="connsiteY345" fmla="*/ 0 h 924402"/>
                <a:gd name="connsiteX346" fmla="*/ 2651947 w 4603109"/>
                <a:gd name="connsiteY346" fmla="*/ 0 h 924402"/>
                <a:gd name="connsiteX347" fmla="*/ 2653017 w 4603109"/>
                <a:gd name="connsiteY347" fmla="*/ 0 h 924402"/>
                <a:gd name="connsiteX348" fmla="*/ 2653438 w 4603109"/>
                <a:gd name="connsiteY348" fmla="*/ 0 h 924402"/>
                <a:gd name="connsiteX349" fmla="*/ 2656459 w 4603109"/>
                <a:gd name="connsiteY349" fmla="*/ 0 h 924402"/>
                <a:gd name="connsiteX350" fmla="*/ 2657950 w 4603109"/>
                <a:gd name="connsiteY350" fmla="*/ 0 h 924402"/>
                <a:gd name="connsiteX351" fmla="*/ 2665460 w 4603109"/>
                <a:gd name="connsiteY351" fmla="*/ 0 h 924402"/>
                <a:gd name="connsiteX352" fmla="*/ 2680098 w 4603109"/>
                <a:gd name="connsiteY352" fmla="*/ 0 h 924402"/>
                <a:gd name="connsiteX353" fmla="*/ 2680520 w 4603109"/>
                <a:gd name="connsiteY353" fmla="*/ 0 h 924402"/>
                <a:gd name="connsiteX354" fmla="*/ 2682011 w 4603109"/>
                <a:gd name="connsiteY354" fmla="*/ 0 h 924402"/>
                <a:gd name="connsiteX355" fmla="*/ 2692542 w 4603109"/>
                <a:gd name="connsiteY355" fmla="*/ 0 h 924402"/>
                <a:gd name="connsiteX356" fmla="*/ 2702556 w 4603109"/>
                <a:gd name="connsiteY356" fmla="*/ 0 h 924402"/>
                <a:gd name="connsiteX357" fmla="*/ 2704048 w 4603109"/>
                <a:gd name="connsiteY357" fmla="*/ 0 h 924402"/>
                <a:gd name="connsiteX358" fmla="*/ 2724289 w 4603109"/>
                <a:gd name="connsiteY358" fmla="*/ 0 h 924402"/>
                <a:gd name="connsiteX359" fmla="*/ 2731129 w 4603109"/>
                <a:gd name="connsiteY359" fmla="*/ 0 h 924402"/>
                <a:gd name="connsiteX360" fmla="*/ 2732621 w 4603109"/>
                <a:gd name="connsiteY360" fmla="*/ 0 h 924402"/>
                <a:gd name="connsiteX361" fmla="*/ 2733253 w 4603109"/>
                <a:gd name="connsiteY361" fmla="*/ 0 h 924402"/>
                <a:gd name="connsiteX362" fmla="*/ 2734745 w 4603109"/>
                <a:gd name="connsiteY362" fmla="*/ 0 h 924402"/>
                <a:gd name="connsiteX363" fmla="*/ 2746692 w 4603109"/>
                <a:gd name="connsiteY363" fmla="*/ 0 h 924402"/>
                <a:gd name="connsiteX364" fmla="*/ 2749017 w 4603109"/>
                <a:gd name="connsiteY364" fmla="*/ 0 h 924402"/>
                <a:gd name="connsiteX365" fmla="*/ 2750509 w 4603109"/>
                <a:gd name="connsiteY365" fmla="*/ 0 h 924402"/>
                <a:gd name="connsiteX366" fmla="*/ 2754354 w 4603109"/>
                <a:gd name="connsiteY366" fmla="*/ 0 h 924402"/>
                <a:gd name="connsiteX367" fmla="*/ 2755654 w 4603109"/>
                <a:gd name="connsiteY367" fmla="*/ 0 h 924402"/>
                <a:gd name="connsiteX368" fmla="*/ 2757146 w 4603109"/>
                <a:gd name="connsiteY368" fmla="*/ 0 h 924402"/>
                <a:gd name="connsiteX369" fmla="*/ 2761827 w 4603109"/>
                <a:gd name="connsiteY369" fmla="*/ 0 h 924402"/>
                <a:gd name="connsiteX370" fmla="*/ 2763318 w 4603109"/>
                <a:gd name="connsiteY370" fmla="*/ 0 h 924402"/>
                <a:gd name="connsiteX371" fmla="*/ 2776756 w 4603109"/>
                <a:gd name="connsiteY371" fmla="*/ 0 h 924402"/>
                <a:gd name="connsiteX372" fmla="*/ 2777590 w 4603109"/>
                <a:gd name="connsiteY372" fmla="*/ 0 h 924402"/>
                <a:gd name="connsiteX373" fmla="*/ 2779082 w 4603109"/>
                <a:gd name="connsiteY373" fmla="*/ 0 h 924402"/>
                <a:gd name="connsiteX374" fmla="*/ 2783442 w 4603109"/>
                <a:gd name="connsiteY374" fmla="*/ 0 h 924402"/>
                <a:gd name="connsiteX375" fmla="*/ 2784228 w 4603109"/>
                <a:gd name="connsiteY375" fmla="*/ 0 h 924402"/>
                <a:gd name="connsiteX376" fmla="*/ 2785719 w 4603109"/>
                <a:gd name="connsiteY376" fmla="*/ 0 h 924402"/>
                <a:gd name="connsiteX377" fmla="*/ 2786473 w 4603109"/>
                <a:gd name="connsiteY377" fmla="*/ 0 h 924402"/>
                <a:gd name="connsiteX378" fmla="*/ 2793229 w 4603109"/>
                <a:gd name="connsiteY378" fmla="*/ 0 h 924402"/>
                <a:gd name="connsiteX379" fmla="*/ 2799367 w 4603109"/>
                <a:gd name="connsiteY379" fmla="*/ 0 h 924402"/>
                <a:gd name="connsiteX380" fmla="*/ 2813506 w 4603109"/>
                <a:gd name="connsiteY380" fmla="*/ 0 h 924402"/>
                <a:gd name="connsiteX381" fmla="*/ 2820311 w 4603109"/>
                <a:gd name="connsiteY381" fmla="*/ 0 h 924402"/>
                <a:gd name="connsiteX382" fmla="*/ 2827893 w 4603109"/>
                <a:gd name="connsiteY382" fmla="*/ 0 h 924402"/>
                <a:gd name="connsiteX383" fmla="*/ 2827940 w 4603109"/>
                <a:gd name="connsiteY383" fmla="*/ 0 h 924402"/>
                <a:gd name="connsiteX384" fmla="*/ 2829431 w 4603109"/>
                <a:gd name="connsiteY384" fmla="*/ 0 h 924402"/>
                <a:gd name="connsiteX385" fmla="*/ 2829978 w 4603109"/>
                <a:gd name="connsiteY385" fmla="*/ 0 h 924402"/>
                <a:gd name="connsiteX386" fmla="*/ 2852058 w 4603109"/>
                <a:gd name="connsiteY386" fmla="*/ 0 h 924402"/>
                <a:gd name="connsiteX387" fmla="*/ 2857060 w 4603109"/>
                <a:gd name="connsiteY387" fmla="*/ 0 h 924402"/>
                <a:gd name="connsiteX388" fmla="*/ 2857958 w 4603109"/>
                <a:gd name="connsiteY388" fmla="*/ 0 h 924402"/>
                <a:gd name="connsiteX389" fmla="*/ 2871601 w 4603109"/>
                <a:gd name="connsiteY389" fmla="*/ 0 h 924402"/>
                <a:gd name="connsiteX390" fmla="*/ 2882123 w 4603109"/>
                <a:gd name="connsiteY390" fmla="*/ 0 h 924402"/>
                <a:gd name="connsiteX391" fmla="*/ 2894046 w 4603109"/>
                <a:gd name="connsiteY391" fmla="*/ 0 h 924402"/>
                <a:gd name="connsiteX392" fmla="*/ 2903496 w 4603109"/>
                <a:gd name="connsiteY392" fmla="*/ 0 h 924402"/>
                <a:gd name="connsiteX393" fmla="*/ 2911211 w 4603109"/>
                <a:gd name="connsiteY393" fmla="*/ 0 h 924402"/>
                <a:gd name="connsiteX394" fmla="*/ 2914242 w 4603109"/>
                <a:gd name="connsiteY394" fmla="*/ 0 h 924402"/>
                <a:gd name="connsiteX395" fmla="*/ 2914461 w 4603109"/>
                <a:gd name="connsiteY395" fmla="*/ 0 h 924402"/>
                <a:gd name="connsiteX396" fmla="*/ 2924111 w 4603109"/>
                <a:gd name="connsiteY396" fmla="*/ 0 h 924402"/>
                <a:gd name="connsiteX397" fmla="*/ 2927136 w 4603109"/>
                <a:gd name="connsiteY397" fmla="*/ 0 h 924402"/>
                <a:gd name="connsiteX398" fmla="*/ 2933561 w 4603109"/>
                <a:gd name="connsiteY398" fmla="*/ 0 h 924402"/>
                <a:gd name="connsiteX399" fmla="*/ 2939580 w 4603109"/>
                <a:gd name="connsiteY399" fmla="*/ 0 h 924402"/>
                <a:gd name="connsiteX400" fmla="*/ 2941275 w 4603109"/>
                <a:gd name="connsiteY400" fmla="*/ 0 h 924402"/>
                <a:gd name="connsiteX401" fmla="*/ 2941543 w 4603109"/>
                <a:gd name="connsiteY401" fmla="*/ 0 h 924402"/>
                <a:gd name="connsiteX402" fmla="*/ 2945586 w 4603109"/>
                <a:gd name="connsiteY402" fmla="*/ 0 h 924402"/>
                <a:gd name="connsiteX403" fmla="*/ 2950032 w 4603109"/>
                <a:gd name="connsiteY403" fmla="*/ 0 h 924402"/>
                <a:gd name="connsiteX404" fmla="*/ 2955662 w 4603109"/>
                <a:gd name="connsiteY404" fmla="*/ 0 h 924402"/>
                <a:gd name="connsiteX405" fmla="*/ 2955709 w 4603109"/>
                <a:gd name="connsiteY405" fmla="*/ 0 h 924402"/>
                <a:gd name="connsiteX406" fmla="*/ 2957200 w 4603109"/>
                <a:gd name="connsiteY406" fmla="*/ 0 h 924402"/>
                <a:gd name="connsiteX407" fmla="*/ 2957747 w 4603109"/>
                <a:gd name="connsiteY407" fmla="*/ 0 h 924402"/>
                <a:gd name="connsiteX408" fmla="*/ 2968152 w 4603109"/>
                <a:gd name="connsiteY408" fmla="*/ 0 h 924402"/>
                <a:gd name="connsiteX409" fmla="*/ 2969644 w 4603109"/>
                <a:gd name="connsiteY409" fmla="*/ 0 h 924402"/>
                <a:gd name="connsiteX410" fmla="*/ 2972667 w 4603109"/>
                <a:gd name="connsiteY410" fmla="*/ 0 h 924402"/>
                <a:gd name="connsiteX411" fmla="*/ 2977114 w 4603109"/>
                <a:gd name="connsiteY411" fmla="*/ 0 h 924402"/>
                <a:gd name="connsiteX412" fmla="*/ 2984829 w 4603109"/>
                <a:gd name="connsiteY412" fmla="*/ 0 h 924402"/>
                <a:gd name="connsiteX413" fmla="*/ 2985727 w 4603109"/>
                <a:gd name="connsiteY413" fmla="*/ 0 h 924402"/>
                <a:gd name="connsiteX414" fmla="*/ 2999370 w 4603109"/>
                <a:gd name="connsiteY414" fmla="*/ 0 h 924402"/>
                <a:gd name="connsiteX415" fmla="*/ 3021815 w 4603109"/>
                <a:gd name="connsiteY415" fmla="*/ 0 h 924402"/>
                <a:gd name="connsiteX416" fmla="*/ 3031265 w 4603109"/>
                <a:gd name="connsiteY416" fmla="*/ 0 h 924402"/>
                <a:gd name="connsiteX417" fmla="*/ 3042230 w 4603109"/>
                <a:gd name="connsiteY417" fmla="*/ 0 h 924402"/>
                <a:gd name="connsiteX418" fmla="*/ 3044946 w 4603109"/>
                <a:gd name="connsiteY418" fmla="*/ 0 h 924402"/>
                <a:gd name="connsiteX419" fmla="*/ 3051880 w 4603109"/>
                <a:gd name="connsiteY419" fmla="*/ 0 h 924402"/>
                <a:gd name="connsiteX420" fmla="*/ 3061330 w 4603109"/>
                <a:gd name="connsiteY420" fmla="*/ 0 h 924402"/>
                <a:gd name="connsiteX421" fmla="*/ 3067349 w 4603109"/>
                <a:gd name="connsiteY421" fmla="*/ 0 h 924402"/>
                <a:gd name="connsiteX422" fmla="*/ 3069312 w 4603109"/>
                <a:gd name="connsiteY422" fmla="*/ 0 h 924402"/>
                <a:gd name="connsiteX423" fmla="*/ 3073355 w 4603109"/>
                <a:gd name="connsiteY423" fmla="*/ 0 h 924402"/>
                <a:gd name="connsiteX424" fmla="*/ 3073518 w 4603109"/>
                <a:gd name="connsiteY424" fmla="*/ 0 h 924402"/>
                <a:gd name="connsiteX425" fmla="*/ 3075011 w 4603109"/>
                <a:gd name="connsiteY425" fmla="*/ 0 h 924402"/>
                <a:gd name="connsiteX426" fmla="*/ 3077801 w 4603109"/>
                <a:gd name="connsiteY426" fmla="*/ 0 h 924402"/>
                <a:gd name="connsiteX427" fmla="*/ 3095921 w 4603109"/>
                <a:gd name="connsiteY427" fmla="*/ 0 h 924402"/>
                <a:gd name="connsiteX428" fmla="*/ 3097413 w 4603109"/>
                <a:gd name="connsiteY428" fmla="*/ 0 h 924402"/>
                <a:gd name="connsiteX429" fmla="*/ 3100436 w 4603109"/>
                <a:gd name="connsiteY429" fmla="*/ 0 h 924402"/>
                <a:gd name="connsiteX430" fmla="*/ 3103552 w 4603109"/>
                <a:gd name="connsiteY430" fmla="*/ 0 h 924402"/>
                <a:gd name="connsiteX431" fmla="*/ 3104883 w 4603109"/>
                <a:gd name="connsiteY431" fmla="*/ 0 h 924402"/>
                <a:gd name="connsiteX432" fmla="*/ 3120023 w 4603109"/>
                <a:gd name="connsiteY432" fmla="*/ 0 h 924402"/>
                <a:gd name="connsiteX433" fmla="*/ 3120445 w 4603109"/>
                <a:gd name="connsiteY433" fmla="*/ 0 h 924402"/>
                <a:gd name="connsiteX434" fmla="*/ 3149018 w 4603109"/>
                <a:gd name="connsiteY434" fmla="*/ 0 h 924402"/>
                <a:gd name="connsiteX435" fmla="*/ 3150088 w 4603109"/>
                <a:gd name="connsiteY435" fmla="*/ 0 h 924402"/>
                <a:gd name="connsiteX436" fmla="*/ 3150509 w 4603109"/>
                <a:gd name="connsiteY436" fmla="*/ 0 h 924402"/>
                <a:gd name="connsiteX437" fmla="*/ 3171054 w 4603109"/>
                <a:gd name="connsiteY437" fmla="*/ 0 h 924402"/>
                <a:gd name="connsiteX438" fmla="*/ 3172715 w 4603109"/>
                <a:gd name="connsiteY438" fmla="*/ 0 h 924402"/>
                <a:gd name="connsiteX439" fmla="*/ 3199627 w 4603109"/>
                <a:gd name="connsiteY439" fmla="*/ 0 h 924402"/>
                <a:gd name="connsiteX440" fmla="*/ 3201119 w 4603109"/>
                <a:gd name="connsiteY440" fmla="*/ 0 h 924402"/>
                <a:gd name="connsiteX441" fmla="*/ 3201287 w 4603109"/>
                <a:gd name="connsiteY441" fmla="*/ 0 h 924402"/>
                <a:gd name="connsiteX442" fmla="*/ 3201751 w 4603109"/>
                <a:gd name="connsiteY442" fmla="*/ 0 h 924402"/>
                <a:gd name="connsiteX443" fmla="*/ 3202780 w 4603109"/>
                <a:gd name="connsiteY443" fmla="*/ 0 h 924402"/>
                <a:gd name="connsiteX444" fmla="*/ 3217515 w 4603109"/>
                <a:gd name="connsiteY444" fmla="*/ 0 h 924402"/>
                <a:gd name="connsiteX445" fmla="*/ 3224152 w 4603109"/>
                <a:gd name="connsiteY445" fmla="*/ 0 h 924402"/>
                <a:gd name="connsiteX446" fmla="*/ 3230324 w 4603109"/>
                <a:gd name="connsiteY446" fmla="*/ 0 h 924402"/>
                <a:gd name="connsiteX447" fmla="*/ 3231321 w 4603109"/>
                <a:gd name="connsiteY447" fmla="*/ 0 h 924402"/>
                <a:gd name="connsiteX448" fmla="*/ 3231816 w 4603109"/>
                <a:gd name="connsiteY448" fmla="*/ 0 h 924402"/>
                <a:gd name="connsiteX449" fmla="*/ 3243763 w 4603109"/>
                <a:gd name="connsiteY449" fmla="*/ 0 h 924402"/>
                <a:gd name="connsiteX450" fmla="*/ 3246088 w 4603109"/>
                <a:gd name="connsiteY450" fmla="*/ 0 h 924402"/>
                <a:gd name="connsiteX451" fmla="*/ 3247580 w 4603109"/>
                <a:gd name="connsiteY451" fmla="*/ 0 h 924402"/>
                <a:gd name="connsiteX452" fmla="*/ 3247792 w 4603109"/>
                <a:gd name="connsiteY452" fmla="*/ 0 h 924402"/>
                <a:gd name="connsiteX453" fmla="*/ 3248214 w 4603109"/>
                <a:gd name="connsiteY453" fmla="*/ 0 h 924402"/>
                <a:gd name="connsiteX454" fmla="*/ 3252725 w 4603109"/>
                <a:gd name="connsiteY454" fmla="*/ 0 h 924402"/>
                <a:gd name="connsiteX455" fmla="*/ 3254217 w 4603109"/>
                <a:gd name="connsiteY455" fmla="*/ 0 h 924402"/>
                <a:gd name="connsiteX456" fmla="*/ 3260235 w 4603109"/>
                <a:gd name="connsiteY456" fmla="*/ 0 h 924402"/>
                <a:gd name="connsiteX457" fmla="*/ 3276787 w 4603109"/>
                <a:gd name="connsiteY457" fmla="*/ 0 h 924402"/>
                <a:gd name="connsiteX458" fmla="*/ 3277857 w 4603109"/>
                <a:gd name="connsiteY458" fmla="*/ 0 h 924402"/>
                <a:gd name="connsiteX459" fmla="*/ 3278278 w 4603109"/>
                <a:gd name="connsiteY459" fmla="*/ 0 h 924402"/>
                <a:gd name="connsiteX460" fmla="*/ 3290300 w 4603109"/>
                <a:gd name="connsiteY460" fmla="*/ 0 h 924402"/>
                <a:gd name="connsiteX461" fmla="*/ 3298823 w 4603109"/>
                <a:gd name="connsiteY461" fmla="*/ 0 h 924402"/>
                <a:gd name="connsiteX462" fmla="*/ 3327396 w 4603109"/>
                <a:gd name="connsiteY462" fmla="*/ 0 h 924402"/>
                <a:gd name="connsiteX463" fmla="*/ 3328888 w 4603109"/>
                <a:gd name="connsiteY463" fmla="*/ 0 h 924402"/>
                <a:gd name="connsiteX464" fmla="*/ 3329520 w 4603109"/>
                <a:gd name="connsiteY464" fmla="*/ 0 h 924402"/>
                <a:gd name="connsiteX465" fmla="*/ 3345284 w 4603109"/>
                <a:gd name="connsiteY465" fmla="*/ 0 h 924402"/>
                <a:gd name="connsiteX466" fmla="*/ 3349129 w 4603109"/>
                <a:gd name="connsiteY466" fmla="*/ 0 h 924402"/>
                <a:gd name="connsiteX467" fmla="*/ 3351921 w 4603109"/>
                <a:gd name="connsiteY467" fmla="*/ 0 h 924402"/>
                <a:gd name="connsiteX468" fmla="*/ 3358093 w 4603109"/>
                <a:gd name="connsiteY468" fmla="*/ 0 h 924402"/>
                <a:gd name="connsiteX469" fmla="*/ 3359585 w 4603109"/>
                <a:gd name="connsiteY469" fmla="*/ 0 h 924402"/>
                <a:gd name="connsiteX470" fmla="*/ 3371532 w 4603109"/>
                <a:gd name="connsiteY470" fmla="*/ 0 h 924402"/>
                <a:gd name="connsiteX471" fmla="*/ 3373857 w 4603109"/>
                <a:gd name="connsiteY471" fmla="*/ 0 h 924402"/>
                <a:gd name="connsiteX472" fmla="*/ 3375349 w 4603109"/>
                <a:gd name="connsiteY472" fmla="*/ 0 h 924402"/>
                <a:gd name="connsiteX473" fmla="*/ 3380494 w 4603109"/>
                <a:gd name="connsiteY473" fmla="*/ 0 h 924402"/>
                <a:gd name="connsiteX474" fmla="*/ 3381986 w 4603109"/>
                <a:gd name="connsiteY474" fmla="*/ 0 h 924402"/>
                <a:gd name="connsiteX475" fmla="*/ 3388004 w 4603109"/>
                <a:gd name="connsiteY475" fmla="*/ 0 h 924402"/>
                <a:gd name="connsiteX476" fmla="*/ 3408282 w 4603109"/>
                <a:gd name="connsiteY476" fmla="*/ 0 h 924402"/>
                <a:gd name="connsiteX477" fmla="*/ 3418069 w 4603109"/>
                <a:gd name="connsiteY477" fmla="*/ 0 h 924402"/>
                <a:gd name="connsiteX478" fmla="*/ 3424207 w 4603109"/>
                <a:gd name="connsiteY478" fmla="*/ 0 h 924402"/>
                <a:gd name="connsiteX479" fmla="*/ 3424753 w 4603109"/>
                <a:gd name="connsiteY479" fmla="*/ 0 h 924402"/>
                <a:gd name="connsiteX480" fmla="*/ 3452733 w 4603109"/>
                <a:gd name="connsiteY480" fmla="*/ 0 h 924402"/>
                <a:gd name="connsiteX481" fmla="*/ 3454818 w 4603109"/>
                <a:gd name="connsiteY481" fmla="*/ 0 h 924402"/>
                <a:gd name="connsiteX482" fmla="*/ 3476898 w 4603109"/>
                <a:gd name="connsiteY482" fmla="*/ 0 h 924402"/>
                <a:gd name="connsiteX483" fmla="*/ 3496441 w 4603109"/>
                <a:gd name="connsiteY483" fmla="*/ 0 h 924402"/>
                <a:gd name="connsiteX484" fmla="*/ 3509236 w 4603109"/>
                <a:gd name="connsiteY484" fmla="*/ 0 h 924402"/>
                <a:gd name="connsiteX485" fmla="*/ 3518886 w 4603109"/>
                <a:gd name="connsiteY485" fmla="*/ 0 h 924402"/>
                <a:gd name="connsiteX486" fmla="*/ 3528336 w 4603109"/>
                <a:gd name="connsiteY486" fmla="*/ 0 h 924402"/>
                <a:gd name="connsiteX487" fmla="*/ 3536051 w 4603109"/>
                <a:gd name="connsiteY487" fmla="*/ 0 h 924402"/>
                <a:gd name="connsiteX488" fmla="*/ 3539301 w 4603109"/>
                <a:gd name="connsiteY488" fmla="*/ 0 h 924402"/>
                <a:gd name="connsiteX489" fmla="*/ 3540361 w 4603109"/>
                <a:gd name="connsiteY489" fmla="*/ 0 h 924402"/>
                <a:gd name="connsiteX490" fmla="*/ 3544807 w 4603109"/>
                <a:gd name="connsiteY490" fmla="*/ 0 h 924402"/>
                <a:gd name="connsiteX491" fmla="*/ 3551976 w 4603109"/>
                <a:gd name="connsiteY491" fmla="*/ 0 h 924402"/>
                <a:gd name="connsiteX492" fmla="*/ 3552522 w 4603109"/>
                <a:gd name="connsiteY492" fmla="*/ 0 h 924402"/>
                <a:gd name="connsiteX493" fmla="*/ 3564420 w 4603109"/>
                <a:gd name="connsiteY493" fmla="*/ 0 h 924402"/>
                <a:gd name="connsiteX494" fmla="*/ 3570426 w 4603109"/>
                <a:gd name="connsiteY494" fmla="*/ 0 h 924402"/>
                <a:gd name="connsiteX495" fmla="*/ 3574872 w 4603109"/>
                <a:gd name="connsiteY495" fmla="*/ 0 h 924402"/>
                <a:gd name="connsiteX496" fmla="*/ 3580502 w 4603109"/>
                <a:gd name="connsiteY496" fmla="*/ 0 h 924402"/>
                <a:gd name="connsiteX497" fmla="*/ 3582587 w 4603109"/>
                <a:gd name="connsiteY497" fmla="*/ 0 h 924402"/>
                <a:gd name="connsiteX498" fmla="*/ 3624210 w 4603109"/>
                <a:gd name="connsiteY498" fmla="*/ 0 h 924402"/>
                <a:gd name="connsiteX499" fmla="*/ 3637005 w 4603109"/>
                <a:gd name="connsiteY499" fmla="*/ 0 h 924402"/>
                <a:gd name="connsiteX500" fmla="*/ 3646655 w 4603109"/>
                <a:gd name="connsiteY500" fmla="*/ 0 h 924402"/>
                <a:gd name="connsiteX501" fmla="*/ 3656105 w 4603109"/>
                <a:gd name="connsiteY501" fmla="*/ 0 h 924402"/>
                <a:gd name="connsiteX502" fmla="*/ 3667070 w 4603109"/>
                <a:gd name="connsiteY502" fmla="*/ 0 h 924402"/>
                <a:gd name="connsiteX503" fmla="*/ 3668130 w 4603109"/>
                <a:gd name="connsiteY503" fmla="*/ 0 h 924402"/>
                <a:gd name="connsiteX504" fmla="*/ 3669786 w 4603109"/>
                <a:gd name="connsiteY504" fmla="*/ 0 h 924402"/>
                <a:gd name="connsiteX505" fmla="*/ 3672576 w 4603109"/>
                <a:gd name="connsiteY505" fmla="*/ 0 h 924402"/>
                <a:gd name="connsiteX506" fmla="*/ 3692189 w 4603109"/>
                <a:gd name="connsiteY506" fmla="*/ 0 h 924402"/>
                <a:gd name="connsiteX507" fmla="*/ 3698195 w 4603109"/>
                <a:gd name="connsiteY507" fmla="*/ 0 h 924402"/>
                <a:gd name="connsiteX508" fmla="*/ 3702641 w 4603109"/>
                <a:gd name="connsiteY508" fmla="*/ 0 h 924402"/>
                <a:gd name="connsiteX509" fmla="*/ 3744863 w 4603109"/>
                <a:gd name="connsiteY509" fmla="*/ 0 h 924402"/>
                <a:gd name="connsiteX510" fmla="*/ 3745285 w 4603109"/>
                <a:gd name="connsiteY510" fmla="*/ 0 h 924402"/>
                <a:gd name="connsiteX511" fmla="*/ 3795894 w 4603109"/>
                <a:gd name="connsiteY511" fmla="*/ 0 h 924402"/>
                <a:gd name="connsiteX512" fmla="*/ 3797555 w 4603109"/>
                <a:gd name="connsiteY512" fmla="*/ 0 h 924402"/>
                <a:gd name="connsiteX513" fmla="*/ 3826591 w 4603109"/>
                <a:gd name="connsiteY513" fmla="*/ 0 h 924402"/>
                <a:gd name="connsiteX514" fmla="*/ 3842355 w 4603109"/>
                <a:gd name="connsiteY514" fmla="*/ 0 h 924402"/>
                <a:gd name="connsiteX515" fmla="*/ 3848992 w 4603109"/>
                <a:gd name="connsiteY515" fmla="*/ 0 h 924402"/>
                <a:gd name="connsiteX516" fmla="*/ 3872632 w 4603109"/>
                <a:gd name="connsiteY516" fmla="*/ 0 h 924402"/>
                <a:gd name="connsiteX517" fmla="*/ 3873054 w 4603109"/>
                <a:gd name="connsiteY517" fmla="*/ 0 h 924402"/>
                <a:gd name="connsiteX518" fmla="*/ 3885075 w 4603109"/>
                <a:gd name="connsiteY518" fmla="*/ 0 h 924402"/>
                <a:gd name="connsiteX519" fmla="*/ 3923663 w 4603109"/>
                <a:gd name="connsiteY519" fmla="*/ 0 h 924402"/>
                <a:gd name="connsiteX520" fmla="*/ 3954360 w 4603109"/>
                <a:gd name="connsiteY520" fmla="*/ 0 h 924402"/>
                <a:gd name="connsiteX521" fmla="*/ 3970124 w 4603109"/>
                <a:gd name="connsiteY521" fmla="*/ 0 h 924402"/>
                <a:gd name="connsiteX522" fmla="*/ 3976761 w 4603109"/>
                <a:gd name="connsiteY522" fmla="*/ 0 h 924402"/>
                <a:gd name="connsiteX523" fmla="*/ 4012844 w 4603109"/>
                <a:gd name="connsiteY523" fmla="*/ 0 h 924402"/>
                <a:gd name="connsiteX524" fmla="*/ 4049593 w 4603109"/>
                <a:gd name="connsiteY524" fmla="*/ 0 h 924402"/>
                <a:gd name="connsiteX525" fmla="*/ 4169647 w 4603109"/>
                <a:gd name="connsiteY525" fmla="*/ 0 h 924402"/>
                <a:gd name="connsiteX526" fmla="*/ 4177362 w 4603109"/>
                <a:gd name="connsiteY526" fmla="*/ 0 h 924402"/>
                <a:gd name="connsiteX527" fmla="*/ 4297416 w 4603109"/>
                <a:gd name="connsiteY527" fmla="*/ 0 h 924402"/>
                <a:gd name="connsiteX528" fmla="*/ 4379339 w 4603109"/>
                <a:gd name="connsiteY528" fmla="*/ 47054 h 924402"/>
                <a:gd name="connsiteX529" fmla="*/ 4591731 w 4603109"/>
                <a:gd name="connsiteY529" fmla="*/ 415146 h 924402"/>
                <a:gd name="connsiteX530" fmla="*/ 4591731 w 4603109"/>
                <a:gd name="connsiteY530" fmla="*/ 509257 h 924402"/>
                <a:gd name="connsiteX531" fmla="*/ 4379339 w 4603109"/>
                <a:gd name="connsiteY531" fmla="*/ 877348 h 924402"/>
                <a:gd name="connsiteX532" fmla="*/ 4297416 w 4603109"/>
                <a:gd name="connsiteY532" fmla="*/ 924402 h 924402"/>
                <a:gd name="connsiteX533" fmla="*/ 4169647 w 4603109"/>
                <a:gd name="connsiteY533" fmla="*/ 924402 h 924402"/>
                <a:gd name="connsiteX534" fmla="*/ 3976761 w 4603109"/>
                <a:gd name="connsiteY534" fmla="*/ 924402 h 924402"/>
                <a:gd name="connsiteX535" fmla="*/ 3872632 w 4603109"/>
                <a:gd name="connsiteY535" fmla="*/ 924402 h 924402"/>
                <a:gd name="connsiteX536" fmla="*/ 3848992 w 4603109"/>
                <a:gd name="connsiteY536" fmla="*/ 924402 h 924402"/>
                <a:gd name="connsiteX537" fmla="*/ 3744863 w 4603109"/>
                <a:gd name="connsiteY537" fmla="*/ 924402 h 924402"/>
                <a:gd name="connsiteX538" fmla="*/ 3702641 w 4603109"/>
                <a:gd name="connsiteY538" fmla="*/ 924402 h 924402"/>
                <a:gd name="connsiteX539" fmla="*/ 3672576 w 4603109"/>
                <a:gd name="connsiteY539" fmla="*/ 924402 h 924402"/>
                <a:gd name="connsiteX540" fmla="*/ 3656105 w 4603109"/>
                <a:gd name="connsiteY540" fmla="*/ 924402 h 924402"/>
                <a:gd name="connsiteX541" fmla="*/ 3574872 w 4603109"/>
                <a:gd name="connsiteY541" fmla="*/ 924402 h 924402"/>
                <a:gd name="connsiteX542" fmla="*/ 3551976 w 4603109"/>
                <a:gd name="connsiteY542" fmla="*/ 924402 h 924402"/>
                <a:gd name="connsiteX543" fmla="*/ 3544807 w 4603109"/>
                <a:gd name="connsiteY543" fmla="*/ 924402 h 924402"/>
                <a:gd name="connsiteX544" fmla="*/ 3528336 w 4603109"/>
                <a:gd name="connsiteY544" fmla="*/ 924402 h 924402"/>
                <a:gd name="connsiteX545" fmla="*/ 3424207 w 4603109"/>
                <a:gd name="connsiteY545" fmla="*/ 924402 h 924402"/>
                <a:gd name="connsiteX546" fmla="*/ 3381986 w 4603109"/>
                <a:gd name="connsiteY546" fmla="*/ 924402 h 924402"/>
                <a:gd name="connsiteX547" fmla="*/ 3380494 w 4603109"/>
                <a:gd name="connsiteY547" fmla="*/ 924402 h 924402"/>
                <a:gd name="connsiteX548" fmla="*/ 3351921 w 4603109"/>
                <a:gd name="connsiteY548" fmla="*/ 924402 h 924402"/>
                <a:gd name="connsiteX549" fmla="*/ 3277857 w 4603109"/>
                <a:gd name="connsiteY549" fmla="*/ 924402 h 924402"/>
                <a:gd name="connsiteX550" fmla="*/ 3254217 w 4603109"/>
                <a:gd name="connsiteY550" fmla="*/ 924402 h 924402"/>
                <a:gd name="connsiteX551" fmla="*/ 3252725 w 4603109"/>
                <a:gd name="connsiteY551" fmla="*/ 924402 h 924402"/>
                <a:gd name="connsiteX552" fmla="*/ 3247792 w 4603109"/>
                <a:gd name="connsiteY552" fmla="*/ 924402 h 924402"/>
                <a:gd name="connsiteX553" fmla="*/ 3231321 w 4603109"/>
                <a:gd name="connsiteY553" fmla="*/ 924402 h 924402"/>
                <a:gd name="connsiteX554" fmla="*/ 3224152 w 4603109"/>
                <a:gd name="connsiteY554" fmla="*/ 924402 h 924402"/>
                <a:gd name="connsiteX555" fmla="*/ 3150088 w 4603109"/>
                <a:gd name="connsiteY555" fmla="*/ 924402 h 924402"/>
                <a:gd name="connsiteX556" fmla="*/ 3120023 w 4603109"/>
                <a:gd name="connsiteY556" fmla="*/ 924402 h 924402"/>
                <a:gd name="connsiteX557" fmla="*/ 3104883 w 4603109"/>
                <a:gd name="connsiteY557" fmla="*/ 924402 h 924402"/>
                <a:gd name="connsiteX558" fmla="*/ 3103552 w 4603109"/>
                <a:gd name="connsiteY558" fmla="*/ 924402 h 924402"/>
                <a:gd name="connsiteX559" fmla="*/ 3077801 w 4603109"/>
                <a:gd name="connsiteY559" fmla="*/ 924402 h 924402"/>
                <a:gd name="connsiteX560" fmla="*/ 3061330 w 4603109"/>
                <a:gd name="connsiteY560" fmla="*/ 924402 h 924402"/>
                <a:gd name="connsiteX561" fmla="*/ 3031265 w 4603109"/>
                <a:gd name="connsiteY561" fmla="*/ 924402 h 924402"/>
                <a:gd name="connsiteX562" fmla="*/ 2977114 w 4603109"/>
                <a:gd name="connsiteY562" fmla="*/ 924402 h 924402"/>
                <a:gd name="connsiteX563" fmla="*/ 2957200 w 4603109"/>
                <a:gd name="connsiteY563" fmla="*/ 924402 h 924402"/>
                <a:gd name="connsiteX564" fmla="*/ 2955709 w 4603109"/>
                <a:gd name="connsiteY564" fmla="*/ 924402 h 924402"/>
                <a:gd name="connsiteX565" fmla="*/ 2950032 w 4603109"/>
                <a:gd name="connsiteY565" fmla="*/ 924402 h 924402"/>
                <a:gd name="connsiteX566" fmla="*/ 2933561 w 4603109"/>
                <a:gd name="connsiteY566" fmla="*/ 924402 h 924402"/>
                <a:gd name="connsiteX567" fmla="*/ 2927136 w 4603109"/>
                <a:gd name="connsiteY567" fmla="*/ 924402 h 924402"/>
                <a:gd name="connsiteX568" fmla="*/ 2903496 w 4603109"/>
                <a:gd name="connsiteY568" fmla="*/ 924402 h 924402"/>
                <a:gd name="connsiteX569" fmla="*/ 2829431 w 4603109"/>
                <a:gd name="connsiteY569" fmla="*/ 924402 h 924402"/>
                <a:gd name="connsiteX570" fmla="*/ 2827940 w 4603109"/>
                <a:gd name="connsiteY570" fmla="*/ 924402 h 924402"/>
                <a:gd name="connsiteX571" fmla="*/ 2799367 w 4603109"/>
                <a:gd name="connsiteY571" fmla="*/ 924402 h 924402"/>
                <a:gd name="connsiteX572" fmla="*/ 2785719 w 4603109"/>
                <a:gd name="connsiteY572" fmla="*/ 924402 h 924402"/>
                <a:gd name="connsiteX573" fmla="*/ 2784228 w 4603109"/>
                <a:gd name="connsiteY573" fmla="*/ 924402 h 924402"/>
                <a:gd name="connsiteX574" fmla="*/ 2757146 w 4603109"/>
                <a:gd name="connsiteY574" fmla="*/ 924402 h 924402"/>
                <a:gd name="connsiteX575" fmla="*/ 2755654 w 4603109"/>
                <a:gd name="connsiteY575" fmla="*/ 924402 h 924402"/>
                <a:gd name="connsiteX576" fmla="*/ 2680098 w 4603109"/>
                <a:gd name="connsiteY576" fmla="*/ 924402 h 924402"/>
                <a:gd name="connsiteX577" fmla="*/ 2657950 w 4603109"/>
                <a:gd name="connsiteY577" fmla="*/ 924402 h 924402"/>
                <a:gd name="connsiteX578" fmla="*/ 2656459 w 4603109"/>
                <a:gd name="connsiteY578" fmla="*/ 924402 h 924402"/>
                <a:gd name="connsiteX579" fmla="*/ 2653017 w 4603109"/>
                <a:gd name="connsiteY579" fmla="*/ 924402 h 924402"/>
                <a:gd name="connsiteX580" fmla="*/ 2636545 w 4603109"/>
                <a:gd name="connsiteY580" fmla="*/ 924402 h 924402"/>
                <a:gd name="connsiteX581" fmla="*/ 2629377 w 4603109"/>
                <a:gd name="connsiteY581" fmla="*/ 924402 h 924402"/>
                <a:gd name="connsiteX582" fmla="*/ 2627885 w 4603109"/>
                <a:gd name="connsiteY582" fmla="*/ 924402 h 924402"/>
                <a:gd name="connsiteX583" fmla="*/ 2606481 w 4603109"/>
                <a:gd name="connsiteY583" fmla="*/ 924402 h 924402"/>
                <a:gd name="connsiteX584" fmla="*/ 2552329 w 4603109"/>
                <a:gd name="connsiteY584" fmla="*/ 924402 h 924402"/>
                <a:gd name="connsiteX585" fmla="*/ 2525248 w 4603109"/>
                <a:gd name="connsiteY585" fmla="*/ 924402 h 924402"/>
                <a:gd name="connsiteX586" fmla="*/ 2510108 w 4603109"/>
                <a:gd name="connsiteY586" fmla="*/ 924402 h 924402"/>
                <a:gd name="connsiteX587" fmla="*/ 2508776 w 4603109"/>
                <a:gd name="connsiteY587" fmla="*/ 924402 h 924402"/>
                <a:gd name="connsiteX588" fmla="*/ 2480043 w 4603109"/>
                <a:gd name="connsiteY588" fmla="*/ 924402 h 924402"/>
                <a:gd name="connsiteX589" fmla="*/ 2478712 w 4603109"/>
                <a:gd name="connsiteY589" fmla="*/ 924402 h 924402"/>
                <a:gd name="connsiteX590" fmla="*/ 2463572 w 4603109"/>
                <a:gd name="connsiteY590" fmla="*/ 924402 h 924402"/>
                <a:gd name="connsiteX591" fmla="*/ 2436490 w 4603109"/>
                <a:gd name="connsiteY591" fmla="*/ 924402 h 924402"/>
                <a:gd name="connsiteX592" fmla="*/ 2382339 w 4603109"/>
                <a:gd name="connsiteY592" fmla="*/ 924402 h 924402"/>
                <a:gd name="connsiteX593" fmla="*/ 2360934 w 4603109"/>
                <a:gd name="connsiteY593" fmla="*/ 924402 h 924402"/>
                <a:gd name="connsiteX594" fmla="*/ 2359443 w 4603109"/>
                <a:gd name="connsiteY594" fmla="*/ 924402 h 924402"/>
                <a:gd name="connsiteX595" fmla="*/ 2352274 w 4603109"/>
                <a:gd name="connsiteY595" fmla="*/ 924402 h 924402"/>
                <a:gd name="connsiteX596" fmla="*/ 2335803 w 4603109"/>
                <a:gd name="connsiteY596" fmla="*/ 924402 h 924402"/>
                <a:gd name="connsiteX597" fmla="*/ 2332360 w 4603109"/>
                <a:gd name="connsiteY597" fmla="*/ 924402 h 924402"/>
                <a:gd name="connsiteX598" fmla="*/ 2332328 w 4603109"/>
                <a:gd name="connsiteY598" fmla="*/ 924402 h 924402"/>
                <a:gd name="connsiteX599" fmla="*/ 2330869 w 4603109"/>
                <a:gd name="connsiteY599" fmla="*/ 924402 h 924402"/>
                <a:gd name="connsiteX600" fmla="*/ 2308721 w 4603109"/>
                <a:gd name="connsiteY600" fmla="*/ 924402 h 924402"/>
                <a:gd name="connsiteX601" fmla="*/ 2233165 w 4603109"/>
                <a:gd name="connsiteY601" fmla="*/ 924402 h 924402"/>
                <a:gd name="connsiteX602" fmla="*/ 2231674 w 4603109"/>
                <a:gd name="connsiteY602" fmla="*/ 924402 h 924402"/>
                <a:gd name="connsiteX603" fmla="*/ 2204591 w 4603109"/>
                <a:gd name="connsiteY603" fmla="*/ 924402 h 924402"/>
                <a:gd name="connsiteX604" fmla="*/ 2204559 w 4603109"/>
                <a:gd name="connsiteY604" fmla="*/ 924402 h 924402"/>
                <a:gd name="connsiteX605" fmla="*/ 2203100 w 4603109"/>
                <a:gd name="connsiteY605" fmla="*/ 924402 h 924402"/>
                <a:gd name="connsiteX606" fmla="*/ 2189452 w 4603109"/>
                <a:gd name="connsiteY606" fmla="*/ 924402 h 924402"/>
                <a:gd name="connsiteX607" fmla="*/ 2160879 w 4603109"/>
                <a:gd name="connsiteY607" fmla="*/ 924402 h 924402"/>
                <a:gd name="connsiteX608" fmla="*/ 2159388 w 4603109"/>
                <a:gd name="connsiteY608" fmla="*/ 924402 h 924402"/>
                <a:gd name="connsiteX609" fmla="*/ 2085323 w 4603109"/>
                <a:gd name="connsiteY609" fmla="*/ 924402 h 924402"/>
                <a:gd name="connsiteX610" fmla="*/ 2077294 w 4603109"/>
                <a:gd name="connsiteY610" fmla="*/ 924402 h 924402"/>
                <a:gd name="connsiteX611" fmla="*/ 2061683 w 4603109"/>
                <a:gd name="connsiteY611" fmla="*/ 924402 h 924402"/>
                <a:gd name="connsiteX612" fmla="*/ 2055258 w 4603109"/>
                <a:gd name="connsiteY612" fmla="*/ 924402 h 924402"/>
                <a:gd name="connsiteX613" fmla="*/ 2038787 w 4603109"/>
                <a:gd name="connsiteY613" fmla="*/ 924402 h 924402"/>
                <a:gd name="connsiteX614" fmla="*/ 2033110 w 4603109"/>
                <a:gd name="connsiteY614" fmla="*/ 924402 h 924402"/>
                <a:gd name="connsiteX615" fmla="*/ 2031619 w 4603109"/>
                <a:gd name="connsiteY615" fmla="*/ 924402 h 924402"/>
                <a:gd name="connsiteX616" fmla="*/ 2011705 w 4603109"/>
                <a:gd name="connsiteY616" fmla="*/ 924402 h 924402"/>
                <a:gd name="connsiteX617" fmla="*/ 1957554 w 4603109"/>
                <a:gd name="connsiteY617" fmla="*/ 924402 h 924402"/>
                <a:gd name="connsiteX618" fmla="*/ 1949525 w 4603109"/>
                <a:gd name="connsiteY618" fmla="*/ 924402 h 924402"/>
                <a:gd name="connsiteX619" fmla="*/ 1927489 w 4603109"/>
                <a:gd name="connsiteY619" fmla="*/ 924402 h 924402"/>
                <a:gd name="connsiteX620" fmla="*/ 1911018 w 4603109"/>
                <a:gd name="connsiteY620" fmla="*/ 924402 h 924402"/>
                <a:gd name="connsiteX621" fmla="*/ 1907543 w 4603109"/>
                <a:gd name="connsiteY621" fmla="*/ 924402 h 924402"/>
                <a:gd name="connsiteX622" fmla="*/ 1885268 w 4603109"/>
                <a:gd name="connsiteY622" fmla="*/ 924402 h 924402"/>
                <a:gd name="connsiteX623" fmla="*/ 1883936 w 4603109"/>
                <a:gd name="connsiteY623" fmla="*/ 924402 h 924402"/>
                <a:gd name="connsiteX624" fmla="*/ 1868796 w 4603109"/>
                <a:gd name="connsiteY624" fmla="*/ 924402 h 924402"/>
                <a:gd name="connsiteX625" fmla="*/ 1838732 w 4603109"/>
                <a:gd name="connsiteY625" fmla="*/ 924402 h 924402"/>
                <a:gd name="connsiteX626" fmla="*/ 1779774 w 4603109"/>
                <a:gd name="connsiteY626" fmla="*/ 924402 h 924402"/>
                <a:gd name="connsiteX627" fmla="*/ 1764668 w 4603109"/>
                <a:gd name="connsiteY627" fmla="*/ 924402 h 924402"/>
                <a:gd name="connsiteX628" fmla="*/ 1757499 w 4603109"/>
                <a:gd name="connsiteY628" fmla="*/ 924402 h 924402"/>
                <a:gd name="connsiteX629" fmla="*/ 1741027 w 4603109"/>
                <a:gd name="connsiteY629" fmla="*/ 924402 h 924402"/>
                <a:gd name="connsiteX630" fmla="*/ 1737552 w 4603109"/>
                <a:gd name="connsiteY630" fmla="*/ 924402 h 924402"/>
                <a:gd name="connsiteX631" fmla="*/ 1736094 w 4603109"/>
                <a:gd name="connsiteY631" fmla="*/ 924402 h 924402"/>
                <a:gd name="connsiteX632" fmla="*/ 1734603 w 4603109"/>
                <a:gd name="connsiteY632" fmla="*/ 924402 h 924402"/>
                <a:gd name="connsiteX633" fmla="*/ 1710963 w 4603109"/>
                <a:gd name="connsiteY633" fmla="*/ 924402 h 924402"/>
                <a:gd name="connsiteX634" fmla="*/ 1707488 w 4603109"/>
                <a:gd name="connsiteY634" fmla="*/ 924402 h 924402"/>
                <a:gd name="connsiteX635" fmla="*/ 1652509 w 4603109"/>
                <a:gd name="connsiteY635" fmla="*/ 924402 h 924402"/>
                <a:gd name="connsiteX636" fmla="*/ 1636899 w 4603109"/>
                <a:gd name="connsiteY636" fmla="*/ 924402 h 924402"/>
                <a:gd name="connsiteX637" fmla="*/ 1609783 w 4603109"/>
                <a:gd name="connsiteY637" fmla="*/ 924402 h 924402"/>
                <a:gd name="connsiteX638" fmla="*/ 1608325 w 4603109"/>
                <a:gd name="connsiteY638" fmla="*/ 924402 h 924402"/>
                <a:gd name="connsiteX639" fmla="*/ 1606834 w 4603109"/>
                <a:gd name="connsiteY639" fmla="*/ 924402 h 924402"/>
                <a:gd name="connsiteX640" fmla="*/ 1579719 w 4603109"/>
                <a:gd name="connsiteY640" fmla="*/ 924402 h 924402"/>
                <a:gd name="connsiteX641" fmla="*/ 1564612 w 4603109"/>
                <a:gd name="connsiteY641" fmla="*/ 924402 h 924402"/>
                <a:gd name="connsiteX642" fmla="*/ 1524740 w 4603109"/>
                <a:gd name="connsiteY642" fmla="*/ 924402 h 924402"/>
                <a:gd name="connsiteX643" fmla="*/ 1482518 w 4603109"/>
                <a:gd name="connsiteY643" fmla="*/ 924402 h 924402"/>
                <a:gd name="connsiteX644" fmla="*/ 1460483 w 4603109"/>
                <a:gd name="connsiteY644" fmla="*/ 924402 h 924402"/>
                <a:gd name="connsiteX645" fmla="*/ 1452454 w 4603109"/>
                <a:gd name="connsiteY645" fmla="*/ 924402 h 924402"/>
                <a:gd name="connsiteX646" fmla="*/ 1444011 w 4603109"/>
                <a:gd name="connsiteY646" fmla="*/ 924402 h 924402"/>
                <a:gd name="connsiteX647" fmla="*/ 1436843 w 4603109"/>
                <a:gd name="connsiteY647" fmla="*/ 924402 h 924402"/>
                <a:gd name="connsiteX648" fmla="*/ 1413947 w 4603109"/>
                <a:gd name="connsiteY648" fmla="*/ 924402 h 924402"/>
                <a:gd name="connsiteX649" fmla="*/ 1354749 w 4603109"/>
                <a:gd name="connsiteY649" fmla="*/ 924402 h 924402"/>
                <a:gd name="connsiteX650" fmla="*/ 1332714 w 4603109"/>
                <a:gd name="connsiteY650" fmla="*/ 924402 h 924402"/>
                <a:gd name="connsiteX651" fmla="*/ 1324685 w 4603109"/>
                <a:gd name="connsiteY651" fmla="*/ 924402 h 924402"/>
                <a:gd name="connsiteX652" fmla="*/ 1316242 w 4603109"/>
                <a:gd name="connsiteY652" fmla="*/ 924402 h 924402"/>
                <a:gd name="connsiteX653" fmla="*/ 1312767 w 4603109"/>
                <a:gd name="connsiteY653" fmla="*/ 924402 h 924402"/>
                <a:gd name="connsiteX654" fmla="*/ 1286178 w 4603109"/>
                <a:gd name="connsiteY654" fmla="*/ 924402 h 924402"/>
                <a:gd name="connsiteX655" fmla="*/ 1282703 w 4603109"/>
                <a:gd name="connsiteY655" fmla="*/ 924402 h 924402"/>
                <a:gd name="connsiteX656" fmla="*/ 1243956 w 4603109"/>
                <a:gd name="connsiteY656" fmla="*/ 924402 h 924402"/>
                <a:gd name="connsiteX657" fmla="*/ 1184998 w 4603109"/>
                <a:gd name="connsiteY657" fmla="*/ 924402 h 924402"/>
                <a:gd name="connsiteX658" fmla="*/ 1154934 w 4603109"/>
                <a:gd name="connsiteY658" fmla="*/ 924402 h 924402"/>
                <a:gd name="connsiteX659" fmla="*/ 1139828 w 4603109"/>
                <a:gd name="connsiteY659" fmla="*/ 924402 h 924402"/>
                <a:gd name="connsiteX660" fmla="*/ 1116187 w 4603109"/>
                <a:gd name="connsiteY660" fmla="*/ 924402 h 924402"/>
                <a:gd name="connsiteX661" fmla="*/ 1112712 w 4603109"/>
                <a:gd name="connsiteY661" fmla="*/ 924402 h 924402"/>
                <a:gd name="connsiteX662" fmla="*/ 1057734 w 4603109"/>
                <a:gd name="connsiteY662" fmla="*/ 924402 h 924402"/>
                <a:gd name="connsiteX663" fmla="*/ 1027669 w 4603109"/>
                <a:gd name="connsiteY663" fmla="*/ 924402 h 924402"/>
                <a:gd name="connsiteX664" fmla="*/ 1012059 w 4603109"/>
                <a:gd name="connsiteY664" fmla="*/ 924402 h 924402"/>
                <a:gd name="connsiteX665" fmla="*/ 984943 w 4603109"/>
                <a:gd name="connsiteY665" fmla="*/ 924402 h 924402"/>
                <a:gd name="connsiteX666" fmla="*/ 929965 w 4603109"/>
                <a:gd name="connsiteY666" fmla="*/ 924402 h 924402"/>
                <a:gd name="connsiteX667" fmla="*/ 899900 w 4603109"/>
                <a:gd name="connsiteY667" fmla="*/ 924402 h 924402"/>
                <a:gd name="connsiteX668" fmla="*/ 857678 w 4603109"/>
                <a:gd name="connsiteY668" fmla="*/ 924402 h 924402"/>
                <a:gd name="connsiteX669" fmla="*/ 819171 w 4603109"/>
                <a:gd name="connsiteY669" fmla="*/ 924402 h 924402"/>
                <a:gd name="connsiteX670" fmla="*/ 729909 w 4603109"/>
                <a:gd name="connsiteY670" fmla="*/ 924402 h 924402"/>
                <a:gd name="connsiteX671" fmla="*/ 691402 w 4603109"/>
                <a:gd name="connsiteY671" fmla="*/ 924402 h 924402"/>
                <a:gd name="connsiteX672" fmla="*/ 687927 w 4603109"/>
                <a:gd name="connsiteY672" fmla="*/ 924402 h 924402"/>
                <a:gd name="connsiteX673" fmla="*/ 560158 w 4603109"/>
                <a:gd name="connsiteY673" fmla="*/ 924402 h 924402"/>
                <a:gd name="connsiteX674" fmla="*/ 432894 w 4603109"/>
                <a:gd name="connsiteY674" fmla="*/ 924402 h 924402"/>
                <a:gd name="connsiteX675" fmla="*/ 305125 w 4603109"/>
                <a:gd name="connsiteY675" fmla="*/ 924402 h 924402"/>
                <a:gd name="connsiteX676" fmla="*/ 223202 w 4603109"/>
                <a:gd name="connsiteY676" fmla="*/ 877348 h 924402"/>
                <a:gd name="connsiteX677" fmla="*/ 10809 w 4603109"/>
                <a:gd name="connsiteY677" fmla="*/ 509257 h 924402"/>
                <a:gd name="connsiteX678" fmla="*/ 10809 w 4603109"/>
                <a:gd name="connsiteY678" fmla="*/ 415146 h 924402"/>
                <a:gd name="connsiteX679" fmla="*/ 223202 w 4603109"/>
                <a:gd name="connsiteY679" fmla="*/ 47054 h 924402"/>
                <a:gd name="connsiteX680" fmla="*/ 305125 w 4603109"/>
                <a:gd name="connsiteY680" fmla="*/ 0 h 92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</a:cxnLst>
              <a:rect l="l" t="t" r="r" b="b"/>
              <a:pathLst>
                <a:path w="4603109" h="924402">
                  <a:moveTo>
                    <a:pt x="305125" y="0"/>
                  </a:moveTo>
                  <a:lnTo>
                    <a:pt x="432894" y="0"/>
                  </a:lnTo>
                  <a:lnTo>
                    <a:pt x="445336" y="0"/>
                  </a:lnTo>
                  <a:cubicBezTo>
                    <a:pt x="485989" y="0"/>
                    <a:pt x="520835" y="0"/>
                    <a:pt x="550703" y="0"/>
                  </a:cubicBezTo>
                  <a:lnTo>
                    <a:pt x="560158" y="0"/>
                  </a:lnTo>
                  <a:lnTo>
                    <a:pt x="573105" y="0"/>
                  </a:lnTo>
                  <a:lnTo>
                    <a:pt x="626202" y="0"/>
                  </a:lnTo>
                  <a:cubicBezTo>
                    <a:pt x="646943" y="0"/>
                    <a:pt x="663537" y="0"/>
                    <a:pt x="676811" y="0"/>
                  </a:cubicBezTo>
                  <a:lnTo>
                    <a:pt x="678472" y="0"/>
                  </a:lnTo>
                  <a:lnTo>
                    <a:pt x="687927" y="0"/>
                  </a:lnTo>
                  <a:lnTo>
                    <a:pt x="691402" y="0"/>
                  </a:lnTo>
                  <a:lnTo>
                    <a:pt x="700371" y="0"/>
                  </a:lnTo>
                  <a:lnTo>
                    <a:pt x="707508" y="0"/>
                  </a:lnTo>
                  <a:cubicBezTo>
                    <a:pt x="729909" y="0"/>
                    <a:pt x="729909" y="0"/>
                    <a:pt x="729909" y="0"/>
                  </a:cubicBezTo>
                  <a:lnTo>
                    <a:pt x="753971" y="0"/>
                  </a:lnTo>
                  <a:lnTo>
                    <a:pt x="804580" y="0"/>
                  </a:lnTo>
                  <a:lnTo>
                    <a:pt x="805737" y="0"/>
                  </a:lnTo>
                  <a:lnTo>
                    <a:pt x="819171" y="0"/>
                  </a:lnTo>
                  <a:lnTo>
                    <a:pt x="828140" y="0"/>
                  </a:lnTo>
                  <a:lnTo>
                    <a:pt x="831615" y="0"/>
                  </a:lnTo>
                  <a:lnTo>
                    <a:pt x="835277" y="0"/>
                  </a:lnTo>
                  <a:lnTo>
                    <a:pt x="857678" y="0"/>
                  </a:lnTo>
                  <a:lnTo>
                    <a:pt x="864889" y="0"/>
                  </a:lnTo>
                  <a:lnTo>
                    <a:pt x="899900" y="0"/>
                  </a:lnTo>
                  <a:lnTo>
                    <a:pt x="909341" y="0"/>
                  </a:lnTo>
                  <a:lnTo>
                    <a:pt x="929965" y="0"/>
                  </a:lnTo>
                  <a:lnTo>
                    <a:pt x="933506" y="0"/>
                  </a:lnTo>
                  <a:lnTo>
                    <a:pt x="936982" y="0"/>
                  </a:lnTo>
                  <a:lnTo>
                    <a:pt x="959384" y="0"/>
                  </a:lnTo>
                  <a:lnTo>
                    <a:pt x="962542" y="0"/>
                  </a:lnTo>
                  <a:lnTo>
                    <a:pt x="984943" y="0"/>
                  </a:lnTo>
                  <a:lnTo>
                    <a:pt x="992658" y="0"/>
                  </a:lnTo>
                  <a:lnTo>
                    <a:pt x="1012059" y="0"/>
                  </a:lnTo>
                  <a:lnTo>
                    <a:pt x="1012480" y="0"/>
                  </a:lnTo>
                  <a:lnTo>
                    <a:pt x="1027669" y="0"/>
                  </a:lnTo>
                  <a:lnTo>
                    <a:pt x="1037110" y="0"/>
                  </a:lnTo>
                  <a:lnTo>
                    <a:pt x="1040112" y="0"/>
                  </a:lnTo>
                  <a:lnTo>
                    <a:pt x="1057734" y="0"/>
                  </a:lnTo>
                  <a:lnTo>
                    <a:pt x="1064751" y="0"/>
                  </a:lnTo>
                  <a:lnTo>
                    <a:pt x="1070177" y="0"/>
                  </a:lnTo>
                  <a:lnTo>
                    <a:pt x="1072436" y="0"/>
                  </a:lnTo>
                  <a:lnTo>
                    <a:pt x="1090311" y="0"/>
                  </a:lnTo>
                  <a:lnTo>
                    <a:pt x="1110718" y="0"/>
                  </a:lnTo>
                  <a:lnTo>
                    <a:pt x="1112712" y="0"/>
                  </a:lnTo>
                  <a:lnTo>
                    <a:pt x="1116187" y="0"/>
                  </a:lnTo>
                  <a:lnTo>
                    <a:pt x="1139828" y="0"/>
                  </a:lnTo>
                  <a:lnTo>
                    <a:pt x="1140249" y="0"/>
                  </a:lnTo>
                  <a:lnTo>
                    <a:pt x="1145480" y="0"/>
                  </a:lnTo>
                  <a:lnTo>
                    <a:pt x="1152270" y="0"/>
                  </a:lnTo>
                  <a:lnTo>
                    <a:pt x="1154934" y="0"/>
                  </a:lnTo>
                  <a:lnTo>
                    <a:pt x="1167881" y="0"/>
                  </a:lnTo>
                  <a:lnTo>
                    <a:pt x="1175544" y="0"/>
                  </a:lnTo>
                  <a:lnTo>
                    <a:pt x="1184998" y="0"/>
                  </a:lnTo>
                  <a:lnTo>
                    <a:pt x="1197946" y="0"/>
                  </a:lnTo>
                  <a:lnTo>
                    <a:pt x="1200205" y="0"/>
                  </a:lnTo>
                  <a:lnTo>
                    <a:pt x="1220978" y="0"/>
                  </a:lnTo>
                  <a:lnTo>
                    <a:pt x="1238487" y="0"/>
                  </a:lnTo>
                  <a:lnTo>
                    <a:pt x="1243956" y="0"/>
                  </a:lnTo>
                  <a:lnTo>
                    <a:pt x="1251042" y="0"/>
                  </a:lnTo>
                  <a:lnTo>
                    <a:pt x="1257637" y="0"/>
                  </a:lnTo>
                  <a:lnTo>
                    <a:pt x="1271587" y="0"/>
                  </a:lnTo>
                  <a:lnTo>
                    <a:pt x="1273249" y="0"/>
                  </a:lnTo>
                  <a:lnTo>
                    <a:pt x="1280039" y="0"/>
                  </a:lnTo>
                  <a:lnTo>
                    <a:pt x="1282703" y="0"/>
                  </a:lnTo>
                  <a:lnTo>
                    <a:pt x="1286178" y="0"/>
                  </a:lnTo>
                  <a:lnTo>
                    <a:pt x="1295146" y="0"/>
                  </a:lnTo>
                  <a:lnTo>
                    <a:pt x="1301651" y="0"/>
                  </a:lnTo>
                  <a:lnTo>
                    <a:pt x="1302284" y="0"/>
                  </a:lnTo>
                  <a:lnTo>
                    <a:pt x="1303313" y="0"/>
                  </a:lnTo>
                  <a:lnTo>
                    <a:pt x="1312767" y="0"/>
                  </a:lnTo>
                  <a:lnTo>
                    <a:pt x="1316242" y="0"/>
                  </a:lnTo>
                  <a:lnTo>
                    <a:pt x="1321886" y="0"/>
                  </a:lnTo>
                  <a:lnTo>
                    <a:pt x="1324685" y="0"/>
                  </a:lnTo>
                  <a:lnTo>
                    <a:pt x="1325211" y="0"/>
                  </a:lnTo>
                  <a:lnTo>
                    <a:pt x="1332348" y="0"/>
                  </a:lnTo>
                  <a:lnTo>
                    <a:pt x="1332714" y="0"/>
                  </a:lnTo>
                  <a:lnTo>
                    <a:pt x="1333135" y="0"/>
                  </a:lnTo>
                  <a:lnTo>
                    <a:pt x="1348747" y="0"/>
                  </a:lnTo>
                  <a:lnTo>
                    <a:pt x="1354749" y="0"/>
                  </a:lnTo>
                  <a:lnTo>
                    <a:pt x="1378811" y="0"/>
                  </a:lnTo>
                  <a:lnTo>
                    <a:pt x="1383745" y="0"/>
                  </a:lnTo>
                  <a:lnTo>
                    <a:pt x="1385406" y="0"/>
                  </a:lnTo>
                  <a:lnTo>
                    <a:pt x="1399356" y="0"/>
                  </a:lnTo>
                  <a:lnTo>
                    <a:pt x="1400513" y="0"/>
                  </a:lnTo>
                  <a:lnTo>
                    <a:pt x="1413947" y="0"/>
                  </a:lnTo>
                  <a:lnTo>
                    <a:pt x="1414442" y="0"/>
                  </a:lnTo>
                  <a:lnTo>
                    <a:pt x="1422915" y="0"/>
                  </a:lnTo>
                  <a:lnTo>
                    <a:pt x="1426390" y="0"/>
                  </a:lnTo>
                  <a:lnTo>
                    <a:pt x="1429420" y="0"/>
                  </a:lnTo>
                  <a:lnTo>
                    <a:pt x="1430053" y="0"/>
                  </a:lnTo>
                  <a:lnTo>
                    <a:pt x="1430206" y="0"/>
                  </a:lnTo>
                  <a:lnTo>
                    <a:pt x="1430577" y="0"/>
                  </a:lnTo>
                  <a:lnTo>
                    <a:pt x="1436843" y="0"/>
                  </a:lnTo>
                  <a:lnTo>
                    <a:pt x="1444011" y="0"/>
                  </a:lnTo>
                  <a:lnTo>
                    <a:pt x="1449655" y="0"/>
                  </a:lnTo>
                  <a:lnTo>
                    <a:pt x="1452454" y="0"/>
                  </a:lnTo>
                  <a:lnTo>
                    <a:pt x="1452980" y="0"/>
                  </a:lnTo>
                  <a:lnTo>
                    <a:pt x="1456455" y="0"/>
                  </a:lnTo>
                  <a:lnTo>
                    <a:pt x="1459664" y="0"/>
                  </a:lnTo>
                  <a:lnTo>
                    <a:pt x="1460117" y="0"/>
                  </a:lnTo>
                  <a:lnTo>
                    <a:pt x="1460483" y="0"/>
                  </a:lnTo>
                  <a:lnTo>
                    <a:pt x="1460904" y="0"/>
                  </a:lnTo>
                  <a:lnTo>
                    <a:pt x="1472926" y="0"/>
                  </a:lnTo>
                  <a:lnTo>
                    <a:pt x="1482518" y="0"/>
                  </a:lnTo>
                  <a:lnTo>
                    <a:pt x="1489729" y="0"/>
                  </a:lnTo>
                  <a:lnTo>
                    <a:pt x="1504116" y="0"/>
                  </a:lnTo>
                  <a:lnTo>
                    <a:pt x="1511514" y="0"/>
                  </a:lnTo>
                  <a:lnTo>
                    <a:pt x="1524740" y="0"/>
                  </a:lnTo>
                  <a:lnTo>
                    <a:pt x="1528282" y="0"/>
                  </a:lnTo>
                  <a:lnTo>
                    <a:pt x="1531757" y="0"/>
                  </a:lnTo>
                  <a:lnTo>
                    <a:pt x="1534181" y="0"/>
                  </a:lnTo>
                  <a:lnTo>
                    <a:pt x="1542211" y="0"/>
                  </a:lnTo>
                  <a:lnTo>
                    <a:pt x="1554159" y="0"/>
                  </a:lnTo>
                  <a:lnTo>
                    <a:pt x="1557318" y="0"/>
                  </a:lnTo>
                  <a:lnTo>
                    <a:pt x="1557975" y="0"/>
                  </a:lnTo>
                  <a:lnTo>
                    <a:pt x="1558346" y="0"/>
                  </a:lnTo>
                  <a:lnTo>
                    <a:pt x="1561822" y="0"/>
                  </a:lnTo>
                  <a:lnTo>
                    <a:pt x="1564612" y="0"/>
                  </a:lnTo>
                  <a:lnTo>
                    <a:pt x="1566857" y="0"/>
                  </a:lnTo>
                  <a:lnTo>
                    <a:pt x="1576919" y="0"/>
                  </a:lnTo>
                  <a:lnTo>
                    <a:pt x="1579719" y="0"/>
                  </a:lnTo>
                  <a:lnTo>
                    <a:pt x="1584224" y="0"/>
                  </a:lnTo>
                  <a:lnTo>
                    <a:pt x="1587382" y="0"/>
                  </a:lnTo>
                  <a:lnTo>
                    <a:pt x="1587433" y="0"/>
                  </a:lnTo>
                  <a:lnTo>
                    <a:pt x="1600695" y="0"/>
                  </a:lnTo>
                  <a:lnTo>
                    <a:pt x="1606834" y="0"/>
                  </a:lnTo>
                  <a:lnTo>
                    <a:pt x="1607256" y="0"/>
                  </a:lnTo>
                  <a:lnTo>
                    <a:pt x="1608325" y="0"/>
                  </a:lnTo>
                  <a:lnTo>
                    <a:pt x="1609783" y="0"/>
                  </a:lnTo>
                  <a:lnTo>
                    <a:pt x="1617498" y="0"/>
                  </a:lnTo>
                  <a:lnTo>
                    <a:pt x="1631885" y="0"/>
                  </a:lnTo>
                  <a:lnTo>
                    <a:pt x="1636899" y="0"/>
                  </a:lnTo>
                  <a:lnTo>
                    <a:pt x="1637320" y="0"/>
                  </a:lnTo>
                  <a:lnTo>
                    <a:pt x="1637445" y="0"/>
                  </a:lnTo>
                  <a:lnTo>
                    <a:pt x="1652509" y="0"/>
                  </a:lnTo>
                  <a:lnTo>
                    <a:pt x="1659526" y="0"/>
                  </a:lnTo>
                  <a:lnTo>
                    <a:pt x="1661950" y="0"/>
                  </a:lnTo>
                  <a:lnTo>
                    <a:pt x="1664952" y="0"/>
                  </a:lnTo>
                  <a:lnTo>
                    <a:pt x="1667212" y="0"/>
                  </a:lnTo>
                  <a:lnTo>
                    <a:pt x="1685087" y="0"/>
                  </a:lnTo>
                  <a:lnTo>
                    <a:pt x="1689591" y="0"/>
                  </a:lnTo>
                  <a:lnTo>
                    <a:pt x="1694626" y="0"/>
                  </a:lnTo>
                  <a:lnTo>
                    <a:pt x="1697276" y="0"/>
                  </a:lnTo>
                  <a:lnTo>
                    <a:pt x="1698000" y="0"/>
                  </a:lnTo>
                  <a:lnTo>
                    <a:pt x="1704688" y="0"/>
                  </a:lnTo>
                  <a:lnTo>
                    <a:pt x="1707488" y="0"/>
                  </a:lnTo>
                  <a:lnTo>
                    <a:pt x="1710963" y="0"/>
                  </a:lnTo>
                  <a:lnTo>
                    <a:pt x="1715151" y="0"/>
                  </a:lnTo>
                  <a:lnTo>
                    <a:pt x="1721928" y="0"/>
                  </a:lnTo>
                  <a:lnTo>
                    <a:pt x="1734603" y="0"/>
                  </a:lnTo>
                  <a:lnTo>
                    <a:pt x="1735025" y="0"/>
                  </a:lnTo>
                  <a:lnTo>
                    <a:pt x="1735558" y="0"/>
                  </a:lnTo>
                  <a:lnTo>
                    <a:pt x="1736094" y="0"/>
                  </a:lnTo>
                  <a:lnTo>
                    <a:pt x="1737552" y="0"/>
                  </a:lnTo>
                  <a:lnTo>
                    <a:pt x="1741027" y="0"/>
                  </a:lnTo>
                  <a:lnTo>
                    <a:pt x="1747046" y="0"/>
                  </a:lnTo>
                  <a:lnTo>
                    <a:pt x="1748537" y="0"/>
                  </a:lnTo>
                  <a:lnTo>
                    <a:pt x="1753052" y="0"/>
                  </a:lnTo>
                  <a:lnTo>
                    <a:pt x="1757499" y="0"/>
                  </a:lnTo>
                  <a:lnTo>
                    <a:pt x="1764668" y="0"/>
                  </a:lnTo>
                  <a:lnTo>
                    <a:pt x="1765089" y="0"/>
                  </a:lnTo>
                  <a:lnTo>
                    <a:pt x="1765214" y="0"/>
                  </a:lnTo>
                  <a:lnTo>
                    <a:pt x="1770320" y="0"/>
                  </a:lnTo>
                  <a:lnTo>
                    <a:pt x="1777110" y="0"/>
                  </a:lnTo>
                  <a:lnTo>
                    <a:pt x="1779774" y="0"/>
                  </a:lnTo>
                  <a:lnTo>
                    <a:pt x="1792721" y="0"/>
                  </a:lnTo>
                  <a:lnTo>
                    <a:pt x="1794981" y="0"/>
                  </a:lnTo>
                  <a:lnTo>
                    <a:pt x="1825045" y="0"/>
                  </a:lnTo>
                  <a:lnTo>
                    <a:pt x="1825769" y="0"/>
                  </a:lnTo>
                  <a:lnTo>
                    <a:pt x="1838732" y="0"/>
                  </a:lnTo>
                  <a:lnTo>
                    <a:pt x="1845818" y="0"/>
                  </a:lnTo>
                  <a:lnTo>
                    <a:pt x="1849697" y="0"/>
                  </a:lnTo>
                  <a:lnTo>
                    <a:pt x="1852412" y="0"/>
                  </a:lnTo>
                  <a:lnTo>
                    <a:pt x="1853903" y="0"/>
                  </a:lnTo>
                  <a:lnTo>
                    <a:pt x="1863327" y="0"/>
                  </a:lnTo>
                  <a:lnTo>
                    <a:pt x="1868796" y="0"/>
                  </a:lnTo>
                  <a:lnTo>
                    <a:pt x="1874815" y="0"/>
                  </a:lnTo>
                  <a:lnTo>
                    <a:pt x="1876306" y="0"/>
                  </a:lnTo>
                  <a:lnTo>
                    <a:pt x="1880821" y="0"/>
                  </a:lnTo>
                  <a:lnTo>
                    <a:pt x="1882477" y="0"/>
                  </a:lnTo>
                  <a:lnTo>
                    <a:pt x="1883936" y="0"/>
                  </a:lnTo>
                  <a:lnTo>
                    <a:pt x="1885268" y="0"/>
                  </a:lnTo>
                  <a:lnTo>
                    <a:pt x="1896427" y="0"/>
                  </a:lnTo>
                  <a:lnTo>
                    <a:pt x="1898089" y="0"/>
                  </a:lnTo>
                  <a:lnTo>
                    <a:pt x="1904879" y="0"/>
                  </a:lnTo>
                  <a:lnTo>
                    <a:pt x="1907543" y="0"/>
                  </a:lnTo>
                  <a:lnTo>
                    <a:pt x="1911018" y="0"/>
                  </a:lnTo>
                  <a:lnTo>
                    <a:pt x="1919986" y="0"/>
                  </a:lnTo>
                  <a:lnTo>
                    <a:pt x="1927124" y="0"/>
                  </a:lnTo>
                  <a:lnTo>
                    <a:pt x="1927489" y="0"/>
                  </a:lnTo>
                  <a:lnTo>
                    <a:pt x="1927911" y="0"/>
                  </a:lnTo>
                  <a:lnTo>
                    <a:pt x="1929402" y="0"/>
                  </a:lnTo>
                  <a:lnTo>
                    <a:pt x="1946726" y="0"/>
                  </a:lnTo>
                  <a:lnTo>
                    <a:pt x="1949525" y="0"/>
                  </a:lnTo>
                  <a:lnTo>
                    <a:pt x="1957554" y="0"/>
                  </a:lnTo>
                  <a:lnTo>
                    <a:pt x="1957975" y="0"/>
                  </a:lnTo>
                  <a:lnTo>
                    <a:pt x="1973587" y="0"/>
                  </a:lnTo>
                  <a:lnTo>
                    <a:pt x="1978520" y="0"/>
                  </a:lnTo>
                  <a:lnTo>
                    <a:pt x="1980012" y="0"/>
                  </a:lnTo>
                  <a:lnTo>
                    <a:pt x="1980181" y="0"/>
                  </a:lnTo>
                  <a:lnTo>
                    <a:pt x="1981672" y="0"/>
                  </a:lnTo>
                  <a:lnTo>
                    <a:pt x="2008585" y="0"/>
                  </a:lnTo>
                  <a:lnTo>
                    <a:pt x="2009218" y="0"/>
                  </a:lnTo>
                  <a:lnTo>
                    <a:pt x="2010246" y="0"/>
                  </a:lnTo>
                  <a:lnTo>
                    <a:pt x="2010709" y="0"/>
                  </a:lnTo>
                  <a:lnTo>
                    <a:pt x="2011705" y="0"/>
                  </a:lnTo>
                  <a:lnTo>
                    <a:pt x="2024147" y="0"/>
                  </a:lnTo>
                  <a:lnTo>
                    <a:pt x="2024196" y="0"/>
                  </a:lnTo>
                  <a:lnTo>
                    <a:pt x="2024981" y="0"/>
                  </a:lnTo>
                  <a:lnTo>
                    <a:pt x="2025353" y="0"/>
                  </a:lnTo>
                  <a:lnTo>
                    <a:pt x="2026473" y="0"/>
                  </a:lnTo>
                  <a:lnTo>
                    <a:pt x="2031619" y="0"/>
                  </a:lnTo>
                  <a:lnTo>
                    <a:pt x="2033110" y="0"/>
                  </a:lnTo>
                  <a:lnTo>
                    <a:pt x="2038787" y="0"/>
                  </a:lnTo>
                  <a:lnTo>
                    <a:pt x="2039282" y="0"/>
                  </a:lnTo>
                  <a:lnTo>
                    <a:pt x="2047755" y="0"/>
                  </a:lnTo>
                  <a:lnTo>
                    <a:pt x="2051230" y="0"/>
                  </a:lnTo>
                  <a:lnTo>
                    <a:pt x="2054893" y="0"/>
                  </a:lnTo>
                  <a:lnTo>
                    <a:pt x="2055046" y="0"/>
                  </a:lnTo>
                  <a:lnTo>
                    <a:pt x="2055258" y="0"/>
                  </a:lnTo>
                  <a:lnTo>
                    <a:pt x="2055680" y="0"/>
                  </a:lnTo>
                  <a:lnTo>
                    <a:pt x="2057171" y="0"/>
                  </a:lnTo>
                  <a:lnTo>
                    <a:pt x="2061683" y="0"/>
                  </a:lnTo>
                  <a:lnTo>
                    <a:pt x="2067702" y="0"/>
                  </a:lnTo>
                  <a:lnTo>
                    <a:pt x="2074495" y="0"/>
                  </a:lnTo>
                  <a:lnTo>
                    <a:pt x="2077294" y="0"/>
                  </a:lnTo>
                  <a:lnTo>
                    <a:pt x="2084504" y="0"/>
                  </a:lnTo>
                  <a:lnTo>
                    <a:pt x="2085323" y="0"/>
                  </a:lnTo>
                  <a:lnTo>
                    <a:pt x="2085744" y="0"/>
                  </a:lnTo>
                  <a:lnTo>
                    <a:pt x="2097766" y="0"/>
                  </a:lnTo>
                  <a:lnTo>
                    <a:pt x="2106289" y="0"/>
                  </a:lnTo>
                  <a:lnTo>
                    <a:pt x="2107781" y="0"/>
                  </a:lnTo>
                  <a:lnTo>
                    <a:pt x="2128956" y="0"/>
                  </a:lnTo>
                  <a:lnTo>
                    <a:pt x="2129514" y="0"/>
                  </a:lnTo>
                  <a:lnTo>
                    <a:pt x="2136354" y="0"/>
                  </a:lnTo>
                  <a:lnTo>
                    <a:pt x="2136987" y="0"/>
                  </a:lnTo>
                  <a:lnTo>
                    <a:pt x="2138478" y="0"/>
                  </a:lnTo>
                  <a:lnTo>
                    <a:pt x="2151916" y="0"/>
                  </a:lnTo>
                  <a:lnTo>
                    <a:pt x="2152750" y="0"/>
                  </a:lnTo>
                  <a:lnTo>
                    <a:pt x="2153122" y="0"/>
                  </a:lnTo>
                  <a:lnTo>
                    <a:pt x="2154242" y="0"/>
                  </a:lnTo>
                  <a:lnTo>
                    <a:pt x="2156597" y="0"/>
                  </a:lnTo>
                  <a:lnTo>
                    <a:pt x="2159388" y="0"/>
                  </a:lnTo>
                  <a:lnTo>
                    <a:pt x="2160879" y="0"/>
                  </a:lnTo>
                  <a:lnTo>
                    <a:pt x="2161633" y="0"/>
                  </a:lnTo>
                  <a:lnTo>
                    <a:pt x="2167051" y="0"/>
                  </a:lnTo>
                  <a:lnTo>
                    <a:pt x="2178999" y="0"/>
                  </a:lnTo>
                  <a:lnTo>
                    <a:pt x="2182158" y="0"/>
                  </a:lnTo>
                  <a:lnTo>
                    <a:pt x="2182815" y="0"/>
                  </a:lnTo>
                  <a:lnTo>
                    <a:pt x="2188666" y="0"/>
                  </a:lnTo>
                  <a:lnTo>
                    <a:pt x="2189452" y="0"/>
                  </a:lnTo>
                  <a:lnTo>
                    <a:pt x="2191697" y="0"/>
                  </a:lnTo>
                  <a:lnTo>
                    <a:pt x="2195471" y="0"/>
                  </a:lnTo>
                  <a:lnTo>
                    <a:pt x="2201759" y="0"/>
                  </a:lnTo>
                  <a:lnTo>
                    <a:pt x="2203100" y="0"/>
                  </a:lnTo>
                  <a:lnTo>
                    <a:pt x="2204559" y="0"/>
                  </a:lnTo>
                  <a:lnTo>
                    <a:pt x="2204591" y="0"/>
                  </a:lnTo>
                  <a:lnTo>
                    <a:pt x="2212273" y="0"/>
                  </a:lnTo>
                  <a:lnTo>
                    <a:pt x="2225535" y="0"/>
                  </a:lnTo>
                  <a:lnTo>
                    <a:pt x="2231674" y="0"/>
                  </a:lnTo>
                  <a:lnTo>
                    <a:pt x="2232096" y="0"/>
                  </a:lnTo>
                  <a:lnTo>
                    <a:pt x="2232220" y="0"/>
                  </a:lnTo>
                  <a:lnTo>
                    <a:pt x="2233118" y="0"/>
                  </a:lnTo>
                  <a:lnTo>
                    <a:pt x="2233165" y="0"/>
                  </a:lnTo>
                  <a:lnTo>
                    <a:pt x="2256725" y="0"/>
                  </a:lnTo>
                  <a:lnTo>
                    <a:pt x="2257283" y="0"/>
                  </a:lnTo>
                  <a:lnTo>
                    <a:pt x="2262285" y="0"/>
                  </a:lnTo>
                  <a:lnTo>
                    <a:pt x="2284366" y="0"/>
                  </a:lnTo>
                  <a:lnTo>
                    <a:pt x="2289402" y="0"/>
                  </a:lnTo>
                  <a:lnTo>
                    <a:pt x="2292052" y="0"/>
                  </a:lnTo>
                  <a:lnTo>
                    <a:pt x="2299271" y="0"/>
                  </a:lnTo>
                  <a:lnTo>
                    <a:pt x="2308721" y="0"/>
                  </a:lnTo>
                  <a:lnTo>
                    <a:pt x="2309927" y="0"/>
                  </a:lnTo>
                  <a:lnTo>
                    <a:pt x="2316435" y="0"/>
                  </a:lnTo>
                  <a:lnTo>
                    <a:pt x="2316703" y="0"/>
                  </a:lnTo>
                  <a:lnTo>
                    <a:pt x="2319466" y="0"/>
                  </a:lnTo>
                  <a:lnTo>
                    <a:pt x="2322840" y="0"/>
                  </a:lnTo>
                  <a:lnTo>
                    <a:pt x="2329528" y="0"/>
                  </a:lnTo>
                  <a:lnTo>
                    <a:pt x="2330869" y="0"/>
                  </a:lnTo>
                  <a:lnTo>
                    <a:pt x="2332328" y="0"/>
                  </a:lnTo>
                  <a:lnTo>
                    <a:pt x="2332360" y="0"/>
                  </a:lnTo>
                  <a:lnTo>
                    <a:pt x="2335803" y="0"/>
                  </a:lnTo>
                  <a:lnTo>
                    <a:pt x="2343312" y="0"/>
                  </a:lnTo>
                  <a:lnTo>
                    <a:pt x="2344804" y="0"/>
                  </a:lnTo>
                  <a:lnTo>
                    <a:pt x="2346768" y="0"/>
                  </a:lnTo>
                  <a:lnTo>
                    <a:pt x="2347827" y="0"/>
                  </a:lnTo>
                  <a:lnTo>
                    <a:pt x="2352274" y="0"/>
                  </a:lnTo>
                  <a:lnTo>
                    <a:pt x="2359443" y="0"/>
                  </a:lnTo>
                  <a:lnTo>
                    <a:pt x="2359865" y="0"/>
                  </a:lnTo>
                  <a:lnTo>
                    <a:pt x="2359989" y="0"/>
                  </a:lnTo>
                  <a:lnTo>
                    <a:pt x="2360887" y="0"/>
                  </a:lnTo>
                  <a:lnTo>
                    <a:pt x="2360934" y="0"/>
                  </a:lnTo>
                  <a:lnTo>
                    <a:pt x="2371886" y="0"/>
                  </a:lnTo>
                  <a:lnTo>
                    <a:pt x="2373377" y="0"/>
                  </a:lnTo>
                  <a:lnTo>
                    <a:pt x="2377892" y="0"/>
                  </a:lnTo>
                  <a:cubicBezTo>
                    <a:pt x="2382339" y="0"/>
                    <a:pt x="2382339" y="0"/>
                    <a:pt x="2382339" y="0"/>
                  </a:cubicBezTo>
                  <a:lnTo>
                    <a:pt x="2390054" y="0"/>
                  </a:lnTo>
                  <a:lnTo>
                    <a:pt x="2419821" y="0"/>
                  </a:lnTo>
                  <a:lnTo>
                    <a:pt x="2427040" y="0"/>
                  </a:lnTo>
                  <a:lnTo>
                    <a:pt x="2436490" y="0"/>
                  </a:lnTo>
                  <a:lnTo>
                    <a:pt x="2444472" y="0"/>
                  </a:lnTo>
                  <a:lnTo>
                    <a:pt x="2448678" y="0"/>
                  </a:lnTo>
                  <a:lnTo>
                    <a:pt x="2450171" y="0"/>
                  </a:lnTo>
                  <a:lnTo>
                    <a:pt x="2450609" y="0"/>
                  </a:lnTo>
                  <a:lnTo>
                    <a:pt x="2463572" y="0"/>
                  </a:lnTo>
                  <a:lnTo>
                    <a:pt x="2471081" y="0"/>
                  </a:lnTo>
                  <a:lnTo>
                    <a:pt x="2472573" y="0"/>
                  </a:lnTo>
                  <a:lnTo>
                    <a:pt x="2474537" y="0"/>
                  </a:lnTo>
                  <a:lnTo>
                    <a:pt x="2475596" y="0"/>
                  </a:lnTo>
                  <a:lnTo>
                    <a:pt x="2477252" y="0"/>
                  </a:lnTo>
                  <a:lnTo>
                    <a:pt x="2478712" y="0"/>
                  </a:lnTo>
                  <a:lnTo>
                    <a:pt x="2478743" y="0"/>
                  </a:lnTo>
                  <a:lnTo>
                    <a:pt x="2480043" y="0"/>
                  </a:lnTo>
                  <a:lnTo>
                    <a:pt x="2499655" y="0"/>
                  </a:lnTo>
                  <a:lnTo>
                    <a:pt x="2501146" y="0"/>
                  </a:lnTo>
                  <a:lnTo>
                    <a:pt x="2505661" y="0"/>
                  </a:lnTo>
                  <a:lnTo>
                    <a:pt x="2508776" y="0"/>
                  </a:lnTo>
                  <a:lnTo>
                    <a:pt x="2510108" y="0"/>
                  </a:lnTo>
                  <a:lnTo>
                    <a:pt x="2524178" y="0"/>
                  </a:lnTo>
                  <a:lnTo>
                    <a:pt x="2525248" y="0"/>
                  </a:lnTo>
                  <a:lnTo>
                    <a:pt x="2525669" y="0"/>
                  </a:lnTo>
                  <a:lnTo>
                    <a:pt x="2552329" y="0"/>
                  </a:lnTo>
                  <a:lnTo>
                    <a:pt x="2552751" y="0"/>
                  </a:lnTo>
                  <a:lnTo>
                    <a:pt x="2554242" y="0"/>
                  </a:lnTo>
                  <a:lnTo>
                    <a:pt x="2574787" y="0"/>
                  </a:lnTo>
                  <a:lnTo>
                    <a:pt x="2576279" y="0"/>
                  </a:lnTo>
                  <a:lnTo>
                    <a:pt x="2576447" y="0"/>
                  </a:lnTo>
                  <a:lnTo>
                    <a:pt x="2577940" y="0"/>
                  </a:lnTo>
                  <a:lnTo>
                    <a:pt x="2603360" y="0"/>
                  </a:lnTo>
                  <a:lnTo>
                    <a:pt x="2604852" y="0"/>
                  </a:lnTo>
                  <a:lnTo>
                    <a:pt x="2605021" y="0"/>
                  </a:lnTo>
                  <a:lnTo>
                    <a:pt x="2605484" y="0"/>
                  </a:lnTo>
                  <a:lnTo>
                    <a:pt x="2606481" y="0"/>
                  </a:lnTo>
                  <a:lnTo>
                    <a:pt x="2606512" y="0"/>
                  </a:lnTo>
                  <a:lnTo>
                    <a:pt x="2606976" y="0"/>
                  </a:lnTo>
                  <a:lnTo>
                    <a:pt x="2618923" y="0"/>
                  </a:lnTo>
                  <a:lnTo>
                    <a:pt x="2621248" y="0"/>
                  </a:lnTo>
                  <a:lnTo>
                    <a:pt x="2622740" y="0"/>
                  </a:lnTo>
                  <a:lnTo>
                    <a:pt x="2627885" y="0"/>
                  </a:lnTo>
                  <a:lnTo>
                    <a:pt x="2629377" y="0"/>
                  </a:lnTo>
                  <a:lnTo>
                    <a:pt x="2634058" y="0"/>
                  </a:lnTo>
                  <a:lnTo>
                    <a:pt x="2635549" y="0"/>
                  </a:lnTo>
                  <a:lnTo>
                    <a:pt x="2636545" y="0"/>
                  </a:lnTo>
                  <a:lnTo>
                    <a:pt x="2648987" y="0"/>
                  </a:lnTo>
                  <a:lnTo>
                    <a:pt x="2649821" y="0"/>
                  </a:lnTo>
                  <a:lnTo>
                    <a:pt x="2651313" y="0"/>
                  </a:lnTo>
                  <a:lnTo>
                    <a:pt x="2651947" y="0"/>
                  </a:lnTo>
                  <a:lnTo>
                    <a:pt x="2653017" y="0"/>
                  </a:lnTo>
                  <a:lnTo>
                    <a:pt x="2653438" y="0"/>
                  </a:lnTo>
                  <a:lnTo>
                    <a:pt x="2656459" y="0"/>
                  </a:lnTo>
                  <a:lnTo>
                    <a:pt x="2657950" y="0"/>
                  </a:lnTo>
                  <a:lnTo>
                    <a:pt x="2665460" y="0"/>
                  </a:lnTo>
                  <a:lnTo>
                    <a:pt x="2680098" y="0"/>
                  </a:lnTo>
                  <a:lnTo>
                    <a:pt x="2680520" y="0"/>
                  </a:lnTo>
                  <a:lnTo>
                    <a:pt x="2682011" y="0"/>
                  </a:lnTo>
                  <a:lnTo>
                    <a:pt x="2692542" y="0"/>
                  </a:lnTo>
                  <a:lnTo>
                    <a:pt x="2702556" y="0"/>
                  </a:lnTo>
                  <a:lnTo>
                    <a:pt x="2704048" y="0"/>
                  </a:lnTo>
                  <a:lnTo>
                    <a:pt x="2724289" y="0"/>
                  </a:lnTo>
                  <a:lnTo>
                    <a:pt x="2731129" y="0"/>
                  </a:lnTo>
                  <a:lnTo>
                    <a:pt x="2732621" y="0"/>
                  </a:lnTo>
                  <a:lnTo>
                    <a:pt x="2733253" y="0"/>
                  </a:lnTo>
                  <a:lnTo>
                    <a:pt x="2734745" y="0"/>
                  </a:lnTo>
                  <a:lnTo>
                    <a:pt x="2746692" y="0"/>
                  </a:lnTo>
                  <a:lnTo>
                    <a:pt x="2749017" y="0"/>
                  </a:lnTo>
                  <a:lnTo>
                    <a:pt x="2750509" y="0"/>
                  </a:lnTo>
                  <a:lnTo>
                    <a:pt x="2754354" y="0"/>
                  </a:lnTo>
                  <a:lnTo>
                    <a:pt x="2755654" y="0"/>
                  </a:lnTo>
                  <a:lnTo>
                    <a:pt x="2757146" y="0"/>
                  </a:lnTo>
                  <a:lnTo>
                    <a:pt x="2761827" y="0"/>
                  </a:lnTo>
                  <a:lnTo>
                    <a:pt x="2763318" y="0"/>
                  </a:lnTo>
                  <a:lnTo>
                    <a:pt x="2776756" y="0"/>
                  </a:lnTo>
                  <a:lnTo>
                    <a:pt x="2777590" y="0"/>
                  </a:lnTo>
                  <a:lnTo>
                    <a:pt x="2779082" y="0"/>
                  </a:lnTo>
                  <a:lnTo>
                    <a:pt x="2783442" y="0"/>
                  </a:lnTo>
                  <a:lnTo>
                    <a:pt x="2784228" y="0"/>
                  </a:lnTo>
                  <a:lnTo>
                    <a:pt x="2785719" y="0"/>
                  </a:lnTo>
                  <a:lnTo>
                    <a:pt x="2786473" y="0"/>
                  </a:lnTo>
                  <a:lnTo>
                    <a:pt x="2793229" y="0"/>
                  </a:lnTo>
                  <a:lnTo>
                    <a:pt x="2799367" y="0"/>
                  </a:lnTo>
                  <a:lnTo>
                    <a:pt x="2813506" y="0"/>
                  </a:lnTo>
                  <a:lnTo>
                    <a:pt x="2820311" y="0"/>
                  </a:lnTo>
                  <a:lnTo>
                    <a:pt x="2827893" y="0"/>
                  </a:lnTo>
                  <a:lnTo>
                    <a:pt x="2827940" y="0"/>
                  </a:lnTo>
                  <a:lnTo>
                    <a:pt x="2829431" y="0"/>
                  </a:lnTo>
                  <a:lnTo>
                    <a:pt x="2829978" y="0"/>
                  </a:lnTo>
                  <a:lnTo>
                    <a:pt x="2852058" y="0"/>
                  </a:lnTo>
                  <a:lnTo>
                    <a:pt x="2857060" y="0"/>
                  </a:lnTo>
                  <a:lnTo>
                    <a:pt x="2857958" y="0"/>
                  </a:lnTo>
                  <a:lnTo>
                    <a:pt x="2871601" y="0"/>
                  </a:lnTo>
                  <a:lnTo>
                    <a:pt x="2882123" y="0"/>
                  </a:lnTo>
                  <a:lnTo>
                    <a:pt x="2894046" y="0"/>
                  </a:lnTo>
                  <a:lnTo>
                    <a:pt x="2903496" y="0"/>
                  </a:lnTo>
                  <a:lnTo>
                    <a:pt x="2911211" y="0"/>
                  </a:lnTo>
                  <a:lnTo>
                    <a:pt x="2914242" y="0"/>
                  </a:lnTo>
                  <a:lnTo>
                    <a:pt x="2914461" y="0"/>
                  </a:lnTo>
                  <a:lnTo>
                    <a:pt x="2924111" y="0"/>
                  </a:lnTo>
                  <a:lnTo>
                    <a:pt x="2927136" y="0"/>
                  </a:lnTo>
                  <a:lnTo>
                    <a:pt x="2933561" y="0"/>
                  </a:lnTo>
                  <a:lnTo>
                    <a:pt x="2939580" y="0"/>
                  </a:lnTo>
                  <a:lnTo>
                    <a:pt x="2941275" y="0"/>
                  </a:lnTo>
                  <a:lnTo>
                    <a:pt x="2941543" y="0"/>
                  </a:lnTo>
                  <a:lnTo>
                    <a:pt x="2945586" y="0"/>
                  </a:lnTo>
                  <a:lnTo>
                    <a:pt x="2950032" y="0"/>
                  </a:lnTo>
                  <a:lnTo>
                    <a:pt x="2955662" y="0"/>
                  </a:lnTo>
                  <a:lnTo>
                    <a:pt x="2955709" y="0"/>
                  </a:lnTo>
                  <a:lnTo>
                    <a:pt x="2957200" y="0"/>
                  </a:lnTo>
                  <a:lnTo>
                    <a:pt x="2957747" y="0"/>
                  </a:lnTo>
                  <a:lnTo>
                    <a:pt x="2968152" y="0"/>
                  </a:lnTo>
                  <a:lnTo>
                    <a:pt x="2969644" y="0"/>
                  </a:lnTo>
                  <a:lnTo>
                    <a:pt x="2972667" y="0"/>
                  </a:lnTo>
                  <a:lnTo>
                    <a:pt x="2977114" y="0"/>
                  </a:lnTo>
                  <a:lnTo>
                    <a:pt x="2984829" y="0"/>
                  </a:lnTo>
                  <a:lnTo>
                    <a:pt x="2985727" y="0"/>
                  </a:lnTo>
                  <a:lnTo>
                    <a:pt x="2999370" y="0"/>
                  </a:lnTo>
                  <a:lnTo>
                    <a:pt x="3021815" y="0"/>
                  </a:lnTo>
                  <a:lnTo>
                    <a:pt x="3031265" y="0"/>
                  </a:lnTo>
                  <a:lnTo>
                    <a:pt x="3042230" y="0"/>
                  </a:lnTo>
                  <a:lnTo>
                    <a:pt x="3044946" y="0"/>
                  </a:lnTo>
                  <a:lnTo>
                    <a:pt x="3051880" y="0"/>
                  </a:lnTo>
                  <a:lnTo>
                    <a:pt x="3061330" y="0"/>
                  </a:lnTo>
                  <a:lnTo>
                    <a:pt x="3067349" y="0"/>
                  </a:lnTo>
                  <a:lnTo>
                    <a:pt x="3069312" y="0"/>
                  </a:lnTo>
                  <a:lnTo>
                    <a:pt x="3073355" y="0"/>
                  </a:lnTo>
                  <a:lnTo>
                    <a:pt x="3073518" y="0"/>
                  </a:lnTo>
                  <a:lnTo>
                    <a:pt x="3075011" y="0"/>
                  </a:lnTo>
                  <a:lnTo>
                    <a:pt x="3077801" y="0"/>
                  </a:lnTo>
                  <a:lnTo>
                    <a:pt x="3095921" y="0"/>
                  </a:lnTo>
                  <a:lnTo>
                    <a:pt x="3097413" y="0"/>
                  </a:lnTo>
                  <a:lnTo>
                    <a:pt x="3100436" y="0"/>
                  </a:lnTo>
                  <a:lnTo>
                    <a:pt x="3103552" y="0"/>
                  </a:lnTo>
                  <a:lnTo>
                    <a:pt x="3104883" y="0"/>
                  </a:lnTo>
                  <a:lnTo>
                    <a:pt x="3120023" y="0"/>
                  </a:lnTo>
                  <a:lnTo>
                    <a:pt x="3120445" y="0"/>
                  </a:lnTo>
                  <a:lnTo>
                    <a:pt x="3149018" y="0"/>
                  </a:lnTo>
                  <a:lnTo>
                    <a:pt x="3150088" y="0"/>
                  </a:lnTo>
                  <a:lnTo>
                    <a:pt x="3150509" y="0"/>
                  </a:lnTo>
                  <a:lnTo>
                    <a:pt x="3171054" y="0"/>
                  </a:lnTo>
                  <a:lnTo>
                    <a:pt x="3172715" y="0"/>
                  </a:lnTo>
                  <a:lnTo>
                    <a:pt x="3199627" y="0"/>
                  </a:lnTo>
                  <a:lnTo>
                    <a:pt x="3201119" y="0"/>
                  </a:lnTo>
                  <a:lnTo>
                    <a:pt x="3201287" y="0"/>
                  </a:lnTo>
                  <a:lnTo>
                    <a:pt x="3201751" y="0"/>
                  </a:lnTo>
                  <a:lnTo>
                    <a:pt x="3202780" y="0"/>
                  </a:lnTo>
                  <a:lnTo>
                    <a:pt x="3217515" y="0"/>
                  </a:lnTo>
                  <a:lnTo>
                    <a:pt x="3224152" y="0"/>
                  </a:lnTo>
                  <a:lnTo>
                    <a:pt x="3230324" y="0"/>
                  </a:lnTo>
                  <a:lnTo>
                    <a:pt x="3231321" y="0"/>
                  </a:lnTo>
                  <a:lnTo>
                    <a:pt x="3231816" y="0"/>
                  </a:lnTo>
                  <a:lnTo>
                    <a:pt x="3243763" y="0"/>
                  </a:lnTo>
                  <a:lnTo>
                    <a:pt x="3246088" y="0"/>
                  </a:lnTo>
                  <a:lnTo>
                    <a:pt x="3247580" y="0"/>
                  </a:lnTo>
                  <a:lnTo>
                    <a:pt x="3247792" y="0"/>
                  </a:lnTo>
                  <a:lnTo>
                    <a:pt x="3248214" y="0"/>
                  </a:lnTo>
                  <a:lnTo>
                    <a:pt x="3252725" y="0"/>
                  </a:lnTo>
                  <a:lnTo>
                    <a:pt x="3254217" y="0"/>
                  </a:lnTo>
                  <a:lnTo>
                    <a:pt x="3260235" y="0"/>
                  </a:lnTo>
                  <a:lnTo>
                    <a:pt x="3276787" y="0"/>
                  </a:lnTo>
                  <a:lnTo>
                    <a:pt x="3277857" y="0"/>
                  </a:lnTo>
                  <a:lnTo>
                    <a:pt x="3278278" y="0"/>
                  </a:lnTo>
                  <a:lnTo>
                    <a:pt x="3290300" y="0"/>
                  </a:lnTo>
                  <a:lnTo>
                    <a:pt x="3298823" y="0"/>
                  </a:lnTo>
                  <a:lnTo>
                    <a:pt x="3327396" y="0"/>
                  </a:lnTo>
                  <a:lnTo>
                    <a:pt x="3328888" y="0"/>
                  </a:lnTo>
                  <a:lnTo>
                    <a:pt x="3329520" y="0"/>
                  </a:lnTo>
                  <a:lnTo>
                    <a:pt x="3345284" y="0"/>
                  </a:lnTo>
                  <a:lnTo>
                    <a:pt x="3349129" y="0"/>
                  </a:lnTo>
                  <a:lnTo>
                    <a:pt x="3351921" y="0"/>
                  </a:lnTo>
                  <a:lnTo>
                    <a:pt x="3358093" y="0"/>
                  </a:lnTo>
                  <a:lnTo>
                    <a:pt x="3359585" y="0"/>
                  </a:lnTo>
                  <a:lnTo>
                    <a:pt x="3371532" y="0"/>
                  </a:lnTo>
                  <a:lnTo>
                    <a:pt x="3373857" y="0"/>
                  </a:lnTo>
                  <a:lnTo>
                    <a:pt x="3375349" y="0"/>
                  </a:lnTo>
                  <a:lnTo>
                    <a:pt x="3380494" y="0"/>
                  </a:lnTo>
                  <a:lnTo>
                    <a:pt x="3381986" y="0"/>
                  </a:lnTo>
                  <a:lnTo>
                    <a:pt x="3388004" y="0"/>
                  </a:lnTo>
                  <a:lnTo>
                    <a:pt x="3408282" y="0"/>
                  </a:lnTo>
                  <a:lnTo>
                    <a:pt x="3418069" y="0"/>
                  </a:lnTo>
                  <a:lnTo>
                    <a:pt x="3424207" y="0"/>
                  </a:lnTo>
                  <a:lnTo>
                    <a:pt x="3424753" y="0"/>
                  </a:lnTo>
                  <a:lnTo>
                    <a:pt x="3452733" y="0"/>
                  </a:lnTo>
                  <a:lnTo>
                    <a:pt x="3454818" y="0"/>
                  </a:lnTo>
                  <a:lnTo>
                    <a:pt x="3476898" y="0"/>
                  </a:lnTo>
                  <a:lnTo>
                    <a:pt x="3496441" y="0"/>
                  </a:lnTo>
                  <a:lnTo>
                    <a:pt x="3509236" y="0"/>
                  </a:lnTo>
                  <a:lnTo>
                    <a:pt x="3518886" y="0"/>
                  </a:lnTo>
                  <a:lnTo>
                    <a:pt x="3528336" y="0"/>
                  </a:lnTo>
                  <a:lnTo>
                    <a:pt x="3536051" y="0"/>
                  </a:lnTo>
                  <a:lnTo>
                    <a:pt x="3539301" y="0"/>
                  </a:lnTo>
                  <a:lnTo>
                    <a:pt x="3540361" y="0"/>
                  </a:lnTo>
                  <a:lnTo>
                    <a:pt x="3544807" y="0"/>
                  </a:lnTo>
                  <a:lnTo>
                    <a:pt x="3551976" y="0"/>
                  </a:lnTo>
                  <a:lnTo>
                    <a:pt x="3552522" y="0"/>
                  </a:lnTo>
                  <a:lnTo>
                    <a:pt x="3564420" y="0"/>
                  </a:lnTo>
                  <a:lnTo>
                    <a:pt x="3570426" y="0"/>
                  </a:lnTo>
                  <a:cubicBezTo>
                    <a:pt x="3574872" y="0"/>
                    <a:pt x="3574872" y="0"/>
                    <a:pt x="3574872" y="0"/>
                  </a:cubicBezTo>
                  <a:lnTo>
                    <a:pt x="3580502" y="0"/>
                  </a:lnTo>
                  <a:lnTo>
                    <a:pt x="3582587" y="0"/>
                  </a:lnTo>
                  <a:lnTo>
                    <a:pt x="3624210" y="0"/>
                  </a:lnTo>
                  <a:lnTo>
                    <a:pt x="3637005" y="0"/>
                  </a:lnTo>
                  <a:lnTo>
                    <a:pt x="3646655" y="0"/>
                  </a:lnTo>
                  <a:lnTo>
                    <a:pt x="3656105" y="0"/>
                  </a:lnTo>
                  <a:lnTo>
                    <a:pt x="3667070" y="0"/>
                  </a:lnTo>
                  <a:lnTo>
                    <a:pt x="3668130" y="0"/>
                  </a:lnTo>
                  <a:lnTo>
                    <a:pt x="3669786" y="0"/>
                  </a:lnTo>
                  <a:lnTo>
                    <a:pt x="3672576" y="0"/>
                  </a:lnTo>
                  <a:lnTo>
                    <a:pt x="3692189" y="0"/>
                  </a:lnTo>
                  <a:lnTo>
                    <a:pt x="3698195" y="0"/>
                  </a:lnTo>
                  <a:lnTo>
                    <a:pt x="3702641" y="0"/>
                  </a:lnTo>
                  <a:lnTo>
                    <a:pt x="3744863" y="0"/>
                  </a:lnTo>
                  <a:lnTo>
                    <a:pt x="3745285" y="0"/>
                  </a:lnTo>
                  <a:lnTo>
                    <a:pt x="3795894" y="0"/>
                  </a:lnTo>
                  <a:lnTo>
                    <a:pt x="3797555" y="0"/>
                  </a:lnTo>
                  <a:lnTo>
                    <a:pt x="3826591" y="0"/>
                  </a:lnTo>
                  <a:lnTo>
                    <a:pt x="3842355" y="0"/>
                  </a:lnTo>
                  <a:lnTo>
                    <a:pt x="3848992" y="0"/>
                  </a:lnTo>
                  <a:lnTo>
                    <a:pt x="3872632" y="0"/>
                  </a:lnTo>
                  <a:lnTo>
                    <a:pt x="3873054" y="0"/>
                  </a:lnTo>
                  <a:lnTo>
                    <a:pt x="3885075" y="0"/>
                  </a:lnTo>
                  <a:lnTo>
                    <a:pt x="3923663" y="0"/>
                  </a:lnTo>
                  <a:lnTo>
                    <a:pt x="3954360" y="0"/>
                  </a:lnTo>
                  <a:lnTo>
                    <a:pt x="3970124" y="0"/>
                  </a:lnTo>
                  <a:lnTo>
                    <a:pt x="3976761" y="0"/>
                  </a:lnTo>
                  <a:lnTo>
                    <a:pt x="4012844" y="0"/>
                  </a:lnTo>
                  <a:lnTo>
                    <a:pt x="4049593" y="0"/>
                  </a:lnTo>
                  <a:cubicBezTo>
                    <a:pt x="4169647" y="0"/>
                    <a:pt x="4169647" y="0"/>
                    <a:pt x="4169647" y="0"/>
                  </a:cubicBezTo>
                  <a:lnTo>
                    <a:pt x="4177362" y="0"/>
                  </a:lnTo>
                  <a:cubicBezTo>
                    <a:pt x="4297416" y="0"/>
                    <a:pt x="4297416" y="0"/>
                    <a:pt x="4297416" y="0"/>
                  </a:cubicBezTo>
                  <a:cubicBezTo>
                    <a:pt x="4327758" y="0"/>
                    <a:pt x="4364168" y="21251"/>
                    <a:pt x="4379339" y="47054"/>
                  </a:cubicBezTo>
                  <a:cubicBezTo>
                    <a:pt x="4591731" y="415146"/>
                    <a:pt x="4591731" y="415146"/>
                    <a:pt x="4591731" y="415146"/>
                  </a:cubicBezTo>
                  <a:cubicBezTo>
                    <a:pt x="4606902" y="440951"/>
                    <a:pt x="4606902" y="483452"/>
                    <a:pt x="4591731" y="509257"/>
                  </a:cubicBezTo>
                  <a:cubicBezTo>
                    <a:pt x="4379339" y="877348"/>
                    <a:pt x="4379339" y="877348"/>
                    <a:pt x="4379339" y="877348"/>
                  </a:cubicBezTo>
                  <a:cubicBezTo>
                    <a:pt x="4364168" y="903151"/>
                    <a:pt x="4327758" y="924402"/>
                    <a:pt x="4297416" y="924402"/>
                  </a:cubicBezTo>
                  <a:lnTo>
                    <a:pt x="4169647" y="924402"/>
                  </a:lnTo>
                  <a:lnTo>
                    <a:pt x="3976761" y="924402"/>
                  </a:lnTo>
                  <a:lnTo>
                    <a:pt x="3872632" y="924402"/>
                  </a:lnTo>
                  <a:lnTo>
                    <a:pt x="3848992" y="924402"/>
                  </a:lnTo>
                  <a:lnTo>
                    <a:pt x="3744863" y="924402"/>
                  </a:lnTo>
                  <a:lnTo>
                    <a:pt x="3702641" y="924402"/>
                  </a:lnTo>
                  <a:lnTo>
                    <a:pt x="3672576" y="924402"/>
                  </a:lnTo>
                  <a:lnTo>
                    <a:pt x="3656105" y="924402"/>
                  </a:lnTo>
                  <a:lnTo>
                    <a:pt x="3574872" y="924402"/>
                  </a:lnTo>
                  <a:lnTo>
                    <a:pt x="3551976" y="924402"/>
                  </a:lnTo>
                  <a:lnTo>
                    <a:pt x="3544807" y="924402"/>
                  </a:lnTo>
                  <a:lnTo>
                    <a:pt x="3528336" y="924402"/>
                  </a:lnTo>
                  <a:lnTo>
                    <a:pt x="3424207" y="924402"/>
                  </a:lnTo>
                  <a:lnTo>
                    <a:pt x="3381986" y="924402"/>
                  </a:lnTo>
                  <a:lnTo>
                    <a:pt x="3380494" y="924402"/>
                  </a:lnTo>
                  <a:lnTo>
                    <a:pt x="3351921" y="924402"/>
                  </a:lnTo>
                  <a:lnTo>
                    <a:pt x="3277857" y="924402"/>
                  </a:lnTo>
                  <a:lnTo>
                    <a:pt x="3254217" y="924402"/>
                  </a:lnTo>
                  <a:lnTo>
                    <a:pt x="3252725" y="924402"/>
                  </a:lnTo>
                  <a:lnTo>
                    <a:pt x="3247792" y="924402"/>
                  </a:lnTo>
                  <a:lnTo>
                    <a:pt x="3231321" y="924402"/>
                  </a:lnTo>
                  <a:lnTo>
                    <a:pt x="3224152" y="924402"/>
                  </a:lnTo>
                  <a:lnTo>
                    <a:pt x="3150088" y="924402"/>
                  </a:lnTo>
                  <a:lnTo>
                    <a:pt x="3120023" y="924402"/>
                  </a:lnTo>
                  <a:lnTo>
                    <a:pt x="3104883" y="924402"/>
                  </a:lnTo>
                  <a:lnTo>
                    <a:pt x="3103552" y="924402"/>
                  </a:lnTo>
                  <a:lnTo>
                    <a:pt x="3077801" y="924402"/>
                  </a:lnTo>
                  <a:lnTo>
                    <a:pt x="3061330" y="924402"/>
                  </a:lnTo>
                  <a:lnTo>
                    <a:pt x="3031265" y="924402"/>
                  </a:lnTo>
                  <a:lnTo>
                    <a:pt x="2977114" y="924402"/>
                  </a:lnTo>
                  <a:lnTo>
                    <a:pt x="2957200" y="924402"/>
                  </a:lnTo>
                  <a:lnTo>
                    <a:pt x="2955709" y="924402"/>
                  </a:lnTo>
                  <a:lnTo>
                    <a:pt x="2950032" y="924402"/>
                  </a:lnTo>
                  <a:lnTo>
                    <a:pt x="2933561" y="924402"/>
                  </a:lnTo>
                  <a:lnTo>
                    <a:pt x="2927136" y="924402"/>
                  </a:lnTo>
                  <a:lnTo>
                    <a:pt x="2903496" y="924402"/>
                  </a:lnTo>
                  <a:lnTo>
                    <a:pt x="2829431" y="924402"/>
                  </a:lnTo>
                  <a:lnTo>
                    <a:pt x="2827940" y="924402"/>
                  </a:lnTo>
                  <a:lnTo>
                    <a:pt x="2799367" y="924402"/>
                  </a:lnTo>
                  <a:lnTo>
                    <a:pt x="2785719" y="924402"/>
                  </a:lnTo>
                  <a:lnTo>
                    <a:pt x="2784228" y="924402"/>
                  </a:lnTo>
                  <a:lnTo>
                    <a:pt x="2757146" y="924402"/>
                  </a:lnTo>
                  <a:lnTo>
                    <a:pt x="2755654" y="924402"/>
                  </a:lnTo>
                  <a:lnTo>
                    <a:pt x="2680098" y="924402"/>
                  </a:lnTo>
                  <a:lnTo>
                    <a:pt x="2657950" y="924402"/>
                  </a:lnTo>
                  <a:lnTo>
                    <a:pt x="2656459" y="924402"/>
                  </a:lnTo>
                  <a:lnTo>
                    <a:pt x="2653017" y="924402"/>
                  </a:lnTo>
                  <a:lnTo>
                    <a:pt x="2636545" y="924402"/>
                  </a:lnTo>
                  <a:lnTo>
                    <a:pt x="2629377" y="924402"/>
                  </a:lnTo>
                  <a:lnTo>
                    <a:pt x="2627885" y="924402"/>
                  </a:lnTo>
                  <a:lnTo>
                    <a:pt x="2606481" y="924402"/>
                  </a:lnTo>
                  <a:lnTo>
                    <a:pt x="2552329" y="924402"/>
                  </a:lnTo>
                  <a:lnTo>
                    <a:pt x="2525248" y="924402"/>
                  </a:lnTo>
                  <a:lnTo>
                    <a:pt x="2510108" y="924402"/>
                  </a:lnTo>
                  <a:lnTo>
                    <a:pt x="2508776" y="924402"/>
                  </a:lnTo>
                  <a:lnTo>
                    <a:pt x="2480043" y="924402"/>
                  </a:lnTo>
                  <a:lnTo>
                    <a:pt x="2478712" y="924402"/>
                  </a:lnTo>
                  <a:lnTo>
                    <a:pt x="2463572" y="924402"/>
                  </a:lnTo>
                  <a:lnTo>
                    <a:pt x="2436490" y="924402"/>
                  </a:lnTo>
                  <a:lnTo>
                    <a:pt x="2382339" y="924402"/>
                  </a:lnTo>
                  <a:lnTo>
                    <a:pt x="2360934" y="924402"/>
                  </a:lnTo>
                  <a:lnTo>
                    <a:pt x="2359443" y="924402"/>
                  </a:lnTo>
                  <a:lnTo>
                    <a:pt x="2352274" y="924402"/>
                  </a:lnTo>
                  <a:lnTo>
                    <a:pt x="2335803" y="924402"/>
                  </a:lnTo>
                  <a:lnTo>
                    <a:pt x="2332360" y="924402"/>
                  </a:lnTo>
                  <a:lnTo>
                    <a:pt x="2332328" y="924402"/>
                  </a:lnTo>
                  <a:lnTo>
                    <a:pt x="2330869" y="924402"/>
                  </a:lnTo>
                  <a:lnTo>
                    <a:pt x="2308721" y="924402"/>
                  </a:lnTo>
                  <a:lnTo>
                    <a:pt x="2233165" y="924402"/>
                  </a:lnTo>
                  <a:lnTo>
                    <a:pt x="2231674" y="924402"/>
                  </a:lnTo>
                  <a:lnTo>
                    <a:pt x="2204591" y="924402"/>
                  </a:lnTo>
                  <a:lnTo>
                    <a:pt x="2204559" y="924402"/>
                  </a:lnTo>
                  <a:lnTo>
                    <a:pt x="2203100" y="924402"/>
                  </a:lnTo>
                  <a:lnTo>
                    <a:pt x="2189452" y="924402"/>
                  </a:lnTo>
                  <a:lnTo>
                    <a:pt x="2160879" y="924402"/>
                  </a:lnTo>
                  <a:lnTo>
                    <a:pt x="2159388" y="924402"/>
                  </a:lnTo>
                  <a:lnTo>
                    <a:pt x="2085323" y="924402"/>
                  </a:lnTo>
                  <a:lnTo>
                    <a:pt x="2077294" y="924402"/>
                  </a:lnTo>
                  <a:lnTo>
                    <a:pt x="2061683" y="924402"/>
                  </a:lnTo>
                  <a:lnTo>
                    <a:pt x="2055258" y="924402"/>
                  </a:lnTo>
                  <a:lnTo>
                    <a:pt x="2038787" y="924402"/>
                  </a:lnTo>
                  <a:lnTo>
                    <a:pt x="2033110" y="924402"/>
                  </a:lnTo>
                  <a:lnTo>
                    <a:pt x="2031619" y="924402"/>
                  </a:lnTo>
                  <a:lnTo>
                    <a:pt x="2011705" y="924402"/>
                  </a:lnTo>
                  <a:lnTo>
                    <a:pt x="1957554" y="924402"/>
                  </a:lnTo>
                  <a:lnTo>
                    <a:pt x="1949525" y="924402"/>
                  </a:lnTo>
                  <a:lnTo>
                    <a:pt x="1927489" y="924402"/>
                  </a:lnTo>
                  <a:lnTo>
                    <a:pt x="1911018" y="924402"/>
                  </a:lnTo>
                  <a:lnTo>
                    <a:pt x="1907543" y="924402"/>
                  </a:lnTo>
                  <a:lnTo>
                    <a:pt x="1885268" y="924402"/>
                  </a:lnTo>
                  <a:lnTo>
                    <a:pt x="1883936" y="924402"/>
                  </a:lnTo>
                  <a:lnTo>
                    <a:pt x="1868796" y="924402"/>
                  </a:lnTo>
                  <a:lnTo>
                    <a:pt x="1838732" y="924402"/>
                  </a:lnTo>
                  <a:lnTo>
                    <a:pt x="1779774" y="924402"/>
                  </a:lnTo>
                  <a:lnTo>
                    <a:pt x="1764668" y="924402"/>
                  </a:lnTo>
                  <a:lnTo>
                    <a:pt x="1757499" y="924402"/>
                  </a:lnTo>
                  <a:lnTo>
                    <a:pt x="1741027" y="924402"/>
                  </a:lnTo>
                  <a:lnTo>
                    <a:pt x="1737552" y="924402"/>
                  </a:lnTo>
                  <a:lnTo>
                    <a:pt x="1736094" y="924402"/>
                  </a:lnTo>
                  <a:lnTo>
                    <a:pt x="1734603" y="924402"/>
                  </a:lnTo>
                  <a:lnTo>
                    <a:pt x="1710963" y="924402"/>
                  </a:lnTo>
                  <a:lnTo>
                    <a:pt x="1707488" y="924402"/>
                  </a:lnTo>
                  <a:lnTo>
                    <a:pt x="1652509" y="924402"/>
                  </a:lnTo>
                  <a:lnTo>
                    <a:pt x="1636899" y="924402"/>
                  </a:lnTo>
                  <a:lnTo>
                    <a:pt x="1609783" y="924402"/>
                  </a:lnTo>
                  <a:lnTo>
                    <a:pt x="1608325" y="924402"/>
                  </a:lnTo>
                  <a:lnTo>
                    <a:pt x="1606834" y="924402"/>
                  </a:lnTo>
                  <a:lnTo>
                    <a:pt x="1579719" y="924402"/>
                  </a:lnTo>
                  <a:lnTo>
                    <a:pt x="1564612" y="924402"/>
                  </a:lnTo>
                  <a:lnTo>
                    <a:pt x="1524740" y="924402"/>
                  </a:lnTo>
                  <a:lnTo>
                    <a:pt x="1482518" y="924402"/>
                  </a:lnTo>
                  <a:lnTo>
                    <a:pt x="1460483" y="924402"/>
                  </a:lnTo>
                  <a:lnTo>
                    <a:pt x="1452454" y="924402"/>
                  </a:lnTo>
                  <a:lnTo>
                    <a:pt x="1444011" y="924402"/>
                  </a:lnTo>
                  <a:lnTo>
                    <a:pt x="1436843" y="924402"/>
                  </a:lnTo>
                  <a:lnTo>
                    <a:pt x="1413947" y="924402"/>
                  </a:lnTo>
                  <a:lnTo>
                    <a:pt x="1354749" y="924402"/>
                  </a:lnTo>
                  <a:lnTo>
                    <a:pt x="1332714" y="924402"/>
                  </a:lnTo>
                  <a:lnTo>
                    <a:pt x="1324685" y="924402"/>
                  </a:lnTo>
                  <a:lnTo>
                    <a:pt x="1316242" y="924402"/>
                  </a:lnTo>
                  <a:lnTo>
                    <a:pt x="1312767" y="924402"/>
                  </a:lnTo>
                  <a:lnTo>
                    <a:pt x="1286178" y="924402"/>
                  </a:lnTo>
                  <a:lnTo>
                    <a:pt x="1282703" y="924402"/>
                  </a:lnTo>
                  <a:lnTo>
                    <a:pt x="1243956" y="924402"/>
                  </a:lnTo>
                  <a:lnTo>
                    <a:pt x="1184998" y="924402"/>
                  </a:lnTo>
                  <a:lnTo>
                    <a:pt x="1154934" y="924402"/>
                  </a:lnTo>
                  <a:lnTo>
                    <a:pt x="1139828" y="924402"/>
                  </a:lnTo>
                  <a:lnTo>
                    <a:pt x="1116187" y="924402"/>
                  </a:lnTo>
                  <a:lnTo>
                    <a:pt x="1112712" y="924402"/>
                  </a:lnTo>
                  <a:lnTo>
                    <a:pt x="1057734" y="924402"/>
                  </a:lnTo>
                  <a:lnTo>
                    <a:pt x="1027669" y="924402"/>
                  </a:lnTo>
                  <a:lnTo>
                    <a:pt x="1012059" y="924402"/>
                  </a:lnTo>
                  <a:lnTo>
                    <a:pt x="984943" y="924402"/>
                  </a:lnTo>
                  <a:lnTo>
                    <a:pt x="929965" y="924402"/>
                  </a:lnTo>
                  <a:lnTo>
                    <a:pt x="899900" y="924402"/>
                  </a:lnTo>
                  <a:lnTo>
                    <a:pt x="857678" y="924402"/>
                  </a:lnTo>
                  <a:lnTo>
                    <a:pt x="819171" y="924402"/>
                  </a:lnTo>
                  <a:lnTo>
                    <a:pt x="729909" y="924402"/>
                  </a:lnTo>
                  <a:lnTo>
                    <a:pt x="691402" y="924402"/>
                  </a:lnTo>
                  <a:lnTo>
                    <a:pt x="687927" y="924402"/>
                  </a:lnTo>
                  <a:lnTo>
                    <a:pt x="560158" y="924402"/>
                  </a:lnTo>
                  <a:lnTo>
                    <a:pt x="432894" y="924402"/>
                  </a:lnTo>
                  <a:lnTo>
                    <a:pt x="305125" y="924402"/>
                  </a:lnTo>
                  <a:cubicBezTo>
                    <a:pt x="275541" y="924402"/>
                    <a:pt x="238373" y="903151"/>
                    <a:pt x="223202" y="877348"/>
                  </a:cubicBezTo>
                  <a:cubicBezTo>
                    <a:pt x="10809" y="509257"/>
                    <a:pt x="10809" y="509257"/>
                    <a:pt x="10809" y="509257"/>
                  </a:cubicBezTo>
                  <a:cubicBezTo>
                    <a:pt x="-3603" y="483452"/>
                    <a:pt x="-3603" y="440951"/>
                    <a:pt x="10809" y="415146"/>
                  </a:cubicBezTo>
                  <a:cubicBezTo>
                    <a:pt x="223202" y="47054"/>
                    <a:pt x="223202" y="47054"/>
                    <a:pt x="223202" y="47054"/>
                  </a:cubicBezTo>
                  <a:cubicBezTo>
                    <a:pt x="238373" y="21251"/>
                    <a:pt x="275541" y="0"/>
                    <a:pt x="30512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43" name="标题 1"/>
          <p:cNvSpPr txBox="1">
            <a:spLocks/>
          </p:cNvSpPr>
          <p:nvPr/>
        </p:nvSpPr>
        <p:spPr>
          <a:xfrm>
            <a:off x="2003094" y="300024"/>
            <a:ext cx="7095588" cy="795095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目标总结</a:t>
            </a:r>
            <a:endParaRPr lang="zh-CN" altLang="en-US" sz="2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356071" y="284685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32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7946374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8" grpId="0" animBg="1"/>
      <p:bldP spid="39" grpId="0" animBg="1"/>
      <p:bldP spid="43" grpId="0"/>
      <p:bldP spid="4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2"/>
          <p:cNvSpPr/>
          <p:nvPr/>
        </p:nvSpPr>
        <p:spPr>
          <a:xfrm>
            <a:off x="3247798" y="3518272"/>
            <a:ext cx="3168352" cy="233278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990600" ty="-914400" sx="49000" sy="49000" flip="none" algn="tl"/>
          </a:blipFill>
          <a:ln w="57150"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6" name="矩形 6"/>
          <p:cNvSpPr>
            <a:spLocks noChangeArrowheads="1"/>
          </p:cNvSpPr>
          <p:nvPr/>
        </p:nvSpPr>
        <p:spPr bwMode="auto">
          <a:xfrm>
            <a:off x="-9087" y="478708"/>
            <a:ext cx="3256885" cy="21886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7" name="矩形 7"/>
          <p:cNvSpPr>
            <a:spLocks noChangeArrowheads="1"/>
          </p:cNvSpPr>
          <p:nvPr/>
        </p:nvSpPr>
        <p:spPr bwMode="auto">
          <a:xfrm>
            <a:off x="2970322" y="478708"/>
            <a:ext cx="4590232" cy="21886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8" name="矩形 8"/>
          <p:cNvSpPr>
            <a:spLocks noChangeArrowheads="1"/>
          </p:cNvSpPr>
          <p:nvPr/>
        </p:nvSpPr>
        <p:spPr bwMode="auto">
          <a:xfrm>
            <a:off x="6352253" y="477280"/>
            <a:ext cx="3299888" cy="22013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9" name="矩形 9"/>
          <p:cNvSpPr>
            <a:spLocks noChangeArrowheads="1"/>
          </p:cNvSpPr>
          <p:nvPr/>
        </p:nvSpPr>
        <p:spPr bwMode="auto">
          <a:xfrm>
            <a:off x="9582587" y="477280"/>
            <a:ext cx="2623927" cy="22013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895445" y="142664"/>
            <a:ext cx="3840912" cy="808757"/>
            <a:chOff x="903371" y="249943"/>
            <a:chExt cx="2831223" cy="679699"/>
          </a:xfrm>
        </p:grpSpPr>
        <p:sp>
          <p:nvSpPr>
            <p:cNvPr id="41" name="任意多边形 40"/>
            <p:cNvSpPr>
              <a:spLocks/>
            </p:cNvSpPr>
            <p:nvPr/>
          </p:nvSpPr>
          <p:spPr bwMode="auto">
            <a:xfrm>
              <a:off x="903371" y="249943"/>
              <a:ext cx="2831223" cy="679699"/>
            </a:xfrm>
            <a:custGeom>
              <a:avLst/>
              <a:gdLst>
                <a:gd name="connsiteX0" fmla="*/ 352810 w 4452260"/>
                <a:gd name="connsiteY0" fmla="*/ 0 h 1068867"/>
                <a:gd name="connsiteX1" fmla="*/ 636768 w 4452260"/>
                <a:gd name="connsiteY1" fmla="*/ 0 h 1068867"/>
                <a:gd name="connsiteX2" fmla="*/ 647700 w 4452260"/>
                <a:gd name="connsiteY2" fmla="*/ 0 h 1068867"/>
                <a:gd name="connsiteX3" fmla="*/ 724065 w 4452260"/>
                <a:gd name="connsiteY3" fmla="*/ 0 h 1068867"/>
                <a:gd name="connsiteX4" fmla="*/ 782584 w 4452260"/>
                <a:gd name="connsiteY4" fmla="*/ 0 h 1068867"/>
                <a:gd name="connsiteX5" fmla="*/ 799455 w 4452260"/>
                <a:gd name="connsiteY5" fmla="*/ 0 h 1068867"/>
                <a:gd name="connsiteX6" fmla="*/ 809825 w 4452260"/>
                <a:gd name="connsiteY6" fmla="*/ 0 h 1068867"/>
                <a:gd name="connsiteX7" fmla="*/ 818078 w 4452260"/>
                <a:gd name="connsiteY7" fmla="*/ 0 h 1068867"/>
                <a:gd name="connsiteX8" fmla="*/ 843980 w 4452260"/>
                <a:gd name="connsiteY8" fmla="*/ 0 h 1068867"/>
                <a:gd name="connsiteX9" fmla="*/ 931658 w 4452260"/>
                <a:gd name="connsiteY9" fmla="*/ 0 h 1068867"/>
                <a:gd name="connsiteX10" fmla="*/ 961580 w 4452260"/>
                <a:gd name="connsiteY10" fmla="*/ 0 h 1068867"/>
                <a:gd name="connsiteX11" fmla="*/ 1000055 w 4452260"/>
                <a:gd name="connsiteY11" fmla="*/ 0 h 1068867"/>
                <a:gd name="connsiteX12" fmla="*/ 1040537 w 4452260"/>
                <a:gd name="connsiteY12" fmla="*/ 0 h 1068867"/>
                <a:gd name="connsiteX13" fmla="*/ 1051453 w 4452260"/>
                <a:gd name="connsiteY13" fmla="*/ 0 h 1068867"/>
                <a:gd name="connsiteX14" fmla="*/ 1083414 w 4452260"/>
                <a:gd name="connsiteY14" fmla="*/ 0 h 1068867"/>
                <a:gd name="connsiteX15" fmla="*/ 1112969 w 4452260"/>
                <a:gd name="connsiteY15" fmla="*/ 0 h 1068867"/>
                <a:gd name="connsiteX16" fmla="*/ 1138871 w 4452260"/>
                <a:gd name="connsiteY16" fmla="*/ 0 h 1068867"/>
                <a:gd name="connsiteX17" fmla="*/ 1170224 w 4452260"/>
                <a:gd name="connsiteY17" fmla="*/ 0 h 1068867"/>
                <a:gd name="connsiteX18" fmla="*/ 1170711 w 4452260"/>
                <a:gd name="connsiteY18" fmla="*/ 0 h 1068867"/>
                <a:gd name="connsiteX19" fmla="*/ 1202662 w 4452260"/>
                <a:gd name="connsiteY19" fmla="*/ 0 h 1068867"/>
                <a:gd name="connsiteX20" fmla="*/ 1240037 w 4452260"/>
                <a:gd name="connsiteY20" fmla="*/ 0 h 1068867"/>
                <a:gd name="connsiteX21" fmla="*/ 1290626 w 4452260"/>
                <a:gd name="connsiteY21" fmla="*/ 0 h 1068867"/>
                <a:gd name="connsiteX22" fmla="*/ 1324496 w 4452260"/>
                <a:gd name="connsiteY22" fmla="*/ 0 h 1068867"/>
                <a:gd name="connsiteX23" fmla="*/ 1332348 w 4452260"/>
                <a:gd name="connsiteY23" fmla="*/ 0 h 1068867"/>
                <a:gd name="connsiteX24" fmla="*/ 1335428 w 4452260"/>
                <a:gd name="connsiteY24" fmla="*/ 0 h 1068867"/>
                <a:gd name="connsiteX25" fmla="*/ 1411793 w 4452260"/>
                <a:gd name="connsiteY25" fmla="*/ 0 h 1068867"/>
                <a:gd name="connsiteX26" fmla="*/ 1454182 w 4452260"/>
                <a:gd name="connsiteY26" fmla="*/ 0 h 1068867"/>
                <a:gd name="connsiteX27" fmla="*/ 1470312 w 4452260"/>
                <a:gd name="connsiteY27" fmla="*/ 0 h 1068867"/>
                <a:gd name="connsiteX28" fmla="*/ 1487183 w 4452260"/>
                <a:gd name="connsiteY28" fmla="*/ 0 h 1068867"/>
                <a:gd name="connsiteX29" fmla="*/ 1497552 w 4452260"/>
                <a:gd name="connsiteY29" fmla="*/ 0 h 1068867"/>
                <a:gd name="connsiteX30" fmla="*/ 1505806 w 4452260"/>
                <a:gd name="connsiteY30" fmla="*/ 0 h 1068867"/>
                <a:gd name="connsiteX31" fmla="*/ 1528471 w 4452260"/>
                <a:gd name="connsiteY31" fmla="*/ 0 h 1068867"/>
                <a:gd name="connsiteX32" fmla="*/ 1531708 w 4452260"/>
                <a:gd name="connsiteY32" fmla="*/ 0 h 1068867"/>
                <a:gd name="connsiteX33" fmla="*/ 1540992 w 4452260"/>
                <a:gd name="connsiteY33" fmla="*/ 0 h 1068867"/>
                <a:gd name="connsiteX34" fmla="*/ 1541479 w 4452260"/>
                <a:gd name="connsiteY34" fmla="*/ 0 h 1068867"/>
                <a:gd name="connsiteX35" fmla="*/ 1599998 w 4452260"/>
                <a:gd name="connsiteY35" fmla="*/ 0 h 1068867"/>
                <a:gd name="connsiteX36" fmla="*/ 1619386 w 4452260"/>
                <a:gd name="connsiteY36" fmla="*/ 0 h 1068867"/>
                <a:gd name="connsiteX37" fmla="*/ 1635492 w 4452260"/>
                <a:gd name="connsiteY37" fmla="*/ 0 h 1068867"/>
                <a:gd name="connsiteX38" fmla="*/ 1649308 w 4452260"/>
                <a:gd name="connsiteY38" fmla="*/ 0 h 1068867"/>
                <a:gd name="connsiteX39" fmla="*/ 1653720 w 4452260"/>
                <a:gd name="connsiteY39" fmla="*/ 0 h 1068867"/>
                <a:gd name="connsiteX40" fmla="*/ 1661394 w 4452260"/>
                <a:gd name="connsiteY40" fmla="*/ 0 h 1068867"/>
                <a:gd name="connsiteX41" fmla="*/ 1687782 w 4452260"/>
                <a:gd name="connsiteY41" fmla="*/ 0 h 1068867"/>
                <a:gd name="connsiteX42" fmla="*/ 1703116 w 4452260"/>
                <a:gd name="connsiteY42" fmla="*/ 0 h 1068867"/>
                <a:gd name="connsiteX43" fmla="*/ 1739181 w 4452260"/>
                <a:gd name="connsiteY43" fmla="*/ 0 h 1068867"/>
                <a:gd name="connsiteX44" fmla="*/ 1771141 w 4452260"/>
                <a:gd name="connsiteY44" fmla="*/ 0 h 1068867"/>
                <a:gd name="connsiteX45" fmla="*/ 1800697 w 4452260"/>
                <a:gd name="connsiteY45" fmla="*/ 0 h 1068867"/>
                <a:gd name="connsiteX46" fmla="*/ 1811727 w 4452260"/>
                <a:gd name="connsiteY46" fmla="*/ 0 h 1068867"/>
                <a:gd name="connsiteX47" fmla="*/ 1823361 w 4452260"/>
                <a:gd name="connsiteY47" fmla="*/ 0 h 1068867"/>
                <a:gd name="connsiteX48" fmla="*/ 1826599 w 4452260"/>
                <a:gd name="connsiteY48" fmla="*/ 0 h 1068867"/>
                <a:gd name="connsiteX49" fmla="*/ 1857951 w 4452260"/>
                <a:gd name="connsiteY49" fmla="*/ 0 h 1068867"/>
                <a:gd name="connsiteX50" fmla="*/ 1858439 w 4452260"/>
                <a:gd name="connsiteY50" fmla="*/ 0 h 1068867"/>
                <a:gd name="connsiteX51" fmla="*/ 1859676 w 4452260"/>
                <a:gd name="connsiteY51" fmla="*/ 0 h 1068867"/>
                <a:gd name="connsiteX52" fmla="*/ 1893346 w 4452260"/>
                <a:gd name="connsiteY52" fmla="*/ 0 h 1068867"/>
                <a:gd name="connsiteX53" fmla="*/ 1927765 w 4452260"/>
                <a:gd name="connsiteY53" fmla="*/ 0 h 1068867"/>
                <a:gd name="connsiteX54" fmla="*/ 1963365 w 4452260"/>
                <a:gd name="connsiteY54" fmla="*/ 0 h 1068867"/>
                <a:gd name="connsiteX55" fmla="*/ 1978354 w 4452260"/>
                <a:gd name="connsiteY55" fmla="*/ 0 h 1068867"/>
                <a:gd name="connsiteX56" fmla="*/ 1991032 w 4452260"/>
                <a:gd name="connsiteY56" fmla="*/ 0 h 1068867"/>
                <a:gd name="connsiteX57" fmla="*/ 2020076 w 4452260"/>
                <a:gd name="connsiteY57" fmla="*/ 0 h 1068867"/>
                <a:gd name="connsiteX58" fmla="*/ 2021800 w 4452260"/>
                <a:gd name="connsiteY58" fmla="*/ 0 h 1068867"/>
                <a:gd name="connsiteX59" fmla="*/ 2027021 w 4452260"/>
                <a:gd name="connsiteY59" fmla="*/ 0 h 1068867"/>
                <a:gd name="connsiteX60" fmla="*/ 2032162 w 4452260"/>
                <a:gd name="connsiteY60" fmla="*/ 0 h 1068867"/>
                <a:gd name="connsiteX61" fmla="*/ 2141909 w 4452260"/>
                <a:gd name="connsiteY61" fmla="*/ 0 h 1068867"/>
                <a:gd name="connsiteX62" fmla="*/ 2143633 w 4452260"/>
                <a:gd name="connsiteY62" fmla="*/ 0 h 1068867"/>
                <a:gd name="connsiteX63" fmla="*/ 2178359 w 4452260"/>
                <a:gd name="connsiteY63" fmla="*/ 0 h 1068867"/>
                <a:gd name="connsiteX64" fmla="*/ 2228719 w 4452260"/>
                <a:gd name="connsiteY64" fmla="*/ 0 h 1068867"/>
                <a:gd name="connsiteX65" fmla="*/ 2229207 w 4452260"/>
                <a:gd name="connsiteY65" fmla="*/ 0 h 1068867"/>
                <a:gd name="connsiteX66" fmla="*/ 2230931 w 4452260"/>
                <a:gd name="connsiteY66" fmla="*/ 0 h 1068867"/>
                <a:gd name="connsiteX67" fmla="*/ 2287725 w 4452260"/>
                <a:gd name="connsiteY67" fmla="*/ 0 h 1068867"/>
                <a:gd name="connsiteX68" fmla="*/ 2289450 w 4452260"/>
                <a:gd name="connsiteY68" fmla="*/ 0 h 1068867"/>
                <a:gd name="connsiteX69" fmla="*/ 2323220 w 4452260"/>
                <a:gd name="connsiteY69" fmla="*/ 0 h 1068867"/>
                <a:gd name="connsiteX70" fmla="*/ 2324944 w 4452260"/>
                <a:gd name="connsiteY70" fmla="*/ 0 h 1068867"/>
                <a:gd name="connsiteX71" fmla="*/ 2340483 w 4452260"/>
                <a:gd name="connsiteY71" fmla="*/ 0 h 1068867"/>
                <a:gd name="connsiteX72" fmla="*/ 2341447 w 4452260"/>
                <a:gd name="connsiteY72" fmla="*/ 0 h 1068867"/>
                <a:gd name="connsiteX73" fmla="*/ 2343172 w 4452260"/>
                <a:gd name="connsiteY73" fmla="*/ 0 h 1068867"/>
                <a:gd name="connsiteX74" fmla="*/ 2349122 w 4452260"/>
                <a:gd name="connsiteY74" fmla="*/ 0 h 1068867"/>
                <a:gd name="connsiteX75" fmla="*/ 2350846 w 4452260"/>
                <a:gd name="connsiteY75" fmla="*/ 0 h 1068867"/>
                <a:gd name="connsiteX76" fmla="*/ 2390844 w 4452260"/>
                <a:gd name="connsiteY76" fmla="*/ 0 h 1068867"/>
                <a:gd name="connsiteX77" fmla="*/ 2462317 w 4452260"/>
                <a:gd name="connsiteY77" fmla="*/ 0 h 1068867"/>
                <a:gd name="connsiteX78" fmla="*/ 2499455 w 4452260"/>
                <a:gd name="connsiteY78" fmla="*/ 0 h 1068867"/>
                <a:gd name="connsiteX79" fmla="*/ 2530713 w 4452260"/>
                <a:gd name="connsiteY79" fmla="*/ 0 h 1068867"/>
                <a:gd name="connsiteX80" fmla="*/ 2547403 w 4452260"/>
                <a:gd name="connsiteY80" fmla="*/ 0 h 1068867"/>
                <a:gd name="connsiteX81" fmla="*/ 2549127 w 4452260"/>
                <a:gd name="connsiteY81" fmla="*/ 0 h 1068867"/>
                <a:gd name="connsiteX82" fmla="*/ 2581074 w 4452260"/>
                <a:gd name="connsiteY82" fmla="*/ 0 h 1068867"/>
                <a:gd name="connsiteX83" fmla="*/ 2582112 w 4452260"/>
                <a:gd name="connsiteY83" fmla="*/ 0 h 1068867"/>
                <a:gd name="connsiteX84" fmla="*/ 2669530 w 4452260"/>
                <a:gd name="connsiteY84" fmla="*/ 0 h 1068867"/>
                <a:gd name="connsiteX85" fmla="*/ 2678759 w 4452260"/>
                <a:gd name="connsiteY85" fmla="*/ 0 h 1068867"/>
                <a:gd name="connsiteX86" fmla="*/ 2709527 w 4452260"/>
                <a:gd name="connsiteY86" fmla="*/ 0 h 1068867"/>
                <a:gd name="connsiteX87" fmla="*/ 2711252 w 4452260"/>
                <a:gd name="connsiteY87" fmla="*/ 0 h 1068867"/>
                <a:gd name="connsiteX88" fmla="*/ 2714748 w 4452260"/>
                <a:gd name="connsiteY88" fmla="*/ 0 h 1068867"/>
                <a:gd name="connsiteX89" fmla="*/ 2719890 w 4452260"/>
                <a:gd name="connsiteY89" fmla="*/ 0 h 1068867"/>
                <a:gd name="connsiteX90" fmla="*/ 2831360 w 4452260"/>
                <a:gd name="connsiteY90" fmla="*/ 0 h 1068867"/>
                <a:gd name="connsiteX91" fmla="*/ 2833086 w 4452260"/>
                <a:gd name="connsiteY91" fmla="*/ 0 h 1068867"/>
                <a:gd name="connsiteX92" fmla="*/ 2866087 w 4452260"/>
                <a:gd name="connsiteY92" fmla="*/ 0 h 1068867"/>
                <a:gd name="connsiteX93" fmla="*/ 2918659 w 4452260"/>
                <a:gd name="connsiteY93" fmla="*/ 0 h 1068867"/>
                <a:gd name="connsiteX94" fmla="*/ 2919896 w 4452260"/>
                <a:gd name="connsiteY94" fmla="*/ 0 h 1068867"/>
                <a:gd name="connsiteX95" fmla="*/ 2920383 w 4452260"/>
                <a:gd name="connsiteY95" fmla="*/ 0 h 1068867"/>
                <a:gd name="connsiteX96" fmla="*/ 2977177 w 4452260"/>
                <a:gd name="connsiteY96" fmla="*/ 0 h 1068867"/>
                <a:gd name="connsiteX97" fmla="*/ 2978902 w 4452260"/>
                <a:gd name="connsiteY97" fmla="*/ 0 h 1068867"/>
                <a:gd name="connsiteX98" fmla="*/ 3012671 w 4452260"/>
                <a:gd name="connsiteY98" fmla="*/ 0 h 1068867"/>
                <a:gd name="connsiteX99" fmla="*/ 3014397 w 4452260"/>
                <a:gd name="connsiteY99" fmla="*/ 0 h 1068867"/>
                <a:gd name="connsiteX100" fmla="*/ 3028211 w 4452260"/>
                <a:gd name="connsiteY100" fmla="*/ 0 h 1068867"/>
                <a:gd name="connsiteX101" fmla="*/ 3030899 w 4452260"/>
                <a:gd name="connsiteY101" fmla="*/ 0 h 1068867"/>
                <a:gd name="connsiteX102" fmla="*/ 3032624 w 4452260"/>
                <a:gd name="connsiteY102" fmla="*/ 0 h 1068867"/>
                <a:gd name="connsiteX103" fmla="*/ 3038573 w 4452260"/>
                <a:gd name="connsiteY103" fmla="*/ 0 h 1068867"/>
                <a:gd name="connsiteX104" fmla="*/ 3040298 w 4452260"/>
                <a:gd name="connsiteY104" fmla="*/ 0 h 1068867"/>
                <a:gd name="connsiteX105" fmla="*/ 3082021 w 4452260"/>
                <a:gd name="connsiteY105" fmla="*/ 0 h 1068867"/>
                <a:gd name="connsiteX106" fmla="*/ 3150044 w 4452260"/>
                <a:gd name="connsiteY106" fmla="*/ 0 h 1068867"/>
                <a:gd name="connsiteX107" fmla="*/ 3218441 w 4452260"/>
                <a:gd name="connsiteY107" fmla="*/ 0 h 1068867"/>
                <a:gd name="connsiteX108" fmla="*/ 3236855 w 4452260"/>
                <a:gd name="connsiteY108" fmla="*/ 0 h 1068867"/>
                <a:gd name="connsiteX109" fmla="*/ 3269839 w 4452260"/>
                <a:gd name="connsiteY109" fmla="*/ 0 h 1068867"/>
                <a:gd name="connsiteX110" fmla="*/ 3272250 w 4452260"/>
                <a:gd name="connsiteY110" fmla="*/ 0 h 1068867"/>
                <a:gd name="connsiteX111" fmla="*/ 3320378 w 4452260"/>
                <a:gd name="connsiteY111" fmla="*/ 0 h 1068867"/>
                <a:gd name="connsiteX112" fmla="*/ 3346330 w 4452260"/>
                <a:gd name="connsiteY112" fmla="*/ 0 h 1068867"/>
                <a:gd name="connsiteX113" fmla="*/ 3357257 w 4452260"/>
                <a:gd name="connsiteY113" fmla="*/ 0 h 1068867"/>
                <a:gd name="connsiteX114" fmla="*/ 3369936 w 4452260"/>
                <a:gd name="connsiteY114" fmla="*/ 0 h 1068867"/>
                <a:gd name="connsiteX115" fmla="*/ 3398980 w 4452260"/>
                <a:gd name="connsiteY115" fmla="*/ 0 h 1068867"/>
                <a:gd name="connsiteX116" fmla="*/ 3405925 w 4452260"/>
                <a:gd name="connsiteY116" fmla="*/ 0 h 1068867"/>
                <a:gd name="connsiteX117" fmla="*/ 3411066 w 4452260"/>
                <a:gd name="connsiteY117" fmla="*/ 0 h 1068867"/>
                <a:gd name="connsiteX118" fmla="*/ 3520813 w 4452260"/>
                <a:gd name="connsiteY118" fmla="*/ 0 h 1068867"/>
                <a:gd name="connsiteX119" fmla="*/ 3607623 w 4452260"/>
                <a:gd name="connsiteY119" fmla="*/ 0 h 1068867"/>
                <a:gd name="connsiteX120" fmla="*/ 3608111 w 4452260"/>
                <a:gd name="connsiteY120" fmla="*/ 0 h 1068867"/>
                <a:gd name="connsiteX121" fmla="*/ 3666629 w 4452260"/>
                <a:gd name="connsiteY121" fmla="*/ 0 h 1068867"/>
                <a:gd name="connsiteX122" fmla="*/ 3702124 w 4452260"/>
                <a:gd name="connsiteY122" fmla="*/ 0 h 1068867"/>
                <a:gd name="connsiteX123" fmla="*/ 3720351 w 4452260"/>
                <a:gd name="connsiteY123" fmla="*/ 0 h 1068867"/>
                <a:gd name="connsiteX124" fmla="*/ 3728025 w 4452260"/>
                <a:gd name="connsiteY124" fmla="*/ 0 h 1068867"/>
                <a:gd name="connsiteX125" fmla="*/ 3769748 w 4452260"/>
                <a:gd name="connsiteY125" fmla="*/ 0 h 1068867"/>
                <a:gd name="connsiteX126" fmla="*/ 4098793 w 4452260"/>
                <a:gd name="connsiteY126" fmla="*/ 0 h 1068867"/>
                <a:gd name="connsiteX127" fmla="*/ 4193519 w 4452260"/>
                <a:gd name="connsiteY127" fmla="*/ 54408 h 1068867"/>
                <a:gd name="connsiteX128" fmla="*/ 4439104 w 4452260"/>
                <a:gd name="connsiteY128" fmla="*/ 480025 h 1068867"/>
                <a:gd name="connsiteX129" fmla="*/ 4439104 w 4452260"/>
                <a:gd name="connsiteY129" fmla="*/ 588843 h 1068867"/>
                <a:gd name="connsiteX130" fmla="*/ 4193519 w 4452260"/>
                <a:gd name="connsiteY130" fmla="*/ 1014459 h 1068867"/>
                <a:gd name="connsiteX131" fmla="*/ 4098793 w 4452260"/>
                <a:gd name="connsiteY131" fmla="*/ 1068867 h 1068867"/>
                <a:gd name="connsiteX132" fmla="*/ 3728025 w 4452260"/>
                <a:gd name="connsiteY132" fmla="*/ 1068867 h 1068867"/>
                <a:gd name="connsiteX133" fmla="*/ 3607623 w 4452260"/>
                <a:gd name="connsiteY133" fmla="*/ 1068867 h 1068867"/>
                <a:gd name="connsiteX134" fmla="*/ 3411066 w 4452260"/>
                <a:gd name="connsiteY134" fmla="*/ 1068867 h 1068867"/>
                <a:gd name="connsiteX135" fmla="*/ 3357257 w 4452260"/>
                <a:gd name="connsiteY135" fmla="*/ 1068867 h 1068867"/>
                <a:gd name="connsiteX136" fmla="*/ 3236855 w 4452260"/>
                <a:gd name="connsiteY136" fmla="*/ 1068867 h 1068867"/>
                <a:gd name="connsiteX137" fmla="*/ 3040298 w 4452260"/>
                <a:gd name="connsiteY137" fmla="*/ 1068867 h 1068867"/>
                <a:gd name="connsiteX138" fmla="*/ 3038573 w 4452260"/>
                <a:gd name="connsiteY138" fmla="*/ 1068867 h 1068867"/>
                <a:gd name="connsiteX139" fmla="*/ 2919896 w 4452260"/>
                <a:gd name="connsiteY139" fmla="*/ 1068867 h 1068867"/>
                <a:gd name="connsiteX140" fmla="*/ 2866087 w 4452260"/>
                <a:gd name="connsiteY140" fmla="*/ 1068867 h 1068867"/>
                <a:gd name="connsiteX141" fmla="*/ 2719890 w 4452260"/>
                <a:gd name="connsiteY141" fmla="*/ 1068867 h 1068867"/>
                <a:gd name="connsiteX142" fmla="*/ 2669530 w 4452260"/>
                <a:gd name="connsiteY142" fmla="*/ 1068867 h 1068867"/>
                <a:gd name="connsiteX143" fmla="*/ 2549127 w 4452260"/>
                <a:gd name="connsiteY143" fmla="*/ 1068867 h 1068867"/>
                <a:gd name="connsiteX144" fmla="*/ 2547403 w 4452260"/>
                <a:gd name="connsiteY144" fmla="*/ 1068867 h 1068867"/>
                <a:gd name="connsiteX145" fmla="*/ 2350846 w 4452260"/>
                <a:gd name="connsiteY145" fmla="*/ 1068867 h 1068867"/>
                <a:gd name="connsiteX146" fmla="*/ 2349122 w 4452260"/>
                <a:gd name="connsiteY146" fmla="*/ 1068867 h 1068867"/>
                <a:gd name="connsiteX147" fmla="*/ 2228719 w 4452260"/>
                <a:gd name="connsiteY147" fmla="*/ 1068867 h 1068867"/>
                <a:gd name="connsiteX148" fmla="*/ 2178359 w 4452260"/>
                <a:gd name="connsiteY148" fmla="*/ 1068867 h 1068867"/>
                <a:gd name="connsiteX149" fmla="*/ 2032162 w 4452260"/>
                <a:gd name="connsiteY149" fmla="*/ 1068867 h 1068867"/>
                <a:gd name="connsiteX150" fmla="*/ 1978354 w 4452260"/>
                <a:gd name="connsiteY150" fmla="*/ 1068867 h 1068867"/>
                <a:gd name="connsiteX151" fmla="*/ 1859676 w 4452260"/>
                <a:gd name="connsiteY151" fmla="*/ 1068867 h 1068867"/>
                <a:gd name="connsiteX152" fmla="*/ 1857951 w 4452260"/>
                <a:gd name="connsiteY152" fmla="*/ 1068867 h 1068867"/>
                <a:gd name="connsiteX153" fmla="*/ 1826599 w 4452260"/>
                <a:gd name="connsiteY153" fmla="*/ 1068867 h 1068867"/>
                <a:gd name="connsiteX154" fmla="*/ 1661394 w 4452260"/>
                <a:gd name="connsiteY154" fmla="*/ 1068867 h 1068867"/>
                <a:gd name="connsiteX155" fmla="*/ 1540992 w 4452260"/>
                <a:gd name="connsiteY155" fmla="*/ 1068867 h 1068867"/>
                <a:gd name="connsiteX156" fmla="*/ 1531708 w 4452260"/>
                <a:gd name="connsiteY156" fmla="*/ 1068867 h 1068867"/>
                <a:gd name="connsiteX157" fmla="*/ 1487183 w 4452260"/>
                <a:gd name="connsiteY157" fmla="*/ 1068867 h 1068867"/>
                <a:gd name="connsiteX158" fmla="*/ 1335428 w 4452260"/>
                <a:gd name="connsiteY158" fmla="*/ 1068867 h 1068867"/>
                <a:gd name="connsiteX159" fmla="*/ 1290626 w 4452260"/>
                <a:gd name="connsiteY159" fmla="*/ 1068867 h 1068867"/>
                <a:gd name="connsiteX160" fmla="*/ 1170224 w 4452260"/>
                <a:gd name="connsiteY160" fmla="*/ 1068867 h 1068867"/>
                <a:gd name="connsiteX161" fmla="*/ 1138871 w 4452260"/>
                <a:gd name="connsiteY161" fmla="*/ 1068867 h 1068867"/>
                <a:gd name="connsiteX162" fmla="*/ 1040537 w 4452260"/>
                <a:gd name="connsiteY162" fmla="*/ 1068867 h 1068867"/>
                <a:gd name="connsiteX163" fmla="*/ 843980 w 4452260"/>
                <a:gd name="connsiteY163" fmla="*/ 1068867 h 1068867"/>
                <a:gd name="connsiteX164" fmla="*/ 799455 w 4452260"/>
                <a:gd name="connsiteY164" fmla="*/ 1068867 h 1068867"/>
                <a:gd name="connsiteX165" fmla="*/ 647700 w 4452260"/>
                <a:gd name="connsiteY165" fmla="*/ 1068867 h 1068867"/>
                <a:gd name="connsiteX166" fmla="*/ 352810 w 4452260"/>
                <a:gd name="connsiteY166" fmla="*/ 1068867 h 1068867"/>
                <a:gd name="connsiteX167" fmla="*/ 258084 w 4452260"/>
                <a:gd name="connsiteY167" fmla="*/ 1014459 h 1068867"/>
                <a:gd name="connsiteX168" fmla="*/ 12498 w 4452260"/>
                <a:gd name="connsiteY168" fmla="*/ 588843 h 1068867"/>
                <a:gd name="connsiteX169" fmla="*/ 12498 w 4452260"/>
                <a:gd name="connsiteY169" fmla="*/ 480025 h 1068867"/>
                <a:gd name="connsiteX170" fmla="*/ 258084 w 4452260"/>
                <a:gd name="connsiteY170" fmla="*/ 54408 h 1068867"/>
                <a:gd name="connsiteX171" fmla="*/ 352810 w 4452260"/>
                <a:gd name="connsiteY171" fmla="*/ 0 h 1068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</a:cxnLst>
              <a:rect l="l" t="t" r="r" b="b"/>
              <a:pathLst>
                <a:path w="4452260" h="1068867">
                  <a:moveTo>
                    <a:pt x="352810" y="0"/>
                  </a:moveTo>
                  <a:cubicBezTo>
                    <a:pt x="475602" y="0"/>
                    <a:pt x="567696" y="0"/>
                    <a:pt x="636768" y="0"/>
                  </a:cubicBezTo>
                  <a:lnTo>
                    <a:pt x="647700" y="0"/>
                  </a:lnTo>
                  <a:lnTo>
                    <a:pt x="724065" y="0"/>
                  </a:lnTo>
                  <a:cubicBezTo>
                    <a:pt x="748048" y="0"/>
                    <a:pt x="767235" y="0"/>
                    <a:pt x="782584" y="0"/>
                  </a:cubicBezTo>
                  <a:lnTo>
                    <a:pt x="799455" y="0"/>
                  </a:lnTo>
                  <a:lnTo>
                    <a:pt x="809825" y="0"/>
                  </a:lnTo>
                  <a:lnTo>
                    <a:pt x="818078" y="0"/>
                  </a:lnTo>
                  <a:cubicBezTo>
                    <a:pt x="843980" y="0"/>
                    <a:pt x="843980" y="0"/>
                    <a:pt x="843980" y="0"/>
                  </a:cubicBezTo>
                  <a:lnTo>
                    <a:pt x="931658" y="0"/>
                  </a:lnTo>
                  <a:lnTo>
                    <a:pt x="961580" y="0"/>
                  </a:lnTo>
                  <a:lnTo>
                    <a:pt x="1000055" y="0"/>
                  </a:lnTo>
                  <a:lnTo>
                    <a:pt x="1040537" y="0"/>
                  </a:lnTo>
                  <a:lnTo>
                    <a:pt x="1051453" y="0"/>
                  </a:lnTo>
                  <a:lnTo>
                    <a:pt x="1083414" y="0"/>
                  </a:lnTo>
                  <a:lnTo>
                    <a:pt x="1112969" y="0"/>
                  </a:lnTo>
                  <a:cubicBezTo>
                    <a:pt x="1138871" y="0"/>
                    <a:pt x="1138871" y="0"/>
                    <a:pt x="1138871" y="0"/>
                  </a:cubicBezTo>
                  <a:lnTo>
                    <a:pt x="1170224" y="0"/>
                  </a:lnTo>
                  <a:lnTo>
                    <a:pt x="1170711" y="0"/>
                  </a:lnTo>
                  <a:lnTo>
                    <a:pt x="1202662" y="0"/>
                  </a:lnTo>
                  <a:lnTo>
                    <a:pt x="1240037" y="0"/>
                  </a:lnTo>
                  <a:cubicBezTo>
                    <a:pt x="1290626" y="0"/>
                    <a:pt x="1290626" y="0"/>
                    <a:pt x="1290626" y="0"/>
                  </a:cubicBezTo>
                  <a:lnTo>
                    <a:pt x="1324496" y="0"/>
                  </a:lnTo>
                  <a:lnTo>
                    <a:pt x="1332348" y="0"/>
                  </a:lnTo>
                  <a:lnTo>
                    <a:pt x="1335428" y="0"/>
                  </a:lnTo>
                  <a:lnTo>
                    <a:pt x="1411793" y="0"/>
                  </a:lnTo>
                  <a:lnTo>
                    <a:pt x="1454182" y="0"/>
                  </a:lnTo>
                  <a:lnTo>
                    <a:pt x="1470312" y="0"/>
                  </a:lnTo>
                  <a:lnTo>
                    <a:pt x="1487183" y="0"/>
                  </a:lnTo>
                  <a:lnTo>
                    <a:pt x="1497552" y="0"/>
                  </a:lnTo>
                  <a:lnTo>
                    <a:pt x="1505806" y="0"/>
                  </a:lnTo>
                  <a:lnTo>
                    <a:pt x="1528471" y="0"/>
                  </a:lnTo>
                  <a:lnTo>
                    <a:pt x="1531708" y="0"/>
                  </a:lnTo>
                  <a:lnTo>
                    <a:pt x="1540992" y="0"/>
                  </a:lnTo>
                  <a:lnTo>
                    <a:pt x="1541479" y="0"/>
                  </a:lnTo>
                  <a:lnTo>
                    <a:pt x="1599998" y="0"/>
                  </a:lnTo>
                  <a:lnTo>
                    <a:pt x="1619386" y="0"/>
                  </a:lnTo>
                  <a:lnTo>
                    <a:pt x="1635492" y="0"/>
                  </a:lnTo>
                  <a:lnTo>
                    <a:pt x="1649308" y="0"/>
                  </a:lnTo>
                  <a:lnTo>
                    <a:pt x="1653720" y="0"/>
                  </a:lnTo>
                  <a:lnTo>
                    <a:pt x="1661394" y="0"/>
                  </a:lnTo>
                  <a:lnTo>
                    <a:pt x="1687782" y="0"/>
                  </a:lnTo>
                  <a:lnTo>
                    <a:pt x="1703116" y="0"/>
                  </a:lnTo>
                  <a:lnTo>
                    <a:pt x="1739181" y="0"/>
                  </a:lnTo>
                  <a:lnTo>
                    <a:pt x="1771141" y="0"/>
                  </a:lnTo>
                  <a:lnTo>
                    <a:pt x="1800697" y="0"/>
                  </a:lnTo>
                  <a:lnTo>
                    <a:pt x="1811727" y="0"/>
                  </a:lnTo>
                  <a:lnTo>
                    <a:pt x="1823361" y="0"/>
                  </a:lnTo>
                  <a:lnTo>
                    <a:pt x="1826599" y="0"/>
                  </a:lnTo>
                  <a:lnTo>
                    <a:pt x="1857951" y="0"/>
                  </a:lnTo>
                  <a:lnTo>
                    <a:pt x="1858439" y="0"/>
                  </a:lnTo>
                  <a:lnTo>
                    <a:pt x="1859676" y="0"/>
                  </a:lnTo>
                  <a:lnTo>
                    <a:pt x="1893346" y="0"/>
                  </a:lnTo>
                  <a:lnTo>
                    <a:pt x="1927765" y="0"/>
                  </a:lnTo>
                  <a:lnTo>
                    <a:pt x="1963365" y="0"/>
                  </a:lnTo>
                  <a:lnTo>
                    <a:pt x="1978354" y="0"/>
                  </a:lnTo>
                  <a:lnTo>
                    <a:pt x="1991032" y="0"/>
                  </a:lnTo>
                  <a:lnTo>
                    <a:pt x="2020076" y="0"/>
                  </a:lnTo>
                  <a:lnTo>
                    <a:pt x="2021800" y="0"/>
                  </a:lnTo>
                  <a:lnTo>
                    <a:pt x="2027021" y="0"/>
                  </a:lnTo>
                  <a:cubicBezTo>
                    <a:pt x="2032162" y="0"/>
                    <a:pt x="2032162" y="0"/>
                    <a:pt x="2032162" y="0"/>
                  </a:cubicBezTo>
                  <a:lnTo>
                    <a:pt x="2141909" y="0"/>
                  </a:lnTo>
                  <a:lnTo>
                    <a:pt x="2143633" y="0"/>
                  </a:lnTo>
                  <a:lnTo>
                    <a:pt x="2178359" y="0"/>
                  </a:lnTo>
                  <a:lnTo>
                    <a:pt x="2228719" y="0"/>
                  </a:lnTo>
                  <a:lnTo>
                    <a:pt x="2229207" y="0"/>
                  </a:lnTo>
                  <a:lnTo>
                    <a:pt x="2230931" y="0"/>
                  </a:lnTo>
                  <a:lnTo>
                    <a:pt x="2287725" y="0"/>
                  </a:lnTo>
                  <a:lnTo>
                    <a:pt x="2289450" y="0"/>
                  </a:lnTo>
                  <a:lnTo>
                    <a:pt x="2323220" y="0"/>
                  </a:lnTo>
                  <a:lnTo>
                    <a:pt x="2324944" y="0"/>
                  </a:lnTo>
                  <a:lnTo>
                    <a:pt x="2340483" y="0"/>
                  </a:lnTo>
                  <a:lnTo>
                    <a:pt x="2341447" y="0"/>
                  </a:lnTo>
                  <a:lnTo>
                    <a:pt x="2343172" y="0"/>
                  </a:lnTo>
                  <a:lnTo>
                    <a:pt x="2349122" y="0"/>
                  </a:lnTo>
                  <a:lnTo>
                    <a:pt x="2350846" y="0"/>
                  </a:lnTo>
                  <a:lnTo>
                    <a:pt x="2390844" y="0"/>
                  </a:lnTo>
                  <a:lnTo>
                    <a:pt x="2462317" y="0"/>
                  </a:lnTo>
                  <a:lnTo>
                    <a:pt x="2499455" y="0"/>
                  </a:lnTo>
                  <a:lnTo>
                    <a:pt x="2530713" y="0"/>
                  </a:lnTo>
                  <a:lnTo>
                    <a:pt x="2547403" y="0"/>
                  </a:lnTo>
                  <a:lnTo>
                    <a:pt x="2549127" y="0"/>
                  </a:lnTo>
                  <a:lnTo>
                    <a:pt x="2581074" y="0"/>
                  </a:lnTo>
                  <a:lnTo>
                    <a:pt x="2582112" y="0"/>
                  </a:lnTo>
                  <a:cubicBezTo>
                    <a:pt x="2669530" y="0"/>
                    <a:pt x="2669530" y="0"/>
                    <a:pt x="2669530" y="0"/>
                  </a:cubicBezTo>
                  <a:lnTo>
                    <a:pt x="2678759" y="0"/>
                  </a:lnTo>
                  <a:lnTo>
                    <a:pt x="2709527" y="0"/>
                  </a:lnTo>
                  <a:lnTo>
                    <a:pt x="2711252" y="0"/>
                  </a:lnTo>
                  <a:lnTo>
                    <a:pt x="2714748" y="0"/>
                  </a:lnTo>
                  <a:lnTo>
                    <a:pt x="2719890" y="0"/>
                  </a:lnTo>
                  <a:lnTo>
                    <a:pt x="2831360" y="0"/>
                  </a:lnTo>
                  <a:lnTo>
                    <a:pt x="2833086" y="0"/>
                  </a:lnTo>
                  <a:lnTo>
                    <a:pt x="2866087" y="0"/>
                  </a:lnTo>
                  <a:lnTo>
                    <a:pt x="2918659" y="0"/>
                  </a:lnTo>
                  <a:lnTo>
                    <a:pt x="2919896" y="0"/>
                  </a:lnTo>
                  <a:lnTo>
                    <a:pt x="2920383" y="0"/>
                  </a:lnTo>
                  <a:lnTo>
                    <a:pt x="2977177" y="0"/>
                  </a:lnTo>
                  <a:lnTo>
                    <a:pt x="2978902" y="0"/>
                  </a:lnTo>
                  <a:lnTo>
                    <a:pt x="3012671" y="0"/>
                  </a:lnTo>
                  <a:lnTo>
                    <a:pt x="3014397" y="0"/>
                  </a:lnTo>
                  <a:lnTo>
                    <a:pt x="3028211" y="0"/>
                  </a:lnTo>
                  <a:lnTo>
                    <a:pt x="3030899" y="0"/>
                  </a:lnTo>
                  <a:lnTo>
                    <a:pt x="3032624" y="0"/>
                  </a:lnTo>
                  <a:lnTo>
                    <a:pt x="3038573" y="0"/>
                  </a:lnTo>
                  <a:lnTo>
                    <a:pt x="3040298" y="0"/>
                  </a:lnTo>
                  <a:lnTo>
                    <a:pt x="3082021" y="0"/>
                  </a:lnTo>
                  <a:lnTo>
                    <a:pt x="3150044" y="0"/>
                  </a:lnTo>
                  <a:lnTo>
                    <a:pt x="3218441" y="0"/>
                  </a:lnTo>
                  <a:lnTo>
                    <a:pt x="3236855" y="0"/>
                  </a:lnTo>
                  <a:lnTo>
                    <a:pt x="3269839" y="0"/>
                  </a:lnTo>
                  <a:lnTo>
                    <a:pt x="3272250" y="0"/>
                  </a:lnTo>
                  <a:lnTo>
                    <a:pt x="3320378" y="0"/>
                  </a:lnTo>
                  <a:lnTo>
                    <a:pt x="3346330" y="0"/>
                  </a:lnTo>
                  <a:lnTo>
                    <a:pt x="3357257" y="0"/>
                  </a:lnTo>
                  <a:lnTo>
                    <a:pt x="3369936" y="0"/>
                  </a:lnTo>
                  <a:lnTo>
                    <a:pt x="3398980" y="0"/>
                  </a:lnTo>
                  <a:lnTo>
                    <a:pt x="3405925" y="0"/>
                  </a:lnTo>
                  <a:cubicBezTo>
                    <a:pt x="3411066" y="0"/>
                    <a:pt x="3411066" y="0"/>
                    <a:pt x="3411066" y="0"/>
                  </a:cubicBezTo>
                  <a:lnTo>
                    <a:pt x="3520813" y="0"/>
                  </a:lnTo>
                  <a:lnTo>
                    <a:pt x="3607623" y="0"/>
                  </a:lnTo>
                  <a:lnTo>
                    <a:pt x="3608111" y="0"/>
                  </a:lnTo>
                  <a:lnTo>
                    <a:pt x="3666629" y="0"/>
                  </a:lnTo>
                  <a:lnTo>
                    <a:pt x="3702124" y="0"/>
                  </a:lnTo>
                  <a:lnTo>
                    <a:pt x="3720351" y="0"/>
                  </a:lnTo>
                  <a:lnTo>
                    <a:pt x="3728025" y="0"/>
                  </a:lnTo>
                  <a:lnTo>
                    <a:pt x="3769748" y="0"/>
                  </a:lnTo>
                  <a:cubicBezTo>
                    <a:pt x="4098793" y="0"/>
                    <a:pt x="4098793" y="0"/>
                    <a:pt x="4098793" y="0"/>
                  </a:cubicBezTo>
                  <a:cubicBezTo>
                    <a:pt x="4133877" y="0"/>
                    <a:pt x="4175977" y="24572"/>
                    <a:pt x="4193519" y="54408"/>
                  </a:cubicBezTo>
                  <a:cubicBezTo>
                    <a:pt x="4439104" y="480025"/>
                    <a:pt x="4439104" y="480025"/>
                    <a:pt x="4439104" y="480025"/>
                  </a:cubicBezTo>
                  <a:cubicBezTo>
                    <a:pt x="4456646" y="509862"/>
                    <a:pt x="4456646" y="559005"/>
                    <a:pt x="4439104" y="588843"/>
                  </a:cubicBezTo>
                  <a:cubicBezTo>
                    <a:pt x="4193519" y="1014459"/>
                    <a:pt x="4193519" y="1014459"/>
                    <a:pt x="4193519" y="1014459"/>
                  </a:cubicBezTo>
                  <a:cubicBezTo>
                    <a:pt x="4175977" y="1044295"/>
                    <a:pt x="4133877" y="1068867"/>
                    <a:pt x="4098793" y="1068867"/>
                  </a:cubicBezTo>
                  <a:lnTo>
                    <a:pt x="3728025" y="1068867"/>
                  </a:lnTo>
                  <a:lnTo>
                    <a:pt x="3607623" y="1068867"/>
                  </a:lnTo>
                  <a:lnTo>
                    <a:pt x="3411066" y="1068867"/>
                  </a:lnTo>
                  <a:lnTo>
                    <a:pt x="3357257" y="1068867"/>
                  </a:lnTo>
                  <a:lnTo>
                    <a:pt x="3236855" y="1068867"/>
                  </a:lnTo>
                  <a:lnTo>
                    <a:pt x="3040298" y="1068867"/>
                  </a:lnTo>
                  <a:lnTo>
                    <a:pt x="3038573" y="1068867"/>
                  </a:lnTo>
                  <a:lnTo>
                    <a:pt x="2919896" y="1068867"/>
                  </a:lnTo>
                  <a:lnTo>
                    <a:pt x="2866087" y="1068867"/>
                  </a:lnTo>
                  <a:lnTo>
                    <a:pt x="2719890" y="1068867"/>
                  </a:lnTo>
                  <a:lnTo>
                    <a:pt x="2669530" y="1068867"/>
                  </a:lnTo>
                  <a:lnTo>
                    <a:pt x="2549127" y="1068867"/>
                  </a:lnTo>
                  <a:lnTo>
                    <a:pt x="2547403" y="1068867"/>
                  </a:lnTo>
                  <a:lnTo>
                    <a:pt x="2350846" y="1068867"/>
                  </a:lnTo>
                  <a:lnTo>
                    <a:pt x="2349122" y="1068867"/>
                  </a:lnTo>
                  <a:lnTo>
                    <a:pt x="2228719" y="1068867"/>
                  </a:lnTo>
                  <a:lnTo>
                    <a:pt x="2178359" y="1068867"/>
                  </a:lnTo>
                  <a:lnTo>
                    <a:pt x="2032162" y="1068867"/>
                  </a:lnTo>
                  <a:lnTo>
                    <a:pt x="1978354" y="1068867"/>
                  </a:lnTo>
                  <a:lnTo>
                    <a:pt x="1859676" y="1068867"/>
                  </a:lnTo>
                  <a:lnTo>
                    <a:pt x="1857951" y="1068867"/>
                  </a:lnTo>
                  <a:lnTo>
                    <a:pt x="1826599" y="1068867"/>
                  </a:lnTo>
                  <a:lnTo>
                    <a:pt x="1661394" y="1068867"/>
                  </a:lnTo>
                  <a:lnTo>
                    <a:pt x="1540992" y="1068867"/>
                  </a:lnTo>
                  <a:lnTo>
                    <a:pt x="1531708" y="1068867"/>
                  </a:lnTo>
                  <a:lnTo>
                    <a:pt x="1487183" y="1068867"/>
                  </a:lnTo>
                  <a:lnTo>
                    <a:pt x="1335428" y="1068867"/>
                  </a:lnTo>
                  <a:lnTo>
                    <a:pt x="1290626" y="1068867"/>
                  </a:lnTo>
                  <a:lnTo>
                    <a:pt x="1170224" y="1068867"/>
                  </a:lnTo>
                  <a:lnTo>
                    <a:pt x="1138871" y="1068867"/>
                  </a:lnTo>
                  <a:lnTo>
                    <a:pt x="1040537" y="1068867"/>
                  </a:lnTo>
                  <a:lnTo>
                    <a:pt x="843980" y="1068867"/>
                  </a:lnTo>
                  <a:lnTo>
                    <a:pt x="799455" y="1068867"/>
                  </a:lnTo>
                  <a:lnTo>
                    <a:pt x="647700" y="1068867"/>
                  </a:lnTo>
                  <a:lnTo>
                    <a:pt x="352810" y="1068867"/>
                  </a:lnTo>
                  <a:cubicBezTo>
                    <a:pt x="318603" y="1068867"/>
                    <a:pt x="275626" y="1044295"/>
                    <a:pt x="258084" y="1014459"/>
                  </a:cubicBezTo>
                  <a:cubicBezTo>
                    <a:pt x="12498" y="588843"/>
                    <a:pt x="12498" y="588843"/>
                    <a:pt x="12498" y="588843"/>
                  </a:cubicBezTo>
                  <a:cubicBezTo>
                    <a:pt x="-4166" y="559005"/>
                    <a:pt x="-4166" y="509862"/>
                    <a:pt x="12498" y="480025"/>
                  </a:cubicBezTo>
                  <a:cubicBezTo>
                    <a:pt x="258084" y="54408"/>
                    <a:pt x="258084" y="54408"/>
                    <a:pt x="258084" y="54408"/>
                  </a:cubicBezTo>
                  <a:cubicBezTo>
                    <a:pt x="275626" y="24572"/>
                    <a:pt x="318603" y="0"/>
                    <a:pt x="352810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95000"/>
                  </a:schemeClr>
                </a:gs>
                <a:gs pos="0">
                  <a:srgbClr val="D3D3D3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42" name="任意多边形 41"/>
            <p:cNvSpPr>
              <a:spLocks/>
            </p:cNvSpPr>
            <p:nvPr/>
          </p:nvSpPr>
          <p:spPr bwMode="auto">
            <a:xfrm>
              <a:off x="1010779" y="325868"/>
              <a:ext cx="2628449" cy="527848"/>
            </a:xfrm>
            <a:custGeom>
              <a:avLst/>
              <a:gdLst>
                <a:gd name="connsiteX0" fmla="*/ 305125 w 4603109"/>
                <a:gd name="connsiteY0" fmla="*/ 0 h 924402"/>
                <a:gd name="connsiteX1" fmla="*/ 432894 w 4603109"/>
                <a:gd name="connsiteY1" fmla="*/ 0 h 924402"/>
                <a:gd name="connsiteX2" fmla="*/ 445336 w 4603109"/>
                <a:gd name="connsiteY2" fmla="*/ 0 h 924402"/>
                <a:gd name="connsiteX3" fmla="*/ 550703 w 4603109"/>
                <a:gd name="connsiteY3" fmla="*/ 0 h 924402"/>
                <a:gd name="connsiteX4" fmla="*/ 560158 w 4603109"/>
                <a:gd name="connsiteY4" fmla="*/ 0 h 924402"/>
                <a:gd name="connsiteX5" fmla="*/ 573105 w 4603109"/>
                <a:gd name="connsiteY5" fmla="*/ 0 h 924402"/>
                <a:gd name="connsiteX6" fmla="*/ 626202 w 4603109"/>
                <a:gd name="connsiteY6" fmla="*/ 0 h 924402"/>
                <a:gd name="connsiteX7" fmla="*/ 676811 w 4603109"/>
                <a:gd name="connsiteY7" fmla="*/ 0 h 924402"/>
                <a:gd name="connsiteX8" fmla="*/ 678472 w 4603109"/>
                <a:gd name="connsiteY8" fmla="*/ 0 h 924402"/>
                <a:gd name="connsiteX9" fmla="*/ 687927 w 4603109"/>
                <a:gd name="connsiteY9" fmla="*/ 0 h 924402"/>
                <a:gd name="connsiteX10" fmla="*/ 691402 w 4603109"/>
                <a:gd name="connsiteY10" fmla="*/ 0 h 924402"/>
                <a:gd name="connsiteX11" fmla="*/ 700371 w 4603109"/>
                <a:gd name="connsiteY11" fmla="*/ 0 h 924402"/>
                <a:gd name="connsiteX12" fmla="*/ 707508 w 4603109"/>
                <a:gd name="connsiteY12" fmla="*/ 0 h 924402"/>
                <a:gd name="connsiteX13" fmla="*/ 729909 w 4603109"/>
                <a:gd name="connsiteY13" fmla="*/ 0 h 924402"/>
                <a:gd name="connsiteX14" fmla="*/ 753971 w 4603109"/>
                <a:gd name="connsiteY14" fmla="*/ 0 h 924402"/>
                <a:gd name="connsiteX15" fmla="*/ 804580 w 4603109"/>
                <a:gd name="connsiteY15" fmla="*/ 0 h 924402"/>
                <a:gd name="connsiteX16" fmla="*/ 805737 w 4603109"/>
                <a:gd name="connsiteY16" fmla="*/ 0 h 924402"/>
                <a:gd name="connsiteX17" fmla="*/ 819171 w 4603109"/>
                <a:gd name="connsiteY17" fmla="*/ 0 h 924402"/>
                <a:gd name="connsiteX18" fmla="*/ 828140 w 4603109"/>
                <a:gd name="connsiteY18" fmla="*/ 0 h 924402"/>
                <a:gd name="connsiteX19" fmla="*/ 831615 w 4603109"/>
                <a:gd name="connsiteY19" fmla="*/ 0 h 924402"/>
                <a:gd name="connsiteX20" fmla="*/ 835277 w 4603109"/>
                <a:gd name="connsiteY20" fmla="*/ 0 h 924402"/>
                <a:gd name="connsiteX21" fmla="*/ 857678 w 4603109"/>
                <a:gd name="connsiteY21" fmla="*/ 0 h 924402"/>
                <a:gd name="connsiteX22" fmla="*/ 864889 w 4603109"/>
                <a:gd name="connsiteY22" fmla="*/ 0 h 924402"/>
                <a:gd name="connsiteX23" fmla="*/ 899900 w 4603109"/>
                <a:gd name="connsiteY23" fmla="*/ 0 h 924402"/>
                <a:gd name="connsiteX24" fmla="*/ 909341 w 4603109"/>
                <a:gd name="connsiteY24" fmla="*/ 0 h 924402"/>
                <a:gd name="connsiteX25" fmla="*/ 929965 w 4603109"/>
                <a:gd name="connsiteY25" fmla="*/ 0 h 924402"/>
                <a:gd name="connsiteX26" fmla="*/ 933506 w 4603109"/>
                <a:gd name="connsiteY26" fmla="*/ 0 h 924402"/>
                <a:gd name="connsiteX27" fmla="*/ 936982 w 4603109"/>
                <a:gd name="connsiteY27" fmla="*/ 0 h 924402"/>
                <a:gd name="connsiteX28" fmla="*/ 959384 w 4603109"/>
                <a:gd name="connsiteY28" fmla="*/ 0 h 924402"/>
                <a:gd name="connsiteX29" fmla="*/ 962542 w 4603109"/>
                <a:gd name="connsiteY29" fmla="*/ 0 h 924402"/>
                <a:gd name="connsiteX30" fmla="*/ 984943 w 4603109"/>
                <a:gd name="connsiteY30" fmla="*/ 0 h 924402"/>
                <a:gd name="connsiteX31" fmla="*/ 992658 w 4603109"/>
                <a:gd name="connsiteY31" fmla="*/ 0 h 924402"/>
                <a:gd name="connsiteX32" fmla="*/ 1012059 w 4603109"/>
                <a:gd name="connsiteY32" fmla="*/ 0 h 924402"/>
                <a:gd name="connsiteX33" fmla="*/ 1012480 w 4603109"/>
                <a:gd name="connsiteY33" fmla="*/ 0 h 924402"/>
                <a:gd name="connsiteX34" fmla="*/ 1027669 w 4603109"/>
                <a:gd name="connsiteY34" fmla="*/ 0 h 924402"/>
                <a:gd name="connsiteX35" fmla="*/ 1037110 w 4603109"/>
                <a:gd name="connsiteY35" fmla="*/ 0 h 924402"/>
                <a:gd name="connsiteX36" fmla="*/ 1040112 w 4603109"/>
                <a:gd name="connsiteY36" fmla="*/ 0 h 924402"/>
                <a:gd name="connsiteX37" fmla="*/ 1057734 w 4603109"/>
                <a:gd name="connsiteY37" fmla="*/ 0 h 924402"/>
                <a:gd name="connsiteX38" fmla="*/ 1064751 w 4603109"/>
                <a:gd name="connsiteY38" fmla="*/ 0 h 924402"/>
                <a:gd name="connsiteX39" fmla="*/ 1070177 w 4603109"/>
                <a:gd name="connsiteY39" fmla="*/ 0 h 924402"/>
                <a:gd name="connsiteX40" fmla="*/ 1072436 w 4603109"/>
                <a:gd name="connsiteY40" fmla="*/ 0 h 924402"/>
                <a:gd name="connsiteX41" fmla="*/ 1090311 w 4603109"/>
                <a:gd name="connsiteY41" fmla="*/ 0 h 924402"/>
                <a:gd name="connsiteX42" fmla="*/ 1110718 w 4603109"/>
                <a:gd name="connsiteY42" fmla="*/ 0 h 924402"/>
                <a:gd name="connsiteX43" fmla="*/ 1112712 w 4603109"/>
                <a:gd name="connsiteY43" fmla="*/ 0 h 924402"/>
                <a:gd name="connsiteX44" fmla="*/ 1116187 w 4603109"/>
                <a:gd name="connsiteY44" fmla="*/ 0 h 924402"/>
                <a:gd name="connsiteX45" fmla="*/ 1139828 w 4603109"/>
                <a:gd name="connsiteY45" fmla="*/ 0 h 924402"/>
                <a:gd name="connsiteX46" fmla="*/ 1140249 w 4603109"/>
                <a:gd name="connsiteY46" fmla="*/ 0 h 924402"/>
                <a:gd name="connsiteX47" fmla="*/ 1145480 w 4603109"/>
                <a:gd name="connsiteY47" fmla="*/ 0 h 924402"/>
                <a:gd name="connsiteX48" fmla="*/ 1152270 w 4603109"/>
                <a:gd name="connsiteY48" fmla="*/ 0 h 924402"/>
                <a:gd name="connsiteX49" fmla="*/ 1154934 w 4603109"/>
                <a:gd name="connsiteY49" fmla="*/ 0 h 924402"/>
                <a:gd name="connsiteX50" fmla="*/ 1167881 w 4603109"/>
                <a:gd name="connsiteY50" fmla="*/ 0 h 924402"/>
                <a:gd name="connsiteX51" fmla="*/ 1175544 w 4603109"/>
                <a:gd name="connsiteY51" fmla="*/ 0 h 924402"/>
                <a:gd name="connsiteX52" fmla="*/ 1184998 w 4603109"/>
                <a:gd name="connsiteY52" fmla="*/ 0 h 924402"/>
                <a:gd name="connsiteX53" fmla="*/ 1197946 w 4603109"/>
                <a:gd name="connsiteY53" fmla="*/ 0 h 924402"/>
                <a:gd name="connsiteX54" fmla="*/ 1200205 w 4603109"/>
                <a:gd name="connsiteY54" fmla="*/ 0 h 924402"/>
                <a:gd name="connsiteX55" fmla="*/ 1220978 w 4603109"/>
                <a:gd name="connsiteY55" fmla="*/ 0 h 924402"/>
                <a:gd name="connsiteX56" fmla="*/ 1238487 w 4603109"/>
                <a:gd name="connsiteY56" fmla="*/ 0 h 924402"/>
                <a:gd name="connsiteX57" fmla="*/ 1243956 w 4603109"/>
                <a:gd name="connsiteY57" fmla="*/ 0 h 924402"/>
                <a:gd name="connsiteX58" fmla="*/ 1251042 w 4603109"/>
                <a:gd name="connsiteY58" fmla="*/ 0 h 924402"/>
                <a:gd name="connsiteX59" fmla="*/ 1257637 w 4603109"/>
                <a:gd name="connsiteY59" fmla="*/ 0 h 924402"/>
                <a:gd name="connsiteX60" fmla="*/ 1271587 w 4603109"/>
                <a:gd name="connsiteY60" fmla="*/ 0 h 924402"/>
                <a:gd name="connsiteX61" fmla="*/ 1273249 w 4603109"/>
                <a:gd name="connsiteY61" fmla="*/ 0 h 924402"/>
                <a:gd name="connsiteX62" fmla="*/ 1280039 w 4603109"/>
                <a:gd name="connsiteY62" fmla="*/ 0 h 924402"/>
                <a:gd name="connsiteX63" fmla="*/ 1282703 w 4603109"/>
                <a:gd name="connsiteY63" fmla="*/ 0 h 924402"/>
                <a:gd name="connsiteX64" fmla="*/ 1286178 w 4603109"/>
                <a:gd name="connsiteY64" fmla="*/ 0 h 924402"/>
                <a:gd name="connsiteX65" fmla="*/ 1295146 w 4603109"/>
                <a:gd name="connsiteY65" fmla="*/ 0 h 924402"/>
                <a:gd name="connsiteX66" fmla="*/ 1301651 w 4603109"/>
                <a:gd name="connsiteY66" fmla="*/ 0 h 924402"/>
                <a:gd name="connsiteX67" fmla="*/ 1302284 w 4603109"/>
                <a:gd name="connsiteY67" fmla="*/ 0 h 924402"/>
                <a:gd name="connsiteX68" fmla="*/ 1303313 w 4603109"/>
                <a:gd name="connsiteY68" fmla="*/ 0 h 924402"/>
                <a:gd name="connsiteX69" fmla="*/ 1312767 w 4603109"/>
                <a:gd name="connsiteY69" fmla="*/ 0 h 924402"/>
                <a:gd name="connsiteX70" fmla="*/ 1316242 w 4603109"/>
                <a:gd name="connsiteY70" fmla="*/ 0 h 924402"/>
                <a:gd name="connsiteX71" fmla="*/ 1321886 w 4603109"/>
                <a:gd name="connsiteY71" fmla="*/ 0 h 924402"/>
                <a:gd name="connsiteX72" fmla="*/ 1324685 w 4603109"/>
                <a:gd name="connsiteY72" fmla="*/ 0 h 924402"/>
                <a:gd name="connsiteX73" fmla="*/ 1325211 w 4603109"/>
                <a:gd name="connsiteY73" fmla="*/ 0 h 924402"/>
                <a:gd name="connsiteX74" fmla="*/ 1332348 w 4603109"/>
                <a:gd name="connsiteY74" fmla="*/ 0 h 924402"/>
                <a:gd name="connsiteX75" fmla="*/ 1332714 w 4603109"/>
                <a:gd name="connsiteY75" fmla="*/ 0 h 924402"/>
                <a:gd name="connsiteX76" fmla="*/ 1333135 w 4603109"/>
                <a:gd name="connsiteY76" fmla="*/ 0 h 924402"/>
                <a:gd name="connsiteX77" fmla="*/ 1348747 w 4603109"/>
                <a:gd name="connsiteY77" fmla="*/ 0 h 924402"/>
                <a:gd name="connsiteX78" fmla="*/ 1354749 w 4603109"/>
                <a:gd name="connsiteY78" fmla="*/ 0 h 924402"/>
                <a:gd name="connsiteX79" fmla="*/ 1378811 w 4603109"/>
                <a:gd name="connsiteY79" fmla="*/ 0 h 924402"/>
                <a:gd name="connsiteX80" fmla="*/ 1383745 w 4603109"/>
                <a:gd name="connsiteY80" fmla="*/ 0 h 924402"/>
                <a:gd name="connsiteX81" fmla="*/ 1385406 w 4603109"/>
                <a:gd name="connsiteY81" fmla="*/ 0 h 924402"/>
                <a:gd name="connsiteX82" fmla="*/ 1399356 w 4603109"/>
                <a:gd name="connsiteY82" fmla="*/ 0 h 924402"/>
                <a:gd name="connsiteX83" fmla="*/ 1400513 w 4603109"/>
                <a:gd name="connsiteY83" fmla="*/ 0 h 924402"/>
                <a:gd name="connsiteX84" fmla="*/ 1413947 w 4603109"/>
                <a:gd name="connsiteY84" fmla="*/ 0 h 924402"/>
                <a:gd name="connsiteX85" fmla="*/ 1414442 w 4603109"/>
                <a:gd name="connsiteY85" fmla="*/ 0 h 924402"/>
                <a:gd name="connsiteX86" fmla="*/ 1422915 w 4603109"/>
                <a:gd name="connsiteY86" fmla="*/ 0 h 924402"/>
                <a:gd name="connsiteX87" fmla="*/ 1426390 w 4603109"/>
                <a:gd name="connsiteY87" fmla="*/ 0 h 924402"/>
                <a:gd name="connsiteX88" fmla="*/ 1429420 w 4603109"/>
                <a:gd name="connsiteY88" fmla="*/ 0 h 924402"/>
                <a:gd name="connsiteX89" fmla="*/ 1430053 w 4603109"/>
                <a:gd name="connsiteY89" fmla="*/ 0 h 924402"/>
                <a:gd name="connsiteX90" fmla="*/ 1430206 w 4603109"/>
                <a:gd name="connsiteY90" fmla="*/ 0 h 924402"/>
                <a:gd name="connsiteX91" fmla="*/ 1430577 w 4603109"/>
                <a:gd name="connsiteY91" fmla="*/ 0 h 924402"/>
                <a:gd name="connsiteX92" fmla="*/ 1436843 w 4603109"/>
                <a:gd name="connsiteY92" fmla="*/ 0 h 924402"/>
                <a:gd name="connsiteX93" fmla="*/ 1444011 w 4603109"/>
                <a:gd name="connsiteY93" fmla="*/ 0 h 924402"/>
                <a:gd name="connsiteX94" fmla="*/ 1449655 w 4603109"/>
                <a:gd name="connsiteY94" fmla="*/ 0 h 924402"/>
                <a:gd name="connsiteX95" fmla="*/ 1452454 w 4603109"/>
                <a:gd name="connsiteY95" fmla="*/ 0 h 924402"/>
                <a:gd name="connsiteX96" fmla="*/ 1452980 w 4603109"/>
                <a:gd name="connsiteY96" fmla="*/ 0 h 924402"/>
                <a:gd name="connsiteX97" fmla="*/ 1456455 w 4603109"/>
                <a:gd name="connsiteY97" fmla="*/ 0 h 924402"/>
                <a:gd name="connsiteX98" fmla="*/ 1459664 w 4603109"/>
                <a:gd name="connsiteY98" fmla="*/ 0 h 924402"/>
                <a:gd name="connsiteX99" fmla="*/ 1460117 w 4603109"/>
                <a:gd name="connsiteY99" fmla="*/ 0 h 924402"/>
                <a:gd name="connsiteX100" fmla="*/ 1460483 w 4603109"/>
                <a:gd name="connsiteY100" fmla="*/ 0 h 924402"/>
                <a:gd name="connsiteX101" fmla="*/ 1460904 w 4603109"/>
                <a:gd name="connsiteY101" fmla="*/ 0 h 924402"/>
                <a:gd name="connsiteX102" fmla="*/ 1472926 w 4603109"/>
                <a:gd name="connsiteY102" fmla="*/ 0 h 924402"/>
                <a:gd name="connsiteX103" fmla="*/ 1482518 w 4603109"/>
                <a:gd name="connsiteY103" fmla="*/ 0 h 924402"/>
                <a:gd name="connsiteX104" fmla="*/ 1489729 w 4603109"/>
                <a:gd name="connsiteY104" fmla="*/ 0 h 924402"/>
                <a:gd name="connsiteX105" fmla="*/ 1504116 w 4603109"/>
                <a:gd name="connsiteY105" fmla="*/ 0 h 924402"/>
                <a:gd name="connsiteX106" fmla="*/ 1511514 w 4603109"/>
                <a:gd name="connsiteY106" fmla="*/ 0 h 924402"/>
                <a:gd name="connsiteX107" fmla="*/ 1524740 w 4603109"/>
                <a:gd name="connsiteY107" fmla="*/ 0 h 924402"/>
                <a:gd name="connsiteX108" fmla="*/ 1528282 w 4603109"/>
                <a:gd name="connsiteY108" fmla="*/ 0 h 924402"/>
                <a:gd name="connsiteX109" fmla="*/ 1531757 w 4603109"/>
                <a:gd name="connsiteY109" fmla="*/ 0 h 924402"/>
                <a:gd name="connsiteX110" fmla="*/ 1534181 w 4603109"/>
                <a:gd name="connsiteY110" fmla="*/ 0 h 924402"/>
                <a:gd name="connsiteX111" fmla="*/ 1542211 w 4603109"/>
                <a:gd name="connsiteY111" fmla="*/ 0 h 924402"/>
                <a:gd name="connsiteX112" fmla="*/ 1554159 w 4603109"/>
                <a:gd name="connsiteY112" fmla="*/ 0 h 924402"/>
                <a:gd name="connsiteX113" fmla="*/ 1557318 w 4603109"/>
                <a:gd name="connsiteY113" fmla="*/ 0 h 924402"/>
                <a:gd name="connsiteX114" fmla="*/ 1557975 w 4603109"/>
                <a:gd name="connsiteY114" fmla="*/ 0 h 924402"/>
                <a:gd name="connsiteX115" fmla="*/ 1558346 w 4603109"/>
                <a:gd name="connsiteY115" fmla="*/ 0 h 924402"/>
                <a:gd name="connsiteX116" fmla="*/ 1561822 w 4603109"/>
                <a:gd name="connsiteY116" fmla="*/ 0 h 924402"/>
                <a:gd name="connsiteX117" fmla="*/ 1564612 w 4603109"/>
                <a:gd name="connsiteY117" fmla="*/ 0 h 924402"/>
                <a:gd name="connsiteX118" fmla="*/ 1566857 w 4603109"/>
                <a:gd name="connsiteY118" fmla="*/ 0 h 924402"/>
                <a:gd name="connsiteX119" fmla="*/ 1576919 w 4603109"/>
                <a:gd name="connsiteY119" fmla="*/ 0 h 924402"/>
                <a:gd name="connsiteX120" fmla="*/ 1579719 w 4603109"/>
                <a:gd name="connsiteY120" fmla="*/ 0 h 924402"/>
                <a:gd name="connsiteX121" fmla="*/ 1584224 w 4603109"/>
                <a:gd name="connsiteY121" fmla="*/ 0 h 924402"/>
                <a:gd name="connsiteX122" fmla="*/ 1587382 w 4603109"/>
                <a:gd name="connsiteY122" fmla="*/ 0 h 924402"/>
                <a:gd name="connsiteX123" fmla="*/ 1587433 w 4603109"/>
                <a:gd name="connsiteY123" fmla="*/ 0 h 924402"/>
                <a:gd name="connsiteX124" fmla="*/ 1600695 w 4603109"/>
                <a:gd name="connsiteY124" fmla="*/ 0 h 924402"/>
                <a:gd name="connsiteX125" fmla="*/ 1606834 w 4603109"/>
                <a:gd name="connsiteY125" fmla="*/ 0 h 924402"/>
                <a:gd name="connsiteX126" fmla="*/ 1607256 w 4603109"/>
                <a:gd name="connsiteY126" fmla="*/ 0 h 924402"/>
                <a:gd name="connsiteX127" fmla="*/ 1608325 w 4603109"/>
                <a:gd name="connsiteY127" fmla="*/ 0 h 924402"/>
                <a:gd name="connsiteX128" fmla="*/ 1609783 w 4603109"/>
                <a:gd name="connsiteY128" fmla="*/ 0 h 924402"/>
                <a:gd name="connsiteX129" fmla="*/ 1617498 w 4603109"/>
                <a:gd name="connsiteY129" fmla="*/ 0 h 924402"/>
                <a:gd name="connsiteX130" fmla="*/ 1631885 w 4603109"/>
                <a:gd name="connsiteY130" fmla="*/ 0 h 924402"/>
                <a:gd name="connsiteX131" fmla="*/ 1636899 w 4603109"/>
                <a:gd name="connsiteY131" fmla="*/ 0 h 924402"/>
                <a:gd name="connsiteX132" fmla="*/ 1637320 w 4603109"/>
                <a:gd name="connsiteY132" fmla="*/ 0 h 924402"/>
                <a:gd name="connsiteX133" fmla="*/ 1637445 w 4603109"/>
                <a:gd name="connsiteY133" fmla="*/ 0 h 924402"/>
                <a:gd name="connsiteX134" fmla="*/ 1652509 w 4603109"/>
                <a:gd name="connsiteY134" fmla="*/ 0 h 924402"/>
                <a:gd name="connsiteX135" fmla="*/ 1659526 w 4603109"/>
                <a:gd name="connsiteY135" fmla="*/ 0 h 924402"/>
                <a:gd name="connsiteX136" fmla="*/ 1661950 w 4603109"/>
                <a:gd name="connsiteY136" fmla="*/ 0 h 924402"/>
                <a:gd name="connsiteX137" fmla="*/ 1664952 w 4603109"/>
                <a:gd name="connsiteY137" fmla="*/ 0 h 924402"/>
                <a:gd name="connsiteX138" fmla="*/ 1667212 w 4603109"/>
                <a:gd name="connsiteY138" fmla="*/ 0 h 924402"/>
                <a:gd name="connsiteX139" fmla="*/ 1685087 w 4603109"/>
                <a:gd name="connsiteY139" fmla="*/ 0 h 924402"/>
                <a:gd name="connsiteX140" fmla="*/ 1689591 w 4603109"/>
                <a:gd name="connsiteY140" fmla="*/ 0 h 924402"/>
                <a:gd name="connsiteX141" fmla="*/ 1694626 w 4603109"/>
                <a:gd name="connsiteY141" fmla="*/ 0 h 924402"/>
                <a:gd name="connsiteX142" fmla="*/ 1697276 w 4603109"/>
                <a:gd name="connsiteY142" fmla="*/ 0 h 924402"/>
                <a:gd name="connsiteX143" fmla="*/ 1698000 w 4603109"/>
                <a:gd name="connsiteY143" fmla="*/ 0 h 924402"/>
                <a:gd name="connsiteX144" fmla="*/ 1704688 w 4603109"/>
                <a:gd name="connsiteY144" fmla="*/ 0 h 924402"/>
                <a:gd name="connsiteX145" fmla="*/ 1707488 w 4603109"/>
                <a:gd name="connsiteY145" fmla="*/ 0 h 924402"/>
                <a:gd name="connsiteX146" fmla="*/ 1710963 w 4603109"/>
                <a:gd name="connsiteY146" fmla="*/ 0 h 924402"/>
                <a:gd name="connsiteX147" fmla="*/ 1715151 w 4603109"/>
                <a:gd name="connsiteY147" fmla="*/ 0 h 924402"/>
                <a:gd name="connsiteX148" fmla="*/ 1721928 w 4603109"/>
                <a:gd name="connsiteY148" fmla="*/ 0 h 924402"/>
                <a:gd name="connsiteX149" fmla="*/ 1734603 w 4603109"/>
                <a:gd name="connsiteY149" fmla="*/ 0 h 924402"/>
                <a:gd name="connsiteX150" fmla="*/ 1735025 w 4603109"/>
                <a:gd name="connsiteY150" fmla="*/ 0 h 924402"/>
                <a:gd name="connsiteX151" fmla="*/ 1735558 w 4603109"/>
                <a:gd name="connsiteY151" fmla="*/ 0 h 924402"/>
                <a:gd name="connsiteX152" fmla="*/ 1736094 w 4603109"/>
                <a:gd name="connsiteY152" fmla="*/ 0 h 924402"/>
                <a:gd name="connsiteX153" fmla="*/ 1737552 w 4603109"/>
                <a:gd name="connsiteY153" fmla="*/ 0 h 924402"/>
                <a:gd name="connsiteX154" fmla="*/ 1741027 w 4603109"/>
                <a:gd name="connsiteY154" fmla="*/ 0 h 924402"/>
                <a:gd name="connsiteX155" fmla="*/ 1747046 w 4603109"/>
                <a:gd name="connsiteY155" fmla="*/ 0 h 924402"/>
                <a:gd name="connsiteX156" fmla="*/ 1748537 w 4603109"/>
                <a:gd name="connsiteY156" fmla="*/ 0 h 924402"/>
                <a:gd name="connsiteX157" fmla="*/ 1753052 w 4603109"/>
                <a:gd name="connsiteY157" fmla="*/ 0 h 924402"/>
                <a:gd name="connsiteX158" fmla="*/ 1757499 w 4603109"/>
                <a:gd name="connsiteY158" fmla="*/ 0 h 924402"/>
                <a:gd name="connsiteX159" fmla="*/ 1764668 w 4603109"/>
                <a:gd name="connsiteY159" fmla="*/ 0 h 924402"/>
                <a:gd name="connsiteX160" fmla="*/ 1765089 w 4603109"/>
                <a:gd name="connsiteY160" fmla="*/ 0 h 924402"/>
                <a:gd name="connsiteX161" fmla="*/ 1765214 w 4603109"/>
                <a:gd name="connsiteY161" fmla="*/ 0 h 924402"/>
                <a:gd name="connsiteX162" fmla="*/ 1770320 w 4603109"/>
                <a:gd name="connsiteY162" fmla="*/ 0 h 924402"/>
                <a:gd name="connsiteX163" fmla="*/ 1777110 w 4603109"/>
                <a:gd name="connsiteY163" fmla="*/ 0 h 924402"/>
                <a:gd name="connsiteX164" fmla="*/ 1779774 w 4603109"/>
                <a:gd name="connsiteY164" fmla="*/ 0 h 924402"/>
                <a:gd name="connsiteX165" fmla="*/ 1792721 w 4603109"/>
                <a:gd name="connsiteY165" fmla="*/ 0 h 924402"/>
                <a:gd name="connsiteX166" fmla="*/ 1794981 w 4603109"/>
                <a:gd name="connsiteY166" fmla="*/ 0 h 924402"/>
                <a:gd name="connsiteX167" fmla="*/ 1825045 w 4603109"/>
                <a:gd name="connsiteY167" fmla="*/ 0 h 924402"/>
                <a:gd name="connsiteX168" fmla="*/ 1825769 w 4603109"/>
                <a:gd name="connsiteY168" fmla="*/ 0 h 924402"/>
                <a:gd name="connsiteX169" fmla="*/ 1838732 w 4603109"/>
                <a:gd name="connsiteY169" fmla="*/ 0 h 924402"/>
                <a:gd name="connsiteX170" fmla="*/ 1845818 w 4603109"/>
                <a:gd name="connsiteY170" fmla="*/ 0 h 924402"/>
                <a:gd name="connsiteX171" fmla="*/ 1849697 w 4603109"/>
                <a:gd name="connsiteY171" fmla="*/ 0 h 924402"/>
                <a:gd name="connsiteX172" fmla="*/ 1852412 w 4603109"/>
                <a:gd name="connsiteY172" fmla="*/ 0 h 924402"/>
                <a:gd name="connsiteX173" fmla="*/ 1853903 w 4603109"/>
                <a:gd name="connsiteY173" fmla="*/ 0 h 924402"/>
                <a:gd name="connsiteX174" fmla="*/ 1863327 w 4603109"/>
                <a:gd name="connsiteY174" fmla="*/ 0 h 924402"/>
                <a:gd name="connsiteX175" fmla="*/ 1868796 w 4603109"/>
                <a:gd name="connsiteY175" fmla="*/ 0 h 924402"/>
                <a:gd name="connsiteX176" fmla="*/ 1874815 w 4603109"/>
                <a:gd name="connsiteY176" fmla="*/ 0 h 924402"/>
                <a:gd name="connsiteX177" fmla="*/ 1876306 w 4603109"/>
                <a:gd name="connsiteY177" fmla="*/ 0 h 924402"/>
                <a:gd name="connsiteX178" fmla="*/ 1880821 w 4603109"/>
                <a:gd name="connsiteY178" fmla="*/ 0 h 924402"/>
                <a:gd name="connsiteX179" fmla="*/ 1882477 w 4603109"/>
                <a:gd name="connsiteY179" fmla="*/ 0 h 924402"/>
                <a:gd name="connsiteX180" fmla="*/ 1883936 w 4603109"/>
                <a:gd name="connsiteY180" fmla="*/ 0 h 924402"/>
                <a:gd name="connsiteX181" fmla="*/ 1885268 w 4603109"/>
                <a:gd name="connsiteY181" fmla="*/ 0 h 924402"/>
                <a:gd name="connsiteX182" fmla="*/ 1896427 w 4603109"/>
                <a:gd name="connsiteY182" fmla="*/ 0 h 924402"/>
                <a:gd name="connsiteX183" fmla="*/ 1898089 w 4603109"/>
                <a:gd name="connsiteY183" fmla="*/ 0 h 924402"/>
                <a:gd name="connsiteX184" fmla="*/ 1904879 w 4603109"/>
                <a:gd name="connsiteY184" fmla="*/ 0 h 924402"/>
                <a:gd name="connsiteX185" fmla="*/ 1907543 w 4603109"/>
                <a:gd name="connsiteY185" fmla="*/ 0 h 924402"/>
                <a:gd name="connsiteX186" fmla="*/ 1911018 w 4603109"/>
                <a:gd name="connsiteY186" fmla="*/ 0 h 924402"/>
                <a:gd name="connsiteX187" fmla="*/ 1919986 w 4603109"/>
                <a:gd name="connsiteY187" fmla="*/ 0 h 924402"/>
                <a:gd name="connsiteX188" fmla="*/ 1927124 w 4603109"/>
                <a:gd name="connsiteY188" fmla="*/ 0 h 924402"/>
                <a:gd name="connsiteX189" fmla="*/ 1927489 w 4603109"/>
                <a:gd name="connsiteY189" fmla="*/ 0 h 924402"/>
                <a:gd name="connsiteX190" fmla="*/ 1927911 w 4603109"/>
                <a:gd name="connsiteY190" fmla="*/ 0 h 924402"/>
                <a:gd name="connsiteX191" fmla="*/ 1929402 w 4603109"/>
                <a:gd name="connsiteY191" fmla="*/ 0 h 924402"/>
                <a:gd name="connsiteX192" fmla="*/ 1946726 w 4603109"/>
                <a:gd name="connsiteY192" fmla="*/ 0 h 924402"/>
                <a:gd name="connsiteX193" fmla="*/ 1949525 w 4603109"/>
                <a:gd name="connsiteY193" fmla="*/ 0 h 924402"/>
                <a:gd name="connsiteX194" fmla="*/ 1957554 w 4603109"/>
                <a:gd name="connsiteY194" fmla="*/ 0 h 924402"/>
                <a:gd name="connsiteX195" fmla="*/ 1957975 w 4603109"/>
                <a:gd name="connsiteY195" fmla="*/ 0 h 924402"/>
                <a:gd name="connsiteX196" fmla="*/ 1973587 w 4603109"/>
                <a:gd name="connsiteY196" fmla="*/ 0 h 924402"/>
                <a:gd name="connsiteX197" fmla="*/ 1978520 w 4603109"/>
                <a:gd name="connsiteY197" fmla="*/ 0 h 924402"/>
                <a:gd name="connsiteX198" fmla="*/ 1980012 w 4603109"/>
                <a:gd name="connsiteY198" fmla="*/ 0 h 924402"/>
                <a:gd name="connsiteX199" fmla="*/ 1980181 w 4603109"/>
                <a:gd name="connsiteY199" fmla="*/ 0 h 924402"/>
                <a:gd name="connsiteX200" fmla="*/ 1981672 w 4603109"/>
                <a:gd name="connsiteY200" fmla="*/ 0 h 924402"/>
                <a:gd name="connsiteX201" fmla="*/ 2008585 w 4603109"/>
                <a:gd name="connsiteY201" fmla="*/ 0 h 924402"/>
                <a:gd name="connsiteX202" fmla="*/ 2009218 w 4603109"/>
                <a:gd name="connsiteY202" fmla="*/ 0 h 924402"/>
                <a:gd name="connsiteX203" fmla="*/ 2010246 w 4603109"/>
                <a:gd name="connsiteY203" fmla="*/ 0 h 924402"/>
                <a:gd name="connsiteX204" fmla="*/ 2010709 w 4603109"/>
                <a:gd name="connsiteY204" fmla="*/ 0 h 924402"/>
                <a:gd name="connsiteX205" fmla="*/ 2011705 w 4603109"/>
                <a:gd name="connsiteY205" fmla="*/ 0 h 924402"/>
                <a:gd name="connsiteX206" fmla="*/ 2024147 w 4603109"/>
                <a:gd name="connsiteY206" fmla="*/ 0 h 924402"/>
                <a:gd name="connsiteX207" fmla="*/ 2024196 w 4603109"/>
                <a:gd name="connsiteY207" fmla="*/ 0 h 924402"/>
                <a:gd name="connsiteX208" fmla="*/ 2024981 w 4603109"/>
                <a:gd name="connsiteY208" fmla="*/ 0 h 924402"/>
                <a:gd name="connsiteX209" fmla="*/ 2025353 w 4603109"/>
                <a:gd name="connsiteY209" fmla="*/ 0 h 924402"/>
                <a:gd name="connsiteX210" fmla="*/ 2026473 w 4603109"/>
                <a:gd name="connsiteY210" fmla="*/ 0 h 924402"/>
                <a:gd name="connsiteX211" fmla="*/ 2031619 w 4603109"/>
                <a:gd name="connsiteY211" fmla="*/ 0 h 924402"/>
                <a:gd name="connsiteX212" fmla="*/ 2033110 w 4603109"/>
                <a:gd name="connsiteY212" fmla="*/ 0 h 924402"/>
                <a:gd name="connsiteX213" fmla="*/ 2038787 w 4603109"/>
                <a:gd name="connsiteY213" fmla="*/ 0 h 924402"/>
                <a:gd name="connsiteX214" fmla="*/ 2039282 w 4603109"/>
                <a:gd name="connsiteY214" fmla="*/ 0 h 924402"/>
                <a:gd name="connsiteX215" fmla="*/ 2047755 w 4603109"/>
                <a:gd name="connsiteY215" fmla="*/ 0 h 924402"/>
                <a:gd name="connsiteX216" fmla="*/ 2051230 w 4603109"/>
                <a:gd name="connsiteY216" fmla="*/ 0 h 924402"/>
                <a:gd name="connsiteX217" fmla="*/ 2054893 w 4603109"/>
                <a:gd name="connsiteY217" fmla="*/ 0 h 924402"/>
                <a:gd name="connsiteX218" fmla="*/ 2055046 w 4603109"/>
                <a:gd name="connsiteY218" fmla="*/ 0 h 924402"/>
                <a:gd name="connsiteX219" fmla="*/ 2055258 w 4603109"/>
                <a:gd name="connsiteY219" fmla="*/ 0 h 924402"/>
                <a:gd name="connsiteX220" fmla="*/ 2055680 w 4603109"/>
                <a:gd name="connsiteY220" fmla="*/ 0 h 924402"/>
                <a:gd name="connsiteX221" fmla="*/ 2057171 w 4603109"/>
                <a:gd name="connsiteY221" fmla="*/ 0 h 924402"/>
                <a:gd name="connsiteX222" fmla="*/ 2061683 w 4603109"/>
                <a:gd name="connsiteY222" fmla="*/ 0 h 924402"/>
                <a:gd name="connsiteX223" fmla="*/ 2067702 w 4603109"/>
                <a:gd name="connsiteY223" fmla="*/ 0 h 924402"/>
                <a:gd name="connsiteX224" fmla="*/ 2074495 w 4603109"/>
                <a:gd name="connsiteY224" fmla="*/ 0 h 924402"/>
                <a:gd name="connsiteX225" fmla="*/ 2077294 w 4603109"/>
                <a:gd name="connsiteY225" fmla="*/ 0 h 924402"/>
                <a:gd name="connsiteX226" fmla="*/ 2084504 w 4603109"/>
                <a:gd name="connsiteY226" fmla="*/ 0 h 924402"/>
                <a:gd name="connsiteX227" fmla="*/ 2085323 w 4603109"/>
                <a:gd name="connsiteY227" fmla="*/ 0 h 924402"/>
                <a:gd name="connsiteX228" fmla="*/ 2085744 w 4603109"/>
                <a:gd name="connsiteY228" fmla="*/ 0 h 924402"/>
                <a:gd name="connsiteX229" fmla="*/ 2097766 w 4603109"/>
                <a:gd name="connsiteY229" fmla="*/ 0 h 924402"/>
                <a:gd name="connsiteX230" fmla="*/ 2106289 w 4603109"/>
                <a:gd name="connsiteY230" fmla="*/ 0 h 924402"/>
                <a:gd name="connsiteX231" fmla="*/ 2107781 w 4603109"/>
                <a:gd name="connsiteY231" fmla="*/ 0 h 924402"/>
                <a:gd name="connsiteX232" fmla="*/ 2128956 w 4603109"/>
                <a:gd name="connsiteY232" fmla="*/ 0 h 924402"/>
                <a:gd name="connsiteX233" fmla="*/ 2129514 w 4603109"/>
                <a:gd name="connsiteY233" fmla="*/ 0 h 924402"/>
                <a:gd name="connsiteX234" fmla="*/ 2136354 w 4603109"/>
                <a:gd name="connsiteY234" fmla="*/ 0 h 924402"/>
                <a:gd name="connsiteX235" fmla="*/ 2136987 w 4603109"/>
                <a:gd name="connsiteY235" fmla="*/ 0 h 924402"/>
                <a:gd name="connsiteX236" fmla="*/ 2138478 w 4603109"/>
                <a:gd name="connsiteY236" fmla="*/ 0 h 924402"/>
                <a:gd name="connsiteX237" fmla="*/ 2151916 w 4603109"/>
                <a:gd name="connsiteY237" fmla="*/ 0 h 924402"/>
                <a:gd name="connsiteX238" fmla="*/ 2152750 w 4603109"/>
                <a:gd name="connsiteY238" fmla="*/ 0 h 924402"/>
                <a:gd name="connsiteX239" fmla="*/ 2153122 w 4603109"/>
                <a:gd name="connsiteY239" fmla="*/ 0 h 924402"/>
                <a:gd name="connsiteX240" fmla="*/ 2154242 w 4603109"/>
                <a:gd name="connsiteY240" fmla="*/ 0 h 924402"/>
                <a:gd name="connsiteX241" fmla="*/ 2156597 w 4603109"/>
                <a:gd name="connsiteY241" fmla="*/ 0 h 924402"/>
                <a:gd name="connsiteX242" fmla="*/ 2159388 w 4603109"/>
                <a:gd name="connsiteY242" fmla="*/ 0 h 924402"/>
                <a:gd name="connsiteX243" fmla="*/ 2160879 w 4603109"/>
                <a:gd name="connsiteY243" fmla="*/ 0 h 924402"/>
                <a:gd name="connsiteX244" fmla="*/ 2161633 w 4603109"/>
                <a:gd name="connsiteY244" fmla="*/ 0 h 924402"/>
                <a:gd name="connsiteX245" fmla="*/ 2167051 w 4603109"/>
                <a:gd name="connsiteY245" fmla="*/ 0 h 924402"/>
                <a:gd name="connsiteX246" fmla="*/ 2178999 w 4603109"/>
                <a:gd name="connsiteY246" fmla="*/ 0 h 924402"/>
                <a:gd name="connsiteX247" fmla="*/ 2182158 w 4603109"/>
                <a:gd name="connsiteY247" fmla="*/ 0 h 924402"/>
                <a:gd name="connsiteX248" fmla="*/ 2182815 w 4603109"/>
                <a:gd name="connsiteY248" fmla="*/ 0 h 924402"/>
                <a:gd name="connsiteX249" fmla="*/ 2188666 w 4603109"/>
                <a:gd name="connsiteY249" fmla="*/ 0 h 924402"/>
                <a:gd name="connsiteX250" fmla="*/ 2189452 w 4603109"/>
                <a:gd name="connsiteY250" fmla="*/ 0 h 924402"/>
                <a:gd name="connsiteX251" fmla="*/ 2191697 w 4603109"/>
                <a:gd name="connsiteY251" fmla="*/ 0 h 924402"/>
                <a:gd name="connsiteX252" fmla="*/ 2195471 w 4603109"/>
                <a:gd name="connsiteY252" fmla="*/ 0 h 924402"/>
                <a:gd name="connsiteX253" fmla="*/ 2201759 w 4603109"/>
                <a:gd name="connsiteY253" fmla="*/ 0 h 924402"/>
                <a:gd name="connsiteX254" fmla="*/ 2203100 w 4603109"/>
                <a:gd name="connsiteY254" fmla="*/ 0 h 924402"/>
                <a:gd name="connsiteX255" fmla="*/ 2204559 w 4603109"/>
                <a:gd name="connsiteY255" fmla="*/ 0 h 924402"/>
                <a:gd name="connsiteX256" fmla="*/ 2204591 w 4603109"/>
                <a:gd name="connsiteY256" fmla="*/ 0 h 924402"/>
                <a:gd name="connsiteX257" fmla="*/ 2212273 w 4603109"/>
                <a:gd name="connsiteY257" fmla="*/ 0 h 924402"/>
                <a:gd name="connsiteX258" fmla="*/ 2225535 w 4603109"/>
                <a:gd name="connsiteY258" fmla="*/ 0 h 924402"/>
                <a:gd name="connsiteX259" fmla="*/ 2231674 w 4603109"/>
                <a:gd name="connsiteY259" fmla="*/ 0 h 924402"/>
                <a:gd name="connsiteX260" fmla="*/ 2232096 w 4603109"/>
                <a:gd name="connsiteY260" fmla="*/ 0 h 924402"/>
                <a:gd name="connsiteX261" fmla="*/ 2232220 w 4603109"/>
                <a:gd name="connsiteY261" fmla="*/ 0 h 924402"/>
                <a:gd name="connsiteX262" fmla="*/ 2233118 w 4603109"/>
                <a:gd name="connsiteY262" fmla="*/ 0 h 924402"/>
                <a:gd name="connsiteX263" fmla="*/ 2233165 w 4603109"/>
                <a:gd name="connsiteY263" fmla="*/ 0 h 924402"/>
                <a:gd name="connsiteX264" fmla="*/ 2256725 w 4603109"/>
                <a:gd name="connsiteY264" fmla="*/ 0 h 924402"/>
                <a:gd name="connsiteX265" fmla="*/ 2257283 w 4603109"/>
                <a:gd name="connsiteY265" fmla="*/ 0 h 924402"/>
                <a:gd name="connsiteX266" fmla="*/ 2262285 w 4603109"/>
                <a:gd name="connsiteY266" fmla="*/ 0 h 924402"/>
                <a:gd name="connsiteX267" fmla="*/ 2284366 w 4603109"/>
                <a:gd name="connsiteY267" fmla="*/ 0 h 924402"/>
                <a:gd name="connsiteX268" fmla="*/ 2289402 w 4603109"/>
                <a:gd name="connsiteY268" fmla="*/ 0 h 924402"/>
                <a:gd name="connsiteX269" fmla="*/ 2292052 w 4603109"/>
                <a:gd name="connsiteY269" fmla="*/ 0 h 924402"/>
                <a:gd name="connsiteX270" fmla="*/ 2299271 w 4603109"/>
                <a:gd name="connsiteY270" fmla="*/ 0 h 924402"/>
                <a:gd name="connsiteX271" fmla="*/ 2308721 w 4603109"/>
                <a:gd name="connsiteY271" fmla="*/ 0 h 924402"/>
                <a:gd name="connsiteX272" fmla="*/ 2309927 w 4603109"/>
                <a:gd name="connsiteY272" fmla="*/ 0 h 924402"/>
                <a:gd name="connsiteX273" fmla="*/ 2316435 w 4603109"/>
                <a:gd name="connsiteY273" fmla="*/ 0 h 924402"/>
                <a:gd name="connsiteX274" fmla="*/ 2316703 w 4603109"/>
                <a:gd name="connsiteY274" fmla="*/ 0 h 924402"/>
                <a:gd name="connsiteX275" fmla="*/ 2319466 w 4603109"/>
                <a:gd name="connsiteY275" fmla="*/ 0 h 924402"/>
                <a:gd name="connsiteX276" fmla="*/ 2322840 w 4603109"/>
                <a:gd name="connsiteY276" fmla="*/ 0 h 924402"/>
                <a:gd name="connsiteX277" fmla="*/ 2329528 w 4603109"/>
                <a:gd name="connsiteY277" fmla="*/ 0 h 924402"/>
                <a:gd name="connsiteX278" fmla="*/ 2330869 w 4603109"/>
                <a:gd name="connsiteY278" fmla="*/ 0 h 924402"/>
                <a:gd name="connsiteX279" fmla="*/ 2332328 w 4603109"/>
                <a:gd name="connsiteY279" fmla="*/ 0 h 924402"/>
                <a:gd name="connsiteX280" fmla="*/ 2332360 w 4603109"/>
                <a:gd name="connsiteY280" fmla="*/ 0 h 924402"/>
                <a:gd name="connsiteX281" fmla="*/ 2335803 w 4603109"/>
                <a:gd name="connsiteY281" fmla="*/ 0 h 924402"/>
                <a:gd name="connsiteX282" fmla="*/ 2343312 w 4603109"/>
                <a:gd name="connsiteY282" fmla="*/ 0 h 924402"/>
                <a:gd name="connsiteX283" fmla="*/ 2344804 w 4603109"/>
                <a:gd name="connsiteY283" fmla="*/ 0 h 924402"/>
                <a:gd name="connsiteX284" fmla="*/ 2346768 w 4603109"/>
                <a:gd name="connsiteY284" fmla="*/ 0 h 924402"/>
                <a:gd name="connsiteX285" fmla="*/ 2347827 w 4603109"/>
                <a:gd name="connsiteY285" fmla="*/ 0 h 924402"/>
                <a:gd name="connsiteX286" fmla="*/ 2352274 w 4603109"/>
                <a:gd name="connsiteY286" fmla="*/ 0 h 924402"/>
                <a:gd name="connsiteX287" fmla="*/ 2359443 w 4603109"/>
                <a:gd name="connsiteY287" fmla="*/ 0 h 924402"/>
                <a:gd name="connsiteX288" fmla="*/ 2359865 w 4603109"/>
                <a:gd name="connsiteY288" fmla="*/ 0 h 924402"/>
                <a:gd name="connsiteX289" fmla="*/ 2359989 w 4603109"/>
                <a:gd name="connsiteY289" fmla="*/ 0 h 924402"/>
                <a:gd name="connsiteX290" fmla="*/ 2360887 w 4603109"/>
                <a:gd name="connsiteY290" fmla="*/ 0 h 924402"/>
                <a:gd name="connsiteX291" fmla="*/ 2360934 w 4603109"/>
                <a:gd name="connsiteY291" fmla="*/ 0 h 924402"/>
                <a:gd name="connsiteX292" fmla="*/ 2371886 w 4603109"/>
                <a:gd name="connsiteY292" fmla="*/ 0 h 924402"/>
                <a:gd name="connsiteX293" fmla="*/ 2373377 w 4603109"/>
                <a:gd name="connsiteY293" fmla="*/ 0 h 924402"/>
                <a:gd name="connsiteX294" fmla="*/ 2377892 w 4603109"/>
                <a:gd name="connsiteY294" fmla="*/ 0 h 924402"/>
                <a:gd name="connsiteX295" fmla="*/ 2382339 w 4603109"/>
                <a:gd name="connsiteY295" fmla="*/ 0 h 924402"/>
                <a:gd name="connsiteX296" fmla="*/ 2390054 w 4603109"/>
                <a:gd name="connsiteY296" fmla="*/ 0 h 924402"/>
                <a:gd name="connsiteX297" fmla="*/ 2419821 w 4603109"/>
                <a:gd name="connsiteY297" fmla="*/ 0 h 924402"/>
                <a:gd name="connsiteX298" fmla="*/ 2427040 w 4603109"/>
                <a:gd name="connsiteY298" fmla="*/ 0 h 924402"/>
                <a:gd name="connsiteX299" fmla="*/ 2436490 w 4603109"/>
                <a:gd name="connsiteY299" fmla="*/ 0 h 924402"/>
                <a:gd name="connsiteX300" fmla="*/ 2444472 w 4603109"/>
                <a:gd name="connsiteY300" fmla="*/ 0 h 924402"/>
                <a:gd name="connsiteX301" fmla="*/ 2448678 w 4603109"/>
                <a:gd name="connsiteY301" fmla="*/ 0 h 924402"/>
                <a:gd name="connsiteX302" fmla="*/ 2450171 w 4603109"/>
                <a:gd name="connsiteY302" fmla="*/ 0 h 924402"/>
                <a:gd name="connsiteX303" fmla="*/ 2450609 w 4603109"/>
                <a:gd name="connsiteY303" fmla="*/ 0 h 924402"/>
                <a:gd name="connsiteX304" fmla="*/ 2463572 w 4603109"/>
                <a:gd name="connsiteY304" fmla="*/ 0 h 924402"/>
                <a:gd name="connsiteX305" fmla="*/ 2471081 w 4603109"/>
                <a:gd name="connsiteY305" fmla="*/ 0 h 924402"/>
                <a:gd name="connsiteX306" fmla="*/ 2472573 w 4603109"/>
                <a:gd name="connsiteY306" fmla="*/ 0 h 924402"/>
                <a:gd name="connsiteX307" fmla="*/ 2474537 w 4603109"/>
                <a:gd name="connsiteY307" fmla="*/ 0 h 924402"/>
                <a:gd name="connsiteX308" fmla="*/ 2475596 w 4603109"/>
                <a:gd name="connsiteY308" fmla="*/ 0 h 924402"/>
                <a:gd name="connsiteX309" fmla="*/ 2477252 w 4603109"/>
                <a:gd name="connsiteY309" fmla="*/ 0 h 924402"/>
                <a:gd name="connsiteX310" fmla="*/ 2478712 w 4603109"/>
                <a:gd name="connsiteY310" fmla="*/ 0 h 924402"/>
                <a:gd name="connsiteX311" fmla="*/ 2478743 w 4603109"/>
                <a:gd name="connsiteY311" fmla="*/ 0 h 924402"/>
                <a:gd name="connsiteX312" fmla="*/ 2480043 w 4603109"/>
                <a:gd name="connsiteY312" fmla="*/ 0 h 924402"/>
                <a:gd name="connsiteX313" fmla="*/ 2499655 w 4603109"/>
                <a:gd name="connsiteY313" fmla="*/ 0 h 924402"/>
                <a:gd name="connsiteX314" fmla="*/ 2501146 w 4603109"/>
                <a:gd name="connsiteY314" fmla="*/ 0 h 924402"/>
                <a:gd name="connsiteX315" fmla="*/ 2505661 w 4603109"/>
                <a:gd name="connsiteY315" fmla="*/ 0 h 924402"/>
                <a:gd name="connsiteX316" fmla="*/ 2508776 w 4603109"/>
                <a:gd name="connsiteY316" fmla="*/ 0 h 924402"/>
                <a:gd name="connsiteX317" fmla="*/ 2510108 w 4603109"/>
                <a:gd name="connsiteY317" fmla="*/ 0 h 924402"/>
                <a:gd name="connsiteX318" fmla="*/ 2524178 w 4603109"/>
                <a:gd name="connsiteY318" fmla="*/ 0 h 924402"/>
                <a:gd name="connsiteX319" fmla="*/ 2525248 w 4603109"/>
                <a:gd name="connsiteY319" fmla="*/ 0 h 924402"/>
                <a:gd name="connsiteX320" fmla="*/ 2525669 w 4603109"/>
                <a:gd name="connsiteY320" fmla="*/ 0 h 924402"/>
                <a:gd name="connsiteX321" fmla="*/ 2552329 w 4603109"/>
                <a:gd name="connsiteY321" fmla="*/ 0 h 924402"/>
                <a:gd name="connsiteX322" fmla="*/ 2552751 w 4603109"/>
                <a:gd name="connsiteY322" fmla="*/ 0 h 924402"/>
                <a:gd name="connsiteX323" fmla="*/ 2554242 w 4603109"/>
                <a:gd name="connsiteY323" fmla="*/ 0 h 924402"/>
                <a:gd name="connsiteX324" fmla="*/ 2574787 w 4603109"/>
                <a:gd name="connsiteY324" fmla="*/ 0 h 924402"/>
                <a:gd name="connsiteX325" fmla="*/ 2576279 w 4603109"/>
                <a:gd name="connsiteY325" fmla="*/ 0 h 924402"/>
                <a:gd name="connsiteX326" fmla="*/ 2576447 w 4603109"/>
                <a:gd name="connsiteY326" fmla="*/ 0 h 924402"/>
                <a:gd name="connsiteX327" fmla="*/ 2577940 w 4603109"/>
                <a:gd name="connsiteY327" fmla="*/ 0 h 924402"/>
                <a:gd name="connsiteX328" fmla="*/ 2603360 w 4603109"/>
                <a:gd name="connsiteY328" fmla="*/ 0 h 924402"/>
                <a:gd name="connsiteX329" fmla="*/ 2604852 w 4603109"/>
                <a:gd name="connsiteY329" fmla="*/ 0 h 924402"/>
                <a:gd name="connsiteX330" fmla="*/ 2605021 w 4603109"/>
                <a:gd name="connsiteY330" fmla="*/ 0 h 924402"/>
                <a:gd name="connsiteX331" fmla="*/ 2605484 w 4603109"/>
                <a:gd name="connsiteY331" fmla="*/ 0 h 924402"/>
                <a:gd name="connsiteX332" fmla="*/ 2606481 w 4603109"/>
                <a:gd name="connsiteY332" fmla="*/ 0 h 924402"/>
                <a:gd name="connsiteX333" fmla="*/ 2606512 w 4603109"/>
                <a:gd name="connsiteY333" fmla="*/ 0 h 924402"/>
                <a:gd name="connsiteX334" fmla="*/ 2606976 w 4603109"/>
                <a:gd name="connsiteY334" fmla="*/ 0 h 924402"/>
                <a:gd name="connsiteX335" fmla="*/ 2618923 w 4603109"/>
                <a:gd name="connsiteY335" fmla="*/ 0 h 924402"/>
                <a:gd name="connsiteX336" fmla="*/ 2621248 w 4603109"/>
                <a:gd name="connsiteY336" fmla="*/ 0 h 924402"/>
                <a:gd name="connsiteX337" fmla="*/ 2622740 w 4603109"/>
                <a:gd name="connsiteY337" fmla="*/ 0 h 924402"/>
                <a:gd name="connsiteX338" fmla="*/ 2627885 w 4603109"/>
                <a:gd name="connsiteY338" fmla="*/ 0 h 924402"/>
                <a:gd name="connsiteX339" fmla="*/ 2629377 w 4603109"/>
                <a:gd name="connsiteY339" fmla="*/ 0 h 924402"/>
                <a:gd name="connsiteX340" fmla="*/ 2634058 w 4603109"/>
                <a:gd name="connsiteY340" fmla="*/ 0 h 924402"/>
                <a:gd name="connsiteX341" fmla="*/ 2635549 w 4603109"/>
                <a:gd name="connsiteY341" fmla="*/ 0 h 924402"/>
                <a:gd name="connsiteX342" fmla="*/ 2636545 w 4603109"/>
                <a:gd name="connsiteY342" fmla="*/ 0 h 924402"/>
                <a:gd name="connsiteX343" fmla="*/ 2648987 w 4603109"/>
                <a:gd name="connsiteY343" fmla="*/ 0 h 924402"/>
                <a:gd name="connsiteX344" fmla="*/ 2649821 w 4603109"/>
                <a:gd name="connsiteY344" fmla="*/ 0 h 924402"/>
                <a:gd name="connsiteX345" fmla="*/ 2651313 w 4603109"/>
                <a:gd name="connsiteY345" fmla="*/ 0 h 924402"/>
                <a:gd name="connsiteX346" fmla="*/ 2651947 w 4603109"/>
                <a:gd name="connsiteY346" fmla="*/ 0 h 924402"/>
                <a:gd name="connsiteX347" fmla="*/ 2653017 w 4603109"/>
                <a:gd name="connsiteY347" fmla="*/ 0 h 924402"/>
                <a:gd name="connsiteX348" fmla="*/ 2653438 w 4603109"/>
                <a:gd name="connsiteY348" fmla="*/ 0 h 924402"/>
                <a:gd name="connsiteX349" fmla="*/ 2656459 w 4603109"/>
                <a:gd name="connsiteY349" fmla="*/ 0 h 924402"/>
                <a:gd name="connsiteX350" fmla="*/ 2657950 w 4603109"/>
                <a:gd name="connsiteY350" fmla="*/ 0 h 924402"/>
                <a:gd name="connsiteX351" fmla="*/ 2665460 w 4603109"/>
                <a:gd name="connsiteY351" fmla="*/ 0 h 924402"/>
                <a:gd name="connsiteX352" fmla="*/ 2680098 w 4603109"/>
                <a:gd name="connsiteY352" fmla="*/ 0 h 924402"/>
                <a:gd name="connsiteX353" fmla="*/ 2680520 w 4603109"/>
                <a:gd name="connsiteY353" fmla="*/ 0 h 924402"/>
                <a:gd name="connsiteX354" fmla="*/ 2682011 w 4603109"/>
                <a:gd name="connsiteY354" fmla="*/ 0 h 924402"/>
                <a:gd name="connsiteX355" fmla="*/ 2692542 w 4603109"/>
                <a:gd name="connsiteY355" fmla="*/ 0 h 924402"/>
                <a:gd name="connsiteX356" fmla="*/ 2702556 w 4603109"/>
                <a:gd name="connsiteY356" fmla="*/ 0 h 924402"/>
                <a:gd name="connsiteX357" fmla="*/ 2704048 w 4603109"/>
                <a:gd name="connsiteY357" fmla="*/ 0 h 924402"/>
                <a:gd name="connsiteX358" fmla="*/ 2724289 w 4603109"/>
                <a:gd name="connsiteY358" fmla="*/ 0 h 924402"/>
                <a:gd name="connsiteX359" fmla="*/ 2731129 w 4603109"/>
                <a:gd name="connsiteY359" fmla="*/ 0 h 924402"/>
                <a:gd name="connsiteX360" fmla="*/ 2732621 w 4603109"/>
                <a:gd name="connsiteY360" fmla="*/ 0 h 924402"/>
                <a:gd name="connsiteX361" fmla="*/ 2733253 w 4603109"/>
                <a:gd name="connsiteY361" fmla="*/ 0 h 924402"/>
                <a:gd name="connsiteX362" fmla="*/ 2734745 w 4603109"/>
                <a:gd name="connsiteY362" fmla="*/ 0 h 924402"/>
                <a:gd name="connsiteX363" fmla="*/ 2746692 w 4603109"/>
                <a:gd name="connsiteY363" fmla="*/ 0 h 924402"/>
                <a:gd name="connsiteX364" fmla="*/ 2749017 w 4603109"/>
                <a:gd name="connsiteY364" fmla="*/ 0 h 924402"/>
                <a:gd name="connsiteX365" fmla="*/ 2750509 w 4603109"/>
                <a:gd name="connsiteY365" fmla="*/ 0 h 924402"/>
                <a:gd name="connsiteX366" fmla="*/ 2754354 w 4603109"/>
                <a:gd name="connsiteY366" fmla="*/ 0 h 924402"/>
                <a:gd name="connsiteX367" fmla="*/ 2755654 w 4603109"/>
                <a:gd name="connsiteY367" fmla="*/ 0 h 924402"/>
                <a:gd name="connsiteX368" fmla="*/ 2757146 w 4603109"/>
                <a:gd name="connsiteY368" fmla="*/ 0 h 924402"/>
                <a:gd name="connsiteX369" fmla="*/ 2761827 w 4603109"/>
                <a:gd name="connsiteY369" fmla="*/ 0 h 924402"/>
                <a:gd name="connsiteX370" fmla="*/ 2763318 w 4603109"/>
                <a:gd name="connsiteY370" fmla="*/ 0 h 924402"/>
                <a:gd name="connsiteX371" fmla="*/ 2776756 w 4603109"/>
                <a:gd name="connsiteY371" fmla="*/ 0 h 924402"/>
                <a:gd name="connsiteX372" fmla="*/ 2777590 w 4603109"/>
                <a:gd name="connsiteY372" fmla="*/ 0 h 924402"/>
                <a:gd name="connsiteX373" fmla="*/ 2779082 w 4603109"/>
                <a:gd name="connsiteY373" fmla="*/ 0 h 924402"/>
                <a:gd name="connsiteX374" fmla="*/ 2783442 w 4603109"/>
                <a:gd name="connsiteY374" fmla="*/ 0 h 924402"/>
                <a:gd name="connsiteX375" fmla="*/ 2784228 w 4603109"/>
                <a:gd name="connsiteY375" fmla="*/ 0 h 924402"/>
                <a:gd name="connsiteX376" fmla="*/ 2785719 w 4603109"/>
                <a:gd name="connsiteY376" fmla="*/ 0 h 924402"/>
                <a:gd name="connsiteX377" fmla="*/ 2786473 w 4603109"/>
                <a:gd name="connsiteY377" fmla="*/ 0 h 924402"/>
                <a:gd name="connsiteX378" fmla="*/ 2793229 w 4603109"/>
                <a:gd name="connsiteY378" fmla="*/ 0 h 924402"/>
                <a:gd name="connsiteX379" fmla="*/ 2799367 w 4603109"/>
                <a:gd name="connsiteY379" fmla="*/ 0 h 924402"/>
                <a:gd name="connsiteX380" fmla="*/ 2813506 w 4603109"/>
                <a:gd name="connsiteY380" fmla="*/ 0 h 924402"/>
                <a:gd name="connsiteX381" fmla="*/ 2820311 w 4603109"/>
                <a:gd name="connsiteY381" fmla="*/ 0 h 924402"/>
                <a:gd name="connsiteX382" fmla="*/ 2827893 w 4603109"/>
                <a:gd name="connsiteY382" fmla="*/ 0 h 924402"/>
                <a:gd name="connsiteX383" fmla="*/ 2827940 w 4603109"/>
                <a:gd name="connsiteY383" fmla="*/ 0 h 924402"/>
                <a:gd name="connsiteX384" fmla="*/ 2829431 w 4603109"/>
                <a:gd name="connsiteY384" fmla="*/ 0 h 924402"/>
                <a:gd name="connsiteX385" fmla="*/ 2829978 w 4603109"/>
                <a:gd name="connsiteY385" fmla="*/ 0 h 924402"/>
                <a:gd name="connsiteX386" fmla="*/ 2852058 w 4603109"/>
                <a:gd name="connsiteY386" fmla="*/ 0 h 924402"/>
                <a:gd name="connsiteX387" fmla="*/ 2857060 w 4603109"/>
                <a:gd name="connsiteY387" fmla="*/ 0 h 924402"/>
                <a:gd name="connsiteX388" fmla="*/ 2857958 w 4603109"/>
                <a:gd name="connsiteY388" fmla="*/ 0 h 924402"/>
                <a:gd name="connsiteX389" fmla="*/ 2871601 w 4603109"/>
                <a:gd name="connsiteY389" fmla="*/ 0 h 924402"/>
                <a:gd name="connsiteX390" fmla="*/ 2882123 w 4603109"/>
                <a:gd name="connsiteY390" fmla="*/ 0 h 924402"/>
                <a:gd name="connsiteX391" fmla="*/ 2894046 w 4603109"/>
                <a:gd name="connsiteY391" fmla="*/ 0 h 924402"/>
                <a:gd name="connsiteX392" fmla="*/ 2903496 w 4603109"/>
                <a:gd name="connsiteY392" fmla="*/ 0 h 924402"/>
                <a:gd name="connsiteX393" fmla="*/ 2911211 w 4603109"/>
                <a:gd name="connsiteY393" fmla="*/ 0 h 924402"/>
                <a:gd name="connsiteX394" fmla="*/ 2914242 w 4603109"/>
                <a:gd name="connsiteY394" fmla="*/ 0 h 924402"/>
                <a:gd name="connsiteX395" fmla="*/ 2914461 w 4603109"/>
                <a:gd name="connsiteY395" fmla="*/ 0 h 924402"/>
                <a:gd name="connsiteX396" fmla="*/ 2924111 w 4603109"/>
                <a:gd name="connsiteY396" fmla="*/ 0 h 924402"/>
                <a:gd name="connsiteX397" fmla="*/ 2927136 w 4603109"/>
                <a:gd name="connsiteY397" fmla="*/ 0 h 924402"/>
                <a:gd name="connsiteX398" fmla="*/ 2933561 w 4603109"/>
                <a:gd name="connsiteY398" fmla="*/ 0 h 924402"/>
                <a:gd name="connsiteX399" fmla="*/ 2939580 w 4603109"/>
                <a:gd name="connsiteY399" fmla="*/ 0 h 924402"/>
                <a:gd name="connsiteX400" fmla="*/ 2941275 w 4603109"/>
                <a:gd name="connsiteY400" fmla="*/ 0 h 924402"/>
                <a:gd name="connsiteX401" fmla="*/ 2941543 w 4603109"/>
                <a:gd name="connsiteY401" fmla="*/ 0 h 924402"/>
                <a:gd name="connsiteX402" fmla="*/ 2945586 w 4603109"/>
                <a:gd name="connsiteY402" fmla="*/ 0 h 924402"/>
                <a:gd name="connsiteX403" fmla="*/ 2950032 w 4603109"/>
                <a:gd name="connsiteY403" fmla="*/ 0 h 924402"/>
                <a:gd name="connsiteX404" fmla="*/ 2955662 w 4603109"/>
                <a:gd name="connsiteY404" fmla="*/ 0 h 924402"/>
                <a:gd name="connsiteX405" fmla="*/ 2955709 w 4603109"/>
                <a:gd name="connsiteY405" fmla="*/ 0 h 924402"/>
                <a:gd name="connsiteX406" fmla="*/ 2957200 w 4603109"/>
                <a:gd name="connsiteY406" fmla="*/ 0 h 924402"/>
                <a:gd name="connsiteX407" fmla="*/ 2957747 w 4603109"/>
                <a:gd name="connsiteY407" fmla="*/ 0 h 924402"/>
                <a:gd name="connsiteX408" fmla="*/ 2968152 w 4603109"/>
                <a:gd name="connsiteY408" fmla="*/ 0 h 924402"/>
                <a:gd name="connsiteX409" fmla="*/ 2969644 w 4603109"/>
                <a:gd name="connsiteY409" fmla="*/ 0 h 924402"/>
                <a:gd name="connsiteX410" fmla="*/ 2972667 w 4603109"/>
                <a:gd name="connsiteY410" fmla="*/ 0 h 924402"/>
                <a:gd name="connsiteX411" fmla="*/ 2977114 w 4603109"/>
                <a:gd name="connsiteY411" fmla="*/ 0 h 924402"/>
                <a:gd name="connsiteX412" fmla="*/ 2984829 w 4603109"/>
                <a:gd name="connsiteY412" fmla="*/ 0 h 924402"/>
                <a:gd name="connsiteX413" fmla="*/ 2985727 w 4603109"/>
                <a:gd name="connsiteY413" fmla="*/ 0 h 924402"/>
                <a:gd name="connsiteX414" fmla="*/ 2999370 w 4603109"/>
                <a:gd name="connsiteY414" fmla="*/ 0 h 924402"/>
                <a:gd name="connsiteX415" fmla="*/ 3021815 w 4603109"/>
                <a:gd name="connsiteY415" fmla="*/ 0 h 924402"/>
                <a:gd name="connsiteX416" fmla="*/ 3031265 w 4603109"/>
                <a:gd name="connsiteY416" fmla="*/ 0 h 924402"/>
                <a:gd name="connsiteX417" fmla="*/ 3042230 w 4603109"/>
                <a:gd name="connsiteY417" fmla="*/ 0 h 924402"/>
                <a:gd name="connsiteX418" fmla="*/ 3044946 w 4603109"/>
                <a:gd name="connsiteY418" fmla="*/ 0 h 924402"/>
                <a:gd name="connsiteX419" fmla="*/ 3051880 w 4603109"/>
                <a:gd name="connsiteY419" fmla="*/ 0 h 924402"/>
                <a:gd name="connsiteX420" fmla="*/ 3061330 w 4603109"/>
                <a:gd name="connsiteY420" fmla="*/ 0 h 924402"/>
                <a:gd name="connsiteX421" fmla="*/ 3067349 w 4603109"/>
                <a:gd name="connsiteY421" fmla="*/ 0 h 924402"/>
                <a:gd name="connsiteX422" fmla="*/ 3069312 w 4603109"/>
                <a:gd name="connsiteY422" fmla="*/ 0 h 924402"/>
                <a:gd name="connsiteX423" fmla="*/ 3073355 w 4603109"/>
                <a:gd name="connsiteY423" fmla="*/ 0 h 924402"/>
                <a:gd name="connsiteX424" fmla="*/ 3073518 w 4603109"/>
                <a:gd name="connsiteY424" fmla="*/ 0 h 924402"/>
                <a:gd name="connsiteX425" fmla="*/ 3075011 w 4603109"/>
                <a:gd name="connsiteY425" fmla="*/ 0 h 924402"/>
                <a:gd name="connsiteX426" fmla="*/ 3077801 w 4603109"/>
                <a:gd name="connsiteY426" fmla="*/ 0 h 924402"/>
                <a:gd name="connsiteX427" fmla="*/ 3095921 w 4603109"/>
                <a:gd name="connsiteY427" fmla="*/ 0 h 924402"/>
                <a:gd name="connsiteX428" fmla="*/ 3097413 w 4603109"/>
                <a:gd name="connsiteY428" fmla="*/ 0 h 924402"/>
                <a:gd name="connsiteX429" fmla="*/ 3100436 w 4603109"/>
                <a:gd name="connsiteY429" fmla="*/ 0 h 924402"/>
                <a:gd name="connsiteX430" fmla="*/ 3103552 w 4603109"/>
                <a:gd name="connsiteY430" fmla="*/ 0 h 924402"/>
                <a:gd name="connsiteX431" fmla="*/ 3104883 w 4603109"/>
                <a:gd name="connsiteY431" fmla="*/ 0 h 924402"/>
                <a:gd name="connsiteX432" fmla="*/ 3120023 w 4603109"/>
                <a:gd name="connsiteY432" fmla="*/ 0 h 924402"/>
                <a:gd name="connsiteX433" fmla="*/ 3120445 w 4603109"/>
                <a:gd name="connsiteY433" fmla="*/ 0 h 924402"/>
                <a:gd name="connsiteX434" fmla="*/ 3149018 w 4603109"/>
                <a:gd name="connsiteY434" fmla="*/ 0 h 924402"/>
                <a:gd name="connsiteX435" fmla="*/ 3150088 w 4603109"/>
                <a:gd name="connsiteY435" fmla="*/ 0 h 924402"/>
                <a:gd name="connsiteX436" fmla="*/ 3150509 w 4603109"/>
                <a:gd name="connsiteY436" fmla="*/ 0 h 924402"/>
                <a:gd name="connsiteX437" fmla="*/ 3171054 w 4603109"/>
                <a:gd name="connsiteY437" fmla="*/ 0 h 924402"/>
                <a:gd name="connsiteX438" fmla="*/ 3172715 w 4603109"/>
                <a:gd name="connsiteY438" fmla="*/ 0 h 924402"/>
                <a:gd name="connsiteX439" fmla="*/ 3199627 w 4603109"/>
                <a:gd name="connsiteY439" fmla="*/ 0 h 924402"/>
                <a:gd name="connsiteX440" fmla="*/ 3201119 w 4603109"/>
                <a:gd name="connsiteY440" fmla="*/ 0 h 924402"/>
                <a:gd name="connsiteX441" fmla="*/ 3201287 w 4603109"/>
                <a:gd name="connsiteY441" fmla="*/ 0 h 924402"/>
                <a:gd name="connsiteX442" fmla="*/ 3201751 w 4603109"/>
                <a:gd name="connsiteY442" fmla="*/ 0 h 924402"/>
                <a:gd name="connsiteX443" fmla="*/ 3202780 w 4603109"/>
                <a:gd name="connsiteY443" fmla="*/ 0 h 924402"/>
                <a:gd name="connsiteX444" fmla="*/ 3217515 w 4603109"/>
                <a:gd name="connsiteY444" fmla="*/ 0 h 924402"/>
                <a:gd name="connsiteX445" fmla="*/ 3224152 w 4603109"/>
                <a:gd name="connsiteY445" fmla="*/ 0 h 924402"/>
                <a:gd name="connsiteX446" fmla="*/ 3230324 w 4603109"/>
                <a:gd name="connsiteY446" fmla="*/ 0 h 924402"/>
                <a:gd name="connsiteX447" fmla="*/ 3231321 w 4603109"/>
                <a:gd name="connsiteY447" fmla="*/ 0 h 924402"/>
                <a:gd name="connsiteX448" fmla="*/ 3231816 w 4603109"/>
                <a:gd name="connsiteY448" fmla="*/ 0 h 924402"/>
                <a:gd name="connsiteX449" fmla="*/ 3243763 w 4603109"/>
                <a:gd name="connsiteY449" fmla="*/ 0 h 924402"/>
                <a:gd name="connsiteX450" fmla="*/ 3246088 w 4603109"/>
                <a:gd name="connsiteY450" fmla="*/ 0 h 924402"/>
                <a:gd name="connsiteX451" fmla="*/ 3247580 w 4603109"/>
                <a:gd name="connsiteY451" fmla="*/ 0 h 924402"/>
                <a:gd name="connsiteX452" fmla="*/ 3247792 w 4603109"/>
                <a:gd name="connsiteY452" fmla="*/ 0 h 924402"/>
                <a:gd name="connsiteX453" fmla="*/ 3248214 w 4603109"/>
                <a:gd name="connsiteY453" fmla="*/ 0 h 924402"/>
                <a:gd name="connsiteX454" fmla="*/ 3252725 w 4603109"/>
                <a:gd name="connsiteY454" fmla="*/ 0 h 924402"/>
                <a:gd name="connsiteX455" fmla="*/ 3254217 w 4603109"/>
                <a:gd name="connsiteY455" fmla="*/ 0 h 924402"/>
                <a:gd name="connsiteX456" fmla="*/ 3260235 w 4603109"/>
                <a:gd name="connsiteY456" fmla="*/ 0 h 924402"/>
                <a:gd name="connsiteX457" fmla="*/ 3276787 w 4603109"/>
                <a:gd name="connsiteY457" fmla="*/ 0 h 924402"/>
                <a:gd name="connsiteX458" fmla="*/ 3277857 w 4603109"/>
                <a:gd name="connsiteY458" fmla="*/ 0 h 924402"/>
                <a:gd name="connsiteX459" fmla="*/ 3278278 w 4603109"/>
                <a:gd name="connsiteY459" fmla="*/ 0 h 924402"/>
                <a:gd name="connsiteX460" fmla="*/ 3290300 w 4603109"/>
                <a:gd name="connsiteY460" fmla="*/ 0 h 924402"/>
                <a:gd name="connsiteX461" fmla="*/ 3298823 w 4603109"/>
                <a:gd name="connsiteY461" fmla="*/ 0 h 924402"/>
                <a:gd name="connsiteX462" fmla="*/ 3327396 w 4603109"/>
                <a:gd name="connsiteY462" fmla="*/ 0 h 924402"/>
                <a:gd name="connsiteX463" fmla="*/ 3328888 w 4603109"/>
                <a:gd name="connsiteY463" fmla="*/ 0 h 924402"/>
                <a:gd name="connsiteX464" fmla="*/ 3329520 w 4603109"/>
                <a:gd name="connsiteY464" fmla="*/ 0 h 924402"/>
                <a:gd name="connsiteX465" fmla="*/ 3345284 w 4603109"/>
                <a:gd name="connsiteY465" fmla="*/ 0 h 924402"/>
                <a:gd name="connsiteX466" fmla="*/ 3349129 w 4603109"/>
                <a:gd name="connsiteY466" fmla="*/ 0 h 924402"/>
                <a:gd name="connsiteX467" fmla="*/ 3351921 w 4603109"/>
                <a:gd name="connsiteY467" fmla="*/ 0 h 924402"/>
                <a:gd name="connsiteX468" fmla="*/ 3358093 w 4603109"/>
                <a:gd name="connsiteY468" fmla="*/ 0 h 924402"/>
                <a:gd name="connsiteX469" fmla="*/ 3359585 w 4603109"/>
                <a:gd name="connsiteY469" fmla="*/ 0 h 924402"/>
                <a:gd name="connsiteX470" fmla="*/ 3371532 w 4603109"/>
                <a:gd name="connsiteY470" fmla="*/ 0 h 924402"/>
                <a:gd name="connsiteX471" fmla="*/ 3373857 w 4603109"/>
                <a:gd name="connsiteY471" fmla="*/ 0 h 924402"/>
                <a:gd name="connsiteX472" fmla="*/ 3375349 w 4603109"/>
                <a:gd name="connsiteY472" fmla="*/ 0 h 924402"/>
                <a:gd name="connsiteX473" fmla="*/ 3380494 w 4603109"/>
                <a:gd name="connsiteY473" fmla="*/ 0 h 924402"/>
                <a:gd name="connsiteX474" fmla="*/ 3381986 w 4603109"/>
                <a:gd name="connsiteY474" fmla="*/ 0 h 924402"/>
                <a:gd name="connsiteX475" fmla="*/ 3388004 w 4603109"/>
                <a:gd name="connsiteY475" fmla="*/ 0 h 924402"/>
                <a:gd name="connsiteX476" fmla="*/ 3408282 w 4603109"/>
                <a:gd name="connsiteY476" fmla="*/ 0 h 924402"/>
                <a:gd name="connsiteX477" fmla="*/ 3418069 w 4603109"/>
                <a:gd name="connsiteY477" fmla="*/ 0 h 924402"/>
                <a:gd name="connsiteX478" fmla="*/ 3424207 w 4603109"/>
                <a:gd name="connsiteY478" fmla="*/ 0 h 924402"/>
                <a:gd name="connsiteX479" fmla="*/ 3424753 w 4603109"/>
                <a:gd name="connsiteY479" fmla="*/ 0 h 924402"/>
                <a:gd name="connsiteX480" fmla="*/ 3452733 w 4603109"/>
                <a:gd name="connsiteY480" fmla="*/ 0 h 924402"/>
                <a:gd name="connsiteX481" fmla="*/ 3454818 w 4603109"/>
                <a:gd name="connsiteY481" fmla="*/ 0 h 924402"/>
                <a:gd name="connsiteX482" fmla="*/ 3476898 w 4603109"/>
                <a:gd name="connsiteY482" fmla="*/ 0 h 924402"/>
                <a:gd name="connsiteX483" fmla="*/ 3496441 w 4603109"/>
                <a:gd name="connsiteY483" fmla="*/ 0 h 924402"/>
                <a:gd name="connsiteX484" fmla="*/ 3509236 w 4603109"/>
                <a:gd name="connsiteY484" fmla="*/ 0 h 924402"/>
                <a:gd name="connsiteX485" fmla="*/ 3518886 w 4603109"/>
                <a:gd name="connsiteY485" fmla="*/ 0 h 924402"/>
                <a:gd name="connsiteX486" fmla="*/ 3528336 w 4603109"/>
                <a:gd name="connsiteY486" fmla="*/ 0 h 924402"/>
                <a:gd name="connsiteX487" fmla="*/ 3536051 w 4603109"/>
                <a:gd name="connsiteY487" fmla="*/ 0 h 924402"/>
                <a:gd name="connsiteX488" fmla="*/ 3539301 w 4603109"/>
                <a:gd name="connsiteY488" fmla="*/ 0 h 924402"/>
                <a:gd name="connsiteX489" fmla="*/ 3540361 w 4603109"/>
                <a:gd name="connsiteY489" fmla="*/ 0 h 924402"/>
                <a:gd name="connsiteX490" fmla="*/ 3544807 w 4603109"/>
                <a:gd name="connsiteY490" fmla="*/ 0 h 924402"/>
                <a:gd name="connsiteX491" fmla="*/ 3551976 w 4603109"/>
                <a:gd name="connsiteY491" fmla="*/ 0 h 924402"/>
                <a:gd name="connsiteX492" fmla="*/ 3552522 w 4603109"/>
                <a:gd name="connsiteY492" fmla="*/ 0 h 924402"/>
                <a:gd name="connsiteX493" fmla="*/ 3564420 w 4603109"/>
                <a:gd name="connsiteY493" fmla="*/ 0 h 924402"/>
                <a:gd name="connsiteX494" fmla="*/ 3570426 w 4603109"/>
                <a:gd name="connsiteY494" fmla="*/ 0 h 924402"/>
                <a:gd name="connsiteX495" fmla="*/ 3574872 w 4603109"/>
                <a:gd name="connsiteY495" fmla="*/ 0 h 924402"/>
                <a:gd name="connsiteX496" fmla="*/ 3580502 w 4603109"/>
                <a:gd name="connsiteY496" fmla="*/ 0 h 924402"/>
                <a:gd name="connsiteX497" fmla="*/ 3582587 w 4603109"/>
                <a:gd name="connsiteY497" fmla="*/ 0 h 924402"/>
                <a:gd name="connsiteX498" fmla="*/ 3624210 w 4603109"/>
                <a:gd name="connsiteY498" fmla="*/ 0 h 924402"/>
                <a:gd name="connsiteX499" fmla="*/ 3637005 w 4603109"/>
                <a:gd name="connsiteY499" fmla="*/ 0 h 924402"/>
                <a:gd name="connsiteX500" fmla="*/ 3646655 w 4603109"/>
                <a:gd name="connsiteY500" fmla="*/ 0 h 924402"/>
                <a:gd name="connsiteX501" fmla="*/ 3656105 w 4603109"/>
                <a:gd name="connsiteY501" fmla="*/ 0 h 924402"/>
                <a:gd name="connsiteX502" fmla="*/ 3667070 w 4603109"/>
                <a:gd name="connsiteY502" fmla="*/ 0 h 924402"/>
                <a:gd name="connsiteX503" fmla="*/ 3668130 w 4603109"/>
                <a:gd name="connsiteY503" fmla="*/ 0 h 924402"/>
                <a:gd name="connsiteX504" fmla="*/ 3669786 w 4603109"/>
                <a:gd name="connsiteY504" fmla="*/ 0 h 924402"/>
                <a:gd name="connsiteX505" fmla="*/ 3672576 w 4603109"/>
                <a:gd name="connsiteY505" fmla="*/ 0 h 924402"/>
                <a:gd name="connsiteX506" fmla="*/ 3692189 w 4603109"/>
                <a:gd name="connsiteY506" fmla="*/ 0 h 924402"/>
                <a:gd name="connsiteX507" fmla="*/ 3698195 w 4603109"/>
                <a:gd name="connsiteY507" fmla="*/ 0 h 924402"/>
                <a:gd name="connsiteX508" fmla="*/ 3702641 w 4603109"/>
                <a:gd name="connsiteY508" fmla="*/ 0 h 924402"/>
                <a:gd name="connsiteX509" fmla="*/ 3744863 w 4603109"/>
                <a:gd name="connsiteY509" fmla="*/ 0 h 924402"/>
                <a:gd name="connsiteX510" fmla="*/ 3745285 w 4603109"/>
                <a:gd name="connsiteY510" fmla="*/ 0 h 924402"/>
                <a:gd name="connsiteX511" fmla="*/ 3795894 w 4603109"/>
                <a:gd name="connsiteY511" fmla="*/ 0 h 924402"/>
                <a:gd name="connsiteX512" fmla="*/ 3797555 w 4603109"/>
                <a:gd name="connsiteY512" fmla="*/ 0 h 924402"/>
                <a:gd name="connsiteX513" fmla="*/ 3826591 w 4603109"/>
                <a:gd name="connsiteY513" fmla="*/ 0 h 924402"/>
                <a:gd name="connsiteX514" fmla="*/ 3842355 w 4603109"/>
                <a:gd name="connsiteY514" fmla="*/ 0 h 924402"/>
                <a:gd name="connsiteX515" fmla="*/ 3848992 w 4603109"/>
                <a:gd name="connsiteY515" fmla="*/ 0 h 924402"/>
                <a:gd name="connsiteX516" fmla="*/ 3872632 w 4603109"/>
                <a:gd name="connsiteY516" fmla="*/ 0 h 924402"/>
                <a:gd name="connsiteX517" fmla="*/ 3873054 w 4603109"/>
                <a:gd name="connsiteY517" fmla="*/ 0 h 924402"/>
                <a:gd name="connsiteX518" fmla="*/ 3885075 w 4603109"/>
                <a:gd name="connsiteY518" fmla="*/ 0 h 924402"/>
                <a:gd name="connsiteX519" fmla="*/ 3923663 w 4603109"/>
                <a:gd name="connsiteY519" fmla="*/ 0 h 924402"/>
                <a:gd name="connsiteX520" fmla="*/ 3954360 w 4603109"/>
                <a:gd name="connsiteY520" fmla="*/ 0 h 924402"/>
                <a:gd name="connsiteX521" fmla="*/ 3970124 w 4603109"/>
                <a:gd name="connsiteY521" fmla="*/ 0 h 924402"/>
                <a:gd name="connsiteX522" fmla="*/ 3976761 w 4603109"/>
                <a:gd name="connsiteY522" fmla="*/ 0 h 924402"/>
                <a:gd name="connsiteX523" fmla="*/ 4012844 w 4603109"/>
                <a:gd name="connsiteY523" fmla="*/ 0 h 924402"/>
                <a:gd name="connsiteX524" fmla="*/ 4049593 w 4603109"/>
                <a:gd name="connsiteY524" fmla="*/ 0 h 924402"/>
                <a:gd name="connsiteX525" fmla="*/ 4169647 w 4603109"/>
                <a:gd name="connsiteY525" fmla="*/ 0 h 924402"/>
                <a:gd name="connsiteX526" fmla="*/ 4177362 w 4603109"/>
                <a:gd name="connsiteY526" fmla="*/ 0 h 924402"/>
                <a:gd name="connsiteX527" fmla="*/ 4297416 w 4603109"/>
                <a:gd name="connsiteY527" fmla="*/ 0 h 924402"/>
                <a:gd name="connsiteX528" fmla="*/ 4379339 w 4603109"/>
                <a:gd name="connsiteY528" fmla="*/ 47054 h 924402"/>
                <a:gd name="connsiteX529" fmla="*/ 4591731 w 4603109"/>
                <a:gd name="connsiteY529" fmla="*/ 415146 h 924402"/>
                <a:gd name="connsiteX530" fmla="*/ 4591731 w 4603109"/>
                <a:gd name="connsiteY530" fmla="*/ 509257 h 924402"/>
                <a:gd name="connsiteX531" fmla="*/ 4379339 w 4603109"/>
                <a:gd name="connsiteY531" fmla="*/ 877348 h 924402"/>
                <a:gd name="connsiteX532" fmla="*/ 4297416 w 4603109"/>
                <a:gd name="connsiteY532" fmla="*/ 924402 h 924402"/>
                <a:gd name="connsiteX533" fmla="*/ 4169647 w 4603109"/>
                <a:gd name="connsiteY533" fmla="*/ 924402 h 924402"/>
                <a:gd name="connsiteX534" fmla="*/ 3976761 w 4603109"/>
                <a:gd name="connsiteY534" fmla="*/ 924402 h 924402"/>
                <a:gd name="connsiteX535" fmla="*/ 3872632 w 4603109"/>
                <a:gd name="connsiteY535" fmla="*/ 924402 h 924402"/>
                <a:gd name="connsiteX536" fmla="*/ 3848992 w 4603109"/>
                <a:gd name="connsiteY536" fmla="*/ 924402 h 924402"/>
                <a:gd name="connsiteX537" fmla="*/ 3744863 w 4603109"/>
                <a:gd name="connsiteY537" fmla="*/ 924402 h 924402"/>
                <a:gd name="connsiteX538" fmla="*/ 3702641 w 4603109"/>
                <a:gd name="connsiteY538" fmla="*/ 924402 h 924402"/>
                <a:gd name="connsiteX539" fmla="*/ 3672576 w 4603109"/>
                <a:gd name="connsiteY539" fmla="*/ 924402 h 924402"/>
                <a:gd name="connsiteX540" fmla="*/ 3656105 w 4603109"/>
                <a:gd name="connsiteY540" fmla="*/ 924402 h 924402"/>
                <a:gd name="connsiteX541" fmla="*/ 3574872 w 4603109"/>
                <a:gd name="connsiteY541" fmla="*/ 924402 h 924402"/>
                <a:gd name="connsiteX542" fmla="*/ 3551976 w 4603109"/>
                <a:gd name="connsiteY542" fmla="*/ 924402 h 924402"/>
                <a:gd name="connsiteX543" fmla="*/ 3544807 w 4603109"/>
                <a:gd name="connsiteY543" fmla="*/ 924402 h 924402"/>
                <a:gd name="connsiteX544" fmla="*/ 3528336 w 4603109"/>
                <a:gd name="connsiteY544" fmla="*/ 924402 h 924402"/>
                <a:gd name="connsiteX545" fmla="*/ 3424207 w 4603109"/>
                <a:gd name="connsiteY545" fmla="*/ 924402 h 924402"/>
                <a:gd name="connsiteX546" fmla="*/ 3381986 w 4603109"/>
                <a:gd name="connsiteY546" fmla="*/ 924402 h 924402"/>
                <a:gd name="connsiteX547" fmla="*/ 3380494 w 4603109"/>
                <a:gd name="connsiteY547" fmla="*/ 924402 h 924402"/>
                <a:gd name="connsiteX548" fmla="*/ 3351921 w 4603109"/>
                <a:gd name="connsiteY548" fmla="*/ 924402 h 924402"/>
                <a:gd name="connsiteX549" fmla="*/ 3277857 w 4603109"/>
                <a:gd name="connsiteY549" fmla="*/ 924402 h 924402"/>
                <a:gd name="connsiteX550" fmla="*/ 3254217 w 4603109"/>
                <a:gd name="connsiteY550" fmla="*/ 924402 h 924402"/>
                <a:gd name="connsiteX551" fmla="*/ 3252725 w 4603109"/>
                <a:gd name="connsiteY551" fmla="*/ 924402 h 924402"/>
                <a:gd name="connsiteX552" fmla="*/ 3247792 w 4603109"/>
                <a:gd name="connsiteY552" fmla="*/ 924402 h 924402"/>
                <a:gd name="connsiteX553" fmla="*/ 3231321 w 4603109"/>
                <a:gd name="connsiteY553" fmla="*/ 924402 h 924402"/>
                <a:gd name="connsiteX554" fmla="*/ 3224152 w 4603109"/>
                <a:gd name="connsiteY554" fmla="*/ 924402 h 924402"/>
                <a:gd name="connsiteX555" fmla="*/ 3150088 w 4603109"/>
                <a:gd name="connsiteY555" fmla="*/ 924402 h 924402"/>
                <a:gd name="connsiteX556" fmla="*/ 3120023 w 4603109"/>
                <a:gd name="connsiteY556" fmla="*/ 924402 h 924402"/>
                <a:gd name="connsiteX557" fmla="*/ 3104883 w 4603109"/>
                <a:gd name="connsiteY557" fmla="*/ 924402 h 924402"/>
                <a:gd name="connsiteX558" fmla="*/ 3103552 w 4603109"/>
                <a:gd name="connsiteY558" fmla="*/ 924402 h 924402"/>
                <a:gd name="connsiteX559" fmla="*/ 3077801 w 4603109"/>
                <a:gd name="connsiteY559" fmla="*/ 924402 h 924402"/>
                <a:gd name="connsiteX560" fmla="*/ 3061330 w 4603109"/>
                <a:gd name="connsiteY560" fmla="*/ 924402 h 924402"/>
                <a:gd name="connsiteX561" fmla="*/ 3031265 w 4603109"/>
                <a:gd name="connsiteY561" fmla="*/ 924402 h 924402"/>
                <a:gd name="connsiteX562" fmla="*/ 2977114 w 4603109"/>
                <a:gd name="connsiteY562" fmla="*/ 924402 h 924402"/>
                <a:gd name="connsiteX563" fmla="*/ 2957200 w 4603109"/>
                <a:gd name="connsiteY563" fmla="*/ 924402 h 924402"/>
                <a:gd name="connsiteX564" fmla="*/ 2955709 w 4603109"/>
                <a:gd name="connsiteY564" fmla="*/ 924402 h 924402"/>
                <a:gd name="connsiteX565" fmla="*/ 2950032 w 4603109"/>
                <a:gd name="connsiteY565" fmla="*/ 924402 h 924402"/>
                <a:gd name="connsiteX566" fmla="*/ 2933561 w 4603109"/>
                <a:gd name="connsiteY566" fmla="*/ 924402 h 924402"/>
                <a:gd name="connsiteX567" fmla="*/ 2927136 w 4603109"/>
                <a:gd name="connsiteY567" fmla="*/ 924402 h 924402"/>
                <a:gd name="connsiteX568" fmla="*/ 2903496 w 4603109"/>
                <a:gd name="connsiteY568" fmla="*/ 924402 h 924402"/>
                <a:gd name="connsiteX569" fmla="*/ 2829431 w 4603109"/>
                <a:gd name="connsiteY569" fmla="*/ 924402 h 924402"/>
                <a:gd name="connsiteX570" fmla="*/ 2827940 w 4603109"/>
                <a:gd name="connsiteY570" fmla="*/ 924402 h 924402"/>
                <a:gd name="connsiteX571" fmla="*/ 2799367 w 4603109"/>
                <a:gd name="connsiteY571" fmla="*/ 924402 h 924402"/>
                <a:gd name="connsiteX572" fmla="*/ 2785719 w 4603109"/>
                <a:gd name="connsiteY572" fmla="*/ 924402 h 924402"/>
                <a:gd name="connsiteX573" fmla="*/ 2784228 w 4603109"/>
                <a:gd name="connsiteY573" fmla="*/ 924402 h 924402"/>
                <a:gd name="connsiteX574" fmla="*/ 2757146 w 4603109"/>
                <a:gd name="connsiteY574" fmla="*/ 924402 h 924402"/>
                <a:gd name="connsiteX575" fmla="*/ 2755654 w 4603109"/>
                <a:gd name="connsiteY575" fmla="*/ 924402 h 924402"/>
                <a:gd name="connsiteX576" fmla="*/ 2680098 w 4603109"/>
                <a:gd name="connsiteY576" fmla="*/ 924402 h 924402"/>
                <a:gd name="connsiteX577" fmla="*/ 2657950 w 4603109"/>
                <a:gd name="connsiteY577" fmla="*/ 924402 h 924402"/>
                <a:gd name="connsiteX578" fmla="*/ 2656459 w 4603109"/>
                <a:gd name="connsiteY578" fmla="*/ 924402 h 924402"/>
                <a:gd name="connsiteX579" fmla="*/ 2653017 w 4603109"/>
                <a:gd name="connsiteY579" fmla="*/ 924402 h 924402"/>
                <a:gd name="connsiteX580" fmla="*/ 2636545 w 4603109"/>
                <a:gd name="connsiteY580" fmla="*/ 924402 h 924402"/>
                <a:gd name="connsiteX581" fmla="*/ 2629377 w 4603109"/>
                <a:gd name="connsiteY581" fmla="*/ 924402 h 924402"/>
                <a:gd name="connsiteX582" fmla="*/ 2627885 w 4603109"/>
                <a:gd name="connsiteY582" fmla="*/ 924402 h 924402"/>
                <a:gd name="connsiteX583" fmla="*/ 2606481 w 4603109"/>
                <a:gd name="connsiteY583" fmla="*/ 924402 h 924402"/>
                <a:gd name="connsiteX584" fmla="*/ 2552329 w 4603109"/>
                <a:gd name="connsiteY584" fmla="*/ 924402 h 924402"/>
                <a:gd name="connsiteX585" fmla="*/ 2525248 w 4603109"/>
                <a:gd name="connsiteY585" fmla="*/ 924402 h 924402"/>
                <a:gd name="connsiteX586" fmla="*/ 2510108 w 4603109"/>
                <a:gd name="connsiteY586" fmla="*/ 924402 h 924402"/>
                <a:gd name="connsiteX587" fmla="*/ 2508776 w 4603109"/>
                <a:gd name="connsiteY587" fmla="*/ 924402 h 924402"/>
                <a:gd name="connsiteX588" fmla="*/ 2480043 w 4603109"/>
                <a:gd name="connsiteY588" fmla="*/ 924402 h 924402"/>
                <a:gd name="connsiteX589" fmla="*/ 2478712 w 4603109"/>
                <a:gd name="connsiteY589" fmla="*/ 924402 h 924402"/>
                <a:gd name="connsiteX590" fmla="*/ 2463572 w 4603109"/>
                <a:gd name="connsiteY590" fmla="*/ 924402 h 924402"/>
                <a:gd name="connsiteX591" fmla="*/ 2436490 w 4603109"/>
                <a:gd name="connsiteY591" fmla="*/ 924402 h 924402"/>
                <a:gd name="connsiteX592" fmla="*/ 2382339 w 4603109"/>
                <a:gd name="connsiteY592" fmla="*/ 924402 h 924402"/>
                <a:gd name="connsiteX593" fmla="*/ 2360934 w 4603109"/>
                <a:gd name="connsiteY593" fmla="*/ 924402 h 924402"/>
                <a:gd name="connsiteX594" fmla="*/ 2359443 w 4603109"/>
                <a:gd name="connsiteY594" fmla="*/ 924402 h 924402"/>
                <a:gd name="connsiteX595" fmla="*/ 2352274 w 4603109"/>
                <a:gd name="connsiteY595" fmla="*/ 924402 h 924402"/>
                <a:gd name="connsiteX596" fmla="*/ 2335803 w 4603109"/>
                <a:gd name="connsiteY596" fmla="*/ 924402 h 924402"/>
                <a:gd name="connsiteX597" fmla="*/ 2332360 w 4603109"/>
                <a:gd name="connsiteY597" fmla="*/ 924402 h 924402"/>
                <a:gd name="connsiteX598" fmla="*/ 2332328 w 4603109"/>
                <a:gd name="connsiteY598" fmla="*/ 924402 h 924402"/>
                <a:gd name="connsiteX599" fmla="*/ 2330869 w 4603109"/>
                <a:gd name="connsiteY599" fmla="*/ 924402 h 924402"/>
                <a:gd name="connsiteX600" fmla="*/ 2308721 w 4603109"/>
                <a:gd name="connsiteY600" fmla="*/ 924402 h 924402"/>
                <a:gd name="connsiteX601" fmla="*/ 2233165 w 4603109"/>
                <a:gd name="connsiteY601" fmla="*/ 924402 h 924402"/>
                <a:gd name="connsiteX602" fmla="*/ 2231674 w 4603109"/>
                <a:gd name="connsiteY602" fmla="*/ 924402 h 924402"/>
                <a:gd name="connsiteX603" fmla="*/ 2204591 w 4603109"/>
                <a:gd name="connsiteY603" fmla="*/ 924402 h 924402"/>
                <a:gd name="connsiteX604" fmla="*/ 2204559 w 4603109"/>
                <a:gd name="connsiteY604" fmla="*/ 924402 h 924402"/>
                <a:gd name="connsiteX605" fmla="*/ 2203100 w 4603109"/>
                <a:gd name="connsiteY605" fmla="*/ 924402 h 924402"/>
                <a:gd name="connsiteX606" fmla="*/ 2189452 w 4603109"/>
                <a:gd name="connsiteY606" fmla="*/ 924402 h 924402"/>
                <a:gd name="connsiteX607" fmla="*/ 2160879 w 4603109"/>
                <a:gd name="connsiteY607" fmla="*/ 924402 h 924402"/>
                <a:gd name="connsiteX608" fmla="*/ 2159388 w 4603109"/>
                <a:gd name="connsiteY608" fmla="*/ 924402 h 924402"/>
                <a:gd name="connsiteX609" fmla="*/ 2085323 w 4603109"/>
                <a:gd name="connsiteY609" fmla="*/ 924402 h 924402"/>
                <a:gd name="connsiteX610" fmla="*/ 2077294 w 4603109"/>
                <a:gd name="connsiteY610" fmla="*/ 924402 h 924402"/>
                <a:gd name="connsiteX611" fmla="*/ 2061683 w 4603109"/>
                <a:gd name="connsiteY611" fmla="*/ 924402 h 924402"/>
                <a:gd name="connsiteX612" fmla="*/ 2055258 w 4603109"/>
                <a:gd name="connsiteY612" fmla="*/ 924402 h 924402"/>
                <a:gd name="connsiteX613" fmla="*/ 2038787 w 4603109"/>
                <a:gd name="connsiteY613" fmla="*/ 924402 h 924402"/>
                <a:gd name="connsiteX614" fmla="*/ 2033110 w 4603109"/>
                <a:gd name="connsiteY614" fmla="*/ 924402 h 924402"/>
                <a:gd name="connsiteX615" fmla="*/ 2031619 w 4603109"/>
                <a:gd name="connsiteY615" fmla="*/ 924402 h 924402"/>
                <a:gd name="connsiteX616" fmla="*/ 2011705 w 4603109"/>
                <a:gd name="connsiteY616" fmla="*/ 924402 h 924402"/>
                <a:gd name="connsiteX617" fmla="*/ 1957554 w 4603109"/>
                <a:gd name="connsiteY617" fmla="*/ 924402 h 924402"/>
                <a:gd name="connsiteX618" fmla="*/ 1949525 w 4603109"/>
                <a:gd name="connsiteY618" fmla="*/ 924402 h 924402"/>
                <a:gd name="connsiteX619" fmla="*/ 1927489 w 4603109"/>
                <a:gd name="connsiteY619" fmla="*/ 924402 h 924402"/>
                <a:gd name="connsiteX620" fmla="*/ 1911018 w 4603109"/>
                <a:gd name="connsiteY620" fmla="*/ 924402 h 924402"/>
                <a:gd name="connsiteX621" fmla="*/ 1907543 w 4603109"/>
                <a:gd name="connsiteY621" fmla="*/ 924402 h 924402"/>
                <a:gd name="connsiteX622" fmla="*/ 1885268 w 4603109"/>
                <a:gd name="connsiteY622" fmla="*/ 924402 h 924402"/>
                <a:gd name="connsiteX623" fmla="*/ 1883936 w 4603109"/>
                <a:gd name="connsiteY623" fmla="*/ 924402 h 924402"/>
                <a:gd name="connsiteX624" fmla="*/ 1868796 w 4603109"/>
                <a:gd name="connsiteY624" fmla="*/ 924402 h 924402"/>
                <a:gd name="connsiteX625" fmla="*/ 1838732 w 4603109"/>
                <a:gd name="connsiteY625" fmla="*/ 924402 h 924402"/>
                <a:gd name="connsiteX626" fmla="*/ 1779774 w 4603109"/>
                <a:gd name="connsiteY626" fmla="*/ 924402 h 924402"/>
                <a:gd name="connsiteX627" fmla="*/ 1764668 w 4603109"/>
                <a:gd name="connsiteY627" fmla="*/ 924402 h 924402"/>
                <a:gd name="connsiteX628" fmla="*/ 1757499 w 4603109"/>
                <a:gd name="connsiteY628" fmla="*/ 924402 h 924402"/>
                <a:gd name="connsiteX629" fmla="*/ 1741027 w 4603109"/>
                <a:gd name="connsiteY629" fmla="*/ 924402 h 924402"/>
                <a:gd name="connsiteX630" fmla="*/ 1737552 w 4603109"/>
                <a:gd name="connsiteY630" fmla="*/ 924402 h 924402"/>
                <a:gd name="connsiteX631" fmla="*/ 1736094 w 4603109"/>
                <a:gd name="connsiteY631" fmla="*/ 924402 h 924402"/>
                <a:gd name="connsiteX632" fmla="*/ 1734603 w 4603109"/>
                <a:gd name="connsiteY632" fmla="*/ 924402 h 924402"/>
                <a:gd name="connsiteX633" fmla="*/ 1710963 w 4603109"/>
                <a:gd name="connsiteY633" fmla="*/ 924402 h 924402"/>
                <a:gd name="connsiteX634" fmla="*/ 1707488 w 4603109"/>
                <a:gd name="connsiteY634" fmla="*/ 924402 h 924402"/>
                <a:gd name="connsiteX635" fmla="*/ 1652509 w 4603109"/>
                <a:gd name="connsiteY635" fmla="*/ 924402 h 924402"/>
                <a:gd name="connsiteX636" fmla="*/ 1636899 w 4603109"/>
                <a:gd name="connsiteY636" fmla="*/ 924402 h 924402"/>
                <a:gd name="connsiteX637" fmla="*/ 1609783 w 4603109"/>
                <a:gd name="connsiteY637" fmla="*/ 924402 h 924402"/>
                <a:gd name="connsiteX638" fmla="*/ 1608325 w 4603109"/>
                <a:gd name="connsiteY638" fmla="*/ 924402 h 924402"/>
                <a:gd name="connsiteX639" fmla="*/ 1606834 w 4603109"/>
                <a:gd name="connsiteY639" fmla="*/ 924402 h 924402"/>
                <a:gd name="connsiteX640" fmla="*/ 1579719 w 4603109"/>
                <a:gd name="connsiteY640" fmla="*/ 924402 h 924402"/>
                <a:gd name="connsiteX641" fmla="*/ 1564612 w 4603109"/>
                <a:gd name="connsiteY641" fmla="*/ 924402 h 924402"/>
                <a:gd name="connsiteX642" fmla="*/ 1524740 w 4603109"/>
                <a:gd name="connsiteY642" fmla="*/ 924402 h 924402"/>
                <a:gd name="connsiteX643" fmla="*/ 1482518 w 4603109"/>
                <a:gd name="connsiteY643" fmla="*/ 924402 h 924402"/>
                <a:gd name="connsiteX644" fmla="*/ 1460483 w 4603109"/>
                <a:gd name="connsiteY644" fmla="*/ 924402 h 924402"/>
                <a:gd name="connsiteX645" fmla="*/ 1452454 w 4603109"/>
                <a:gd name="connsiteY645" fmla="*/ 924402 h 924402"/>
                <a:gd name="connsiteX646" fmla="*/ 1444011 w 4603109"/>
                <a:gd name="connsiteY646" fmla="*/ 924402 h 924402"/>
                <a:gd name="connsiteX647" fmla="*/ 1436843 w 4603109"/>
                <a:gd name="connsiteY647" fmla="*/ 924402 h 924402"/>
                <a:gd name="connsiteX648" fmla="*/ 1413947 w 4603109"/>
                <a:gd name="connsiteY648" fmla="*/ 924402 h 924402"/>
                <a:gd name="connsiteX649" fmla="*/ 1354749 w 4603109"/>
                <a:gd name="connsiteY649" fmla="*/ 924402 h 924402"/>
                <a:gd name="connsiteX650" fmla="*/ 1332714 w 4603109"/>
                <a:gd name="connsiteY650" fmla="*/ 924402 h 924402"/>
                <a:gd name="connsiteX651" fmla="*/ 1324685 w 4603109"/>
                <a:gd name="connsiteY651" fmla="*/ 924402 h 924402"/>
                <a:gd name="connsiteX652" fmla="*/ 1316242 w 4603109"/>
                <a:gd name="connsiteY652" fmla="*/ 924402 h 924402"/>
                <a:gd name="connsiteX653" fmla="*/ 1312767 w 4603109"/>
                <a:gd name="connsiteY653" fmla="*/ 924402 h 924402"/>
                <a:gd name="connsiteX654" fmla="*/ 1286178 w 4603109"/>
                <a:gd name="connsiteY654" fmla="*/ 924402 h 924402"/>
                <a:gd name="connsiteX655" fmla="*/ 1282703 w 4603109"/>
                <a:gd name="connsiteY655" fmla="*/ 924402 h 924402"/>
                <a:gd name="connsiteX656" fmla="*/ 1243956 w 4603109"/>
                <a:gd name="connsiteY656" fmla="*/ 924402 h 924402"/>
                <a:gd name="connsiteX657" fmla="*/ 1184998 w 4603109"/>
                <a:gd name="connsiteY657" fmla="*/ 924402 h 924402"/>
                <a:gd name="connsiteX658" fmla="*/ 1154934 w 4603109"/>
                <a:gd name="connsiteY658" fmla="*/ 924402 h 924402"/>
                <a:gd name="connsiteX659" fmla="*/ 1139828 w 4603109"/>
                <a:gd name="connsiteY659" fmla="*/ 924402 h 924402"/>
                <a:gd name="connsiteX660" fmla="*/ 1116187 w 4603109"/>
                <a:gd name="connsiteY660" fmla="*/ 924402 h 924402"/>
                <a:gd name="connsiteX661" fmla="*/ 1112712 w 4603109"/>
                <a:gd name="connsiteY661" fmla="*/ 924402 h 924402"/>
                <a:gd name="connsiteX662" fmla="*/ 1057734 w 4603109"/>
                <a:gd name="connsiteY662" fmla="*/ 924402 h 924402"/>
                <a:gd name="connsiteX663" fmla="*/ 1027669 w 4603109"/>
                <a:gd name="connsiteY663" fmla="*/ 924402 h 924402"/>
                <a:gd name="connsiteX664" fmla="*/ 1012059 w 4603109"/>
                <a:gd name="connsiteY664" fmla="*/ 924402 h 924402"/>
                <a:gd name="connsiteX665" fmla="*/ 984943 w 4603109"/>
                <a:gd name="connsiteY665" fmla="*/ 924402 h 924402"/>
                <a:gd name="connsiteX666" fmla="*/ 929965 w 4603109"/>
                <a:gd name="connsiteY666" fmla="*/ 924402 h 924402"/>
                <a:gd name="connsiteX667" fmla="*/ 899900 w 4603109"/>
                <a:gd name="connsiteY667" fmla="*/ 924402 h 924402"/>
                <a:gd name="connsiteX668" fmla="*/ 857678 w 4603109"/>
                <a:gd name="connsiteY668" fmla="*/ 924402 h 924402"/>
                <a:gd name="connsiteX669" fmla="*/ 819171 w 4603109"/>
                <a:gd name="connsiteY669" fmla="*/ 924402 h 924402"/>
                <a:gd name="connsiteX670" fmla="*/ 729909 w 4603109"/>
                <a:gd name="connsiteY670" fmla="*/ 924402 h 924402"/>
                <a:gd name="connsiteX671" fmla="*/ 691402 w 4603109"/>
                <a:gd name="connsiteY671" fmla="*/ 924402 h 924402"/>
                <a:gd name="connsiteX672" fmla="*/ 687927 w 4603109"/>
                <a:gd name="connsiteY672" fmla="*/ 924402 h 924402"/>
                <a:gd name="connsiteX673" fmla="*/ 560158 w 4603109"/>
                <a:gd name="connsiteY673" fmla="*/ 924402 h 924402"/>
                <a:gd name="connsiteX674" fmla="*/ 432894 w 4603109"/>
                <a:gd name="connsiteY674" fmla="*/ 924402 h 924402"/>
                <a:gd name="connsiteX675" fmla="*/ 305125 w 4603109"/>
                <a:gd name="connsiteY675" fmla="*/ 924402 h 924402"/>
                <a:gd name="connsiteX676" fmla="*/ 223202 w 4603109"/>
                <a:gd name="connsiteY676" fmla="*/ 877348 h 924402"/>
                <a:gd name="connsiteX677" fmla="*/ 10809 w 4603109"/>
                <a:gd name="connsiteY677" fmla="*/ 509257 h 924402"/>
                <a:gd name="connsiteX678" fmla="*/ 10809 w 4603109"/>
                <a:gd name="connsiteY678" fmla="*/ 415146 h 924402"/>
                <a:gd name="connsiteX679" fmla="*/ 223202 w 4603109"/>
                <a:gd name="connsiteY679" fmla="*/ 47054 h 924402"/>
                <a:gd name="connsiteX680" fmla="*/ 305125 w 4603109"/>
                <a:gd name="connsiteY680" fmla="*/ 0 h 92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</a:cxnLst>
              <a:rect l="l" t="t" r="r" b="b"/>
              <a:pathLst>
                <a:path w="4603109" h="924402">
                  <a:moveTo>
                    <a:pt x="305125" y="0"/>
                  </a:moveTo>
                  <a:lnTo>
                    <a:pt x="432894" y="0"/>
                  </a:lnTo>
                  <a:lnTo>
                    <a:pt x="445336" y="0"/>
                  </a:lnTo>
                  <a:cubicBezTo>
                    <a:pt x="485989" y="0"/>
                    <a:pt x="520835" y="0"/>
                    <a:pt x="550703" y="0"/>
                  </a:cubicBezTo>
                  <a:lnTo>
                    <a:pt x="560158" y="0"/>
                  </a:lnTo>
                  <a:lnTo>
                    <a:pt x="573105" y="0"/>
                  </a:lnTo>
                  <a:lnTo>
                    <a:pt x="626202" y="0"/>
                  </a:lnTo>
                  <a:cubicBezTo>
                    <a:pt x="646943" y="0"/>
                    <a:pt x="663537" y="0"/>
                    <a:pt x="676811" y="0"/>
                  </a:cubicBezTo>
                  <a:lnTo>
                    <a:pt x="678472" y="0"/>
                  </a:lnTo>
                  <a:lnTo>
                    <a:pt x="687927" y="0"/>
                  </a:lnTo>
                  <a:lnTo>
                    <a:pt x="691402" y="0"/>
                  </a:lnTo>
                  <a:lnTo>
                    <a:pt x="700371" y="0"/>
                  </a:lnTo>
                  <a:lnTo>
                    <a:pt x="707508" y="0"/>
                  </a:lnTo>
                  <a:cubicBezTo>
                    <a:pt x="729909" y="0"/>
                    <a:pt x="729909" y="0"/>
                    <a:pt x="729909" y="0"/>
                  </a:cubicBezTo>
                  <a:lnTo>
                    <a:pt x="753971" y="0"/>
                  </a:lnTo>
                  <a:lnTo>
                    <a:pt x="804580" y="0"/>
                  </a:lnTo>
                  <a:lnTo>
                    <a:pt x="805737" y="0"/>
                  </a:lnTo>
                  <a:lnTo>
                    <a:pt x="819171" y="0"/>
                  </a:lnTo>
                  <a:lnTo>
                    <a:pt x="828140" y="0"/>
                  </a:lnTo>
                  <a:lnTo>
                    <a:pt x="831615" y="0"/>
                  </a:lnTo>
                  <a:lnTo>
                    <a:pt x="835277" y="0"/>
                  </a:lnTo>
                  <a:lnTo>
                    <a:pt x="857678" y="0"/>
                  </a:lnTo>
                  <a:lnTo>
                    <a:pt x="864889" y="0"/>
                  </a:lnTo>
                  <a:lnTo>
                    <a:pt x="899900" y="0"/>
                  </a:lnTo>
                  <a:lnTo>
                    <a:pt x="909341" y="0"/>
                  </a:lnTo>
                  <a:lnTo>
                    <a:pt x="929965" y="0"/>
                  </a:lnTo>
                  <a:lnTo>
                    <a:pt x="933506" y="0"/>
                  </a:lnTo>
                  <a:lnTo>
                    <a:pt x="936982" y="0"/>
                  </a:lnTo>
                  <a:lnTo>
                    <a:pt x="959384" y="0"/>
                  </a:lnTo>
                  <a:lnTo>
                    <a:pt x="962542" y="0"/>
                  </a:lnTo>
                  <a:lnTo>
                    <a:pt x="984943" y="0"/>
                  </a:lnTo>
                  <a:lnTo>
                    <a:pt x="992658" y="0"/>
                  </a:lnTo>
                  <a:lnTo>
                    <a:pt x="1012059" y="0"/>
                  </a:lnTo>
                  <a:lnTo>
                    <a:pt x="1012480" y="0"/>
                  </a:lnTo>
                  <a:lnTo>
                    <a:pt x="1027669" y="0"/>
                  </a:lnTo>
                  <a:lnTo>
                    <a:pt x="1037110" y="0"/>
                  </a:lnTo>
                  <a:lnTo>
                    <a:pt x="1040112" y="0"/>
                  </a:lnTo>
                  <a:lnTo>
                    <a:pt x="1057734" y="0"/>
                  </a:lnTo>
                  <a:lnTo>
                    <a:pt x="1064751" y="0"/>
                  </a:lnTo>
                  <a:lnTo>
                    <a:pt x="1070177" y="0"/>
                  </a:lnTo>
                  <a:lnTo>
                    <a:pt x="1072436" y="0"/>
                  </a:lnTo>
                  <a:lnTo>
                    <a:pt x="1090311" y="0"/>
                  </a:lnTo>
                  <a:lnTo>
                    <a:pt x="1110718" y="0"/>
                  </a:lnTo>
                  <a:lnTo>
                    <a:pt x="1112712" y="0"/>
                  </a:lnTo>
                  <a:lnTo>
                    <a:pt x="1116187" y="0"/>
                  </a:lnTo>
                  <a:lnTo>
                    <a:pt x="1139828" y="0"/>
                  </a:lnTo>
                  <a:lnTo>
                    <a:pt x="1140249" y="0"/>
                  </a:lnTo>
                  <a:lnTo>
                    <a:pt x="1145480" y="0"/>
                  </a:lnTo>
                  <a:lnTo>
                    <a:pt x="1152270" y="0"/>
                  </a:lnTo>
                  <a:lnTo>
                    <a:pt x="1154934" y="0"/>
                  </a:lnTo>
                  <a:lnTo>
                    <a:pt x="1167881" y="0"/>
                  </a:lnTo>
                  <a:lnTo>
                    <a:pt x="1175544" y="0"/>
                  </a:lnTo>
                  <a:lnTo>
                    <a:pt x="1184998" y="0"/>
                  </a:lnTo>
                  <a:lnTo>
                    <a:pt x="1197946" y="0"/>
                  </a:lnTo>
                  <a:lnTo>
                    <a:pt x="1200205" y="0"/>
                  </a:lnTo>
                  <a:lnTo>
                    <a:pt x="1220978" y="0"/>
                  </a:lnTo>
                  <a:lnTo>
                    <a:pt x="1238487" y="0"/>
                  </a:lnTo>
                  <a:lnTo>
                    <a:pt x="1243956" y="0"/>
                  </a:lnTo>
                  <a:lnTo>
                    <a:pt x="1251042" y="0"/>
                  </a:lnTo>
                  <a:lnTo>
                    <a:pt x="1257637" y="0"/>
                  </a:lnTo>
                  <a:lnTo>
                    <a:pt x="1271587" y="0"/>
                  </a:lnTo>
                  <a:lnTo>
                    <a:pt x="1273249" y="0"/>
                  </a:lnTo>
                  <a:lnTo>
                    <a:pt x="1280039" y="0"/>
                  </a:lnTo>
                  <a:lnTo>
                    <a:pt x="1282703" y="0"/>
                  </a:lnTo>
                  <a:lnTo>
                    <a:pt x="1286178" y="0"/>
                  </a:lnTo>
                  <a:lnTo>
                    <a:pt x="1295146" y="0"/>
                  </a:lnTo>
                  <a:lnTo>
                    <a:pt x="1301651" y="0"/>
                  </a:lnTo>
                  <a:lnTo>
                    <a:pt x="1302284" y="0"/>
                  </a:lnTo>
                  <a:lnTo>
                    <a:pt x="1303313" y="0"/>
                  </a:lnTo>
                  <a:lnTo>
                    <a:pt x="1312767" y="0"/>
                  </a:lnTo>
                  <a:lnTo>
                    <a:pt x="1316242" y="0"/>
                  </a:lnTo>
                  <a:lnTo>
                    <a:pt x="1321886" y="0"/>
                  </a:lnTo>
                  <a:lnTo>
                    <a:pt x="1324685" y="0"/>
                  </a:lnTo>
                  <a:lnTo>
                    <a:pt x="1325211" y="0"/>
                  </a:lnTo>
                  <a:lnTo>
                    <a:pt x="1332348" y="0"/>
                  </a:lnTo>
                  <a:lnTo>
                    <a:pt x="1332714" y="0"/>
                  </a:lnTo>
                  <a:lnTo>
                    <a:pt x="1333135" y="0"/>
                  </a:lnTo>
                  <a:lnTo>
                    <a:pt x="1348747" y="0"/>
                  </a:lnTo>
                  <a:lnTo>
                    <a:pt x="1354749" y="0"/>
                  </a:lnTo>
                  <a:lnTo>
                    <a:pt x="1378811" y="0"/>
                  </a:lnTo>
                  <a:lnTo>
                    <a:pt x="1383745" y="0"/>
                  </a:lnTo>
                  <a:lnTo>
                    <a:pt x="1385406" y="0"/>
                  </a:lnTo>
                  <a:lnTo>
                    <a:pt x="1399356" y="0"/>
                  </a:lnTo>
                  <a:lnTo>
                    <a:pt x="1400513" y="0"/>
                  </a:lnTo>
                  <a:lnTo>
                    <a:pt x="1413947" y="0"/>
                  </a:lnTo>
                  <a:lnTo>
                    <a:pt x="1414442" y="0"/>
                  </a:lnTo>
                  <a:lnTo>
                    <a:pt x="1422915" y="0"/>
                  </a:lnTo>
                  <a:lnTo>
                    <a:pt x="1426390" y="0"/>
                  </a:lnTo>
                  <a:lnTo>
                    <a:pt x="1429420" y="0"/>
                  </a:lnTo>
                  <a:lnTo>
                    <a:pt x="1430053" y="0"/>
                  </a:lnTo>
                  <a:lnTo>
                    <a:pt x="1430206" y="0"/>
                  </a:lnTo>
                  <a:lnTo>
                    <a:pt x="1430577" y="0"/>
                  </a:lnTo>
                  <a:lnTo>
                    <a:pt x="1436843" y="0"/>
                  </a:lnTo>
                  <a:lnTo>
                    <a:pt x="1444011" y="0"/>
                  </a:lnTo>
                  <a:lnTo>
                    <a:pt x="1449655" y="0"/>
                  </a:lnTo>
                  <a:lnTo>
                    <a:pt x="1452454" y="0"/>
                  </a:lnTo>
                  <a:lnTo>
                    <a:pt x="1452980" y="0"/>
                  </a:lnTo>
                  <a:lnTo>
                    <a:pt x="1456455" y="0"/>
                  </a:lnTo>
                  <a:lnTo>
                    <a:pt x="1459664" y="0"/>
                  </a:lnTo>
                  <a:lnTo>
                    <a:pt x="1460117" y="0"/>
                  </a:lnTo>
                  <a:lnTo>
                    <a:pt x="1460483" y="0"/>
                  </a:lnTo>
                  <a:lnTo>
                    <a:pt x="1460904" y="0"/>
                  </a:lnTo>
                  <a:lnTo>
                    <a:pt x="1472926" y="0"/>
                  </a:lnTo>
                  <a:lnTo>
                    <a:pt x="1482518" y="0"/>
                  </a:lnTo>
                  <a:lnTo>
                    <a:pt x="1489729" y="0"/>
                  </a:lnTo>
                  <a:lnTo>
                    <a:pt x="1504116" y="0"/>
                  </a:lnTo>
                  <a:lnTo>
                    <a:pt x="1511514" y="0"/>
                  </a:lnTo>
                  <a:lnTo>
                    <a:pt x="1524740" y="0"/>
                  </a:lnTo>
                  <a:lnTo>
                    <a:pt x="1528282" y="0"/>
                  </a:lnTo>
                  <a:lnTo>
                    <a:pt x="1531757" y="0"/>
                  </a:lnTo>
                  <a:lnTo>
                    <a:pt x="1534181" y="0"/>
                  </a:lnTo>
                  <a:lnTo>
                    <a:pt x="1542211" y="0"/>
                  </a:lnTo>
                  <a:lnTo>
                    <a:pt x="1554159" y="0"/>
                  </a:lnTo>
                  <a:lnTo>
                    <a:pt x="1557318" y="0"/>
                  </a:lnTo>
                  <a:lnTo>
                    <a:pt x="1557975" y="0"/>
                  </a:lnTo>
                  <a:lnTo>
                    <a:pt x="1558346" y="0"/>
                  </a:lnTo>
                  <a:lnTo>
                    <a:pt x="1561822" y="0"/>
                  </a:lnTo>
                  <a:lnTo>
                    <a:pt x="1564612" y="0"/>
                  </a:lnTo>
                  <a:lnTo>
                    <a:pt x="1566857" y="0"/>
                  </a:lnTo>
                  <a:lnTo>
                    <a:pt x="1576919" y="0"/>
                  </a:lnTo>
                  <a:lnTo>
                    <a:pt x="1579719" y="0"/>
                  </a:lnTo>
                  <a:lnTo>
                    <a:pt x="1584224" y="0"/>
                  </a:lnTo>
                  <a:lnTo>
                    <a:pt x="1587382" y="0"/>
                  </a:lnTo>
                  <a:lnTo>
                    <a:pt x="1587433" y="0"/>
                  </a:lnTo>
                  <a:lnTo>
                    <a:pt x="1600695" y="0"/>
                  </a:lnTo>
                  <a:lnTo>
                    <a:pt x="1606834" y="0"/>
                  </a:lnTo>
                  <a:lnTo>
                    <a:pt x="1607256" y="0"/>
                  </a:lnTo>
                  <a:lnTo>
                    <a:pt x="1608325" y="0"/>
                  </a:lnTo>
                  <a:lnTo>
                    <a:pt x="1609783" y="0"/>
                  </a:lnTo>
                  <a:lnTo>
                    <a:pt x="1617498" y="0"/>
                  </a:lnTo>
                  <a:lnTo>
                    <a:pt x="1631885" y="0"/>
                  </a:lnTo>
                  <a:lnTo>
                    <a:pt x="1636899" y="0"/>
                  </a:lnTo>
                  <a:lnTo>
                    <a:pt x="1637320" y="0"/>
                  </a:lnTo>
                  <a:lnTo>
                    <a:pt x="1637445" y="0"/>
                  </a:lnTo>
                  <a:lnTo>
                    <a:pt x="1652509" y="0"/>
                  </a:lnTo>
                  <a:lnTo>
                    <a:pt x="1659526" y="0"/>
                  </a:lnTo>
                  <a:lnTo>
                    <a:pt x="1661950" y="0"/>
                  </a:lnTo>
                  <a:lnTo>
                    <a:pt x="1664952" y="0"/>
                  </a:lnTo>
                  <a:lnTo>
                    <a:pt x="1667212" y="0"/>
                  </a:lnTo>
                  <a:lnTo>
                    <a:pt x="1685087" y="0"/>
                  </a:lnTo>
                  <a:lnTo>
                    <a:pt x="1689591" y="0"/>
                  </a:lnTo>
                  <a:lnTo>
                    <a:pt x="1694626" y="0"/>
                  </a:lnTo>
                  <a:lnTo>
                    <a:pt x="1697276" y="0"/>
                  </a:lnTo>
                  <a:lnTo>
                    <a:pt x="1698000" y="0"/>
                  </a:lnTo>
                  <a:lnTo>
                    <a:pt x="1704688" y="0"/>
                  </a:lnTo>
                  <a:lnTo>
                    <a:pt x="1707488" y="0"/>
                  </a:lnTo>
                  <a:lnTo>
                    <a:pt x="1710963" y="0"/>
                  </a:lnTo>
                  <a:lnTo>
                    <a:pt x="1715151" y="0"/>
                  </a:lnTo>
                  <a:lnTo>
                    <a:pt x="1721928" y="0"/>
                  </a:lnTo>
                  <a:lnTo>
                    <a:pt x="1734603" y="0"/>
                  </a:lnTo>
                  <a:lnTo>
                    <a:pt x="1735025" y="0"/>
                  </a:lnTo>
                  <a:lnTo>
                    <a:pt x="1735558" y="0"/>
                  </a:lnTo>
                  <a:lnTo>
                    <a:pt x="1736094" y="0"/>
                  </a:lnTo>
                  <a:lnTo>
                    <a:pt x="1737552" y="0"/>
                  </a:lnTo>
                  <a:lnTo>
                    <a:pt x="1741027" y="0"/>
                  </a:lnTo>
                  <a:lnTo>
                    <a:pt x="1747046" y="0"/>
                  </a:lnTo>
                  <a:lnTo>
                    <a:pt x="1748537" y="0"/>
                  </a:lnTo>
                  <a:lnTo>
                    <a:pt x="1753052" y="0"/>
                  </a:lnTo>
                  <a:lnTo>
                    <a:pt x="1757499" y="0"/>
                  </a:lnTo>
                  <a:lnTo>
                    <a:pt x="1764668" y="0"/>
                  </a:lnTo>
                  <a:lnTo>
                    <a:pt x="1765089" y="0"/>
                  </a:lnTo>
                  <a:lnTo>
                    <a:pt x="1765214" y="0"/>
                  </a:lnTo>
                  <a:lnTo>
                    <a:pt x="1770320" y="0"/>
                  </a:lnTo>
                  <a:lnTo>
                    <a:pt x="1777110" y="0"/>
                  </a:lnTo>
                  <a:lnTo>
                    <a:pt x="1779774" y="0"/>
                  </a:lnTo>
                  <a:lnTo>
                    <a:pt x="1792721" y="0"/>
                  </a:lnTo>
                  <a:lnTo>
                    <a:pt x="1794981" y="0"/>
                  </a:lnTo>
                  <a:lnTo>
                    <a:pt x="1825045" y="0"/>
                  </a:lnTo>
                  <a:lnTo>
                    <a:pt x="1825769" y="0"/>
                  </a:lnTo>
                  <a:lnTo>
                    <a:pt x="1838732" y="0"/>
                  </a:lnTo>
                  <a:lnTo>
                    <a:pt x="1845818" y="0"/>
                  </a:lnTo>
                  <a:lnTo>
                    <a:pt x="1849697" y="0"/>
                  </a:lnTo>
                  <a:lnTo>
                    <a:pt x="1852412" y="0"/>
                  </a:lnTo>
                  <a:lnTo>
                    <a:pt x="1853903" y="0"/>
                  </a:lnTo>
                  <a:lnTo>
                    <a:pt x="1863327" y="0"/>
                  </a:lnTo>
                  <a:lnTo>
                    <a:pt x="1868796" y="0"/>
                  </a:lnTo>
                  <a:lnTo>
                    <a:pt x="1874815" y="0"/>
                  </a:lnTo>
                  <a:lnTo>
                    <a:pt x="1876306" y="0"/>
                  </a:lnTo>
                  <a:lnTo>
                    <a:pt x="1880821" y="0"/>
                  </a:lnTo>
                  <a:lnTo>
                    <a:pt x="1882477" y="0"/>
                  </a:lnTo>
                  <a:lnTo>
                    <a:pt x="1883936" y="0"/>
                  </a:lnTo>
                  <a:lnTo>
                    <a:pt x="1885268" y="0"/>
                  </a:lnTo>
                  <a:lnTo>
                    <a:pt x="1896427" y="0"/>
                  </a:lnTo>
                  <a:lnTo>
                    <a:pt x="1898089" y="0"/>
                  </a:lnTo>
                  <a:lnTo>
                    <a:pt x="1904879" y="0"/>
                  </a:lnTo>
                  <a:lnTo>
                    <a:pt x="1907543" y="0"/>
                  </a:lnTo>
                  <a:lnTo>
                    <a:pt x="1911018" y="0"/>
                  </a:lnTo>
                  <a:lnTo>
                    <a:pt x="1919986" y="0"/>
                  </a:lnTo>
                  <a:lnTo>
                    <a:pt x="1927124" y="0"/>
                  </a:lnTo>
                  <a:lnTo>
                    <a:pt x="1927489" y="0"/>
                  </a:lnTo>
                  <a:lnTo>
                    <a:pt x="1927911" y="0"/>
                  </a:lnTo>
                  <a:lnTo>
                    <a:pt x="1929402" y="0"/>
                  </a:lnTo>
                  <a:lnTo>
                    <a:pt x="1946726" y="0"/>
                  </a:lnTo>
                  <a:lnTo>
                    <a:pt x="1949525" y="0"/>
                  </a:lnTo>
                  <a:lnTo>
                    <a:pt x="1957554" y="0"/>
                  </a:lnTo>
                  <a:lnTo>
                    <a:pt x="1957975" y="0"/>
                  </a:lnTo>
                  <a:lnTo>
                    <a:pt x="1973587" y="0"/>
                  </a:lnTo>
                  <a:lnTo>
                    <a:pt x="1978520" y="0"/>
                  </a:lnTo>
                  <a:lnTo>
                    <a:pt x="1980012" y="0"/>
                  </a:lnTo>
                  <a:lnTo>
                    <a:pt x="1980181" y="0"/>
                  </a:lnTo>
                  <a:lnTo>
                    <a:pt x="1981672" y="0"/>
                  </a:lnTo>
                  <a:lnTo>
                    <a:pt x="2008585" y="0"/>
                  </a:lnTo>
                  <a:lnTo>
                    <a:pt x="2009218" y="0"/>
                  </a:lnTo>
                  <a:lnTo>
                    <a:pt x="2010246" y="0"/>
                  </a:lnTo>
                  <a:lnTo>
                    <a:pt x="2010709" y="0"/>
                  </a:lnTo>
                  <a:lnTo>
                    <a:pt x="2011705" y="0"/>
                  </a:lnTo>
                  <a:lnTo>
                    <a:pt x="2024147" y="0"/>
                  </a:lnTo>
                  <a:lnTo>
                    <a:pt x="2024196" y="0"/>
                  </a:lnTo>
                  <a:lnTo>
                    <a:pt x="2024981" y="0"/>
                  </a:lnTo>
                  <a:lnTo>
                    <a:pt x="2025353" y="0"/>
                  </a:lnTo>
                  <a:lnTo>
                    <a:pt x="2026473" y="0"/>
                  </a:lnTo>
                  <a:lnTo>
                    <a:pt x="2031619" y="0"/>
                  </a:lnTo>
                  <a:lnTo>
                    <a:pt x="2033110" y="0"/>
                  </a:lnTo>
                  <a:lnTo>
                    <a:pt x="2038787" y="0"/>
                  </a:lnTo>
                  <a:lnTo>
                    <a:pt x="2039282" y="0"/>
                  </a:lnTo>
                  <a:lnTo>
                    <a:pt x="2047755" y="0"/>
                  </a:lnTo>
                  <a:lnTo>
                    <a:pt x="2051230" y="0"/>
                  </a:lnTo>
                  <a:lnTo>
                    <a:pt x="2054893" y="0"/>
                  </a:lnTo>
                  <a:lnTo>
                    <a:pt x="2055046" y="0"/>
                  </a:lnTo>
                  <a:lnTo>
                    <a:pt x="2055258" y="0"/>
                  </a:lnTo>
                  <a:lnTo>
                    <a:pt x="2055680" y="0"/>
                  </a:lnTo>
                  <a:lnTo>
                    <a:pt x="2057171" y="0"/>
                  </a:lnTo>
                  <a:lnTo>
                    <a:pt x="2061683" y="0"/>
                  </a:lnTo>
                  <a:lnTo>
                    <a:pt x="2067702" y="0"/>
                  </a:lnTo>
                  <a:lnTo>
                    <a:pt x="2074495" y="0"/>
                  </a:lnTo>
                  <a:lnTo>
                    <a:pt x="2077294" y="0"/>
                  </a:lnTo>
                  <a:lnTo>
                    <a:pt x="2084504" y="0"/>
                  </a:lnTo>
                  <a:lnTo>
                    <a:pt x="2085323" y="0"/>
                  </a:lnTo>
                  <a:lnTo>
                    <a:pt x="2085744" y="0"/>
                  </a:lnTo>
                  <a:lnTo>
                    <a:pt x="2097766" y="0"/>
                  </a:lnTo>
                  <a:lnTo>
                    <a:pt x="2106289" y="0"/>
                  </a:lnTo>
                  <a:lnTo>
                    <a:pt x="2107781" y="0"/>
                  </a:lnTo>
                  <a:lnTo>
                    <a:pt x="2128956" y="0"/>
                  </a:lnTo>
                  <a:lnTo>
                    <a:pt x="2129514" y="0"/>
                  </a:lnTo>
                  <a:lnTo>
                    <a:pt x="2136354" y="0"/>
                  </a:lnTo>
                  <a:lnTo>
                    <a:pt x="2136987" y="0"/>
                  </a:lnTo>
                  <a:lnTo>
                    <a:pt x="2138478" y="0"/>
                  </a:lnTo>
                  <a:lnTo>
                    <a:pt x="2151916" y="0"/>
                  </a:lnTo>
                  <a:lnTo>
                    <a:pt x="2152750" y="0"/>
                  </a:lnTo>
                  <a:lnTo>
                    <a:pt x="2153122" y="0"/>
                  </a:lnTo>
                  <a:lnTo>
                    <a:pt x="2154242" y="0"/>
                  </a:lnTo>
                  <a:lnTo>
                    <a:pt x="2156597" y="0"/>
                  </a:lnTo>
                  <a:lnTo>
                    <a:pt x="2159388" y="0"/>
                  </a:lnTo>
                  <a:lnTo>
                    <a:pt x="2160879" y="0"/>
                  </a:lnTo>
                  <a:lnTo>
                    <a:pt x="2161633" y="0"/>
                  </a:lnTo>
                  <a:lnTo>
                    <a:pt x="2167051" y="0"/>
                  </a:lnTo>
                  <a:lnTo>
                    <a:pt x="2178999" y="0"/>
                  </a:lnTo>
                  <a:lnTo>
                    <a:pt x="2182158" y="0"/>
                  </a:lnTo>
                  <a:lnTo>
                    <a:pt x="2182815" y="0"/>
                  </a:lnTo>
                  <a:lnTo>
                    <a:pt x="2188666" y="0"/>
                  </a:lnTo>
                  <a:lnTo>
                    <a:pt x="2189452" y="0"/>
                  </a:lnTo>
                  <a:lnTo>
                    <a:pt x="2191697" y="0"/>
                  </a:lnTo>
                  <a:lnTo>
                    <a:pt x="2195471" y="0"/>
                  </a:lnTo>
                  <a:lnTo>
                    <a:pt x="2201759" y="0"/>
                  </a:lnTo>
                  <a:lnTo>
                    <a:pt x="2203100" y="0"/>
                  </a:lnTo>
                  <a:lnTo>
                    <a:pt x="2204559" y="0"/>
                  </a:lnTo>
                  <a:lnTo>
                    <a:pt x="2204591" y="0"/>
                  </a:lnTo>
                  <a:lnTo>
                    <a:pt x="2212273" y="0"/>
                  </a:lnTo>
                  <a:lnTo>
                    <a:pt x="2225535" y="0"/>
                  </a:lnTo>
                  <a:lnTo>
                    <a:pt x="2231674" y="0"/>
                  </a:lnTo>
                  <a:lnTo>
                    <a:pt x="2232096" y="0"/>
                  </a:lnTo>
                  <a:lnTo>
                    <a:pt x="2232220" y="0"/>
                  </a:lnTo>
                  <a:lnTo>
                    <a:pt x="2233118" y="0"/>
                  </a:lnTo>
                  <a:lnTo>
                    <a:pt x="2233165" y="0"/>
                  </a:lnTo>
                  <a:lnTo>
                    <a:pt x="2256725" y="0"/>
                  </a:lnTo>
                  <a:lnTo>
                    <a:pt x="2257283" y="0"/>
                  </a:lnTo>
                  <a:lnTo>
                    <a:pt x="2262285" y="0"/>
                  </a:lnTo>
                  <a:lnTo>
                    <a:pt x="2284366" y="0"/>
                  </a:lnTo>
                  <a:lnTo>
                    <a:pt x="2289402" y="0"/>
                  </a:lnTo>
                  <a:lnTo>
                    <a:pt x="2292052" y="0"/>
                  </a:lnTo>
                  <a:lnTo>
                    <a:pt x="2299271" y="0"/>
                  </a:lnTo>
                  <a:lnTo>
                    <a:pt x="2308721" y="0"/>
                  </a:lnTo>
                  <a:lnTo>
                    <a:pt x="2309927" y="0"/>
                  </a:lnTo>
                  <a:lnTo>
                    <a:pt x="2316435" y="0"/>
                  </a:lnTo>
                  <a:lnTo>
                    <a:pt x="2316703" y="0"/>
                  </a:lnTo>
                  <a:lnTo>
                    <a:pt x="2319466" y="0"/>
                  </a:lnTo>
                  <a:lnTo>
                    <a:pt x="2322840" y="0"/>
                  </a:lnTo>
                  <a:lnTo>
                    <a:pt x="2329528" y="0"/>
                  </a:lnTo>
                  <a:lnTo>
                    <a:pt x="2330869" y="0"/>
                  </a:lnTo>
                  <a:lnTo>
                    <a:pt x="2332328" y="0"/>
                  </a:lnTo>
                  <a:lnTo>
                    <a:pt x="2332360" y="0"/>
                  </a:lnTo>
                  <a:lnTo>
                    <a:pt x="2335803" y="0"/>
                  </a:lnTo>
                  <a:lnTo>
                    <a:pt x="2343312" y="0"/>
                  </a:lnTo>
                  <a:lnTo>
                    <a:pt x="2344804" y="0"/>
                  </a:lnTo>
                  <a:lnTo>
                    <a:pt x="2346768" y="0"/>
                  </a:lnTo>
                  <a:lnTo>
                    <a:pt x="2347827" y="0"/>
                  </a:lnTo>
                  <a:lnTo>
                    <a:pt x="2352274" y="0"/>
                  </a:lnTo>
                  <a:lnTo>
                    <a:pt x="2359443" y="0"/>
                  </a:lnTo>
                  <a:lnTo>
                    <a:pt x="2359865" y="0"/>
                  </a:lnTo>
                  <a:lnTo>
                    <a:pt x="2359989" y="0"/>
                  </a:lnTo>
                  <a:lnTo>
                    <a:pt x="2360887" y="0"/>
                  </a:lnTo>
                  <a:lnTo>
                    <a:pt x="2360934" y="0"/>
                  </a:lnTo>
                  <a:lnTo>
                    <a:pt x="2371886" y="0"/>
                  </a:lnTo>
                  <a:lnTo>
                    <a:pt x="2373377" y="0"/>
                  </a:lnTo>
                  <a:lnTo>
                    <a:pt x="2377892" y="0"/>
                  </a:lnTo>
                  <a:cubicBezTo>
                    <a:pt x="2382339" y="0"/>
                    <a:pt x="2382339" y="0"/>
                    <a:pt x="2382339" y="0"/>
                  </a:cubicBezTo>
                  <a:lnTo>
                    <a:pt x="2390054" y="0"/>
                  </a:lnTo>
                  <a:lnTo>
                    <a:pt x="2419821" y="0"/>
                  </a:lnTo>
                  <a:lnTo>
                    <a:pt x="2427040" y="0"/>
                  </a:lnTo>
                  <a:lnTo>
                    <a:pt x="2436490" y="0"/>
                  </a:lnTo>
                  <a:lnTo>
                    <a:pt x="2444472" y="0"/>
                  </a:lnTo>
                  <a:lnTo>
                    <a:pt x="2448678" y="0"/>
                  </a:lnTo>
                  <a:lnTo>
                    <a:pt x="2450171" y="0"/>
                  </a:lnTo>
                  <a:lnTo>
                    <a:pt x="2450609" y="0"/>
                  </a:lnTo>
                  <a:lnTo>
                    <a:pt x="2463572" y="0"/>
                  </a:lnTo>
                  <a:lnTo>
                    <a:pt x="2471081" y="0"/>
                  </a:lnTo>
                  <a:lnTo>
                    <a:pt x="2472573" y="0"/>
                  </a:lnTo>
                  <a:lnTo>
                    <a:pt x="2474537" y="0"/>
                  </a:lnTo>
                  <a:lnTo>
                    <a:pt x="2475596" y="0"/>
                  </a:lnTo>
                  <a:lnTo>
                    <a:pt x="2477252" y="0"/>
                  </a:lnTo>
                  <a:lnTo>
                    <a:pt x="2478712" y="0"/>
                  </a:lnTo>
                  <a:lnTo>
                    <a:pt x="2478743" y="0"/>
                  </a:lnTo>
                  <a:lnTo>
                    <a:pt x="2480043" y="0"/>
                  </a:lnTo>
                  <a:lnTo>
                    <a:pt x="2499655" y="0"/>
                  </a:lnTo>
                  <a:lnTo>
                    <a:pt x="2501146" y="0"/>
                  </a:lnTo>
                  <a:lnTo>
                    <a:pt x="2505661" y="0"/>
                  </a:lnTo>
                  <a:lnTo>
                    <a:pt x="2508776" y="0"/>
                  </a:lnTo>
                  <a:lnTo>
                    <a:pt x="2510108" y="0"/>
                  </a:lnTo>
                  <a:lnTo>
                    <a:pt x="2524178" y="0"/>
                  </a:lnTo>
                  <a:lnTo>
                    <a:pt x="2525248" y="0"/>
                  </a:lnTo>
                  <a:lnTo>
                    <a:pt x="2525669" y="0"/>
                  </a:lnTo>
                  <a:lnTo>
                    <a:pt x="2552329" y="0"/>
                  </a:lnTo>
                  <a:lnTo>
                    <a:pt x="2552751" y="0"/>
                  </a:lnTo>
                  <a:lnTo>
                    <a:pt x="2554242" y="0"/>
                  </a:lnTo>
                  <a:lnTo>
                    <a:pt x="2574787" y="0"/>
                  </a:lnTo>
                  <a:lnTo>
                    <a:pt x="2576279" y="0"/>
                  </a:lnTo>
                  <a:lnTo>
                    <a:pt x="2576447" y="0"/>
                  </a:lnTo>
                  <a:lnTo>
                    <a:pt x="2577940" y="0"/>
                  </a:lnTo>
                  <a:lnTo>
                    <a:pt x="2603360" y="0"/>
                  </a:lnTo>
                  <a:lnTo>
                    <a:pt x="2604852" y="0"/>
                  </a:lnTo>
                  <a:lnTo>
                    <a:pt x="2605021" y="0"/>
                  </a:lnTo>
                  <a:lnTo>
                    <a:pt x="2605484" y="0"/>
                  </a:lnTo>
                  <a:lnTo>
                    <a:pt x="2606481" y="0"/>
                  </a:lnTo>
                  <a:lnTo>
                    <a:pt x="2606512" y="0"/>
                  </a:lnTo>
                  <a:lnTo>
                    <a:pt x="2606976" y="0"/>
                  </a:lnTo>
                  <a:lnTo>
                    <a:pt x="2618923" y="0"/>
                  </a:lnTo>
                  <a:lnTo>
                    <a:pt x="2621248" y="0"/>
                  </a:lnTo>
                  <a:lnTo>
                    <a:pt x="2622740" y="0"/>
                  </a:lnTo>
                  <a:lnTo>
                    <a:pt x="2627885" y="0"/>
                  </a:lnTo>
                  <a:lnTo>
                    <a:pt x="2629377" y="0"/>
                  </a:lnTo>
                  <a:lnTo>
                    <a:pt x="2634058" y="0"/>
                  </a:lnTo>
                  <a:lnTo>
                    <a:pt x="2635549" y="0"/>
                  </a:lnTo>
                  <a:lnTo>
                    <a:pt x="2636545" y="0"/>
                  </a:lnTo>
                  <a:lnTo>
                    <a:pt x="2648987" y="0"/>
                  </a:lnTo>
                  <a:lnTo>
                    <a:pt x="2649821" y="0"/>
                  </a:lnTo>
                  <a:lnTo>
                    <a:pt x="2651313" y="0"/>
                  </a:lnTo>
                  <a:lnTo>
                    <a:pt x="2651947" y="0"/>
                  </a:lnTo>
                  <a:lnTo>
                    <a:pt x="2653017" y="0"/>
                  </a:lnTo>
                  <a:lnTo>
                    <a:pt x="2653438" y="0"/>
                  </a:lnTo>
                  <a:lnTo>
                    <a:pt x="2656459" y="0"/>
                  </a:lnTo>
                  <a:lnTo>
                    <a:pt x="2657950" y="0"/>
                  </a:lnTo>
                  <a:lnTo>
                    <a:pt x="2665460" y="0"/>
                  </a:lnTo>
                  <a:lnTo>
                    <a:pt x="2680098" y="0"/>
                  </a:lnTo>
                  <a:lnTo>
                    <a:pt x="2680520" y="0"/>
                  </a:lnTo>
                  <a:lnTo>
                    <a:pt x="2682011" y="0"/>
                  </a:lnTo>
                  <a:lnTo>
                    <a:pt x="2692542" y="0"/>
                  </a:lnTo>
                  <a:lnTo>
                    <a:pt x="2702556" y="0"/>
                  </a:lnTo>
                  <a:lnTo>
                    <a:pt x="2704048" y="0"/>
                  </a:lnTo>
                  <a:lnTo>
                    <a:pt x="2724289" y="0"/>
                  </a:lnTo>
                  <a:lnTo>
                    <a:pt x="2731129" y="0"/>
                  </a:lnTo>
                  <a:lnTo>
                    <a:pt x="2732621" y="0"/>
                  </a:lnTo>
                  <a:lnTo>
                    <a:pt x="2733253" y="0"/>
                  </a:lnTo>
                  <a:lnTo>
                    <a:pt x="2734745" y="0"/>
                  </a:lnTo>
                  <a:lnTo>
                    <a:pt x="2746692" y="0"/>
                  </a:lnTo>
                  <a:lnTo>
                    <a:pt x="2749017" y="0"/>
                  </a:lnTo>
                  <a:lnTo>
                    <a:pt x="2750509" y="0"/>
                  </a:lnTo>
                  <a:lnTo>
                    <a:pt x="2754354" y="0"/>
                  </a:lnTo>
                  <a:lnTo>
                    <a:pt x="2755654" y="0"/>
                  </a:lnTo>
                  <a:lnTo>
                    <a:pt x="2757146" y="0"/>
                  </a:lnTo>
                  <a:lnTo>
                    <a:pt x="2761827" y="0"/>
                  </a:lnTo>
                  <a:lnTo>
                    <a:pt x="2763318" y="0"/>
                  </a:lnTo>
                  <a:lnTo>
                    <a:pt x="2776756" y="0"/>
                  </a:lnTo>
                  <a:lnTo>
                    <a:pt x="2777590" y="0"/>
                  </a:lnTo>
                  <a:lnTo>
                    <a:pt x="2779082" y="0"/>
                  </a:lnTo>
                  <a:lnTo>
                    <a:pt x="2783442" y="0"/>
                  </a:lnTo>
                  <a:lnTo>
                    <a:pt x="2784228" y="0"/>
                  </a:lnTo>
                  <a:lnTo>
                    <a:pt x="2785719" y="0"/>
                  </a:lnTo>
                  <a:lnTo>
                    <a:pt x="2786473" y="0"/>
                  </a:lnTo>
                  <a:lnTo>
                    <a:pt x="2793229" y="0"/>
                  </a:lnTo>
                  <a:lnTo>
                    <a:pt x="2799367" y="0"/>
                  </a:lnTo>
                  <a:lnTo>
                    <a:pt x="2813506" y="0"/>
                  </a:lnTo>
                  <a:lnTo>
                    <a:pt x="2820311" y="0"/>
                  </a:lnTo>
                  <a:lnTo>
                    <a:pt x="2827893" y="0"/>
                  </a:lnTo>
                  <a:lnTo>
                    <a:pt x="2827940" y="0"/>
                  </a:lnTo>
                  <a:lnTo>
                    <a:pt x="2829431" y="0"/>
                  </a:lnTo>
                  <a:lnTo>
                    <a:pt x="2829978" y="0"/>
                  </a:lnTo>
                  <a:lnTo>
                    <a:pt x="2852058" y="0"/>
                  </a:lnTo>
                  <a:lnTo>
                    <a:pt x="2857060" y="0"/>
                  </a:lnTo>
                  <a:lnTo>
                    <a:pt x="2857958" y="0"/>
                  </a:lnTo>
                  <a:lnTo>
                    <a:pt x="2871601" y="0"/>
                  </a:lnTo>
                  <a:lnTo>
                    <a:pt x="2882123" y="0"/>
                  </a:lnTo>
                  <a:lnTo>
                    <a:pt x="2894046" y="0"/>
                  </a:lnTo>
                  <a:lnTo>
                    <a:pt x="2903496" y="0"/>
                  </a:lnTo>
                  <a:lnTo>
                    <a:pt x="2911211" y="0"/>
                  </a:lnTo>
                  <a:lnTo>
                    <a:pt x="2914242" y="0"/>
                  </a:lnTo>
                  <a:lnTo>
                    <a:pt x="2914461" y="0"/>
                  </a:lnTo>
                  <a:lnTo>
                    <a:pt x="2924111" y="0"/>
                  </a:lnTo>
                  <a:lnTo>
                    <a:pt x="2927136" y="0"/>
                  </a:lnTo>
                  <a:lnTo>
                    <a:pt x="2933561" y="0"/>
                  </a:lnTo>
                  <a:lnTo>
                    <a:pt x="2939580" y="0"/>
                  </a:lnTo>
                  <a:lnTo>
                    <a:pt x="2941275" y="0"/>
                  </a:lnTo>
                  <a:lnTo>
                    <a:pt x="2941543" y="0"/>
                  </a:lnTo>
                  <a:lnTo>
                    <a:pt x="2945586" y="0"/>
                  </a:lnTo>
                  <a:lnTo>
                    <a:pt x="2950032" y="0"/>
                  </a:lnTo>
                  <a:lnTo>
                    <a:pt x="2955662" y="0"/>
                  </a:lnTo>
                  <a:lnTo>
                    <a:pt x="2955709" y="0"/>
                  </a:lnTo>
                  <a:lnTo>
                    <a:pt x="2957200" y="0"/>
                  </a:lnTo>
                  <a:lnTo>
                    <a:pt x="2957747" y="0"/>
                  </a:lnTo>
                  <a:lnTo>
                    <a:pt x="2968152" y="0"/>
                  </a:lnTo>
                  <a:lnTo>
                    <a:pt x="2969644" y="0"/>
                  </a:lnTo>
                  <a:lnTo>
                    <a:pt x="2972667" y="0"/>
                  </a:lnTo>
                  <a:lnTo>
                    <a:pt x="2977114" y="0"/>
                  </a:lnTo>
                  <a:lnTo>
                    <a:pt x="2984829" y="0"/>
                  </a:lnTo>
                  <a:lnTo>
                    <a:pt x="2985727" y="0"/>
                  </a:lnTo>
                  <a:lnTo>
                    <a:pt x="2999370" y="0"/>
                  </a:lnTo>
                  <a:lnTo>
                    <a:pt x="3021815" y="0"/>
                  </a:lnTo>
                  <a:lnTo>
                    <a:pt x="3031265" y="0"/>
                  </a:lnTo>
                  <a:lnTo>
                    <a:pt x="3042230" y="0"/>
                  </a:lnTo>
                  <a:lnTo>
                    <a:pt x="3044946" y="0"/>
                  </a:lnTo>
                  <a:lnTo>
                    <a:pt x="3051880" y="0"/>
                  </a:lnTo>
                  <a:lnTo>
                    <a:pt x="3061330" y="0"/>
                  </a:lnTo>
                  <a:lnTo>
                    <a:pt x="3067349" y="0"/>
                  </a:lnTo>
                  <a:lnTo>
                    <a:pt x="3069312" y="0"/>
                  </a:lnTo>
                  <a:lnTo>
                    <a:pt x="3073355" y="0"/>
                  </a:lnTo>
                  <a:lnTo>
                    <a:pt x="3073518" y="0"/>
                  </a:lnTo>
                  <a:lnTo>
                    <a:pt x="3075011" y="0"/>
                  </a:lnTo>
                  <a:lnTo>
                    <a:pt x="3077801" y="0"/>
                  </a:lnTo>
                  <a:lnTo>
                    <a:pt x="3095921" y="0"/>
                  </a:lnTo>
                  <a:lnTo>
                    <a:pt x="3097413" y="0"/>
                  </a:lnTo>
                  <a:lnTo>
                    <a:pt x="3100436" y="0"/>
                  </a:lnTo>
                  <a:lnTo>
                    <a:pt x="3103552" y="0"/>
                  </a:lnTo>
                  <a:lnTo>
                    <a:pt x="3104883" y="0"/>
                  </a:lnTo>
                  <a:lnTo>
                    <a:pt x="3120023" y="0"/>
                  </a:lnTo>
                  <a:lnTo>
                    <a:pt x="3120445" y="0"/>
                  </a:lnTo>
                  <a:lnTo>
                    <a:pt x="3149018" y="0"/>
                  </a:lnTo>
                  <a:lnTo>
                    <a:pt x="3150088" y="0"/>
                  </a:lnTo>
                  <a:lnTo>
                    <a:pt x="3150509" y="0"/>
                  </a:lnTo>
                  <a:lnTo>
                    <a:pt x="3171054" y="0"/>
                  </a:lnTo>
                  <a:lnTo>
                    <a:pt x="3172715" y="0"/>
                  </a:lnTo>
                  <a:lnTo>
                    <a:pt x="3199627" y="0"/>
                  </a:lnTo>
                  <a:lnTo>
                    <a:pt x="3201119" y="0"/>
                  </a:lnTo>
                  <a:lnTo>
                    <a:pt x="3201287" y="0"/>
                  </a:lnTo>
                  <a:lnTo>
                    <a:pt x="3201751" y="0"/>
                  </a:lnTo>
                  <a:lnTo>
                    <a:pt x="3202780" y="0"/>
                  </a:lnTo>
                  <a:lnTo>
                    <a:pt x="3217515" y="0"/>
                  </a:lnTo>
                  <a:lnTo>
                    <a:pt x="3224152" y="0"/>
                  </a:lnTo>
                  <a:lnTo>
                    <a:pt x="3230324" y="0"/>
                  </a:lnTo>
                  <a:lnTo>
                    <a:pt x="3231321" y="0"/>
                  </a:lnTo>
                  <a:lnTo>
                    <a:pt x="3231816" y="0"/>
                  </a:lnTo>
                  <a:lnTo>
                    <a:pt x="3243763" y="0"/>
                  </a:lnTo>
                  <a:lnTo>
                    <a:pt x="3246088" y="0"/>
                  </a:lnTo>
                  <a:lnTo>
                    <a:pt x="3247580" y="0"/>
                  </a:lnTo>
                  <a:lnTo>
                    <a:pt x="3247792" y="0"/>
                  </a:lnTo>
                  <a:lnTo>
                    <a:pt x="3248214" y="0"/>
                  </a:lnTo>
                  <a:lnTo>
                    <a:pt x="3252725" y="0"/>
                  </a:lnTo>
                  <a:lnTo>
                    <a:pt x="3254217" y="0"/>
                  </a:lnTo>
                  <a:lnTo>
                    <a:pt x="3260235" y="0"/>
                  </a:lnTo>
                  <a:lnTo>
                    <a:pt x="3276787" y="0"/>
                  </a:lnTo>
                  <a:lnTo>
                    <a:pt x="3277857" y="0"/>
                  </a:lnTo>
                  <a:lnTo>
                    <a:pt x="3278278" y="0"/>
                  </a:lnTo>
                  <a:lnTo>
                    <a:pt x="3290300" y="0"/>
                  </a:lnTo>
                  <a:lnTo>
                    <a:pt x="3298823" y="0"/>
                  </a:lnTo>
                  <a:lnTo>
                    <a:pt x="3327396" y="0"/>
                  </a:lnTo>
                  <a:lnTo>
                    <a:pt x="3328888" y="0"/>
                  </a:lnTo>
                  <a:lnTo>
                    <a:pt x="3329520" y="0"/>
                  </a:lnTo>
                  <a:lnTo>
                    <a:pt x="3345284" y="0"/>
                  </a:lnTo>
                  <a:lnTo>
                    <a:pt x="3349129" y="0"/>
                  </a:lnTo>
                  <a:lnTo>
                    <a:pt x="3351921" y="0"/>
                  </a:lnTo>
                  <a:lnTo>
                    <a:pt x="3358093" y="0"/>
                  </a:lnTo>
                  <a:lnTo>
                    <a:pt x="3359585" y="0"/>
                  </a:lnTo>
                  <a:lnTo>
                    <a:pt x="3371532" y="0"/>
                  </a:lnTo>
                  <a:lnTo>
                    <a:pt x="3373857" y="0"/>
                  </a:lnTo>
                  <a:lnTo>
                    <a:pt x="3375349" y="0"/>
                  </a:lnTo>
                  <a:lnTo>
                    <a:pt x="3380494" y="0"/>
                  </a:lnTo>
                  <a:lnTo>
                    <a:pt x="3381986" y="0"/>
                  </a:lnTo>
                  <a:lnTo>
                    <a:pt x="3388004" y="0"/>
                  </a:lnTo>
                  <a:lnTo>
                    <a:pt x="3408282" y="0"/>
                  </a:lnTo>
                  <a:lnTo>
                    <a:pt x="3418069" y="0"/>
                  </a:lnTo>
                  <a:lnTo>
                    <a:pt x="3424207" y="0"/>
                  </a:lnTo>
                  <a:lnTo>
                    <a:pt x="3424753" y="0"/>
                  </a:lnTo>
                  <a:lnTo>
                    <a:pt x="3452733" y="0"/>
                  </a:lnTo>
                  <a:lnTo>
                    <a:pt x="3454818" y="0"/>
                  </a:lnTo>
                  <a:lnTo>
                    <a:pt x="3476898" y="0"/>
                  </a:lnTo>
                  <a:lnTo>
                    <a:pt x="3496441" y="0"/>
                  </a:lnTo>
                  <a:lnTo>
                    <a:pt x="3509236" y="0"/>
                  </a:lnTo>
                  <a:lnTo>
                    <a:pt x="3518886" y="0"/>
                  </a:lnTo>
                  <a:lnTo>
                    <a:pt x="3528336" y="0"/>
                  </a:lnTo>
                  <a:lnTo>
                    <a:pt x="3536051" y="0"/>
                  </a:lnTo>
                  <a:lnTo>
                    <a:pt x="3539301" y="0"/>
                  </a:lnTo>
                  <a:lnTo>
                    <a:pt x="3540361" y="0"/>
                  </a:lnTo>
                  <a:lnTo>
                    <a:pt x="3544807" y="0"/>
                  </a:lnTo>
                  <a:lnTo>
                    <a:pt x="3551976" y="0"/>
                  </a:lnTo>
                  <a:lnTo>
                    <a:pt x="3552522" y="0"/>
                  </a:lnTo>
                  <a:lnTo>
                    <a:pt x="3564420" y="0"/>
                  </a:lnTo>
                  <a:lnTo>
                    <a:pt x="3570426" y="0"/>
                  </a:lnTo>
                  <a:cubicBezTo>
                    <a:pt x="3574872" y="0"/>
                    <a:pt x="3574872" y="0"/>
                    <a:pt x="3574872" y="0"/>
                  </a:cubicBezTo>
                  <a:lnTo>
                    <a:pt x="3580502" y="0"/>
                  </a:lnTo>
                  <a:lnTo>
                    <a:pt x="3582587" y="0"/>
                  </a:lnTo>
                  <a:lnTo>
                    <a:pt x="3624210" y="0"/>
                  </a:lnTo>
                  <a:lnTo>
                    <a:pt x="3637005" y="0"/>
                  </a:lnTo>
                  <a:lnTo>
                    <a:pt x="3646655" y="0"/>
                  </a:lnTo>
                  <a:lnTo>
                    <a:pt x="3656105" y="0"/>
                  </a:lnTo>
                  <a:lnTo>
                    <a:pt x="3667070" y="0"/>
                  </a:lnTo>
                  <a:lnTo>
                    <a:pt x="3668130" y="0"/>
                  </a:lnTo>
                  <a:lnTo>
                    <a:pt x="3669786" y="0"/>
                  </a:lnTo>
                  <a:lnTo>
                    <a:pt x="3672576" y="0"/>
                  </a:lnTo>
                  <a:lnTo>
                    <a:pt x="3692189" y="0"/>
                  </a:lnTo>
                  <a:lnTo>
                    <a:pt x="3698195" y="0"/>
                  </a:lnTo>
                  <a:lnTo>
                    <a:pt x="3702641" y="0"/>
                  </a:lnTo>
                  <a:lnTo>
                    <a:pt x="3744863" y="0"/>
                  </a:lnTo>
                  <a:lnTo>
                    <a:pt x="3745285" y="0"/>
                  </a:lnTo>
                  <a:lnTo>
                    <a:pt x="3795894" y="0"/>
                  </a:lnTo>
                  <a:lnTo>
                    <a:pt x="3797555" y="0"/>
                  </a:lnTo>
                  <a:lnTo>
                    <a:pt x="3826591" y="0"/>
                  </a:lnTo>
                  <a:lnTo>
                    <a:pt x="3842355" y="0"/>
                  </a:lnTo>
                  <a:lnTo>
                    <a:pt x="3848992" y="0"/>
                  </a:lnTo>
                  <a:lnTo>
                    <a:pt x="3872632" y="0"/>
                  </a:lnTo>
                  <a:lnTo>
                    <a:pt x="3873054" y="0"/>
                  </a:lnTo>
                  <a:lnTo>
                    <a:pt x="3885075" y="0"/>
                  </a:lnTo>
                  <a:lnTo>
                    <a:pt x="3923663" y="0"/>
                  </a:lnTo>
                  <a:lnTo>
                    <a:pt x="3954360" y="0"/>
                  </a:lnTo>
                  <a:lnTo>
                    <a:pt x="3970124" y="0"/>
                  </a:lnTo>
                  <a:lnTo>
                    <a:pt x="3976761" y="0"/>
                  </a:lnTo>
                  <a:lnTo>
                    <a:pt x="4012844" y="0"/>
                  </a:lnTo>
                  <a:lnTo>
                    <a:pt x="4049593" y="0"/>
                  </a:lnTo>
                  <a:cubicBezTo>
                    <a:pt x="4169647" y="0"/>
                    <a:pt x="4169647" y="0"/>
                    <a:pt x="4169647" y="0"/>
                  </a:cubicBezTo>
                  <a:lnTo>
                    <a:pt x="4177362" y="0"/>
                  </a:lnTo>
                  <a:cubicBezTo>
                    <a:pt x="4297416" y="0"/>
                    <a:pt x="4297416" y="0"/>
                    <a:pt x="4297416" y="0"/>
                  </a:cubicBezTo>
                  <a:cubicBezTo>
                    <a:pt x="4327758" y="0"/>
                    <a:pt x="4364168" y="21251"/>
                    <a:pt x="4379339" y="47054"/>
                  </a:cubicBezTo>
                  <a:cubicBezTo>
                    <a:pt x="4591731" y="415146"/>
                    <a:pt x="4591731" y="415146"/>
                    <a:pt x="4591731" y="415146"/>
                  </a:cubicBezTo>
                  <a:cubicBezTo>
                    <a:pt x="4606902" y="440951"/>
                    <a:pt x="4606902" y="483452"/>
                    <a:pt x="4591731" y="509257"/>
                  </a:cubicBezTo>
                  <a:cubicBezTo>
                    <a:pt x="4379339" y="877348"/>
                    <a:pt x="4379339" y="877348"/>
                    <a:pt x="4379339" y="877348"/>
                  </a:cubicBezTo>
                  <a:cubicBezTo>
                    <a:pt x="4364168" y="903151"/>
                    <a:pt x="4327758" y="924402"/>
                    <a:pt x="4297416" y="924402"/>
                  </a:cubicBezTo>
                  <a:lnTo>
                    <a:pt x="4169647" y="924402"/>
                  </a:lnTo>
                  <a:lnTo>
                    <a:pt x="3976761" y="924402"/>
                  </a:lnTo>
                  <a:lnTo>
                    <a:pt x="3872632" y="924402"/>
                  </a:lnTo>
                  <a:lnTo>
                    <a:pt x="3848992" y="924402"/>
                  </a:lnTo>
                  <a:lnTo>
                    <a:pt x="3744863" y="924402"/>
                  </a:lnTo>
                  <a:lnTo>
                    <a:pt x="3702641" y="924402"/>
                  </a:lnTo>
                  <a:lnTo>
                    <a:pt x="3672576" y="924402"/>
                  </a:lnTo>
                  <a:lnTo>
                    <a:pt x="3656105" y="924402"/>
                  </a:lnTo>
                  <a:lnTo>
                    <a:pt x="3574872" y="924402"/>
                  </a:lnTo>
                  <a:lnTo>
                    <a:pt x="3551976" y="924402"/>
                  </a:lnTo>
                  <a:lnTo>
                    <a:pt x="3544807" y="924402"/>
                  </a:lnTo>
                  <a:lnTo>
                    <a:pt x="3528336" y="924402"/>
                  </a:lnTo>
                  <a:lnTo>
                    <a:pt x="3424207" y="924402"/>
                  </a:lnTo>
                  <a:lnTo>
                    <a:pt x="3381986" y="924402"/>
                  </a:lnTo>
                  <a:lnTo>
                    <a:pt x="3380494" y="924402"/>
                  </a:lnTo>
                  <a:lnTo>
                    <a:pt x="3351921" y="924402"/>
                  </a:lnTo>
                  <a:lnTo>
                    <a:pt x="3277857" y="924402"/>
                  </a:lnTo>
                  <a:lnTo>
                    <a:pt x="3254217" y="924402"/>
                  </a:lnTo>
                  <a:lnTo>
                    <a:pt x="3252725" y="924402"/>
                  </a:lnTo>
                  <a:lnTo>
                    <a:pt x="3247792" y="924402"/>
                  </a:lnTo>
                  <a:lnTo>
                    <a:pt x="3231321" y="924402"/>
                  </a:lnTo>
                  <a:lnTo>
                    <a:pt x="3224152" y="924402"/>
                  </a:lnTo>
                  <a:lnTo>
                    <a:pt x="3150088" y="924402"/>
                  </a:lnTo>
                  <a:lnTo>
                    <a:pt x="3120023" y="924402"/>
                  </a:lnTo>
                  <a:lnTo>
                    <a:pt x="3104883" y="924402"/>
                  </a:lnTo>
                  <a:lnTo>
                    <a:pt x="3103552" y="924402"/>
                  </a:lnTo>
                  <a:lnTo>
                    <a:pt x="3077801" y="924402"/>
                  </a:lnTo>
                  <a:lnTo>
                    <a:pt x="3061330" y="924402"/>
                  </a:lnTo>
                  <a:lnTo>
                    <a:pt x="3031265" y="924402"/>
                  </a:lnTo>
                  <a:lnTo>
                    <a:pt x="2977114" y="924402"/>
                  </a:lnTo>
                  <a:lnTo>
                    <a:pt x="2957200" y="924402"/>
                  </a:lnTo>
                  <a:lnTo>
                    <a:pt x="2955709" y="924402"/>
                  </a:lnTo>
                  <a:lnTo>
                    <a:pt x="2950032" y="924402"/>
                  </a:lnTo>
                  <a:lnTo>
                    <a:pt x="2933561" y="924402"/>
                  </a:lnTo>
                  <a:lnTo>
                    <a:pt x="2927136" y="924402"/>
                  </a:lnTo>
                  <a:lnTo>
                    <a:pt x="2903496" y="924402"/>
                  </a:lnTo>
                  <a:lnTo>
                    <a:pt x="2829431" y="924402"/>
                  </a:lnTo>
                  <a:lnTo>
                    <a:pt x="2827940" y="924402"/>
                  </a:lnTo>
                  <a:lnTo>
                    <a:pt x="2799367" y="924402"/>
                  </a:lnTo>
                  <a:lnTo>
                    <a:pt x="2785719" y="924402"/>
                  </a:lnTo>
                  <a:lnTo>
                    <a:pt x="2784228" y="924402"/>
                  </a:lnTo>
                  <a:lnTo>
                    <a:pt x="2757146" y="924402"/>
                  </a:lnTo>
                  <a:lnTo>
                    <a:pt x="2755654" y="924402"/>
                  </a:lnTo>
                  <a:lnTo>
                    <a:pt x="2680098" y="924402"/>
                  </a:lnTo>
                  <a:lnTo>
                    <a:pt x="2657950" y="924402"/>
                  </a:lnTo>
                  <a:lnTo>
                    <a:pt x="2656459" y="924402"/>
                  </a:lnTo>
                  <a:lnTo>
                    <a:pt x="2653017" y="924402"/>
                  </a:lnTo>
                  <a:lnTo>
                    <a:pt x="2636545" y="924402"/>
                  </a:lnTo>
                  <a:lnTo>
                    <a:pt x="2629377" y="924402"/>
                  </a:lnTo>
                  <a:lnTo>
                    <a:pt x="2627885" y="924402"/>
                  </a:lnTo>
                  <a:lnTo>
                    <a:pt x="2606481" y="924402"/>
                  </a:lnTo>
                  <a:lnTo>
                    <a:pt x="2552329" y="924402"/>
                  </a:lnTo>
                  <a:lnTo>
                    <a:pt x="2525248" y="924402"/>
                  </a:lnTo>
                  <a:lnTo>
                    <a:pt x="2510108" y="924402"/>
                  </a:lnTo>
                  <a:lnTo>
                    <a:pt x="2508776" y="924402"/>
                  </a:lnTo>
                  <a:lnTo>
                    <a:pt x="2480043" y="924402"/>
                  </a:lnTo>
                  <a:lnTo>
                    <a:pt x="2478712" y="924402"/>
                  </a:lnTo>
                  <a:lnTo>
                    <a:pt x="2463572" y="924402"/>
                  </a:lnTo>
                  <a:lnTo>
                    <a:pt x="2436490" y="924402"/>
                  </a:lnTo>
                  <a:lnTo>
                    <a:pt x="2382339" y="924402"/>
                  </a:lnTo>
                  <a:lnTo>
                    <a:pt x="2360934" y="924402"/>
                  </a:lnTo>
                  <a:lnTo>
                    <a:pt x="2359443" y="924402"/>
                  </a:lnTo>
                  <a:lnTo>
                    <a:pt x="2352274" y="924402"/>
                  </a:lnTo>
                  <a:lnTo>
                    <a:pt x="2335803" y="924402"/>
                  </a:lnTo>
                  <a:lnTo>
                    <a:pt x="2332360" y="924402"/>
                  </a:lnTo>
                  <a:lnTo>
                    <a:pt x="2332328" y="924402"/>
                  </a:lnTo>
                  <a:lnTo>
                    <a:pt x="2330869" y="924402"/>
                  </a:lnTo>
                  <a:lnTo>
                    <a:pt x="2308721" y="924402"/>
                  </a:lnTo>
                  <a:lnTo>
                    <a:pt x="2233165" y="924402"/>
                  </a:lnTo>
                  <a:lnTo>
                    <a:pt x="2231674" y="924402"/>
                  </a:lnTo>
                  <a:lnTo>
                    <a:pt x="2204591" y="924402"/>
                  </a:lnTo>
                  <a:lnTo>
                    <a:pt x="2204559" y="924402"/>
                  </a:lnTo>
                  <a:lnTo>
                    <a:pt x="2203100" y="924402"/>
                  </a:lnTo>
                  <a:lnTo>
                    <a:pt x="2189452" y="924402"/>
                  </a:lnTo>
                  <a:lnTo>
                    <a:pt x="2160879" y="924402"/>
                  </a:lnTo>
                  <a:lnTo>
                    <a:pt x="2159388" y="924402"/>
                  </a:lnTo>
                  <a:lnTo>
                    <a:pt x="2085323" y="924402"/>
                  </a:lnTo>
                  <a:lnTo>
                    <a:pt x="2077294" y="924402"/>
                  </a:lnTo>
                  <a:lnTo>
                    <a:pt x="2061683" y="924402"/>
                  </a:lnTo>
                  <a:lnTo>
                    <a:pt x="2055258" y="924402"/>
                  </a:lnTo>
                  <a:lnTo>
                    <a:pt x="2038787" y="924402"/>
                  </a:lnTo>
                  <a:lnTo>
                    <a:pt x="2033110" y="924402"/>
                  </a:lnTo>
                  <a:lnTo>
                    <a:pt x="2031619" y="924402"/>
                  </a:lnTo>
                  <a:lnTo>
                    <a:pt x="2011705" y="924402"/>
                  </a:lnTo>
                  <a:lnTo>
                    <a:pt x="1957554" y="924402"/>
                  </a:lnTo>
                  <a:lnTo>
                    <a:pt x="1949525" y="924402"/>
                  </a:lnTo>
                  <a:lnTo>
                    <a:pt x="1927489" y="924402"/>
                  </a:lnTo>
                  <a:lnTo>
                    <a:pt x="1911018" y="924402"/>
                  </a:lnTo>
                  <a:lnTo>
                    <a:pt x="1907543" y="924402"/>
                  </a:lnTo>
                  <a:lnTo>
                    <a:pt x="1885268" y="924402"/>
                  </a:lnTo>
                  <a:lnTo>
                    <a:pt x="1883936" y="924402"/>
                  </a:lnTo>
                  <a:lnTo>
                    <a:pt x="1868796" y="924402"/>
                  </a:lnTo>
                  <a:lnTo>
                    <a:pt x="1838732" y="924402"/>
                  </a:lnTo>
                  <a:lnTo>
                    <a:pt x="1779774" y="924402"/>
                  </a:lnTo>
                  <a:lnTo>
                    <a:pt x="1764668" y="924402"/>
                  </a:lnTo>
                  <a:lnTo>
                    <a:pt x="1757499" y="924402"/>
                  </a:lnTo>
                  <a:lnTo>
                    <a:pt x="1741027" y="924402"/>
                  </a:lnTo>
                  <a:lnTo>
                    <a:pt x="1737552" y="924402"/>
                  </a:lnTo>
                  <a:lnTo>
                    <a:pt x="1736094" y="924402"/>
                  </a:lnTo>
                  <a:lnTo>
                    <a:pt x="1734603" y="924402"/>
                  </a:lnTo>
                  <a:lnTo>
                    <a:pt x="1710963" y="924402"/>
                  </a:lnTo>
                  <a:lnTo>
                    <a:pt x="1707488" y="924402"/>
                  </a:lnTo>
                  <a:lnTo>
                    <a:pt x="1652509" y="924402"/>
                  </a:lnTo>
                  <a:lnTo>
                    <a:pt x="1636899" y="924402"/>
                  </a:lnTo>
                  <a:lnTo>
                    <a:pt x="1609783" y="924402"/>
                  </a:lnTo>
                  <a:lnTo>
                    <a:pt x="1608325" y="924402"/>
                  </a:lnTo>
                  <a:lnTo>
                    <a:pt x="1606834" y="924402"/>
                  </a:lnTo>
                  <a:lnTo>
                    <a:pt x="1579719" y="924402"/>
                  </a:lnTo>
                  <a:lnTo>
                    <a:pt x="1564612" y="924402"/>
                  </a:lnTo>
                  <a:lnTo>
                    <a:pt x="1524740" y="924402"/>
                  </a:lnTo>
                  <a:lnTo>
                    <a:pt x="1482518" y="924402"/>
                  </a:lnTo>
                  <a:lnTo>
                    <a:pt x="1460483" y="924402"/>
                  </a:lnTo>
                  <a:lnTo>
                    <a:pt x="1452454" y="924402"/>
                  </a:lnTo>
                  <a:lnTo>
                    <a:pt x="1444011" y="924402"/>
                  </a:lnTo>
                  <a:lnTo>
                    <a:pt x="1436843" y="924402"/>
                  </a:lnTo>
                  <a:lnTo>
                    <a:pt x="1413947" y="924402"/>
                  </a:lnTo>
                  <a:lnTo>
                    <a:pt x="1354749" y="924402"/>
                  </a:lnTo>
                  <a:lnTo>
                    <a:pt x="1332714" y="924402"/>
                  </a:lnTo>
                  <a:lnTo>
                    <a:pt x="1324685" y="924402"/>
                  </a:lnTo>
                  <a:lnTo>
                    <a:pt x="1316242" y="924402"/>
                  </a:lnTo>
                  <a:lnTo>
                    <a:pt x="1312767" y="924402"/>
                  </a:lnTo>
                  <a:lnTo>
                    <a:pt x="1286178" y="924402"/>
                  </a:lnTo>
                  <a:lnTo>
                    <a:pt x="1282703" y="924402"/>
                  </a:lnTo>
                  <a:lnTo>
                    <a:pt x="1243956" y="924402"/>
                  </a:lnTo>
                  <a:lnTo>
                    <a:pt x="1184998" y="924402"/>
                  </a:lnTo>
                  <a:lnTo>
                    <a:pt x="1154934" y="924402"/>
                  </a:lnTo>
                  <a:lnTo>
                    <a:pt x="1139828" y="924402"/>
                  </a:lnTo>
                  <a:lnTo>
                    <a:pt x="1116187" y="924402"/>
                  </a:lnTo>
                  <a:lnTo>
                    <a:pt x="1112712" y="924402"/>
                  </a:lnTo>
                  <a:lnTo>
                    <a:pt x="1057734" y="924402"/>
                  </a:lnTo>
                  <a:lnTo>
                    <a:pt x="1027669" y="924402"/>
                  </a:lnTo>
                  <a:lnTo>
                    <a:pt x="1012059" y="924402"/>
                  </a:lnTo>
                  <a:lnTo>
                    <a:pt x="984943" y="924402"/>
                  </a:lnTo>
                  <a:lnTo>
                    <a:pt x="929965" y="924402"/>
                  </a:lnTo>
                  <a:lnTo>
                    <a:pt x="899900" y="924402"/>
                  </a:lnTo>
                  <a:lnTo>
                    <a:pt x="857678" y="924402"/>
                  </a:lnTo>
                  <a:lnTo>
                    <a:pt x="819171" y="924402"/>
                  </a:lnTo>
                  <a:lnTo>
                    <a:pt x="729909" y="924402"/>
                  </a:lnTo>
                  <a:lnTo>
                    <a:pt x="691402" y="924402"/>
                  </a:lnTo>
                  <a:lnTo>
                    <a:pt x="687927" y="924402"/>
                  </a:lnTo>
                  <a:lnTo>
                    <a:pt x="560158" y="924402"/>
                  </a:lnTo>
                  <a:lnTo>
                    <a:pt x="432894" y="924402"/>
                  </a:lnTo>
                  <a:lnTo>
                    <a:pt x="305125" y="924402"/>
                  </a:lnTo>
                  <a:cubicBezTo>
                    <a:pt x="275541" y="924402"/>
                    <a:pt x="238373" y="903151"/>
                    <a:pt x="223202" y="877348"/>
                  </a:cubicBezTo>
                  <a:cubicBezTo>
                    <a:pt x="10809" y="509257"/>
                    <a:pt x="10809" y="509257"/>
                    <a:pt x="10809" y="509257"/>
                  </a:cubicBezTo>
                  <a:cubicBezTo>
                    <a:pt x="-3603" y="483452"/>
                    <a:pt x="-3603" y="440951"/>
                    <a:pt x="10809" y="415146"/>
                  </a:cubicBezTo>
                  <a:cubicBezTo>
                    <a:pt x="223202" y="47054"/>
                    <a:pt x="223202" y="47054"/>
                    <a:pt x="223202" y="47054"/>
                  </a:cubicBezTo>
                  <a:cubicBezTo>
                    <a:pt x="238373" y="21251"/>
                    <a:pt x="275541" y="0"/>
                    <a:pt x="30512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43" name="标题 1"/>
          <p:cNvSpPr txBox="1">
            <a:spLocks/>
          </p:cNvSpPr>
          <p:nvPr/>
        </p:nvSpPr>
        <p:spPr>
          <a:xfrm>
            <a:off x="2003094" y="300024"/>
            <a:ext cx="7095588" cy="795095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展望未来</a:t>
            </a:r>
            <a:endParaRPr lang="zh-CN" altLang="en-US" sz="2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356071" y="284685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 sz="32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7201197" y="1842384"/>
            <a:ext cx="2620431" cy="461665"/>
            <a:chOff x="8641357" y="2133650"/>
            <a:chExt cx="2620431" cy="461665"/>
          </a:xfrm>
        </p:grpSpPr>
        <p:sp>
          <p:nvSpPr>
            <p:cNvPr id="49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784483" y="2133650"/>
              <a:ext cx="2477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7348701" y="2277666"/>
            <a:ext cx="345638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我们必须清醒地看到前进中的困难与挑战，正视自身存在的差距与不足，以更加坚定的信念、更加饱满的热情、更加务实的作风、更加强大的合力，共同谱写公司发展的新篇章，为集团公司油气主业发展提供强有力的金融服务与支持。</a:t>
            </a:r>
            <a:endParaRPr lang="zh-CN" altLang="en-US" sz="18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18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Rectangle 2"/>
          <p:cNvSpPr/>
          <p:nvPr/>
        </p:nvSpPr>
        <p:spPr>
          <a:xfrm>
            <a:off x="1356071" y="1791537"/>
            <a:ext cx="3442990" cy="233278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203200" ty="12700" sx="100000" sy="100000" flip="none" algn="tl"/>
          </a:blipFill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411409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36" grpId="0" animBg="1"/>
      <p:bldP spid="37" grpId="0" animBg="1"/>
      <p:bldP spid="38" grpId="0" animBg="1"/>
      <p:bldP spid="39" grpId="0" animBg="1"/>
      <p:bldP spid="43" grpId="0"/>
      <p:bldP spid="44" grpId="0"/>
      <p:bldP spid="54" grpId="0"/>
      <p:bldP spid="5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013753" y="2338582"/>
            <a:ext cx="485911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加入文字</a:t>
            </a:r>
            <a:r>
              <a:rPr lang="zh-CN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描述文字</a:t>
            </a:r>
            <a:r>
              <a:rPr lang="zh-CN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加入文字</a:t>
            </a:r>
            <a:r>
              <a:rPr lang="zh-CN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描述文字</a:t>
            </a:r>
            <a:r>
              <a:rPr lang="zh-CN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文字描述文案加入文字</a:t>
            </a:r>
            <a:r>
              <a:rPr lang="zh-CN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文字描述文案加入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文字描述文案加入文字</a:t>
            </a:r>
            <a:r>
              <a:rPr lang="zh-CN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文字描述文案加入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文字文案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加入文字</a:t>
            </a:r>
            <a:r>
              <a:rPr lang="zh-CN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文字描述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文案</a:t>
            </a:r>
            <a:r>
              <a:rPr lang="zh-CN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文字描述文案加入文字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r>
              <a:rPr lang="zh-CN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描述</a:t>
            </a:r>
            <a:r>
              <a:rPr lang="zh-CN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文字描述文案加入文字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r>
              <a:rPr lang="zh-CN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文字描述文案加入文字文字描述文案加入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文字，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文字描述文案加入文字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文字文案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描述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加入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r>
              <a:rPr lang="zh-CN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Freeform 508"/>
          <p:cNvSpPr>
            <a:spLocks/>
          </p:cNvSpPr>
          <p:nvPr/>
        </p:nvSpPr>
        <p:spPr bwMode="auto">
          <a:xfrm>
            <a:off x="6192349" y="1866451"/>
            <a:ext cx="85725" cy="85725"/>
          </a:xfrm>
          <a:custGeom>
            <a:avLst/>
            <a:gdLst>
              <a:gd name="T0" fmla="*/ 0 w 54"/>
              <a:gd name="T1" fmla="*/ 54 h 54"/>
              <a:gd name="T2" fmla="*/ 54 w 54"/>
              <a:gd name="T3" fmla="*/ 0 h 54"/>
              <a:gd name="T4" fmla="*/ 0 w 54"/>
              <a:gd name="T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4" h="54">
                <a:moveTo>
                  <a:pt x="0" y="54"/>
                </a:moveTo>
                <a:lnTo>
                  <a:pt x="54" y="0"/>
                </a:lnTo>
                <a:lnTo>
                  <a:pt x="0" y="54"/>
                </a:lnTo>
                <a:close/>
              </a:path>
            </a:pathLst>
          </a:custGeom>
          <a:solidFill>
            <a:srgbClr val="D40F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Line 509"/>
          <p:cNvSpPr>
            <a:spLocks noChangeShapeType="1"/>
          </p:cNvSpPr>
          <p:nvPr/>
        </p:nvSpPr>
        <p:spPr bwMode="auto">
          <a:xfrm flipV="1">
            <a:off x="6192349" y="1866451"/>
            <a:ext cx="85725" cy="85725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Line 510"/>
          <p:cNvSpPr>
            <a:spLocks noChangeShapeType="1"/>
          </p:cNvSpPr>
          <p:nvPr/>
        </p:nvSpPr>
        <p:spPr bwMode="auto">
          <a:xfrm>
            <a:off x="6192349" y="1780726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Line 511"/>
          <p:cNvSpPr>
            <a:spLocks noChangeShapeType="1"/>
          </p:cNvSpPr>
          <p:nvPr/>
        </p:nvSpPr>
        <p:spPr bwMode="auto">
          <a:xfrm>
            <a:off x="6192349" y="1780726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512"/>
          <p:cNvSpPr>
            <a:spLocks/>
          </p:cNvSpPr>
          <p:nvPr/>
        </p:nvSpPr>
        <p:spPr bwMode="auto">
          <a:xfrm>
            <a:off x="5832309" y="1699763"/>
            <a:ext cx="168275" cy="333375"/>
          </a:xfrm>
          <a:custGeom>
            <a:avLst/>
            <a:gdLst>
              <a:gd name="T0" fmla="*/ 54 w 106"/>
              <a:gd name="T1" fmla="*/ 105 h 210"/>
              <a:gd name="T2" fmla="*/ 0 w 106"/>
              <a:gd name="T3" fmla="*/ 159 h 210"/>
              <a:gd name="T4" fmla="*/ 0 w 106"/>
              <a:gd name="T5" fmla="*/ 210 h 210"/>
              <a:gd name="T6" fmla="*/ 0 w 106"/>
              <a:gd name="T7" fmla="*/ 210 h 210"/>
              <a:gd name="T8" fmla="*/ 106 w 106"/>
              <a:gd name="T9" fmla="*/ 105 h 210"/>
              <a:gd name="T10" fmla="*/ 0 w 106"/>
              <a:gd name="T11" fmla="*/ 0 h 210"/>
              <a:gd name="T12" fmla="*/ 0 w 106"/>
              <a:gd name="T13" fmla="*/ 0 h 210"/>
              <a:gd name="T14" fmla="*/ 0 w 106"/>
              <a:gd name="T15" fmla="*/ 51 h 210"/>
              <a:gd name="T16" fmla="*/ 54 w 106"/>
              <a:gd name="T17" fmla="*/ 10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" h="210">
                <a:moveTo>
                  <a:pt x="54" y="105"/>
                </a:moveTo>
                <a:lnTo>
                  <a:pt x="0" y="159"/>
                </a:lnTo>
                <a:lnTo>
                  <a:pt x="0" y="210"/>
                </a:lnTo>
                <a:lnTo>
                  <a:pt x="0" y="210"/>
                </a:lnTo>
                <a:lnTo>
                  <a:pt x="106" y="105"/>
                </a:lnTo>
                <a:lnTo>
                  <a:pt x="0" y="0"/>
                </a:lnTo>
                <a:lnTo>
                  <a:pt x="0" y="0"/>
                </a:lnTo>
                <a:lnTo>
                  <a:pt x="0" y="51"/>
                </a:lnTo>
                <a:lnTo>
                  <a:pt x="54" y="10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6048333" y="1605162"/>
            <a:ext cx="3777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结语</a:t>
            </a:r>
            <a:endParaRPr lang="zh-CN" altLang="zh-CN" sz="28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"/>
          <p:cNvSpPr/>
          <p:nvPr/>
        </p:nvSpPr>
        <p:spPr>
          <a:xfrm flipV="1">
            <a:off x="1" y="0"/>
            <a:ext cx="4932946" cy="6859588"/>
          </a:xfrm>
          <a:custGeom>
            <a:avLst/>
            <a:gdLst>
              <a:gd name="connsiteX0" fmla="*/ 0 w 6121077"/>
              <a:gd name="connsiteY0" fmla="*/ 0 h 6859588"/>
              <a:gd name="connsiteX1" fmla="*/ 6121077 w 6121077"/>
              <a:gd name="connsiteY1" fmla="*/ 0 h 6859588"/>
              <a:gd name="connsiteX2" fmla="*/ 6121077 w 6121077"/>
              <a:gd name="connsiteY2" fmla="*/ 6859588 h 6859588"/>
              <a:gd name="connsiteX3" fmla="*/ 0 w 6121077"/>
              <a:gd name="connsiteY3" fmla="*/ 6859588 h 6859588"/>
              <a:gd name="connsiteX4" fmla="*/ 0 w 6121077"/>
              <a:gd name="connsiteY4" fmla="*/ 0 h 6859588"/>
              <a:gd name="connsiteX0" fmla="*/ 0 w 6121077"/>
              <a:gd name="connsiteY0" fmla="*/ 0 h 6859588"/>
              <a:gd name="connsiteX1" fmla="*/ 6121077 w 6121077"/>
              <a:gd name="connsiteY1" fmla="*/ 0 h 6859588"/>
              <a:gd name="connsiteX2" fmla="*/ 4692327 w 6121077"/>
              <a:gd name="connsiteY2" fmla="*/ 6859588 h 6859588"/>
              <a:gd name="connsiteX3" fmla="*/ 0 w 6121077"/>
              <a:gd name="connsiteY3" fmla="*/ 6859588 h 6859588"/>
              <a:gd name="connsiteX4" fmla="*/ 0 w 6121077"/>
              <a:gd name="connsiteY4" fmla="*/ 0 h 6859588"/>
              <a:gd name="connsiteX0" fmla="*/ 0 w 6121077"/>
              <a:gd name="connsiteY0" fmla="*/ 0 h 6859588"/>
              <a:gd name="connsiteX1" fmla="*/ 6121077 w 6121077"/>
              <a:gd name="connsiteY1" fmla="*/ 0 h 6859588"/>
              <a:gd name="connsiteX2" fmla="*/ 4063677 w 6121077"/>
              <a:gd name="connsiteY2" fmla="*/ 6859588 h 6859588"/>
              <a:gd name="connsiteX3" fmla="*/ 0 w 6121077"/>
              <a:gd name="connsiteY3" fmla="*/ 6859588 h 6859588"/>
              <a:gd name="connsiteX4" fmla="*/ 0 w 6121077"/>
              <a:gd name="connsiteY4" fmla="*/ 0 h 6859588"/>
              <a:gd name="connsiteX0" fmla="*/ 0 w 5749602"/>
              <a:gd name="connsiteY0" fmla="*/ 0 h 6859588"/>
              <a:gd name="connsiteX1" fmla="*/ 5749602 w 5749602"/>
              <a:gd name="connsiteY1" fmla="*/ 0 h 6859588"/>
              <a:gd name="connsiteX2" fmla="*/ 4063677 w 5749602"/>
              <a:gd name="connsiteY2" fmla="*/ 6859588 h 6859588"/>
              <a:gd name="connsiteX3" fmla="*/ 0 w 5749602"/>
              <a:gd name="connsiteY3" fmla="*/ 6859588 h 6859588"/>
              <a:gd name="connsiteX4" fmla="*/ 0 w 5749602"/>
              <a:gd name="connsiteY4" fmla="*/ 0 h 6859588"/>
              <a:gd name="connsiteX0" fmla="*/ 0 w 6235377"/>
              <a:gd name="connsiteY0" fmla="*/ 0 h 6859588"/>
              <a:gd name="connsiteX1" fmla="*/ 6235377 w 6235377"/>
              <a:gd name="connsiteY1" fmla="*/ 0 h 6859588"/>
              <a:gd name="connsiteX2" fmla="*/ 4063677 w 6235377"/>
              <a:gd name="connsiteY2" fmla="*/ 6859588 h 6859588"/>
              <a:gd name="connsiteX3" fmla="*/ 0 w 6235377"/>
              <a:gd name="connsiteY3" fmla="*/ 6859588 h 6859588"/>
              <a:gd name="connsiteX4" fmla="*/ 0 w 6235377"/>
              <a:gd name="connsiteY4" fmla="*/ 0 h 6859588"/>
              <a:gd name="connsiteX0" fmla="*/ 0 w 6235377"/>
              <a:gd name="connsiteY0" fmla="*/ 0 h 6859588"/>
              <a:gd name="connsiteX1" fmla="*/ 6235377 w 6235377"/>
              <a:gd name="connsiteY1" fmla="*/ 0 h 6859588"/>
              <a:gd name="connsiteX2" fmla="*/ 4692327 w 6235377"/>
              <a:gd name="connsiteY2" fmla="*/ 6859588 h 6859588"/>
              <a:gd name="connsiteX3" fmla="*/ 0 w 6235377"/>
              <a:gd name="connsiteY3" fmla="*/ 6859588 h 6859588"/>
              <a:gd name="connsiteX4" fmla="*/ 0 w 6235377"/>
              <a:gd name="connsiteY4" fmla="*/ 0 h 6859588"/>
              <a:gd name="connsiteX0" fmla="*/ 0 w 5892477"/>
              <a:gd name="connsiteY0" fmla="*/ 0 h 6859588"/>
              <a:gd name="connsiteX1" fmla="*/ 5892477 w 5892477"/>
              <a:gd name="connsiteY1" fmla="*/ 0 h 6859588"/>
              <a:gd name="connsiteX2" fmla="*/ 4692327 w 5892477"/>
              <a:gd name="connsiteY2" fmla="*/ 6859588 h 6859588"/>
              <a:gd name="connsiteX3" fmla="*/ 0 w 5892477"/>
              <a:gd name="connsiteY3" fmla="*/ 6859588 h 6859588"/>
              <a:gd name="connsiteX4" fmla="*/ 0 w 5892477"/>
              <a:gd name="connsiteY4" fmla="*/ 0 h 6859588"/>
              <a:gd name="connsiteX0" fmla="*/ 0 w 6121077"/>
              <a:gd name="connsiteY0" fmla="*/ 0 h 6859588"/>
              <a:gd name="connsiteX1" fmla="*/ 6121077 w 6121077"/>
              <a:gd name="connsiteY1" fmla="*/ 0 h 6859588"/>
              <a:gd name="connsiteX2" fmla="*/ 4692327 w 6121077"/>
              <a:gd name="connsiteY2" fmla="*/ 6859588 h 6859588"/>
              <a:gd name="connsiteX3" fmla="*/ 0 w 6121077"/>
              <a:gd name="connsiteY3" fmla="*/ 6859588 h 6859588"/>
              <a:gd name="connsiteX4" fmla="*/ 0 w 6121077"/>
              <a:gd name="connsiteY4" fmla="*/ 0 h 6859588"/>
              <a:gd name="connsiteX0" fmla="*/ 0 w 6121077"/>
              <a:gd name="connsiteY0" fmla="*/ 0 h 6859588"/>
              <a:gd name="connsiteX1" fmla="*/ 6121077 w 6121077"/>
              <a:gd name="connsiteY1" fmla="*/ 0 h 6859588"/>
              <a:gd name="connsiteX2" fmla="*/ 4292277 w 6121077"/>
              <a:gd name="connsiteY2" fmla="*/ 6859588 h 6859588"/>
              <a:gd name="connsiteX3" fmla="*/ 0 w 6121077"/>
              <a:gd name="connsiteY3" fmla="*/ 6859588 h 6859588"/>
              <a:gd name="connsiteX4" fmla="*/ 0 w 6121077"/>
              <a:gd name="connsiteY4" fmla="*/ 0 h 6859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21077" h="6859588">
                <a:moveTo>
                  <a:pt x="0" y="0"/>
                </a:moveTo>
                <a:lnTo>
                  <a:pt x="6121077" y="0"/>
                </a:lnTo>
                <a:lnTo>
                  <a:pt x="4292277" y="6859588"/>
                </a:lnTo>
                <a:lnTo>
                  <a:pt x="0" y="6859588"/>
                </a:lnTo>
                <a:lnTo>
                  <a:pt x="0" y="0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3213166" y="2650616"/>
            <a:ext cx="1846387" cy="1664728"/>
            <a:chOff x="3720691" y="2824413"/>
            <a:chExt cx="1341120" cy="1209172"/>
          </a:xfrm>
        </p:grpSpPr>
        <p:sp>
          <p:nvSpPr>
            <p:cNvPr id="17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9" name="Freeform 5"/>
          <p:cNvSpPr>
            <a:spLocks/>
          </p:cNvSpPr>
          <p:nvPr/>
        </p:nvSpPr>
        <p:spPr bwMode="auto">
          <a:xfrm rot="1855731">
            <a:off x="3339600" y="2764611"/>
            <a:ext cx="1593518" cy="1436739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C00000"/>
            </a:solidFill>
            <a:prstDash val="sysDash"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KSO_Shape"/>
          <p:cNvSpPr>
            <a:spLocks/>
          </p:cNvSpPr>
          <p:nvPr/>
        </p:nvSpPr>
        <p:spPr bwMode="auto">
          <a:xfrm>
            <a:off x="3772825" y="3192790"/>
            <a:ext cx="814442" cy="559250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0178113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 animBg="1"/>
      <p:bldP spid="14" grpId="0"/>
      <p:bldP spid="15" grpId="0" animBg="1"/>
      <p:bldP spid="19" grpId="0" animBg="1"/>
      <p:bldP spid="2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0" y="4902200"/>
            <a:ext cx="12190413" cy="1957388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>
            <a:off x="5119723" y="3915790"/>
            <a:ext cx="2909803" cy="521790"/>
          </a:xfrm>
          <a:prstGeom prst="roundRect">
            <a:avLst>
              <a:gd name="adj" fmla="val 50000"/>
            </a:avLst>
          </a:prstGeom>
          <a:solidFill>
            <a:srgbClr val="202A36"/>
          </a:solidFill>
          <a:ln w="19050">
            <a:solidFill>
              <a:schemeClr val="bg1"/>
            </a:solidFill>
          </a:ln>
          <a:effectLst>
            <a:outerShdw blurRad="127000" dist="50800" dir="2700000" sx="76000" sy="76000" algn="ctr" rotWithShape="0">
              <a:srgbClr val="000000">
                <a:alpha val="9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endParaRPr lang="zh-CN" altLang="en-US"/>
          </a:p>
        </p:txBody>
      </p:sp>
      <p:sp>
        <p:nvSpPr>
          <p:cNvPr id="30" name="TextBox 29"/>
          <p:cNvSpPr txBox="1"/>
          <p:nvPr/>
        </p:nvSpPr>
        <p:spPr>
          <a:xfrm>
            <a:off x="5324227" y="3928053"/>
            <a:ext cx="2518624" cy="492434"/>
          </a:xfrm>
          <a:prstGeom prst="rect">
            <a:avLst/>
          </a:prstGeom>
          <a:noFill/>
        </p:spPr>
        <p:txBody>
          <a:bodyPr wrap="none" lIns="91433" tIns="45716" rIns="91433" bIns="45716" rtlCol="0">
            <a:spAutoFit/>
          </a:bodyPr>
          <a:lstStyle/>
          <a:p>
            <a:r>
              <a:rPr lang="zh-CN" altLang="en-US" sz="2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汇报人</a:t>
            </a:r>
            <a:r>
              <a:rPr lang="zh-CN" altLang="en-US" sz="2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：通用名</a:t>
            </a:r>
            <a:endParaRPr lang="zh-CN" altLang="en-US" sz="2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椭圆 39"/>
          <p:cNvSpPr/>
          <p:nvPr/>
        </p:nvSpPr>
        <p:spPr>
          <a:xfrm flipV="1">
            <a:off x="4594682" y="3978088"/>
            <a:ext cx="397025" cy="397192"/>
          </a:xfrm>
          <a:prstGeom prst="ellipse">
            <a:avLst/>
          </a:prstGeom>
          <a:solidFill>
            <a:srgbClr val="C00000"/>
          </a:solidFill>
          <a:ln w="19050">
            <a:solidFill>
              <a:schemeClr val="bg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7" tIns="45713" rIns="91427" bIns="45713" spcCol="0" rtlCol="0" anchor="ctr"/>
          <a:lstStyle/>
          <a:p>
            <a:pPr algn="ctr"/>
            <a:endParaRPr lang="zh-CN" altLang="en-US" dirty="0"/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" contras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2667" y="2664772"/>
            <a:ext cx="4278630" cy="4194816"/>
          </a:xfrm>
          <a:prstGeom prst="rect">
            <a:avLst/>
          </a:prstGeom>
        </p:spPr>
      </p:pic>
      <p:grpSp>
        <p:nvGrpSpPr>
          <p:cNvPr id="48" name="组合 47"/>
          <p:cNvGrpSpPr/>
          <p:nvPr/>
        </p:nvGrpSpPr>
        <p:grpSpPr>
          <a:xfrm>
            <a:off x="2548482" y="1728958"/>
            <a:ext cx="2067156" cy="1863776"/>
            <a:chOff x="3720691" y="2824413"/>
            <a:chExt cx="1341120" cy="1209172"/>
          </a:xfrm>
        </p:grpSpPr>
        <p:sp>
          <p:nvSpPr>
            <p:cNvPr id="49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5"/>
            <p:cNvSpPr>
              <a:spLocks/>
            </p:cNvSpPr>
            <p:nvPr/>
          </p:nvSpPr>
          <p:spPr bwMode="auto">
            <a:xfrm rot="1855731">
              <a:off x="3764582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>
                    <a:lumMod val="85000"/>
                    <a:lumOff val="15000"/>
                  </a:srgbClr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1" name="Freeform 5"/>
          <p:cNvSpPr>
            <a:spLocks/>
          </p:cNvSpPr>
          <p:nvPr/>
        </p:nvSpPr>
        <p:spPr bwMode="auto">
          <a:xfrm rot="1855731">
            <a:off x="2748561" y="1889940"/>
            <a:ext cx="1724146" cy="155451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C00000"/>
            </a:solidFill>
            <a:prstDash val="sysDash"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TextBox 51"/>
          <p:cNvSpPr txBox="1"/>
          <p:nvPr/>
        </p:nvSpPr>
        <p:spPr>
          <a:xfrm>
            <a:off x="3121679" y="2116901"/>
            <a:ext cx="11107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谢</a:t>
            </a:r>
            <a:endParaRPr lang="zh-CN" altLang="en-US" sz="66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4167472" y="1728957"/>
            <a:ext cx="2067156" cy="1863776"/>
            <a:chOff x="3720691" y="2824413"/>
            <a:chExt cx="1341120" cy="1209172"/>
          </a:xfrm>
        </p:grpSpPr>
        <p:sp>
          <p:nvSpPr>
            <p:cNvPr id="54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>
                    <a:lumMod val="70000"/>
                    <a:lumOff val="30000"/>
                  </a:srgbClr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6" name="Freeform 5"/>
          <p:cNvSpPr>
            <a:spLocks/>
          </p:cNvSpPr>
          <p:nvPr/>
        </p:nvSpPr>
        <p:spPr bwMode="auto">
          <a:xfrm rot="1855731">
            <a:off x="4367551" y="1889939"/>
            <a:ext cx="1724146" cy="155451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C00000"/>
            </a:solidFill>
            <a:prstDash val="sysDash"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" name="TextBox 56"/>
          <p:cNvSpPr txBox="1"/>
          <p:nvPr/>
        </p:nvSpPr>
        <p:spPr>
          <a:xfrm>
            <a:off x="4740669" y="2116900"/>
            <a:ext cx="1110786" cy="1098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谢</a:t>
            </a:r>
            <a:endParaRPr lang="zh-CN" altLang="en-US" sz="66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5793583" y="1728956"/>
            <a:ext cx="2067156" cy="1863776"/>
            <a:chOff x="3720691" y="2824413"/>
            <a:chExt cx="1341120" cy="1209172"/>
          </a:xfrm>
        </p:grpSpPr>
        <p:sp>
          <p:nvSpPr>
            <p:cNvPr id="59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>
                    <a:lumMod val="70000"/>
                    <a:lumOff val="30000"/>
                  </a:srgbClr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1" name="Freeform 5"/>
          <p:cNvSpPr>
            <a:spLocks/>
          </p:cNvSpPr>
          <p:nvPr/>
        </p:nvSpPr>
        <p:spPr bwMode="auto">
          <a:xfrm rot="1855731">
            <a:off x="5993662" y="1889938"/>
            <a:ext cx="1724146" cy="155451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C00000"/>
            </a:solidFill>
            <a:prstDash val="sysDash"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" name="TextBox 61"/>
          <p:cNvSpPr txBox="1"/>
          <p:nvPr/>
        </p:nvSpPr>
        <p:spPr>
          <a:xfrm>
            <a:off x="6366780" y="2116899"/>
            <a:ext cx="11107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指</a:t>
            </a:r>
            <a:endParaRPr lang="zh-CN" altLang="en-US" sz="66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7412340" y="1714500"/>
            <a:ext cx="2067156" cy="1863776"/>
            <a:chOff x="3720691" y="2824413"/>
            <a:chExt cx="1341120" cy="1209172"/>
          </a:xfrm>
        </p:grpSpPr>
        <p:sp>
          <p:nvSpPr>
            <p:cNvPr id="64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>
                    <a:lumMod val="70000"/>
                    <a:lumOff val="30000"/>
                  </a:srgbClr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>
                    <a:lumMod val="70000"/>
                    <a:lumOff val="30000"/>
                  </a:srgbClr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6" name="Freeform 5"/>
          <p:cNvSpPr>
            <a:spLocks/>
          </p:cNvSpPr>
          <p:nvPr/>
        </p:nvSpPr>
        <p:spPr bwMode="auto">
          <a:xfrm rot="1855731">
            <a:off x="7561619" y="1875482"/>
            <a:ext cx="1724146" cy="155451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C00000"/>
            </a:solidFill>
            <a:prstDash val="sysDash"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" name="TextBox 66"/>
          <p:cNvSpPr txBox="1"/>
          <p:nvPr/>
        </p:nvSpPr>
        <p:spPr>
          <a:xfrm>
            <a:off x="7985537" y="2102443"/>
            <a:ext cx="11107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导</a:t>
            </a:r>
            <a:endParaRPr lang="zh-CN" altLang="en-US" sz="66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8" name="Freeform 5"/>
          <p:cNvSpPr>
            <a:spLocks/>
          </p:cNvSpPr>
          <p:nvPr/>
        </p:nvSpPr>
        <p:spPr bwMode="auto">
          <a:xfrm rot="1855731">
            <a:off x="4177938" y="793744"/>
            <a:ext cx="564892" cy="50931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C00000"/>
          </a:solidFill>
          <a:ln w="12700" cap="flat">
            <a:noFill/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69" name="Freeform 5"/>
          <p:cNvSpPr>
            <a:spLocks/>
          </p:cNvSpPr>
          <p:nvPr/>
        </p:nvSpPr>
        <p:spPr bwMode="auto">
          <a:xfrm rot="1855731">
            <a:off x="5420720" y="656175"/>
            <a:ext cx="422762" cy="38116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202A36"/>
          </a:solidFill>
          <a:ln w="12700" cap="flat">
            <a:noFill/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70" name="Freeform 5"/>
          <p:cNvSpPr>
            <a:spLocks/>
          </p:cNvSpPr>
          <p:nvPr/>
        </p:nvSpPr>
        <p:spPr bwMode="auto">
          <a:xfrm rot="1855731">
            <a:off x="3113239" y="917546"/>
            <a:ext cx="420716" cy="379320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202A36"/>
          </a:solidFill>
          <a:ln w="12700" cap="flat">
            <a:noFill/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71" name="Freeform 5"/>
          <p:cNvSpPr>
            <a:spLocks/>
          </p:cNvSpPr>
          <p:nvPr/>
        </p:nvSpPr>
        <p:spPr bwMode="auto">
          <a:xfrm rot="1855731">
            <a:off x="6431446" y="937786"/>
            <a:ext cx="401324" cy="361838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C00000"/>
          </a:solidFill>
          <a:ln w="12700" cap="flat">
            <a:noFill/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72" name="Freeform 5"/>
          <p:cNvSpPr>
            <a:spLocks/>
          </p:cNvSpPr>
          <p:nvPr/>
        </p:nvSpPr>
        <p:spPr bwMode="auto">
          <a:xfrm rot="1855731">
            <a:off x="7505619" y="759911"/>
            <a:ext cx="286948" cy="25871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202A36"/>
          </a:solidFill>
          <a:ln w="12700" cap="flat">
            <a:noFill/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73" name="Freeform 5"/>
          <p:cNvSpPr>
            <a:spLocks/>
          </p:cNvSpPr>
          <p:nvPr/>
        </p:nvSpPr>
        <p:spPr bwMode="auto">
          <a:xfrm rot="1855731">
            <a:off x="8491499" y="869088"/>
            <a:ext cx="401324" cy="361838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C00000"/>
          </a:solidFill>
          <a:ln w="12700" cap="flat">
            <a:noFill/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73054602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75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0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5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4000"/>
                            </p:stCondLst>
                            <p:childTnLst>
                              <p:par>
                                <p:cTn id="10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9" grpId="0" animBg="1"/>
      <p:bldP spid="30" grpId="0"/>
      <p:bldP spid="40" grpId="0" animBg="1"/>
      <p:bldP spid="51" grpId="0" animBg="1"/>
      <p:bldP spid="52" grpId="0"/>
      <p:bldP spid="56" grpId="0" animBg="1"/>
      <p:bldP spid="57" grpId="0"/>
      <p:bldP spid="61" grpId="0" animBg="1"/>
      <p:bldP spid="62" grpId="0"/>
      <p:bldP spid="66" grpId="0" animBg="1"/>
      <p:bldP spid="67" grpId="0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284" y="4438141"/>
            <a:ext cx="8606318" cy="16931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30" tIns="54416" rIns="108830" bIns="54416" rtlCol="0" anchor="ctr"/>
          <a:lstStyle/>
          <a:p>
            <a:pPr defTabSz="1088433"/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088433"/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3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088433"/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088433"/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088433"/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088433"/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088433"/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088433"/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3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3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971"/>
            <a:ext cx="12190413" cy="1367145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08830" tIns="54416" rIns="108830" bIns="54416" anchor="ctr"/>
          <a:lstStyle/>
          <a:p>
            <a:pPr defTabSz="1088433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260" y="315254"/>
            <a:ext cx="10280846" cy="2682393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338" y="3098064"/>
            <a:ext cx="5470870" cy="161905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8830" tIns="54416" rIns="108830" bIns="54416"/>
          <a:lstStyle/>
          <a:p>
            <a:pPr defTabSz="1088433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4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4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088433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088433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5206" y="3098064"/>
            <a:ext cx="5470872" cy="154702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8830" tIns="54416" rIns="108830" bIns="54416"/>
          <a:lstStyle/>
          <a:p>
            <a:pPr defTabSz="1088433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4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2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088433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088433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4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250" y="3098062"/>
            <a:ext cx="524865" cy="393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4079" y="3098062"/>
            <a:ext cx="524865" cy="393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1317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圆角矩形 5">
            <a:hlinkClick r:id="rId3" action="ppaction://hlinksldjump"/>
          </p:cNvPr>
          <p:cNvSpPr/>
          <p:nvPr/>
        </p:nvSpPr>
        <p:spPr>
          <a:xfrm>
            <a:off x="6423452" y="1125605"/>
            <a:ext cx="3687927" cy="920766"/>
          </a:xfrm>
          <a:custGeom>
            <a:avLst/>
            <a:gdLst/>
            <a:ahLst/>
            <a:cxnLst/>
            <a:rect l="l" t="t" r="r" b="b"/>
            <a:pathLst>
              <a:path w="3687927" h="920766">
                <a:moveTo>
                  <a:pt x="123779" y="0"/>
                </a:moveTo>
                <a:lnTo>
                  <a:pt x="3227544" y="0"/>
                </a:lnTo>
                <a:cubicBezTo>
                  <a:pt x="3481807" y="0"/>
                  <a:pt x="3687927" y="206120"/>
                  <a:pt x="3687927" y="460383"/>
                </a:cubicBezTo>
                <a:lnTo>
                  <a:pt x="3687926" y="460383"/>
                </a:lnTo>
                <a:cubicBezTo>
                  <a:pt x="3687926" y="714646"/>
                  <a:pt x="3481806" y="920766"/>
                  <a:pt x="3227543" y="920766"/>
                </a:cubicBezTo>
                <a:lnTo>
                  <a:pt x="283332" y="920765"/>
                </a:lnTo>
                <a:cubicBezTo>
                  <a:pt x="213464" y="583590"/>
                  <a:pt x="116696" y="278992"/>
                  <a:pt x="0" y="18975"/>
                </a:cubicBezTo>
                <a:cubicBezTo>
                  <a:pt x="38994" y="5918"/>
                  <a:pt x="80696" y="0"/>
                  <a:pt x="123779" y="0"/>
                </a:cubicBezTo>
                <a:close/>
              </a:path>
            </a:pathLst>
          </a:custGeom>
          <a:solidFill>
            <a:srgbClr val="C00000"/>
          </a:solidFill>
          <a:ln w="28575">
            <a:noFill/>
          </a:ln>
          <a:effectLst>
            <a:outerShdw blurRad="279400" dist="139700" dir="2700000" sx="75000" sy="75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9" name="圆角矩形 6">
            <a:hlinkClick r:id="rId4" action="ppaction://hlinksldjump"/>
          </p:cNvPr>
          <p:cNvSpPr/>
          <p:nvPr/>
        </p:nvSpPr>
        <p:spPr>
          <a:xfrm>
            <a:off x="6748482" y="2357195"/>
            <a:ext cx="3362896" cy="920766"/>
          </a:xfrm>
          <a:custGeom>
            <a:avLst/>
            <a:gdLst/>
            <a:ahLst/>
            <a:cxnLst/>
            <a:rect l="l" t="t" r="r" b="b"/>
            <a:pathLst>
              <a:path w="3362896" h="920766">
                <a:moveTo>
                  <a:pt x="0" y="0"/>
                </a:moveTo>
                <a:lnTo>
                  <a:pt x="2902513" y="0"/>
                </a:lnTo>
                <a:cubicBezTo>
                  <a:pt x="3156776" y="0"/>
                  <a:pt x="3362896" y="206120"/>
                  <a:pt x="3362896" y="460383"/>
                </a:cubicBezTo>
                <a:lnTo>
                  <a:pt x="3362895" y="460383"/>
                </a:lnTo>
                <a:cubicBezTo>
                  <a:pt x="3362895" y="714646"/>
                  <a:pt x="3156775" y="920766"/>
                  <a:pt x="2902512" y="920766"/>
                </a:cubicBezTo>
                <a:lnTo>
                  <a:pt x="94683" y="920765"/>
                </a:lnTo>
                <a:cubicBezTo>
                  <a:pt x="84380" y="598086"/>
                  <a:pt x="51849" y="288789"/>
                  <a:pt x="0" y="0"/>
                </a:cubicBezTo>
                <a:close/>
              </a:path>
            </a:pathLst>
          </a:custGeom>
          <a:solidFill>
            <a:srgbClr val="202A36"/>
          </a:solidFill>
          <a:ln w="28575">
            <a:noFill/>
          </a:ln>
          <a:effectLst>
            <a:outerShdw blurRad="279400" dist="139700" dir="2700000" sx="75000" sy="75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圆角矩形 7">
            <a:hlinkClick r:id="rId5" action="ppaction://hlinksldjump"/>
          </p:cNvPr>
          <p:cNvSpPr/>
          <p:nvPr/>
        </p:nvSpPr>
        <p:spPr>
          <a:xfrm>
            <a:off x="6792064" y="3646841"/>
            <a:ext cx="3319314" cy="920766"/>
          </a:xfrm>
          <a:custGeom>
            <a:avLst/>
            <a:gdLst/>
            <a:ahLst/>
            <a:cxnLst/>
            <a:rect l="l" t="t" r="r" b="b"/>
            <a:pathLst>
              <a:path w="3319314" h="920766">
                <a:moveTo>
                  <a:pt x="56448" y="0"/>
                </a:moveTo>
                <a:lnTo>
                  <a:pt x="2858931" y="0"/>
                </a:lnTo>
                <a:cubicBezTo>
                  <a:pt x="3113194" y="0"/>
                  <a:pt x="3319314" y="206120"/>
                  <a:pt x="3319314" y="460383"/>
                </a:cubicBezTo>
                <a:lnTo>
                  <a:pt x="3319313" y="460383"/>
                </a:lnTo>
                <a:cubicBezTo>
                  <a:pt x="3319313" y="714646"/>
                  <a:pt x="3113193" y="920766"/>
                  <a:pt x="2858930" y="920766"/>
                </a:cubicBezTo>
                <a:lnTo>
                  <a:pt x="0" y="920765"/>
                </a:lnTo>
                <a:cubicBezTo>
                  <a:pt x="37555" y="636357"/>
                  <a:pt x="57007" y="335742"/>
                  <a:pt x="57007" y="24904"/>
                </a:cubicBezTo>
                <a:cubicBezTo>
                  <a:pt x="57007" y="16595"/>
                  <a:pt x="56993" y="8293"/>
                  <a:pt x="56448" y="0"/>
                </a:cubicBezTo>
                <a:close/>
              </a:path>
            </a:pathLst>
          </a:custGeom>
          <a:solidFill>
            <a:srgbClr val="C00000"/>
          </a:solidFill>
          <a:ln w="28575">
            <a:noFill/>
          </a:ln>
          <a:effectLst>
            <a:outerShdw blurRad="279400" dist="139700" dir="2700000" sx="75000" sy="75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圆角矩形 8">
            <a:hlinkClick r:id="rId3" action="ppaction://hlinksldjump"/>
          </p:cNvPr>
          <p:cNvSpPr/>
          <p:nvPr/>
        </p:nvSpPr>
        <p:spPr>
          <a:xfrm>
            <a:off x="6523108" y="4878432"/>
            <a:ext cx="3588271" cy="920766"/>
          </a:xfrm>
          <a:custGeom>
            <a:avLst/>
            <a:gdLst/>
            <a:ahLst/>
            <a:cxnLst/>
            <a:rect l="l" t="t" r="r" b="b"/>
            <a:pathLst>
              <a:path w="3588271" h="920766">
                <a:moveTo>
                  <a:pt x="233477" y="0"/>
                </a:moveTo>
                <a:lnTo>
                  <a:pt x="3127888" y="0"/>
                </a:lnTo>
                <a:cubicBezTo>
                  <a:pt x="3382151" y="0"/>
                  <a:pt x="3588271" y="206120"/>
                  <a:pt x="3588271" y="460383"/>
                </a:cubicBezTo>
                <a:lnTo>
                  <a:pt x="3588270" y="460383"/>
                </a:lnTo>
                <a:cubicBezTo>
                  <a:pt x="3588270" y="714646"/>
                  <a:pt x="3382150" y="920766"/>
                  <a:pt x="3127887" y="920766"/>
                </a:cubicBezTo>
                <a:lnTo>
                  <a:pt x="24123" y="920765"/>
                </a:lnTo>
                <a:lnTo>
                  <a:pt x="0" y="918333"/>
                </a:lnTo>
                <a:cubicBezTo>
                  <a:pt x="99516" y="645905"/>
                  <a:pt x="179421" y="336317"/>
                  <a:pt x="233477" y="0"/>
                </a:cubicBezTo>
                <a:close/>
              </a:path>
            </a:pathLst>
          </a:custGeom>
          <a:solidFill>
            <a:srgbClr val="202A36"/>
          </a:solidFill>
          <a:ln w="28575">
            <a:noFill/>
          </a:ln>
          <a:effectLst>
            <a:outerShdw blurRad="279400" dist="139700" dir="2700000" sx="75000" sy="75000" algn="ctr" rotWithShape="0">
              <a:srgbClr val="000000">
                <a:alpha val="7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41" name="TextBox 40">
            <a:hlinkClick r:id="rId3" action="ppaction://hlinksldjump"/>
          </p:cNvPr>
          <p:cNvSpPr txBox="1"/>
          <p:nvPr/>
        </p:nvSpPr>
        <p:spPr>
          <a:xfrm>
            <a:off x="6993087" y="1251280"/>
            <a:ext cx="28235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个人简历介绍</a:t>
            </a:r>
            <a:endParaRPr lang="zh-CN" altLang="en-US" sz="3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TextBox 41">
            <a:hlinkClick r:id="rId4" action="ppaction://hlinksldjump"/>
          </p:cNvPr>
          <p:cNvSpPr txBox="1"/>
          <p:nvPr/>
        </p:nvSpPr>
        <p:spPr>
          <a:xfrm>
            <a:off x="7209111" y="2481779"/>
            <a:ext cx="29022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岗位认知概述</a:t>
            </a:r>
            <a:endParaRPr lang="zh-CN" altLang="en-US" sz="3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TextBox 42">
            <a:hlinkClick r:id="rId5" action="ppaction://hlinksldjump"/>
          </p:cNvPr>
          <p:cNvSpPr txBox="1"/>
          <p:nvPr/>
        </p:nvSpPr>
        <p:spPr>
          <a:xfrm>
            <a:off x="7209111" y="3758725"/>
            <a:ext cx="3125513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胜任能力展示</a:t>
            </a:r>
            <a:endParaRPr lang="zh-CN" altLang="en-US" sz="3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TextBox 43">
            <a:hlinkClick r:id="rId3" action="ppaction://hlinksldjump"/>
          </p:cNvPr>
          <p:cNvSpPr txBox="1"/>
          <p:nvPr/>
        </p:nvSpPr>
        <p:spPr>
          <a:xfrm>
            <a:off x="6993087" y="5015649"/>
            <a:ext cx="34863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工作规划综述</a:t>
            </a:r>
            <a:endParaRPr lang="zh-CN" altLang="en-US" sz="3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722944" y="2074589"/>
            <a:ext cx="3059768" cy="2758726"/>
            <a:chOff x="3720691" y="2824413"/>
            <a:chExt cx="1341120" cy="1209172"/>
          </a:xfrm>
        </p:grpSpPr>
        <p:sp>
          <p:nvSpPr>
            <p:cNvPr id="52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4" name="Freeform 5"/>
          <p:cNvSpPr>
            <a:spLocks/>
          </p:cNvSpPr>
          <p:nvPr/>
        </p:nvSpPr>
        <p:spPr bwMode="auto">
          <a:xfrm rot="1855731">
            <a:off x="1951123" y="2280318"/>
            <a:ext cx="2603408" cy="2347270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C00000"/>
            </a:solidFill>
            <a:prstDash val="sysDash"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Freeform 127"/>
          <p:cNvSpPr>
            <a:spLocks/>
          </p:cNvSpPr>
          <p:nvPr/>
        </p:nvSpPr>
        <p:spPr bwMode="auto">
          <a:xfrm>
            <a:off x="2565932" y="2451864"/>
            <a:ext cx="1401816" cy="1250414"/>
          </a:xfrm>
          <a:custGeom>
            <a:avLst/>
            <a:gdLst>
              <a:gd name="T0" fmla="*/ 129 w 250"/>
              <a:gd name="T1" fmla="*/ 0 h 223"/>
              <a:gd name="T2" fmla="*/ 136 w 250"/>
              <a:gd name="T3" fmla="*/ 5 h 223"/>
              <a:gd name="T4" fmla="*/ 247 w 250"/>
              <a:gd name="T5" fmla="*/ 116 h 223"/>
              <a:gd name="T6" fmla="*/ 249 w 250"/>
              <a:gd name="T7" fmla="*/ 120 h 223"/>
              <a:gd name="T8" fmla="*/ 250 w 250"/>
              <a:gd name="T9" fmla="*/ 122 h 223"/>
              <a:gd name="T10" fmla="*/ 250 w 250"/>
              <a:gd name="T11" fmla="*/ 123 h 223"/>
              <a:gd name="T12" fmla="*/ 249 w 250"/>
              <a:gd name="T13" fmla="*/ 126 h 223"/>
              <a:gd name="T14" fmla="*/ 246 w 250"/>
              <a:gd name="T15" fmla="*/ 127 h 223"/>
              <a:gd name="T16" fmla="*/ 242 w 250"/>
              <a:gd name="T17" fmla="*/ 127 h 223"/>
              <a:gd name="T18" fmla="*/ 219 w 250"/>
              <a:gd name="T19" fmla="*/ 127 h 223"/>
              <a:gd name="T20" fmla="*/ 219 w 250"/>
              <a:gd name="T21" fmla="*/ 213 h 223"/>
              <a:gd name="T22" fmla="*/ 219 w 250"/>
              <a:gd name="T23" fmla="*/ 216 h 223"/>
              <a:gd name="T24" fmla="*/ 219 w 250"/>
              <a:gd name="T25" fmla="*/ 218 h 223"/>
              <a:gd name="T26" fmla="*/ 218 w 250"/>
              <a:gd name="T27" fmla="*/ 221 h 223"/>
              <a:gd name="T28" fmla="*/ 217 w 250"/>
              <a:gd name="T29" fmla="*/ 222 h 223"/>
              <a:gd name="T30" fmla="*/ 214 w 250"/>
              <a:gd name="T31" fmla="*/ 223 h 223"/>
              <a:gd name="T32" fmla="*/ 210 w 250"/>
              <a:gd name="T33" fmla="*/ 223 h 223"/>
              <a:gd name="T34" fmla="*/ 154 w 250"/>
              <a:gd name="T35" fmla="*/ 223 h 223"/>
              <a:gd name="T36" fmla="*/ 154 w 250"/>
              <a:gd name="T37" fmla="*/ 137 h 223"/>
              <a:gd name="T38" fmla="*/ 97 w 250"/>
              <a:gd name="T39" fmla="*/ 137 h 223"/>
              <a:gd name="T40" fmla="*/ 97 w 250"/>
              <a:gd name="T41" fmla="*/ 223 h 223"/>
              <a:gd name="T42" fmla="*/ 43 w 250"/>
              <a:gd name="T43" fmla="*/ 223 h 223"/>
              <a:gd name="T44" fmla="*/ 38 w 250"/>
              <a:gd name="T45" fmla="*/ 223 h 223"/>
              <a:gd name="T46" fmla="*/ 36 w 250"/>
              <a:gd name="T47" fmla="*/ 222 h 223"/>
              <a:gd name="T48" fmla="*/ 33 w 250"/>
              <a:gd name="T49" fmla="*/ 221 h 223"/>
              <a:gd name="T50" fmla="*/ 32 w 250"/>
              <a:gd name="T51" fmla="*/ 219 h 223"/>
              <a:gd name="T52" fmla="*/ 32 w 250"/>
              <a:gd name="T53" fmla="*/ 217 h 223"/>
              <a:gd name="T54" fmla="*/ 32 w 250"/>
              <a:gd name="T55" fmla="*/ 216 h 223"/>
              <a:gd name="T56" fmla="*/ 32 w 250"/>
              <a:gd name="T57" fmla="*/ 213 h 223"/>
              <a:gd name="T58" fmla="*/ 32 w 250"/>
              <a:gd name="T59" fmla="*/ 127 h 223"/>
              <a:gd name="T60" fmla="*/ 9 w 250"/>
              <a:gd name="T61" fmla="*/ 127 h 223"/>
              <a:gd name="T62" fmla="*/ 5 w 250"/>
              <a:gd name="T63" fmla="*/ 127 h 223"/>
              <a:gd name="T64" fmla="*/ 2 w 250"/>
              <a:gd name="T65" fmla="*/ 126 h 223"/>
              <a:gd name="T66" fmla="*/ 1 w 250"/>
              <a:gd name="T67" fmla="*/ 123 h 223"/>
              <a:gd name="T68" fmla="*/ 0 w 250"/>
              <a:gd name="T69" fmla="*/ 122 h 223"/>
              <a:gd name="T70" fmla="*/ 1 w 250"/>
              <a:gd name="T71" fmla="*/ 120 h 223"/>
              <a:gd name="T72" fmla="*/ 4 w 250"/>
              <a:gd name="T73" fmla="*/ 116 h 223"/>
              <a:gd name="T74" fmla="*/ 115 w 250"/>
              <a:gd name="T75" fmla="*/ 5 h 223"/>
              <a:gd name="T76" fmla="*/ 122 w 250"/>
              <a:gd name="T77" fmla="*/ 0 h 223"/>
              <a:gd name="T78" fmla="*/ 129 w 250"/>
              <a:gd name="T79" fmla="*/ 0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50" h="223">
                <a:moveTo>
                  <a:pt x="129" y="0"/>
                </a:moveTo>
                <a:lnTo>
                  <a:pt x="136" y="5"/>
                </a:lnTo>
                <a:lnTo>
                  <a:pt x="247" y="116"/>
                </a:lnTo>
                <a:lnTo>
                  <a:pt x="249" y="120"/>
                </a:lnTo>
                <a:lnTo>
                  <a:pt x="250" y="122"/>
                </a:lnTo>
                <a:lnTo>
                  <a:pt x="250" y="123"/>
                </a:lnTo>
                <a:lnTo>
                  <a:pt x="249" y="126"/>
                </a:lnTo>
                <a:lnTo>
                  <a:pt x="246" y="127"/>
                </a:lnTo>
                <a:lnTo>
                  <a:pt x="242" y="127"/>
                </a:lnTo>
                <a:lnTo>
                  <a:pt x="219" y="127"/>
                </a:lnTo>
                <a:lnTo>
                  <a:pt x="219" y="213"/>
                </a:lnTo>
                <a:lnTo>
                  <a:pt x="219" y="216"/>
                </a:lnTo>
                <a:lnTo>
                  <a:pt x="219" y="218"/>
                </a:lnTo>
                <a:lnTo>
                  <a:pt x="218" y="221"/>
                </a:lnTo>
                <a:lnTo>
                  <a:pt x="217" y="222"/>
                </a:lnTo>
                <a:lnTo>
                  <a:pt x="214" y="223"/>
                </a:lnTo>
                <a:lnTo>
                  <a:pt x="210" y="223"/>
                </a:lnTo>
                <a:lnTo>
                  <a:pt x="154" y="223"/>
                </a:lnTo>
                <a:lnTo>
                  <a:pt x="154" y="137"/>
                </a:lnTo>
                <a:lnTo>
                  <a:pt x="97" y="137"/>
                </a:lnTo>
                <a:lnTo>
                  <a:pt x="97" y="223"/>
                </a:lnTo>
                <a:lnTo>
                  <a:pt x="43" y="223"/>
                </a:lnTo>
                <a:lnTo>
                  <a:pt x="38" y="223"/>
                </a:lnTo>
                <a:lnTo>
                  <a:pt x="36" y="222"/>
                </a:lnTo>
                <a:lnTo>
                  <a:pt x="33" y="221"/>
                </a:lnTo>
                <a:lnTo>
                  <a:pt x="32" y="219"/>
                </a:lnTo>
                <a:lnTo>
                  <a:pt x="32" y="217"/>
                </a:lnTo>
                <a:lnTo>
                  <a:pt x="32" y="216"/>
                </a:lnTo>
                <a:lnTo>
                  <a:pt x="32" y="213"/>
                </a:lnTo>
                <a:lnTo>
                  <a:pt x="32" y="127"/>
                </a:lnTo>
                <a:lnTo>
                  <a:pt x="9" y="127"/>
                </a:lnTo>
                <a:lnTo>
                  <a:pt x="5" y="127"/>
                </a:lnTo>
                <a:lnTo>
                  <a:pt x="2" y="126"/>
                </a:lnTo>
                <a:lnTo>
                  <a:pt x="1" y="123"/>
                </a:lnTo>
                <a:lnTo>
                  <a:pt x="0" y="122"/>
                </a:lnTo>
                <a:lnTo>
                  <a:pt x="1" y="120"/>
                </a:lnTo>
                <a:lnTo>
                  <a:pt x="4" y="116"/>
                </a:lnTo>
                <a:lnTo>
                  <a:pt x="115" y="5"/>
                </a:lnTo>
                <a:lnTo>
                  <a:pt x="122" y="0"/>
                </a:lnTo>
                <a:lnTo>
                  <a:pt x="129" y="0"/>
                </a:lnTo>
                <a:close/>
              </a:path>
            </a:pathLst>
          </a:custGeom>
          <a:solidFill>
            <a:srgbClr val="C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2615516" y="3678718"/>
            <a:ext cx="13897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endParaRPr lang="zh-CN" altLang="en-US" sz="44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5151107" y="1048672"/>
            <a:ext cx="1134868" cy="1023212"/>
            <a:chOff x="3720691" y="2824413"/>
            <a:chExt cx="1341120" cy="1209172"/>
          </a:xfrm>
        </p:grpSpPr>
        <p:sp>
          <p:nvSpPr>
            <p:cNvPr id="62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4" name="Freeform 5"/>
          <p:cNvSpPr>
            <a:spLocks/>
          </p:cNvSpPr>
          <p:nvPr/>
        </p:nvSpPr>
        <p:spPr bwMode="auto">
          <a:xfrm rot="1855731">
            <a:off x="5235738" y="1124978"/>
            <a:ext cx="965604" cy="87060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C00000"/>
            </a:solidFill>
            <a:prstDash val="sysDash"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" name="TextBox 65"/>
          <p:cNvSpPr txBox="1"/>
          <p:nvPr/>
        </p:nvSpPr>
        <p:spPr>
          <a:xfrm>
            <a:off x="5416863" y="1126534"/>
            <a:ext cx="11572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A</a:t>
            </a:r>
            <a:endParaRPr lang="zh-CN" altLang="en-US" sz="4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5155883" y="2298279"/>
            <a:ext cx="1134868" cy="1023212"/>
            <a:chOff x="3720691" y="2824413"/>
            <a:chExt cx="1341120" cy="1209172"/>
          </a:xfrm>
        </p:grpSpPr>
        <p:sp>
          <p:nvSpPr>
            <p:cNvPr id="73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5" name="Freeform 5"/>
          <p:cNvSpPr>
            <a:spLocks/>
          </p:cNvSpPr>
          <p:nvPr/>
        </p:nvSpPr>
        <p:spPr bwMode="auto">
          <a:xfrm rot="1855731">
            <a:off x="5240514" y="2374585"/>
            <a:ext cx="965604" cy="87060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202A36"/>
            </a:solidFill>
            <a:prstDash val="sysDash"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TextBox 75"/>
          <p:cNvSpPr txBox="1"/>
          <p:nvPr/>
        </p:nvSpPr>
        <p:spPr>
          <a:xfrm>
            <a:off x="5421639" y="2376141"/>
            <a:ext cx="11572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 smtClean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endParaRPr lang="zh-CN" altLang="en-US" sz="4800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5155883" y="3565524"/>
            <a:ext cx="1134868" cy="1023212"/>
            <a:chOff x="3720691" y="2824413"/>
            <a:chExt cx="1341120" cy="1209172"/>
          </a:xfrm>
        </p:grpSpPr>
        <p:sp>
          <p:nvSpPr>
            <p:cNvPr id="78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0" name="Freeform 5"/>
          <p:cNvSpPr>
            <a:spLocks/>
          </p:cNvSpPr>
          <p:nvPr/>
        </p:nvSpPr>
        <p:spPr bwMode="auto">
          <a:xfrm rot="1855731">
            <a:off x="5240514" y="3641830"/>
            <a:ext cx="965604" cy="87060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C00000"/>
            </a:solidFill>
            <a:prstDash val="sysDash"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" name="TextBox 80"/>
          <p:cNvSpPr txBox="1"/>
          <p:nvPr/>
        </p:nvSpPr>
        <p:spPr>
          <a:xfrm>
            <a:off x="5421639" y="3643386"/>
            <a:ext cx="11572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C</a:t>
            </a:r>
            <a:endParaRPr lang="zh-CN" altLang="en-US" sz="4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2" name="组合 81"/>
          <p:cNvGrpSpPr/>
          <p:nvPr/>
        </p:nvGrpSpPr>
        <p:grpSpPr>
          <a:xfrm>
            <a:off x="5155883" y="4825360"/>
            <a:ext cx="1134868" cy="1023212"/>
            <a:chOff x="3720691" y="2824413"/>
            <a:chExt cx="1341120" cy="1209172"/>
          </a:xfrm>
        </p:grpSpPr>
        <p:sp>
          <p:nvSpPr>
            <p:cNvPr id="83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5" name="Freeform 5"/>
          <p:cNvSpPr>
            <a:spLocks/>
          </p:cNvSpPr>
          <p:nvPr/>
        </p:nvSpPr>
        <p:spPr bwMode="auto">
          <a:xfrm rot="1855731">
            <a:off x="5240514" y="4901666"/>
            <a:ext cx="965604" cy="87060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202A36"/>
            </a:solidFill>
            <a:prstDash val="sysDash"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" name="TextBox 85"/>
          <p:cNvSpPr txBox="1"/>
          <p:nvPr/>
        </p:nvSpPr>
        <p:spPr>
          <a:xfrm>
            <a:off x="5421639" y="4903222"/>
            <a:ext cx="11572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 smtClean="0">
                <a:solidFill>
                  <a:srgbClr val="202A36"/>
                </a:solidFill>
                <a:latin typeface="微软雅黑" pitchFamily="34" charset="-122"/>
                <a:ea typeface="微软雅黑" pitchFamily="34" charset="-122"/>
              </a:rPr>
              <a:t>D</a:t>
            </a:r>
            <a:endParaRPr lang="zh-CN" altLang="en-US" sz="4800" b="1" dirty="0">
              <a:solidFill>
                <a:srgbClr val="202A36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95987628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5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250"/>
                            </p:stCondLst>
                            <p:childTnLst>
                              <p:par>
                                <p:cTn id="6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0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75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2250"/>
                            </p:stCondLst>
                            <p:childTnLst>
                              <p:par>
                                <p:cTn id="1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 animBg="1"/>
      <p:bldP spid="41" grpId="0"/>
      <p:bldP spid="42" grpId="0"/>
      <p:bldP spid="43" grpId="0"/>
      <p:bldP spid="44" grpId="0"/>
      <p:bldP spid="54" grpId="0" animBg="1"/>
      <p:bldP spid="59" grpId="0" animBg="1"/>
      <p:bldP spid="60" grpId="0"/>
      <p:bldP spid="64" grpId="0" animBg="1"/>
      <p:bldP spid="66" grpId="0"/>
      <p:bldP spid="75" grpId="0" animBg="1"/>
      <p:bldP spid="76" grpId="0"/>
      <p:bldP spid="80" grpId="0" animBg="1"/>
      <p:bldP spid="81" grpId="0"/>
      <p:bldP spid="85" grpId="0" animBg="1"/>
      <p:bldP spid="8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2471984"/>
            <a:ext cx="12190414" cy="1223716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5296877" y="2613725"/>
            <a:ext cx="4285273" cy="830993"/>
          </a:xfrm>
          <a:prstGeom prst="rect">
            <a:avLst/>
          </a:prstGeom>
        </p:spPr>
        <p:txBody>
          <a:bodyPr wrap="square" lIns="91437" tIns="45718" rIns="91437" bIns="45718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个人简历介绍</a:t>
            </a:r>
            <a:endParaRPr lang="zh-CN" altLang="en-US" sz="4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507143" y="2087565"/>
            <a:ext cx="2209984" cy="1992550"/>
            <a:chOff x="3720691" y="2824413"/>
            <a:chExt cx="1341120" cy="1209172"/>
          </a:xfrm>
        </p:grpSpPr>
        <p:sp>
          <p:nvSpPr>
            <p:cNvPr id="11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3" name="Freeform 5"/>
          <p:cNvSpPr>
            <a:spLocks/>
          </p:cNvSpPr>
          <p:nvPr/>
        </p:nvSpPr>
        <p:spPr bwMode="auto">
          <a:xfrm rot="1855731">
            <a:off x="2671950" y="2236158"/>
            <a:ext cx="1880368" cy="1695366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C00000"/>
            </a:solidFill>
            <a:prstDash val="sysDash"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3081598" y="2320762"/>
            <a:ext cx="112680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A</a:t>
            </a:r>
            <a:endParaRPr lang="zh-CN" altLang="en-US" sz="8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5562919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3" grpId="0" animBg="1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六边形 27"/>
          <p:cNvSpPr/>
          <p:nvPr/>
        </p:nvSpPr>
        <p:spPr>
          <a:xfrm rot="1800000">
            <a:off x="3083621" y="2052330"/>
            <a:ext cx="1826144" cy="1574831"/>
          </a:xfrm>
          <a:prstGeom prst="hexagon">
            <a:avLst/>
          </a:prstGeom>
          <a:solidFill>
            <a:srgbClr val="202A36"/>
          </a:solidFill>
          <a:ln w="57150">
            <a:solidFill>
              <a:schemeClr val="bg1"/>
            </a:solidFill>
          </a:ln>
          <a:effectLst>
            <a:outerShdw blurRad="190500" dist="76200" dir="2700000" sx="92000" sy="92000" algn="ctr" rotWithShape="0">
              <a:srgbClr val="000000">
                <a:alpha val="8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/>
          </a:p>
        </p:txBody>
      </p:sp>
      <p:sp>
        <p:nvSpPr>
          <p:cNvPr id="29" name="六边形 28"/>
          <p:cNvSpPr/>
          <p:nvPr/>
        </p:nvSpPr>
        <p:spPr>
          <a:xfrm rot="1800000">
            <a:off x="2146781" y="3528753"/>
            <a:ext cx="1826144" cy="1574831"/>
          </a:xfrm>
          <a:prstGeom prst="hexagon">
            <a:avLst/>
          </a:prstGeom>
          <a:solidFill>
            <a:srgbClr val="202A36"/>
          </a:solidFill>
          <a:ln w="57150">
            <a:solidFill>
              <a:schemeClr val="bg1"/>
            </a:solidFill>
          </a:ln>
          <a:effectLst>
            <a:outerShdw blurRad="190500" dist="76200" dir="2700000" sx="92000" sy="92000" algn="ctr" rotWithShape="0">
              <a:srgbClr val="000000">
                <a:alpha val="8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/>
          </a:p>
        </p:txBody>
      </p:sp>
      <p:sp>
        <p:nvSpPr>
          <p:cNvPr id="30" name="六边形 29"/>
          <p:cNvSpPr/>
          <p:nvPr/>
        </p:nvSpPr>
        <p:spPr>
          <a:xfrm rot="1800000">
            <a:off x="3954081" y="3645260"/>
            <a:ext cx="1826144" cy="1574831"/>
          </a:xfrm>
          <a:prstGeom prst="hexagon">
            <a:avLst/>
          </a:prstGeom>
          <a:solidFill>
            <a:srgbClr val="202A36"/>
          </a:solidFill>
          <a:ln w="57150">
            <a:solidFill>
              <a:schemeClr val="bg1"/>
            </a:solidFill>
          </a:ln>
          <a:effectLst>
            <a:outerShdw blurRad="190500" dist="76200" dir="2700000" sx="92000" sy="92000" algn="ctr" rotWithShape="0">
              <a:srgbClr val="000000">
                <a:alpha val="8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/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3462" y="1289104"/>
            <a:ext cx="925578" cy="787024"/>
          </a:xfrm>
          <a:prstGeom prst="rect">
            <a:avLst/>
          </a:prstGeom>
        </p:spPr>
      </p:pic>
      <p:cxnSp>
        <p:nvCxnSpPr>
          <p:cNvPr id="32" name="直接连接符 31"/>
          <p:cNvCxnSpPr/>
          <p:nvPr/>
        </p:nvCxnSpPr>
        <p:spPr>
          <a:xfrm>
            <a:off x="6658829" y="2090888"/>
            <a:ext cx="0" cy="3601234"/>
          </a:xfrm>
          <a:prstGeom prst="line">
            <a:avLst/>
          </a:prstGeom>
          <a:ln w="28575">
            <a:solidFill>
              <a:srgbClr val="202A3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7133529" y="2207319"/>
            <a:ext cx="2340400" cy="430987"/>
          </a:xfrm>
          <a:prstGeom prst="rect">
            <a:avLst/>
          </a:prstGeom>
          <a:noFill/>
        </p:spPr>
        <p:txBody>
          <a:bodyPr wrap="none" lIns="91404" tIns="45702" rIns="91404" bIns="45702" rtlCol="0">
            <a:spAutoFit/>
          </a:bodyPr>
          <a:lstStyle/>
          <a:p>
            <a:r>
              <a:rPr lang="zh-CN" altLang="en-US" sz="22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学校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   广东金融学院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7198205" y="2711490"/>
            <a:ext cx="2375955" cy="0"/>
          </a:xfrm>
          <a:prstGeom prst="line">
            <a:avLst/>
          </a:prstGeom>
          <a:ln w="28575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椭圆 34"/>
          <p:cNvSpPr/>
          <p:nvPr/>
        </p:nvSpPr>
        <p:spPr>
          <a:xfrm>
            <a:off x="9557299" y="2638306"/>
            <a:ext cx="145158" cy="145211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6586253" y="5690962"/>
            <a:ext cx="145158" cy="145211"/>
          </a:xfrm>
          <a:prstGeom prst="ellipse">
            <a:avLst/>
          </a:prstGeom>
          <a:solidFill>
            <a:srgbClr val="202A36"/>
          </a:solidFill>
          <a:ln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/>
          </a:p>
        </p:txBody>
      </p:sp>
      <p:sp>
        <p:nvSpPr>
          <p:cNvPr id="37" name="TextBox 36"/>
          <p:cNvSpPr txBox="1"/>
          <p:nvPr/>
        </p:nvSpPr>
        <p:spPr>
          <a:xfrm>
            <a:off x="7131445" y="2783515"/>
            <a:ext cx="2340400" cy="430987"/>
          </a:xfrm>
          <a:prstGeom prst="rect">
            <a:avLst/>
          </a:prstGeom>
          <a:noFill/>
        </p:spPr>
        <p:txBody>
          <a:bodyPr wrap="none" lIns="91404" tIns="45702" rIns="91404" bIns="45702" rtlCol="0">
            <a:spAutoFit/>
          </a:bodyPr>
          <a:lstStyle/>
          <a:p>
            <a:r>
              <a:rPr lang="zh-CN" altLang="en-US" sz="22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专业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   信息管理专业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7196121" y="3287687"/>
            <a:ext cx="2375955" cy="0"/>
          </a:xfrm>
          <a:prstGeom prst="line">
            <a:avLst/>
          </a:prstGeom>
          <a:ln w="28575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椭圆 40"/>
          <p:cNvSpPr/>
          <p:nvPr/>
        </p:nvSpPr>
        <p:spPr>
          <a:xfrm>
            <a:off x="9555216" y="3214502"/>
            <a:ext cx="145158" cy="145211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/>
          </a:p>
        </p:txBody>
      </p:sp>
      <p:sp>
        <p:nvSpPr>
          <p:cNvPr id="42" name="TextBox 41"/>
          <p:cNvSpPr txBox="1"/>
          <p:nvPr/>
        </p:nvSpPr>
        <p:spPr>
          <a:xfrm>
            <a:off x="7133529" y="3359714"/>
            <a:ext cx="2109598" cy="430987"/>
          </a:xfrm>
          <a:prstGeom prst="rect">
            <a:avLst/>
          </a:prstGeom>
          <a:noFill/>
        </p:spPr>
        <p:txBody>
          <a:bodyPr wrap="none" lIns="91404" tIns="45702" rIns="91404" bIns="45702" rtlCol="0">
            <a:spAutoFit/>
          </a:bodyPr>
          <a:lstStyle/>
          <a:p>
            <a:r>
              <a:rPr lang="zh-CN" altLang="en-US" sz="22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学历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   硕士研究生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7198205" y="3863885"/>
            <a:ext cx="2375955" cy="0"/>
          </a:xfrm>
          <a:prstGeom prst="line">
            <a:avLst/>
          </a:prstGeom>
          <a:ln w="28575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椭圆 43"/>
          <p:cNvSpPr/>
          <p:nvPr/>
        </p:nvSpPr>
        <p:spPr>
          <a:xfrm>
            <a:off x="9557299" y="3790699"/>
            <a:ext cx="145158" cy="145211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7198205" y="3989359"/>
            <a:ext cx="1381930" cy="430987"/>
          </a:xfrm>
          <a:prstGeom prst="rect">
            <a:avLst/>
          </a:prstGeom>
          <a:noFill/>
        </p:spPr>
        <p:txBody>
          <a:bodyPr wrap="none" lIns="91404" tIns="45702" rIns="91404" bIns="45702" rtlCol="0">
            <a:spAutoFit/>
          </a:bodyPr>
          <a:lstStyle/>
          <a:p>
            <a:r>
              <a:rPr lang="zh-CN" altLang="en-US" sz="22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荣获殊荣</a:t>
            </a:r>
            <a:r>
              <a:rPr lang="zh-CN" altLang="en-US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198205" y="4376512"/>
            <a:ext cx="3262007" cy="584910"/>
          </a:xfrm>
          <a:prstGeom prst="rect">
            <a:avLst/>
          </a:prstGeom>
          <a:noFill/>
        </p:spPr>
        <p:txBody>
          <a:bodyPr wrap="none" lIns="91404" tIns="45702" rIns="91404" bIns="45702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曾获全国某某策划大赛金奖第一名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连续四年荣获全校全免奖学金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198205" y="4899851"/>
            <a:ext cx="1381930" cy="430987"/>
          </a:xfrm>
          <a:prstGeom prst="rect">
            <a:avLst/>
          </a:prstGeom>
          <a:noFill/>
        </p:spPr>
        <p:txBody>
          <a:bodyPr wrap="none" lIns="91404" tIns="45702" rIns="91404" bIns="45702" rtlCol="0">
            <a:spAutoFit/>
          </a:bodyPr>
          <a:lstStyle/>
          <a:p>
            <a:r>
              <a:rPr lang="zh-CN" altLang="en-US" sz="22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其他情况</a:t>
            </a:r>
            <a:r>
              <a:rPr lang="zh-CN" altLang="en-US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198205" y="5287004"/>
            <a:ext cx="3262007" cy="584910"/>
          </a:xfrm>
          <a:prstGeom prst="rect">
            <a:avLst/>
          </a:prstGeom>
          <a:noFill/>
        </p:spPr>
        <p:txBody>
          <a:bodyPr wrap="none" lIns="91404" tIns="45702" rIns="91404" bIns="45702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曾获全国某某策划大赛金奖第一名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连续四年荣获全校全免奖学金</a:t>
            </a:r>
          </a:p>
        </p:txBody>
      </p:sp>
      <p:sp>
        <p:nvSpPr>
          <p:cNvPr id="38" name="矩形 6"/>
          <p:cNvSpPr>
            <a:spLocks noChangeArrowheads="1"/>
          </p:cNvSpPr>
          <p:nvPr/>
        </p:nvSpPr>
        <p:spPr bwMode="auto">
          <a:xfrm>
            <a:off x="-9087" y="478708"/>
            <a:ext cx="3256885" cy="21886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9" name="矩形 7"/>
          <p:cNvSpPr>
            <a:spLocks noChangeArrowheads="1"/>
          </p:cNvSpPr>
          <p:nvPr/>
        </p:nvSpPr>
        <p:spPr bwMode="auto">
          <a:xfrm>
            <a:off x="2970322" y="478708"/>
            <a:ext cx="4590232" cy="21886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9" name="矩形 8"/>
          <p:cNvSpPr>
            <a:spLocks noChangeArrowheads="1"/>
          </p:cNvSpPr>
          <p:nvPr/>
        </p:nvSpPr>
        <p:spPr bwMode="auto">
          <a:xfrm>
            <a:off x="6352253" y="477280"/>
            <a:ext cx="3299888" cy="22013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0" name="矩形 9"/>
          <p:cNvSpPr>
            <a:spLocks noChangeArrowheads="1"/>
          </p:cNvSpPr>
          <p:nvPr/>
        </p:nvSpPr>
        <p:spPr bwMode="auto">
          <a:xfrm>
            <a:off x="9582587" y="477280"/>
            <a:ext cx="2623927" cy="22013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895445" y="142664"/>
            <a:ext cx="3840912" cy="808757"/>
            <a:chOff x="903371" y="249943"/>
            <a:chExt cx="2831223" cy="679699"/>
          </a:xfrm>
        </p:grpSpPr>
        <p:sp>
          <p:nvSpPr>
            <p:cNvPr id="52" name="任意多边形 51"/>
            <p:cNvSpPr>
              <a:spLocks/>
            </p:cNvSpPr>
            <p:nvPr/>
          </p:nvSpPr>
          <p:spPr bwMode="auto">
            <a:xfrm>
              <a:off x="903371" y="249943"/>
              <a:ext cx="2831223" cy="679699"/>
            </a:xfrm>
            <a:custGeom>
              <a:avLst/>
              <a:gdLst>
                <a:gd name="connsiteX0" fmla="*/ 352810 w 4452260"/>
                <a:gd name="connsiteY0" fmla="*/ 0 h 1068867"/>
                <a:gd name="connsiteX1" fmla="*/ 636768 w 4452260"/>
                <a:gd name="connsiteY1" fmla="*/ 0 h 1068867"/>
                <a:gd name="connsiteX2" fmla="*/ 647700 w 4452260"/>
                <a:gd name="connsiteY2" fmla="*/ 0 h 1068867"/>
                <a:gd name="connsiteX3" fmla="*/ 724065 w 4452260"/>
                <a:gd name="connsiteY3" fmla="*/ 0 h 1068867"/>
                <a:gd name="connsiteX4" fmla="*/ 782584 w 4452260"/>
                <a:gd name="connsiteY4" fmla="*/ 0 h 1068867"/>
                <a:gd name="connsiteX5" fmla="*/ 799455 w 4452260"/>
                <a:gd name="connsiteY5" fmla="*/ 0 h 1068867"/>
                <a:gd name="connsiteX6" fmla="*/ 809825 w 4452260"/>
                <a:gd name="connsiteY6" fmla="*/ 0 h 1068867"/>
                <a:gd name="connsiteX7" fmla="*/ 818078 w 4452260"/>
                <a:gd name="connsiteY7" fmla="*/ 0 h 1068867"/>
                <a:gd name="connsiteX8" fmla="*/ 843980 w 4452260"/>
                <a:gd name="connsiteY8" fmla="*/ 0 h 1068867"/>
                <a:gd name="connsiteX9" fmla="*/ 931658 w 4452260"/>
                <a:gd name="connsiteY9" fmla="*/ 0 h 1068867"/>
                <a:gd name="connsiteX10" fmla="*/ 961580 w 4452260"/>
                <a:gd name="connsiteY10" fmla="*/ 0 h 1068867"/>
                <a:gd name="connsiteX11" fmla="*/ 1000055 w 4452260"/>
                <a:gd name="connsiteY11" fmla="*/ 0 h 1068867"/>
                <a:gd name="connsiteX12" fmla="*/ 1040537 w 4452260"/>
                <a:gd name="connsiteY12" fmla="*/ 0 h 1068867"/>
                <a:gd name="connsiteX13" fmla="*/ 1051453 w 4452260"/>
                <a:gd name="connsiteY13" fmla="*/ 0 h 1068867"/>
                <a:gd name="connsiteX14" fmla="*/ 1083414 w 4452260"/>
                <a:gd name="connsiteY14" fmla="*/ 0 h 1068867"/>
                <a:gd name="connsiteX15" fmla="*/ 1112969 w 4452260"/>
                <a:gd name="connsiteY15" fmla="*/ 0 h 1068867"/>
                <a:gd name="connsiteX16" fmla="*/ 1138871 w 4452260"/>
                <a:gd name="connsiteY16" fmla="*/ 0 h 1068867"/>
                <a:gd name="connsiteX17" fmla="*/ 1170224 w 4452260"/>
                <a:gd name="connsiteY17" fmla="*/ 0 h 1068867"/>
                <a:gd name="connsiteX18" fmla="*/ 1170711 w 4452260"/>
                <a:gd name="connsiteY18" fmla="*/ 0 h 1068867"/>
                <a:gd name="connsiteX19" fmla="*/ 1202662 w 4452260"/>
                <a:gd name="connsiteY19" fmla="*/ 0 h 1068867"/>
                <a:gd name="connsiteX20" fmla="*/ 1240037 w 4452260"/>
                <a:gd name="connsiteY20" fmla="*/ 0 h 1068867"/>
                <a:gd name="connsiteX21" fmla="*/ 1290626 w 4452260"/>
                <a:gd name="connsiteY21" fmla="*/ 0 h 1068867"/>
                <a:gd name="connsiteX22" fmla="*/ 1324496 w 4452260"/>
                <a:gd name="connsiteY22" fmla="*/ 0 h 1068867"/>
                <a:gd name="connsiteX23" fmla="*/ 1332348 w 4452260"/>
                <a:gd name="connsiteY23" fmla="*/ 0 h 1068867"/>
                <a:gd name="connsiteX24" fmla="*/ 1335428 w 4452260"/>
                <a:gd name="connsiteY24" fmla="*/ 0 h 1068867"/>
                <a:gd name="connsiteX25" fmla="*/ 1411793 w 4452260"/>
                <a:gd name="connsiteY25" fmla="*/ 0 h 1068867"/>
                <a:gd name="connsiteX26" fmla="*/ 1454182 w 4452260"/>
                <a:gd name="connsiteY26" fmla="*/ 0 h 1068867"/>
                <a:gd name="connsiteX27" fmla="*/ 1470312 w 4452260"/>
                <a:gd name="connsiteY27" fmla="*/ 0 h 1068867"/>
                <a:gd name="connsiteX28" fmla="*/ 1487183 w 4452260"/>
                <a:gd name="connsiteY28" fmla="*/ 0 h 1068867"/>
                <a:gd name="connsiteX29" fmla="*/ 1497552 w 4452260"/>
                <a:gd name="connsiteY29" fmla="*/ 0 h 1068867"/>
                <a:gd name="connsiteX30" fmla="*/ 1505806 w 4452260"/>
                <a:gd name="connsiteY30" fmla="*/ 0 h 1068867"/>
                <a:gd name="connsiteX31" fmla="*/ 1528471 w 4452260"/>
                <a:gd name="connsiteY31" fmla="*/ 0 h 1068867"/>
                <a:gd name="connsiteX32" fmla="*/ 1531708 w 4452260"/>
                <a:gd name="connsiteY32" fmla="*/ 0 h 1068867"/>
                <a:gd name="connsiteX33" fmla="*/ 1540992 w 4452260"/>
                <a:gd name="connsiteY33" fmla="*/ 0 h 1068867"/>
                <a:gd name="connsiteX34" fmla="*/ 1541479 w 4452260"/>
                <a:gd name="connsiteY34" fmla="*/ 0 h 1068867"/>
                <a:gd name="connsiteX35" fmla="*/ 1599998 w 4452260"/>
                <a:gd name="connsiteY35" fmla="*/ 0 h 1068867"/>
                <a:gd name="connsiteX36" fmla="*/ 1619386 w 4452260"/>
                <a:gd name="connsiteY36" fmla="*/ 0 h 1068867"/>
                <a:gd name="connsiteX37" fmla="*/ 1635492 w 4452260"/>
                <a:gd name="connsiteY37" fmla="*/ 0 h 1068867"/>
                <a:gd name="connsiteX38" fmla="*/ 1649308 w 4452260"/>
                <a:gd name="connsiteY38" fmla="*/ 0 h 1068867"/>
                <a:gd name="connsiteX39" fmla="*/ 1653720 w 4452260"/>
                <a:gd name="connsiteY39" fmla="*/ 0 h 1068867"/>
                <a:gd name="connsiteX40" fmla="*/ 1661394 w 4452260"/>
                <a:gd name="connsiteY40" fmla="*/ 0 h 1068867"/>
                <a:gd name="connsiteX41" fmla="*/ 1687782 w 4452260"/>
                <a:gd name="connsiteY41" fmla="*/ 0 h 1068867"/>
                <a:gd name="connsiteX42" fmla="*/ 1703116 w 4452260"/>
                <a:gd name="connsiteY42" fmla="*/ 0 h 1068867"/>
                <a:gd name="connsiteX43" fmla="*/ 1739181 w 4452260"/>
                <a:gd name="connsiteY43" fmla="*/ 0 h 1068867"/>
                <a:gd name="connsiteX44" fmla="*/ 1771141 w 4452260"/>
                <a:gd name="connsiteY44" fmla="*/ 0 h 1068867"/>
                <a:gd name="connsiteX45" fmla="*/ 1800697 w 4452260"/>
                <a:gd name="connsiteY45" fmla="*/ 0 h 1068867"/>
                <a:gd name="connsiteX46" fmla="*/ 1811727 w 4452260"/>
                <a:gd name="connsiteY46" fmla="*/ 0 h 1068867"/>
                <a:gd name="connsiteX47" fmla="*/ 1823361 w 4452260"/>
                <a:gd name="connsiteY47" fmla="*/ 0 h 1068867"/>
                <a:gd name="connsiteX48" fmla="*/ 1826599 w 4452260"/>
                <a:gd name="connsiteY48" fmla="*/ 0 h 1068867"/>
                <a:gd name="connsiteX49" fmla="*/ 1857951 w 4452260"/>
                <a:gd name="connsiteY49" fmla="*/ 0 h 1068867"/>
                <a:gd name="connsiteX50" fmla="*/ 1858439 w 4452260"/>
                <a:gd name="connsiteY50" fmla="*/ 0 h 1068867"/>
                <a:gd name="connsiteX51" fmla="*/ 1859676 w 4452260"/>
                <a:gd name="connsiteY51" fmla="*/ 0 h 1068867"/>
                <a:gd name="connsiteX52" fmla="*/ 1893346 w 4452260"/>
                <a:gd name="connsiteY52" fmla="*/ 0 h 1068867"/>
                <a:gd name="connsiteX53" fmla="*/ 1927765 w 4452260"/>
                <a:gd name="connsiteY53" fmla="*/ 0 h 1068867"/>
                <a:gd name="connsiteX54" fmla="*/ 1963365 w 4452260"/>
                <a:gd name="connsiteY54" fmla="*/ 0 h 1068867"/>
                <a:gd name="connsiteX55" fmla="*/ 1978354 w 4452260"/>
                <a:gd name="connsiteY55" fmla="*/ 0 h 1068867"/>
                <a:gd name="connsiteX56" fmla="*/ 1991032 w 4452260"/>
                <a:gd name="connsiteY56" fmla="*/ 0 h 1068867"/>
                <a:gd name="connsiteX57" fmla="*/ 2020076 w 4452260"/>
                <a:gd name="connsiteY57" fmla="*/ 0 h 1068867"/>
                <a:gd name="connsiteX58" fmla="*/ 2021800 w 4452260"/>
                <a:gd name="connsiteY58" fmla="*/ 0 h 1068867"/>
                <a:gd name="connsiteX59" fmla="*/ 2027021 w 4452260"/>
                <a:gd name="connsiteY59" fmla="*/ 0 h 1068867"/>
                <a:gd name="connsiteX60" fmla="*/ 2032162 w 4452260"/>
                <a:gd name="connsiteY60" fmla="*/ 0 h 1068867"/>
                <a:gd name="connsiteX61" fmla="*/ 2141909 w 4452260"/>
                <a:gd name="connsiteY61" fmla="*/ 0 h 1068867"/>
                <a:gd name="connsiteX62" fmla="*/ 2143633 w 4452260"/>
                <a:gd name="connsiteY62" fmla="*/ 0 h 1068867"/>
                <a:gd name="connsiteX63" fmla="*/ 2178359 w 4452260"/>
                <a:gd name="connsiteY63" fmla="*/ 0 h 1068867"/>
                <a:gd name="connsiteX64" fmla="*/ 2228719 w 4452260"/>
                <a:gd name="connsiteY64" fmla="*/ 0 h 1068867"/>
                <a:gd name="connsiteX65" fmla="*/ 2229207 w 4452260"/>
                <a:gd name="connsiteY65" fmla="*/ 0 h 1068867"/>
                <a:gd name="connsiteX66" fmla="*/ 2230931 w 4452260"/>
                <a:gd name="connsiteY66" fmla="*/ 0 h 1068867"/>
                <a:gd name="connsiteX67" fmla="*/ 2287725 w 4452260"/>
                <a:gd name="connsiteY67" fmla="*/ 0 h 1068867"/>
                <a:gd name="connsiteX68" fmla="*/ 2289450 w 4452260"/>
                <a:gd name="connsiteY68" fmla="*/ 0 h 1068867"/>
                <a:gd name="connsiteX69" fmla="*/ 2323220 w 4452260"/>
                <a:gd name="connsiteY69" fmla="*/ 0 h 1068867"/>
                <a:gd name="connsiteX70" fmla="*/ 2324944 w 4452260"/>
                <a:gd name="connsiteY70" fmla="*/ 0 h 1068867"/>
                <a:gd name="connsiteX71" fmla="*/ 2340483 w 4452260"/>
                <a:gd name="connsiteY71" fmla="*/ 0 h 1068867"/>
                <a:gd name="connsiteX72" fmla="*/ 2341447 w 4452260"/>
                <a:gd name="connsiteY72" fmla="*/ 0 h 1068867"/>
                <a:gd name="connsiteX73" fmla="*/ 2343172 w 4452260"/>
                <a:gd name="connsiteY73" fmla="*/ 0 h 1068867"/>
                <a:gd name="connsiteX74" fmla="*/ 2349122 w 4452260"/>
                <a:gd name="connsiteY74" fmla="*/ 0 h 1068867"/>
                <a:gd name="connsiteX75" fmla="*/ 2350846 w 4452260"/>
                <a:gd name="connsiteY75" fmla="*/ 0 h 1068867"/>
                <a:gd name="connsiteX76" fmla="*/ 2390844 w 4452260"/>
                <a:gd name="connsiteY76" fmla="*/ 0 h 1068867"/>
                <a:gd name="connsiteX77" fmla="*/ 2462317 w 4452260"/>
                <a:gd name="connsiteY77" fmla="*/ 0 h 1068867"/>
                <a:gd name="connsiteX78" fmla="*/ 2499455 w 4452260"/>
                <a:gd name="connsiteY78" fmla="*/ 0 h 1068867"/>
                <a:gd name="connsiteX79" fmla="*/ 2530713 w 4452260"/>
                <a:gd name="connsiteY79" fmla="*/ 0 h 1068867"/>
                <a:gd name="connsiteX80" fmla="*/ 2547403 w 4452260"/>
                <a:gd name="connsiteY80" fmla="*/ 0 h 1068867"/>
                <a:gd name="connsiteX81" fmla="*/ 2549127 w 4452260"/>
                <a:gd name="connsiteY81" fmla="*/ 0 h 1068867"/>
                <a:gd name="connsiteX82" fmla="*/ 2581074 w 4452260"/>
                <a:gd name="connsiteY82" fmla="*/ 0 h 1068867"/>
                <a:gd name="connsiteX83" fmla="*/ 2582112 w 4452260"/>
                <a:gd name="connsiteY83" fmla="*/ 0 h 1068867"/>
                <a:gd name="connsiteX84" fmla="*/ 2669530 w 4452260"/>
                <a:gd name="connsiteY84" fmla="*/ 0 h 1068867"/>
                <a:gd name="connsiteX85" fmla="*/ 2678759 w 4452260"/>
                <a:gd name="connsiteY85" fmla="*/ 0 h 1068867"/>
                <a:gd name="connsiteX86" fmla="*/ 2709527 w 4452260"/>
                <a:gd name="connsiteY86" fmla="*/ 0 h 1068867"/>
                <a:gd name="connsiteX87" fmla="*/ 2711252 w 4452260"/>
                <a:gd name="connsiteY87" fmla="*/ 0 h 1068867"/>
                <a:gd name="connsiteX88" fmla="*/ 2714748 w 4452260"/>
                <a:gd name="connsiteY88" fmla="*/ 0 h 1068867"/>
                <a:gd name="connsiteX89" fmla="*/ 2719890 w 4452260"/>
                <a:gd name="connsiteY89" fmla="*/ 0 h 1068867"/>
                <a:gd name="connsiteX90" fmla="*/ 2831360 w 4452260"/>
                <a:gd name="connsiteY90" fmla="*/ 0 h 1068867"/>
                <a:gd name="connsiteX91" fmla="*/ 2833086 w 4452260"/>
                <a:gd name="connsiteY91" fmla="*/ 0 h 1068867"/>
                <a:gd name="connsiteX92" fmla="*/ 2866087 w 4452260"/>
                <a:gd name="connsiteY92" fmla="*/ 0 h 1068867"/>
                <a:gd name="connsiteX93" fmla="*/ 2918659 w 4452260"/>
                <a:gd name="connsiteY93" fmla="*/ 0 h 1068867"/>
                <a:gd name="connsiteX94" fmla="*/ 2919896 w 4452260"/>
                <a:gd name="connsiteY94" fmla="*/ 0 h 1068867"/>
                <a:gd name="connsiteX95" fmla="*/ 2920383 w 4452260"/>
                <a:gd name="connsiteY95" fmla="*/ 0 h 1068867"/>
                <a:gd name="connsiteX96" fmla="*/ 2977177 w 4452260"/>
                <a:gd name="connsiteY96" fmla="*/ 0 h 1068867"/>
                <a:gd name="connsiteX97" fmla="*/ 2978902 w 4452260"/>
                <a:gd name="connsiteY97" fmla="*/ 0 h 1068867"/>
                <a:gd name="connsiteX98" fmla="*/ 3012671 w 4452260"/>
                <a:gd name="connsiteY98" fmla="*/ 0 h 1068867"/>
                <a:gd name="connsiteX99" fmla="*/ 3014397 w 4452260"/>
                <a:gd name="connsiteY99" fmla="*/ 0 h 1068867"/>
                <a:gd name="connsiteX100" fmla="*/ 3028211 w 4452260"/>
                <a:gd name="connsiteY100" fmla="*/ 0 h 1068867"/>
                <a:gd name="connsiteX101" fmla="*/ 3030899 w 4452260"/>
                <a:gd name="connsiteY101" fmla="*/ 0 h 1068867"/>
                <a:gd name="connsiteX102" fmla="*/ 3032624 w 4452260"/>
                <a:gd name="connsiteY102" fmla="*/ 0 h 1068867"/>
                <a:gd name="connsiteX103" fmla="*/ 3038573 w 4452260"/>
                <a:gd name="connsiteY103" fmla="*/ 0 h 1068867"/>
                <a:gd name="connsiteX104" fmla="*/ 3040298 w 4452260"/>
                <a:gd name="connsiteY104" fmla="*/ 0 h 1068867"/>
                <a:gd name="connsiteX105" fmla="*/ 3082021 w 4452260"/>
                <a:gd name="connsiteY105" fmla="*/ 0 h 1068867"/>
                <a:gd name="connsiteX106" fmla="*/ 3150044 w 4452260"/>
                <a:gd name="connsiteY106" fmla="*/ 0 h 1068867"/>
                <a:gd name="connsiteX107" fmla="*/ 3218441 w 4452260"/>
                <a:gd name="connsiteY107" fmla="*/ 0 h 1068867"/>
                <a:gd name="connsiteX108" fmla="*/ 3236855 w 4452260"/>
                <a:gd name="connsiteY108" fmla="*/ 0 h 1068867"/>
                <a:gd name="connsiteX109" fmla="*/ 3269839 w 4452260"/>
                <a:gd name="connsiteY109" fmla="*/ 0 h 1068867"/>
                <a:gd name="connsiteX110" fmla="*/ 3272250 w 4452260"/>
                <a:gd name="connsiteY110" fmla="*/ 0 h 1068867"/>
                <a:gd name="connsiteX111" fmla="*/ 3320378 w 4452260"/>
                <a:gd name="connsiteY111" fmla="*/ 0 h 1068867"/>
                <a:gd name="connsiteX112" fmla="*/ 3346330 w 4452260"/>
                <a:gd name="connsiteY112" fmla="*/ 0 h 1068867"/>
                <a:gd name="connsiteX113" fmla="*/ 3357257 w 4452260"/>
                <a:gd name="connsiteY113" fmla="*/ 0 h 1068867"/>
                <a:gd name="connsiteX114" fmla="*/ 3369936 w 4452260"/>
                <a:gd name="connsiteY114" fmla="*/ 0 h 1068867"/>
                <a:gd name="connsiteX115" fmla="*/ 3398980 w 4452260"/>
                <a:gd name="connsiteY115" fmla="*/ 0 h 1068867"/>
                <a:gd name="connsiteX116" fmla="*/ 3405925 w 4452260"/>
                <a:gd name="connsiteY116" fmla="*/ 0 h 1068867"/>
                <a:gd name="connsiteX117" fmla="*/ 3411066 w 4452260"/>
                <a:gd name="connsiteY117" fmla="*/ 0 h 1068867"/>
                <a:gd name="connsiteX118" fmla="*/ 3520813 w 4452260"/>
                <a:gd name="connsiteY118" fmla="*/ 0 h 1068867"/>
                <a:gd name="connsiteX119" fmla="*/ 3607623 w 4452260"/>
                <a:gd name="connsiteY119" fmla="*/ 0 h 1068867"/>
                <a:gd name="connsiteX120" fmla="*/ 3608111 w 4452260"/>
                <a:gd name="connsiteY120" fmla="*/ 0 h 1068867"/>
                <a:gd name="connsiteX121" fmla="*/ 3666629 w 4452260"/>
                <a:gd name="connsiteY121" fmla="*/ 0 h 1068867"/>
                <a:gd name="connsiteX122" fmla="*/ 3702124 w 4452260"/>
                <a:gd name="connsiteY122" fmla="*/ 0 h 1068867"/>
                <a:gd name="connsiteX123" fmla="*/ 3720351 w 4452260"/>
                <a:gd name="connsiteY123" fmla="*/ 0 h 1068867"/>
                <a:gd name="connsiteX124" fmla="*/ 3728025 w 4452260"/>
                <a:gd name="connsiteY124" fmla="*/ 0 h 1068867"/>
                <a:gd name="connsiteX125" fmla="*/ 3769748 w 4452260"/>
                <a:gd name="connsiteY125" fmla="*/ 0 h 1068867"/>
                <a:gd name="connsiteX126" fmla="*/ 4098793 w 4452260"/>
                <a:gd name="connsiteY126" fmla="*/ 0 h 1068867"/>
                <a:gd name="connsiteX127" fmla="*/ 4193519 w 4452260"/>
                <a:gd name="connsiteY127" fmla="*/ 54408 h 1068867"/>
                <a:gd name="connsiteX128" fmla="*/ 4439104 w 4452260"/>
                <a:gd name="connsiteY128" fmla="*/ 480025 h 1068867"/>
                <a:gd name="connsiteX129" fmla="*/ 4439104 w 4452260"/>
                <a:gd name="connsiteY129" fmla="*/ 588843 h 1068867"/>
                <a:gd name="connsiteX130" fmla="*/ 4193519 w 4452260"/>
                <a:gd name="connsiteY130" fmla="*/ 1014459 h 1068867"/>
                <a:gd name="connsiteX131" fmla="*/ 4098793 w 4452260"/>
                <a:gd name="connsiteY131" fmla="*/ 1068867 h 1068867"/>
                <a:gd name="connsiteX132" fmla="*/ 3728025 w 4452260"/>
                <a:gd name="connsiteY132" fmla="*/ 1068867 h 1068867"/>
                <a:gd name="connsiteX133" fmla="*/ 3607623 w 4452260"/>
                <a:gd name="connsiteY133" fmla="*/ 1068867 h 1068867"/>
                <a:gd name="connsiteX134" fmla="*/ 3411066 w 4452260"/>
                <a:gd name="connsiteY134" fmla="*/ 1068867 h 1068867"/>
                <a:gd name="connsiteX135" fmla="*/ 3357257 w 4452260"/>
                <a:gd name="connsiteY135" fmla="*/ 1068867 h 1068867"/>
                <a:gd name="connsiteX136" fmla="*/ 3236855 w 4452260"/>
                <a:gd name="connsiteY136" fmla="*/ 1068867 h 1068867"/>
                <a:gd name="connsiteX137" fmla="*/ 3040298 w 4452260"/>
                <a:gd name="connsiteY137" fmla="*/ 1068867 h 1068867"/>
                <a:gd name="connsiteX138" fmla="*/ 3038573 w 4452260"/>
                <a:gd name="connsiteY138" fmla="*/ 1068867 h 1068867"/>
                <a:gd name="connsiteX139" fmla="*/ 2919896 w 4452260"/>
                <a:gd name="connsiteY139" fmla="*/ 1068867 h 1068867"/>
                <a:gd name="connsiteX140" fmla="*/ 2866087 w 4452260"/>
                <a:gd name="connsiteY140" fmla="*/ 1068867 h 1068867"/>
                <a:gd name="connsiteX141" fmla="*/ 2719890 w 4452260"/>
                <a:gd name="connsiteY141" fmla="*/ 1068867 h 1068867"/>
                <a:gd name="connsiteX142" fmla="*/ 2669530 w 4452260"/>
                <a:gd name="connsiteY142" fmla="*/ 1068867 h 1068867"/>
                <a:gd name="connsiteX143" fmla="*/ 2549127 w 4452260"/>
                <a:gd name="connsiteY143" fmla="*/ 1068867 h 1068867"/>
                <a:gd name="connsiteX144" fmla="*/ 2547403 w 4452260"/>
                <a:gd name="connsiteY144" fmla="*/ 1068867 h 1068867"/>
                <a:gd name="connsiteX145" fmla="*/ 2350846 w 4452260"/>
                <a:gd name="connsiteY145" fmla="*/ 1068867 h 1068867"/>
                <a:gd name="connsiteX146" fmla="*/ 2349122 w 4452260"/>
                <a:gd name="connsiteY146" fmla="*/ 1068867 h 1068867"/>
                <a:gd name="connsiteX147" fmla="*/ 2228719 w 4452260"/>
                <a:gd name="connsiteY147" fmla="*/ 1068867 h 1068867"/>
                <a:gd name="connsiteX148" fmla="*/ 2178359 w 4452260"/>
                <a:gd name="connsiteY148" fmla="*/ 1068867 h 1068867"/>
                <a:gd name="connsiteX149" fmla="*/ 2032162 w 4452260"/>
                <a:gd name="connsiteY149" fmla="*/ 1068867 h 1068867"/>
                <a:gd name="connsiteX150" fmla="*/ 1978354 w 4452260"/>
                <a:gd name="connsiteY150" fmla="*/ 1068867 h 1068867"/>
                <a:gd name="connsiteX151" fmla="*/ 1859676 w 4452260"/>
                <a:gd name="connsiteY151" fmla="*/ 1068867 h 1068867"/>
                <a:gd name="connsiteX152" fmla="*/ 1857951 w 4452260"/>
                <a:gd name="connsiteY152" fmla="*/ 1068867 h 1068867"/>
                <a:gd name="connsiteX153" fmla="*/ 1826599 w 4452260"/>
                <a:gd name="connsiteY153" fmla="*/ 1068867 h 1068867"/>
                <a:gd name="connsiteX154" fmla="*/ 1661394 w 4452260"/>
                <a:gd name="connsiteY154" fmla="*/ 1068867 h 1068867"/>
                <a:gd name="connsiteX155" fmla="*/ 1540992 w 4452260"/>
                <a:gd name="connsiteY155" fmla="*/ 1068867 h 1068867"/>
                <a:gd name="connsiteX156" fmla="*/ 1531708 w 4452260"/>
                <a:gd name="connsiteY156" fmla="*/ 1068867 h 1068867"/>
                <a:gd name="connsiteX157" fmla="*/ 1487183 w 4452260"/>
                <a:gd name="connsiteY157" fmla="*/ 1068867 h 1068867"/>
                <a:gd name="connsiteX158" fmla="*/ 1335428 w 4452260"/>
                <a:gd name="connsiteY158" fmla="*/ 1068867 h 1068867"/>
                <a:gd name="connsiteX159" fmla="*/ 1290626 w 4452260"/>
                <a:gd name="connsiteY159" fmla="*/ 1068867 h 1068867"/>
                <a:gd name="connsiteX160" fmla="*/ 1170224 w 4452260"/>
                <a:gd name="connsiteY160" fmla="*/ 1068867 h 1068867"/>
                <a:gd name="connsiteX161" fmla="*/ 1138871 w 4452260"/>
                <a:gd name="connsiteY161" fmla="*/ 1068867 h 1068867"/>
                <a:gd name="connsiteX162" fmla="*/ 1040537 w 4452260"/>
                <a:gd name="connsiteY162" fmla="*/ 1068867 h 1068867"/>
                <a:gd name="connsiteX163" fmla="*/ 843980 w 4452260"/>
                <a:gd name="connsiteY163" fmla="*/ 1068867 h 1068867"/>
                <a:gd name="connsiteX164" fmla="*/ 799455 w 4452260"/>
                <a:gd name="connsiteY164" fmla="*/ 1068867 h 1068867"/>
                <a:gd name="connsiteX165" fmla="*/ 647700 w 4452260"/>
                <a:gd name="connsiteY165" fmla="*/ 1068867 h 1068867"/>
                <a:gd name="connsiteX166" fmla="*/ 352810 w 4452260"/>
                <a:gd name="connsiteY166" fmla="*/ 1068867 h 1068867"/>
                <a:gd name="connsiteX167" fmla="*/ 258084 w 4452260"/>
                <a:gd name="connsiteY167" fmla="*/ 1014459 h 1068867"/>
                <a:gd name="connsiteX168" fmla="*/ 12498 w 4452260"/>
                <a:gd name="connsiteY168" fmla="*/ 588843 h 1068867"/>
                <a:gd name="connsiteX169" fmla="*/ 12498 w 4452260"/>
                <a:gd name="connsiteY169" fmla="*/ 480025 h 1068867"/>
                <a:gd name="connsiteX170" fmla="*/ 258084 w 4452260"/>
                <a:gd name="connsiteY170" fmla="*/ 54408 h 1068867"/>
                <a:gd name="connsiteX171" fmla="*/ 352810 w 4452260"/>
                <a:gd name="connsiteY171" fmla="*/ 0 h 1068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</a:cxnLst>
              <a:rect l="l" t="t" r="r" b="b"/>
              <a:pathLst>
                <a:path w="4452260" h="1068867">
                  <a:moveTo>
                    <a:pt x="352810" y="0"/>
                  </a:moveTo>
                  <a:cubicBezTo>
                    <a:pt x="475602" y="0"/>
                    <a:pt x="567696" y="0"/>
                    <a:pt x="636768" y="0"/>
                  </a:cubicBezTo>
                  <a:lnTo>
                    <a:pt x="647700" y="0"/>
                  </a:lnTo>
                  <a:lnTo>
                    <a:pt x="724065" y="0"/>
                  </a:lnTo>
                  <a:cubicBezTo>
                    <a:pt x="748048" y="0"/>
                    <a:pt x="767235" y="0"/>
                    <a:pt x="782584" y="0"/>
                  </a:cubicBezTo>
                  <a:lnTo>
                    <a:pt x="799455" y="0"/>
                  </a:lnTo>
                  <a:lnTo>
                    <a:pt x="809825" y="0"/>
                  </a:lnTo>
                  <a:lnTo>
                    <a:pt x="818078" y="0"/>
                  </a:lnTo>
                  <a:cubicBezTo>
                    <a:pt x="843980" y="0"/>
                    <a:pt x="843980" y="0"/>
                    <a:pt x="843980" y="0"/>
                  </a:cubicBezTo>
                  <a:lnTo>
                    <a:pt x="931658" y="0"/>
                  </a:lnTo>
                  <a:lnTo>
                    <a:pt x="961580" y="0"/>
                  </a:lnTo>
                  <a:lnTo>
                    <a:pt x="1000055" y="0"/>
                  </a:lnTo>
                  <a:lnTo>
                    <a:pt x="1040537" y="0"/>
                  </a:lnTo>
                  <a:lnTo>
                    <a:pt x="1051453" y="0"/>
                  </a:lnTo>
                  <a:lnTo>
                    <a:pt x="1083414" y="0"/>
                  </a:lnTo>
                  <a:lnTo>
                    <a:pt x="1112969" y="0"/>
                  </a:lnTo>
                  <a:cubicBezTo>
                    <a:pt x="1138871" y="0"/>
                    <a:pt x="1138871" y="0"/>
                    <a:pt x="1138871" y="0"/>
                  </a:cubicBezTo>
                  <a:lnTo>
                    <a:pt x="1170224" y="0"/>
                  </a:lnTo>
                  <a:lnTo>
                    <a:pt x="1170711" y="0"/>
                  </a:lnTo>
                  <a:lnTo>
                    <a:pt x="1202662" y="0"/>
                  </a:lnTo>
                  <a:lnTo>
                    <a:pt x="1240037" y="0"/>
                  </a:lnTo>
                  <a:cubicBezTo>
                    <a:pt x="1290626" y="0"/>
                    <a:pt x="1290626" y="0"/>
                    <a:pt x="1290626" y="0"/>
                  </a:cubicBezTo>
                  <a:lnTo>
                    <a:pt x="1324496" y="0"/>
                  </a:lnTo>
                  <a:lnTo>
                    <a:pt x="1332348" y="0"/>
                  </a:lnTo>
                  <a:lnTo>
                    <a:pt x="1335428" y="0"/>
                  </a:lnTo>
                  <a:lnTo>
                    <a:pt x="1411793" y="0"/>
                  </a:lnTo>
                  <a:lnTo>
                    <a:pt x="1454182" y="0"/>
                  </a:lnTo>
                  <a:lnTo>
                    <a:pt x="1470312" y="0"/>
                  </a:lnTo>
                  <a:lnTo>
                    <a:pt x="1487183" y="0"/>
                  </a:lnTo>
                  <a:lnTo>
                    <a:pt x="1497552" y="0"/>
                  </a:lnTo>
                  <a:lnTo>
                    <a:pt x="1505806" y="0"/>
                  </a:lnTo>
                  <a:lnTo>
                    <a:pt x="1528471" y="0"/>
                  </a:lnTo>
                  <a:lnTo>
                    <a:pt x="1531708" y="0"/>
                  </a:lnTo>
                  <a:lnTo>
                    <a:pt x="1540992" y="0"/>
                  </a:lnTo>
                  <a:lnTo>
                    <a:pt x="1541479" y="0"/>
                  </a:lnTo>
                  <a:lnTo>
                    <a:pt x="1599998" y="0"/>
                  </a:lnTo>
                  <a:lnTo>
                    <a:pt x="1619386" y="0"/>
                  </a:lnTo>
                  <a:lnTo>
                    <a:pt x="1635492" y="0"/>
                  </a:lnTo>
                  <a:lnTo>
                    <a:pt x="1649308" y="0"/>
                  </a:lnTo>
                  <a:lnTo>
                    <a:pt x="1653720" y="0"/>
                  </a:lnTo>
                  <a:lnTo>
                    <a:pt x="1661394" y="0"/>
                  </a:lnTo>
                  <a:lnTo>
                    <a:pt x="1687782" y="0"/>
                  </a:lnTo>
                  <a:lnTo>
                    <a:pt x="1703116" y="0"/>
                  </a:lnTo>
                  <a:lnTo>
                    <a:pt x="1739181" y="0"/>
                  </a:lnTo>
                  <a:lnTo>
                    <a:pt x="1771141" y="0"/>
                  </a:lnTo>
                  <a:lnTo>
                    <a:pt x="1800697" y="0"/>
                  </a:lnTo>
                  <a:lnTo>
                    <a:pt x="1811727" y="0"/>
                  </a:lnTo>
                  <a:lnTo>
                    <a:pt x="1823361" y="0"/>
                  </a:lnTo>
                  <a:lnTo>
                    <a:pt x="1826599" y="0"/>
                  </a:lnTo>
                  <a:lnTo>
                    <a:pt x="1857951" y="0"/>
                  </a:lnTo>
                  <a:lnTo>
                    <a:pt x="1858439" y="0"/>
                  </a:lnTo>
                  <a:lnTo>
                    <a:pt x="1859676" y="0"/>
                  </a:lnTo>
                  <a:lnTo>
                    <a:pt x="1893346" y="0"/>
                  </a:lnTo>
                  <a:lnTo>
                    <a:pt x="1927765" y="0"/>
                  </a:lnTo>
                  <a:lnTo>
                    <a:pt x="1963365" y="0"/>
                  </a:lnTo>
                  <a:lnTo>
                    <a:pt x="1978354" y="0"/>
                  </a:lnTo>
                  <a:lnTo>
                    <a:pt x="1991032" y="0"/>
                  </a:lnTo>
                  <a:lnTo>
                    <a:pt x="2020076" y="0"/>
                  </a:lnTo>
                  <a:lnTo>
                    <a:pt x="2021800" y="0"/>
                  </a:lnTo>
                  <a:lnTo>
                    <a:pt x="2027021" y="0"/>
                  </a:lnTo>
                  <a:cubicBezTo>
                    <a:pt x="2032162" y="0"/>
                    <a:pt x="2032162" y="0"/>
                    <a:pt x="2032162" y="0"/>
                  </a:cubicBezTo>
                  <a:lnTo>
                    <a:pt x="2141909" y="0"/>
                  </a:lnTo>
                  <a:lnTo>
                    <a:pt x="2143633" y="0"/>
                  </a:lnTo>
                  <a:lnTo>
                    <a:pt x="2178359" y="0"/>
                  </a:lnTo>
                  <a:lnTo>
                    <a:pt x="2228719" y="0"/>
                  </a:lnTo>
                  <a:lnTo>
                    <a:pt x="2229207" y="0"/>
                  </a:lnTo>
                  <a:lnTo>
                    <a:pt x="2230931" y="0"/>
                  </a:lnTo>
                  <a:lnTo>
                    <a:pt x="2287725" y="0"/>
                  </a:lnTo>
                  <a:lnTo>
                    <a:pt x="2289450" y="0"/>
                  </a:lnTo>
                  <a:lnTo>
                    <a:pt x="2323220" y="0"/>
                  </a:lnTo>
                  <a:lnTo>
                    <a:pt x="2324944" y="0"/>
                  </a:lnTo>
                  <a:lnTo>
                    <a:pt x="2340483" y="0"/>
                  </a:lnTo>
                  <a:lnTo>
                    <a:pt x="2341447" y="0"/>
                  </a:lnTo>
                  <a:lnTo>
                    <a:pt x="2343172" y="0"/>
                  </a:lnTo>
                  <a:lnTo>
                    <a:pt x="2349122" y="0"/>
                  </a:lnTo>
                  <a:lnTo>
                    <a:pt x="2350846" y="0"/>
                  </a:lnTo>
                  <a:lnTo>
                    <a:pt x="2390844" y="0"/>
                  </a:lnTo>
                  <a:lnTo>
                    <a:pt x="2462317" y="0"/>
                  </a:lnTo>
                  <a:lnTo>
                    <a:pt x="2499455" y="0"/>
                  </a:lnTo>
                  <a:lnTo>
                    <a:pt x="2530713" y="0"/>
                  </a:lnTo>
                  <a:lnTo>
                    <a:pt x="2547403" y="0"/>
                  </a:lnTo>
                  <a:lnTo>
                    <a:pt x="2549127" y="0"/>
                  </a:lnTo>
                  <a:lnTo>
                    <a:pt x="2581074" y="0"/>
                  </a:lnTo>
                  <a:lnTo>
                    <a:pt x="2582112" y="0"/>
                  </a:lnTo>
                  <a:cubicBezTo>
                    <a:pt x="2669530" y="0"/>
                    <a:pt x="2669530" y="0"/>
                    <a:pt x="2669530" y="0"/>
                  </a:cubicBezTo>
                  <a:lnTo>
                    <a:pt x="2678759" y="0"/>
                  </a:lnTo>
                  <a:lnTo>
                    <a:pt x="2709527" y="0"/>
                  </a:lnTo>
                  <a:lnTo>
                    <a:pt x="2711252" y="0"/>
                  </a:lnTo>
                  <a:lnTo>
                    <a:pt x="2714748" y="0"/>
                  </a:lnTo>
                  <a:lnTo>
                    <a:pt x="2719890" y="0"/>
                  </a:lnTo>
                  <a:lnTo>
                    <a:pt x="2831360" y="0"/>
                  </a:lnTo>
                  <a:lnTo>
                    <a:pt x="2833086" y="0"/>
                  </a:lnTo>
                  <a:lnTo>
                    <a:pt x="2866087" y="0"/>
                  </a:lnTo>
                  <a:lnTo>
                    <a:pt x="2918659" y="0"/>
                  </a:lnTo>
                  <a:lnTo>
                    <a:pt x="2919896" y="0"/>
                  </a:lnTo>
                  <a:lnTo>
                    <a:pt x="2920383" y="0"/>
                  </a:lnTo>
                  <a:lnTo>
                    <a:pt x="2977177" y="0"/>
                  </a:lnTo>
                  <a:lnTo>
                    <a:pt x="2978902" y="0"/>
                  </a:lnTo>
                  <a:lnTo>
                    <a:pt x="3012671" y="0"/>
                  </a:lnTo>
                  <a:lnTo>
                    <a:pt x="3014397" y="0"/>
                  </a:lnTo>
                  <a:lnTo>
                    <a:pt x="3028211" y="0"/>
                  </a:lnTo>
                  <a:lnTo>
                    <a:pt x="3030899" y="0"/>
                  </a:lnTo>
                  <a:lnTo>
                    <a:pt x="3032624" y="0"/>
                  </a:lnTo>
                  <a:lnTo>
                    <a:pt x="3038573" y="0"/>
                  </a:lnTo>
                  <a:lnTo>
                    <a:pt x="3040298" y="0"/>
                  </a:lnTo>
                  <a:lnTo>
                    <a:pt x="3082021" y="0"/>
                  </a:lnTo>
                  <a:lnTo>
                    <a:pt x="3150044" y="0"/>
                  </a:lnTo>
                  <a:lnTo>
                    <a:pt x="3218441" y="0"/>
                  </a:lnTo>
                  <a:lnTo>
                    <a:pt x="3236855" y="0"/>
                  </a:lnTo>
                  <a:lnTo>
                    <a:pt x="3269839" y="0"/>
                  </a:lnTo>
                  <a:lnTo>
                    <a:pt x="3272250" y="0"/>
                  </a:lnTo>
                  <a:lnTo>
                    <a:pt x="3320378" y="0"/>
                  </a:lnTo>
                  <a:lnTo>
                    <a:pt x="3346330" y="0"/>
                  </a:lnTo>
                  <a:lnTo>
                    <a:pt x="3357257" y="0"/>
                  </a:lnTo>
                  <a:lnTo>
                    <a:pt x="3369936" y="0"/>
                  </a:lnTo>
                  <a:lnTo>
                    <a:pt x="3398980" y="0"/>
                  </a:lnTo>
                  <a:lnTo>
                    <a:pt x="3405925" y="0"/>
                  </a:lnTo>
                  <a:cubicBezTo>
                    <a:pt x="3411066" y="0"/>
                    <a:pt x="3411066" y="0"/>
                    <a:pt x="3411066" y="0"/>
                  </a:cubicBezTo>
                  <a:lnTo>
                    <a:pt x="3520813" y="0"/>
                  </a:lnTo>
                  <a:lnTo>
                    <a:pt x="3607623" y="0"/>
                  </a:lnTo>
                  <a:lnTo>
                    <a:pt x="3608111" y="0"/>
                  </a:lnTo>
                  <a:lnTo>
                    <a:pt x="3666629" y="0"/>
                  </a:lnTo>
                  <a:lnTo>
                    <a:pt x="3702124" y="0"/>
                  </a:lnTo>
                  <a:lnTo>
                    <a:pt x="3720351" y="0"/>
                  </a:lnTo>
                  <a:lnTo>
                    <a:pt x="3728025" y="0"/>
                  </a:lnTo>
                  <a:lnTo>
                    <a:pt x="3769748" y="0"/>
                  </a:lnTo>
                  <a:cubicBezTo>
                    <a:pt x="4098793" y="0"/>
                    <a:pt x="4098793" y="0"/>
                    <a:pt x="4098793" y="0"/>
                  </a:cubicBezTo>
                  <a:cubicBezTo>
                    <a:pt x="4133877" y="0"/>
                    <a:pt x="4175977" y="24572"/>
                    <a:pt x="4193519" y="54408"/>
                  </a:cubicBezTo>
                  <a:cubicBezTo>
                    <a:pt x="4439104" y="480025"/>
                    <a:pt x="4439104" y="480025"/>
                    <a:pt x="4439104" y="480025"/>
                  </a:cubicBezTo>
                  <a:cubicBezTo>
                    <a:pt x="4456646" y="509862"/>
                    <a:pt x="4456646" y="559005"/>
                    <a:pt x="4439104" y="588843"/>
                  </a:cubicBezTo>
                  <a:cubicBezTo>
                    <a:pt x="4193519" y="1014459"/>
                    <a:pt x="4193519" y="1014459"/>
                    <a:pt x="4193519" y="1014459"/>
                  </a:cubicBezTo>
                  <a:cubicBezTo>
                    <a:pt x="4175977" y="1044295"/>
                    <a:pt x="4133877" y="1068867"/>
                    <a:pt x="4098793" y="1068867"/>
                  </a:cubicBezTo>
                  <a:lnTo>
                    <a:pt x="3728025" y="1068867"/>
                  </a:lnTo>
                  <a:lnTo>
                    <a:pt x="3607623" y="1068867"/>
                  </a:lnTo>
                  <a:lnTo>
                    <a:pt x="3411066" y="1068867"/>
                  </a:lnTo>
                  <a:lnTo>
                    <a:pt x="3357257" y="1068867"/>
                  </a:lnTo>
                  <a:lnTo>
                    <a:pt x="3236855" y="1068867"/>
                  </a:lnTo>
                  <a:lnTo>
                    <a:pt x="3040298" y="1068867"/>
                  </a:lnTo>
                  <a:lnTo>
                    <a:pt x="3038573" y="1068867"/>
                  </a:lnTo>
                  <a:lnTo>
                    <a:pt x="2919896" y="1068867"/>
                  </a:lnTo>
                  <a:lnTo>
                    <a:pt x="2866087" y="1068867"/>
                  </a:lnTo>
                  <a:lnTo>
                    <a:pt x="2719890" y="1068867"/>
                  </a:lnTo>
                  <a:lnTo>
                    <a:pt x="2669530" y="1068867"/>
                  </a:lnTo>
                  <a:lnTo>
                    <a:pt x="2549127" y="1068867"/>
                  </a:lnTo>
                  <a:lnTo>
                    <a:pt x="2547403" y="1068867"/>
                  </a:lnTo>
                  <a:lnTo>
                    <a:pt x="2350846" y="1068867"/>
                  </a:lnTo>
                  <a:lnTo>
                    <a:pt x="2349122" y="1068867"/>
                  </a:lnTo>
                  <a:lnTo>
                    <a:pt x="2228719" y="1068867"/>
                  </a:lnTo>
                  <a:lnTo>
                    <a:pt x="2178359" y="1068867"/>
                  </a:lnTo>
                  <a:lnTo>
                    <a:pt x="2032162" y="1068867"/>
                  </a:lnTo>
                  <a:lnTo>
                    <a:pt x="1978354" y="1068867"/>
                  </a:lnTo>
                  <a:lnTo>
                    <a:pt x="1859676" y="1068867"/>
                  </a:lnTo>
                  <a:lnTo>
                    <a:pt x="1857951" y="1068867"/>
                  </a:lnTo>
                  <a:lnTo>
                    <a:pt x="1826599" y="1068867"/>
                  </a:lnTo>
                  <a:lnTo>
                    <a:pt x="1661394" y="1068867"/>
                  </a:lnTo>
                  <a:lnTo>
                    <a:pt x="1540992" y="1068867"/>
                  </a:lnTo>
                  <a:lnTo>
                    <a:pt x="1531708" y="1068867"/>
                  </a:lnTo>
                  <a:lnTo>
                    <a:pt x="1487183" y="1068867"/>
                  </a:lnTo>
                  <a:lnTo>
                    <a:pt x="1335428" y="1068867"/>
                  </a:lnTo>
                  <a:lnTo>
                    <a:pt x="1290626" y="1068867"/>
                  </a:lnTo>
                  <a:lnTo>
                    <a:pt x="1170224" y="1068867"/>
                  </a:lnTo>
                  <a:lnTo>
                    <a:pt x="1138871" y="1068867"/>
                  </a:lnTo>
                  <a:lnTo>
                    <a:pt x="1040537" y="1068867"/>
                  </a:lnTo>
                  <a:lnTo>
                    <a:pt x="843980" y="1068867"/>
                  </a:lnTo>
                  <a:lnTo>
                    <a:pt x="799455" y="1068867"/>
                  </a:lnTo>
                  <a:lnTo>
                    <a:pt x="647700" y="1068867"/>
                  </a:lnTo>
                  <a:lnTo>
                    <a:pt x="352810" y="1068867"/>
                  </a:lnTo>
                  <a:cubicBezTo>
                    <a:pt x="318603" y="1068867"/>
                    <a:pt x="275626" y="1044295"/>
                    <a:pt x="258084" y="1014459"/>
                  </a:cubicBezTo>
                  <a:cubicBezTo>
                    <a:pt x="12498" y="588843"/>
                    <a:pt x="12498" y="588843"/>
                    <a:pt x="12498" y="588843"/>
                  </a:cubicBezTo>
                  <a:cubicBezTo>
                    <a:pt x="-4166" y="559005"/>
                    <a:pt x="-4166" y="509862"/>
                    <a:pt x="12498" y="480025"/>
                  </a:cubicBezTo>
                  <a:cubicBezTo>
                    <a:pt x="258084" y="54408"/>
                    <a:pt x="258084" y="54408"/>
                    <a:pt x="258084" y="54408"/>
                  </a:cubicBezTo>
                  <a:cubicBezTo>
                    <a:pt x="275626" y="24572"/>
                    <a:pt x="318603" y="0"/>
                    <a:pt x="352810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95000"/>
                  </a:schemeClr>
                </a:gs>
                <a:gs pos="0">
                  <a:srgbClr val="D3D3D3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53" name="任意多边形 52"/>
            <p:cNvSpPr>
              <a:spLocks/>
            </p:cNvSpPr>
            <p:nvPr/>
          </p:nvSpPr>
          <p:spPr bwMode="auto">
            <a:xfrm>
              <a:off x="1010779" y="325868"/>
              <a:ext cx="2628449" cy="527848"/>
            </a:xfrm>
            <a:custGeom>
              <a:avLst/>
              <a:gdLst>
                <a:gd name="connsiteX0" fmla="*/ 305125 w 4603109"/>
                <a:gd name="connsiteY0" fmla="*/ 0 h 924402"/>
                <a:gd name="connsiteX1" fmla="*/ 432894 w 4603109"/>
                <a:gd name="connsiteY1" fmla="*/ 0 h 924402"/>
                <a:gd name="connsiteX2" fmla="*/ 445336 w 4603109"/>
                <a:gd name="connsiteY2" fmla="*/ 0 h 924402"/>
                <a:gd name="connsiteX3" fmla="*/ 550703 w 4603109"/>
                <a:gd name="connsiteY3" fmla="*/ 0 h 924402"/>
                <a:gd name="connsiteX4" fmla="*/ 560158 w 4603109"/>
                <a:gd name="connsiteY4" fmla="*/ 0 h 924402"/>
                <a:gd name="connsiteX5" fmla="*/ 573105 w 4603109"/>
                <a:gd name="connsiteY5" fmla="*/ 0 h 924402"/>
                <a:gd name="connsiteX6" fmla="*/ 626202 w 4603109"/>
                <a:gd name="connsiteY6" fmla="*/ 0 h 924402"/>
                <a:gd name="connsiteX7" fmla="*/ 676811 w 4603109"/>
                <a:gd name="connsiteY7" fmla="*/ 0 h 924402"/>
                <a:gd name="connsiteX8" fmla="*/ 678472 w 4603109"/>
                <a:gd name="connsiteY8" fmla="*/ 0 h 924402"/>
                <a:gd name="connsiteX9" fmla="*/ 687927 w 4603109"/>
                <a:gd name="connsiteY9" fmla="*/ 0 h 924402"/>
                <a:gd name="connsiteX10" fmla="*/ 691402 w 4603109"/>
                <a:gd name="connsiteY10" fmla="*/ 0 h 924402"/>
                <a:gd name="connsiteX11" fmla="*/ 700371 w 4603109"/>
                <a:gd name="connsiteY11" fmla="*/ 0 h 924402"/>
                <a:gd name="connsiteX12" fmla="*/ 707508 w 4603109"/>
                <a:gd name="connsiteY12" fmla="*/ 0 h 924402"/>
                <a:gd name="connsiteX13" fmla="*/ 729909 w 4603109"/>
                <a:gd name="connsiteY13" fmla="*/ 0 h 924402"/>
                <a:gd name="connsiteX14" fmla="*/ 753971 w 4603109"/>
                <a:gd name="connsiteY14" fmla="*/ 0 h 924402"/>
                <a:gd name="connsiteX15" fmla="*/ 804580 w 4603109"/>
                <a:gd name="connsiteY15" fmla="*/ 0 h 924402"/>
                <a:gd name="connsiteX16" fmla="*/ 805737 w 4603109"/>
                <a:gd name="connsiteY16" fmla="*/ 0 h 924402"/>
                <a:gd name="connsiteX17" fmla="*/ 819171 w 4603109"/>
                <a:gd name="connsiteY17" fmla="*/ 0 h 924402"/>
                <a:gd name="connsiteX18" fmla="*/ 828140 w 4603109"/>
                <a:gd name="connsiteY18" fmla="*/ 0 h 924402"/>
                <a:gd name="connsiteX19" fmla="*/ 831615 w 4603109"/>
                <a:gd name="connsiteY19" fmla="*/ 0 h 924402"/>
                <a:gd name="connsiteX20" fmla="*/ 835277 w 4603109"/>
                <a:gd name="connsiteY20" fmla="*/ 0 h 924402"/>
                <a:gd name="connsiteX21" fmla="*/ 857678 w 4603109"/>
                <a:gd name="connsiteY21" fmla="*/ 0 h 924402"/>
                <a:gd name="connsiteX22" fmla="*/ 864889 w 4603109"/>
                <a:gd name="connsiteY22" fmla="*/ 0 h 924402"/>
                <a:gd name="connsiteX23" fmla="*/ 899900 w 4603109"/>
                <a:gd name="connsiteY23" fmla="*/ 0 h 924402"/>
                <a:gd name="connsiteX24" fmla="*/ 909341 w 4603109"/>
                <a:gd name="connsiteY24" fmla="*/ 0 h 924402"/>
                <a:gd name="connsiteX25" fmla="*/ 929965 w 4603109"/>
                <a:gd name="connsiteY25" fmla="*/ 0 h 924402"/>
                <a:gd name="connsiteX26" fmla="*/ 933506 w 4603109"/>
                <a:gd name="connsiteY26" fmla="*/ 0 h 924402"/>
                <a:gd name="connsiteX27" fmla="*/ 936982 w 4603109"/>
                <a:gd name="connsiteY27" fmla="*/ 0 h 924402"/>
                <a:gd name="connsiteX28" fmla="*/ 959384 w 4603109"/>
                <a:gd name="connsiteY28" fmla="*/ 0 h 924402"/>
                <a:gd name="connsiteX29" fmla="*/ 962542 w 4603109"/>
                <a:gd name="connsiteY29" fmla="*/ 0 h 924402"/>
                <a:gd name="connsiteX30" fmla="*/ 984943 w 4603109"/>
                <a:gd name="connsiteY30" fmla="*/ 0 h 924402"/>
                <a:gd name="connsiteX31" fmla="*/ 992658 w 4603109"/>
                <a:gd name="connsiteY31" fmla="*/ 0 h 924402"/>
                <a:gd name="connsiteX32" fmla="*/ 1012059 w 4603109"/>
                <a:gd name="connsiteY32" fmla="*/ 0 h 924402"/>
                <a:gd name="connsiteX33" fmla="*/ 1012480 w 4603109"/>
                <a:gd name="connsiteY33" fmla="*/ 0 h 924402"/>
                <a:gd name="connsiteX34" fmla="*/ 1027669 w 4603109"/>
                <a:gd name="connsiteY34" fmla="*/ 0 h 924402"/>
                <a:gd name="connsiteX35" fmla="*/ 1037110 w 4603109"/>
                <a:gd name="connsiteY35" fmla="*/ 0 h 924402"/>
                <a:gd name="connsiteX36" fmla="*/ 1040112 w 4603109"/>
                <a:gd name="connsiteY36" fmla="*/ 0 h 924402"/>
                <a:gd name="connsiteX37" fmla="*/ 1057734 w 4603109"/>
                <a:gd name="connsiteY37" fmla="*/ 0 h 924402"/>
                <a:gd name="connsiteX38" fmla="*/ 1064751 w 4603109"/>
                <a:gd name="connsiteY38" fmla="*/ 0 h 924402"/>
                <a:gd name="connsiteX39" fmla="*/ 1070177 w 4603109"/>
                <a:gd name="connsiteY39" fmla="*/ 0 h 924402"/>
                <a:gd name="connsiteX40" fmla="*/ 1072436 w 4603109"/>
                <a:gd name="connsiteY40" fmla="*/ 0 h 924402"/>
                <a:gd name="connsiteX41" fmla="*/ 1090311 w 4603109"/>
                <a:gd name="connsiteY41" fmla="*/ 0 h 924402"/>
                <a:gd name="connsiteX42" fmla="*/ 1110718 w 4603109"/>
                <a:gd name="connsiteY42" fmla="*/ 0 h 924402"/>
                <a:gd name="connsiteX43" fmla="*/ 1112712 w 4603109"/>
                <a:gd name="connsiteY43" fmla="*/ 0 h 924402"/>
                <a:gd name="connsiteX44" fmla="*/ 1116187 w 4603109"/>
                <a:gd name="connsiteY44" fmla="*/ 0 h 924402"/>
                <a:gd name="connsiteX45" fmla="*/ 1139828 w 4603109"/>
                <a:gd name="connsiteY45" fmla="*/ 0 h 924402"/>
                <a:gd name="connsiteX46" fmla="*/ 1140249 w 4603109"/>
                <a:gd name="connsiteY46" fmla="*/ 0 h 924402"/>
                <a:gd name="connsiteX47" fmla="*/ 1145480 w 4603109"/>
                <a:gd name="connsiteY47" fmla="*/ 0 h 924402"/>
                <a:gd name="connsiteX48" fmla="*/ 1152270 w 4603109"/>
                <a:gd name="connsiteY48" fmla="*/ 0 h 924402"/>
                <a:gd name="connsiteX49" fmla="*/ 1154934 w 4603109"/>
                <a:gd name="connsiteY49" fmla="*/ 0 h 924402"/>
                <a:gd name="connsiteX50" fmla="*/ 1167881 w 4603109"/>
                <a:gd name="connsiteY50" fmla="*/ 0 h 924402"/>
                <a:gd name="connsiteX51" fmla="*/ 1175544 w 4603109"/>
                <a:gd name="connsiteY51" fmla="*/ 0 h 924402"/>
                <a:gd name="connsiteX52" fmla="*/ 1184998 w 4603109"/>
                <a:gd name="connsiteY52" fmla="*/ 0 h 924402"/>
                <a:gd name="connsiteX53" fmla="*/ 1197946 w 4603109"/>
                <a:gd name="connsiteY53" fmla="*/ 0 h 924402"/>
                <a:gd name="connsiteX54" fmla="*/ 1200205 w 4603109"/>
                <a:gd name="connsiteY54" fmla="*/ 0 h 924402"/>
                <a:gd name="connsiteX55" fmla="*/ 1220978 w 4603109"/>
                <a:gd name="connsiteY55" fmla="*/ 0 h 924402"/>
                <a:gd name="connsiteX56" fmla="*/ 1238487 w 4603109"/>
                <a:gd name="connsiteY56" fmla="*/ 0 h 924402"/>
                <a:gd name="connsiteX57" fmla="*/ 1243956 w 4603109"/>
                <a:gd name="connsiteY57" fmla="*/ 0 h 924402"/>
                <a:gd name="connsiteX58" fmla="*/ 1251042 w 4603109"/>
                <a:gd name="connsiteY58" fmla="*/ 0 h 924402"/>
                <a:gd name="connsiteX59" fmla="*/ 1257637 w 4603109"/>
                <a:gd name="connsiteY59" fmla="*/ 0 h 924402"/>
                <a:gd name="connsiteX60" fmla="*/ 1271587 w 4603109"/>
                <a:gd name="connsiteY60" fmla="*/ 0 h 924402"/>
                <a:gd name="connsiteX61" fmla="*/ 1273249 w 4603109"/>
                <a:gd name="connsiteY61" fmla="*/ 0 h 924402"/>
                <a:gd name="connsiteX62" fmla="*/ 1280039 w 4603109"/>
                <a:gd name="connsiteY62" fmla="*/ 0 h 924402"/>
                <a:gd name="connsiteX63" fmla="*/ 1282703 w 4603109"/>
                <a:gd name="connsiteY63" fmla="*/ 0 h 924402"/>
                <a:gd name="connsiteX64" fmla="*/ 1286178 w 4603109"/>
                <a:gd name="connsiteY64" fmla="*/ 0 h 924402"/>
                <a:gd name="connsiteX65" fmla="*/ 1295146 w 4603109"/>
                <a:gd name="connsiteY65" fmla="*/ 0 h 924402"/>
                <a:gd name="connsiteX66" fmla="*/ 1301651 w 4603109"/>
                <a:gd name="connsiteY66" fmla="*/ 0 h 924402"/>
                <a:gd name="connsiteX67" fmla="*/ 1302284 w 4603109"/>
                <a:gd name="connsiteY67" fmla="*/ 0 h 924402"/>
                <a:gd name="connsiteX68" fmla="*/ 1303313 w 4603109"/>
                <a:gd name="connsiteY68" fmla="*/ 0 h 924402"/>
                <a:gd name="connsiteX69" fmla="*/ 1312767 w 4603109"/>
                <a:gd name="connsiteY69" fmla="*/ 0 h 924402"/>
                <a:gd name="connsiteX70" fmla="*/ 1316242 w 4603109"/>
                <a:gd name="connsiteY70" fmla="*/ 0 h 924402"/>
                <a:gd name="connsiteX71" fmla="*/ 1321886 w 4603109"/>
                <a:gd name="connsiteY71" fmla="*/ 0 h 924402"/>
                <a:gd name="connsiteX72" fmla="*/ 1324685 w 4603109"/>
                <a:gd name="connsiteY72" fmla="*/ 0 h 924402"/>
                <a:gd name="connsiteX73" fmla="*/ 1325211 w 4603109"/>
                <a:gd name="connsiteY73" fmla="*/ 0 h 924402"/>
                <a:gd name="connsiteX74" fmla="*/ 1332348 w 4603109"/>
                <a:gd name="connsiteY74" fmla="*/ 0 h 924402"/>
                <a:gd name="connsiteX75" fmla="*/ 1332714 w 4603109"/>
                <a:gd name="connsiteY75" fmla="*/ 0 h 924402"/>
                <a:gd name="connsiteX76" fmla="*/ 1333135 w 4603109"/>
                <a:gd name="connsiteY76" fmla="*/ 0 h 924402"/>
                <a:gd name="connsiteX77" fmla="*/ 1348747 w 4603109"/>
                <a:gd name="connsiteY77" fmla="*/ 0 h 924402"/>
                <a:gd name="connsiteX78" fmla="*/ 1354749 w 4603109"/>
                <a:gd name="connsiteY78" fmla="*/ 0 h 924402"/>
                <a:gd name="connsiteX79" fmla="*/ 1378811 w 4603109"/>
                <a:gd name="connsiteY79" fmla="*/ 0 h 924402"/>
                <a:gd name="connsiteX80" fmla="*/ 1383745 w 4603109"/>
                <a:gd name="connsiteY80" fmla="*/ 0 h 924402"/>
                <a:gd name="connsiteX81" fmla="*/ 1385406 w 4603109"/>
                <a:gd name="connsiteY81" fmla="*/ 0 h 924402"/>
                <a:gd name="connsiteX82" fmla="*/ 1399356 w 4603109"/>
                <a:gd name="connsiteY82" fmla="*/ 0 h 924402"/>
                <a:gd name="connsiteX83" fmla="*/ 1400513 w 4603109"/>
                <a:gd name="connsiteY83" fmla="*/ 0 h 924402"/>
                <a:gd name="connsiteX84" fmla="*/ 1413947 w 4603109"/>
                <a:gd name="connsiteY84" fmla="*/ 0 h 924402"/>
                <a:gd name="connsiteX85" fmla="*/ 1414442 w 4603109"/>
                <a:gd name="connsiteY85" fmla="*/ 0 h 924402"/>
                <a:gd name="connsiteX86" fmla="*/ 1422915 w 4603109"/>
                <a:gd name="connsiteY86" fmla="*/ 0 h 924402"/>
                <a:gd name="connsiteX87" fmla="*/ 1426390 w 4603109"/>
                <a:gd name="connsiteY87" fmla="*/ 0 h 924402"/>
                <a:gd name="connsiteX88" fmla="*/ 1429420 w 4603109"/>
                <a:gd name="connsiteY88" fmla="*/ 0 h 924402"/>
                <a:gd name="connsiteX89" fmla="*/ 1430053 w 4603109"/>
                <a:gd name="connsiteY89" fmla="*/ 0 h 924402"/>
                <a:gd name="connsiteX90" fmla="*/ 1430206 w 4603109"/>
                <a:gd name="connsiteY90" fmla="*/ 0 h 924402"/>
                <a:gd name="connsiteX91" fmla="*/ 1430577 w 4603109"/>
                <a:gd name="connsiteY91" fmla="*/ 0 h 924402"/>
                <a:gd name="connsiteX92" fmla="*/ 1436843 w 4603109"/>
                <a:gd name="connsiteY92" fmla="*/ 0 h 924402"/>
                <a:gd name="connsiteX93" fmla="*/ 1444011 w 4603109"/>
                <a:gd name="connsiteY93" fmla="*/ 0 h 924402"/>
                <a:gd name="connsiteX94" fmla="*/ 1449655 w 4603109"/>
                <a:gd name="connsiteY94" fmla="*/ 0 h 924402"/>
                <a:gd name="connsiteX95" fmla="*/ 1452454 w 4603109"/>
                <a:gd name="connsiteY95" fmla="*/ 0 h 924402"/>
                <a:gd name="connsiteX96" fmla="*/ 1452980 w 4603109"/>
                <a:gd name="connsiteY96" fmla="*/ 0 h 924402"/>
                <a:gd name="connsiteX97" fmla="*/ 1456455 w 4603109"/>
                <a:gd name="connsiteY97" fmla="*/ 0 h 924402"/>
                <a:gd name="connsiteX98" fmla="*/ 1459664 w 4603109"/>
                <a:gd name="connsiteY98" fmla="*/ 0 h 924402"/>
                <a:gd name="connsiteX99" fmla="*/ 1460117 w 4603109"/>
                <a:gd name="connsiteY99" fmla="*/ 0 h 924402"/>
                <a:gd name="connsiteX100" fmla="*/ 1460483 w 4603109"/>
                <a:gd name="connsiteY100" fmla="*/ 0 h 924402"/>
                <a:gd name="connsiteX101" fmla="*/ 1460904 w 4603109"/>
                <a:gd name="connsiteY101" fmla="*/ 0 h 924402"/>
                <a:gd name="connsiteX102" fmla="*/ 1472926 w 4603109"/>
                <a:gd name="connsiteY102" fmla="*/ 0 h 924402"/>
                <a:gd name="connsiteX103" fmla="*/ 1482518 w 4603109"/>
                <a:gd name="connsiteY103" fmla="*/ 0 h 924402"/>
                <a:gd name="connsiteX104" fmla="*/ 1489729 w 4603109"/>
                <a:gd name="connsiteY104" fmla="*/ 0 h 924402"/>
                <a:gd name="connsiteX105" fmla="*/ 1504116 w 4603109"/>
                <a:gd name="connsiteY105" fmla="*/ 0 h 924402"/>
                <a:gd name="connsiteX106" fmla="*/ 1511514 w 4603109"/>
                <a:gd name="connsiteY106" fmla="*/ 0 h 924402"/>
                <a:gd name="connsiteX107" fmla="*/ 1524740 w 4603109"/>
                <a:gd name="connsiteY107" fmla="*/ 0 h 924402"/>
                <a:gd name="connsiteX108" fmla="*/ 1528282 w 4603109"/>
                <a:gd name="connsiteY108" fmla="*/ 0 h 924402"/>
                <a:gd name="connsiteX109" fmla="*/ 1531757 w 4603109"/>
                <a:gd name="connsiteY109" fmla="*/ 0 h 924402"/>
                <a:gd name="connsiteX110" fmla="*/ 1534181 w 4603109"/>
                <a:gd name="connsiteY110" fmla="*/ 0 h 924402"/>
                <a:gd name="connsiteX111" fmla="*/ 1542211 w 4603109"/>
                <a:gd name="connsiteY111" fmla="*/ 0 h 924402"/>
                <a:gd name="connsiteX112" fmla="*/ 1554159 w 4603109"/>
                <a:gd name="connsiteY112" fmla="*/ 0 h 924402"/>
                <a:gd name="connsiteX113" fmla="*/ 1557318 w 4603109"/>
                <a:gd name="connsiteY113" fmla="*/ 0 h 924402"/>
                <a:gd name="connsiteX114" fmla="*/ 1557975 w 4603109"/>
                <a:gd name="connsiteY114" fmla="*/ 0 h 924402"/>
                <a:gd name="connsiteX115" fmla="*/ 1558346 w 4603109"/>
                <a:gd name="connsiteY115" fmla="*/ 0 h 924402"/>
                <a:gd name="connsiteX116" fmla="*/ 1561822 w 4603109"/>
                <a:gd name="connsiteY116" fmla="*/ 0 h 924402"/>
                <a:gd name="connsiteX117" fmla="*/ 1564612 w 4603109"/>
                <a:gd name="connsiteY117" fmla="*/ 0 h 924402"/>
                <a:gd name="connsiteX118" fmla="*/ 1566857 w 4603109"/>
                <a:gd name="connsiteY118" fmla="*/ 0 h 924402"/>
                <a:gd name="connsiteX119" fmla="*/ 1576919 w 4603109"/>
                <a:gd name="connsiteY119" fmla="*/ 0 h 924402"/>
                <a:gd name="connsiteX120" fmla="*/ 1579719 w 4603109"/>
                <a:gd name="connsiteY120" fmla="*/ 0 h 924402"/>
                <a:gd name="connsiteX121" fmla="*/ 1584224 w 4603109"/>
                <a:gd name="connsiteY121" fmla="*/ 0 h 924402"/>
                <a:gd name="connsiteX122" fmla="*/ 1587382 w 4603109"/>
                <a:gd name="connsiteY122" fmla="*/ 0 h 924402"/>
                <a:gd name="connsiteX123" fmla="*/ 1587433 w 4603109"/>
                <a:gd name="connsiteY123" fmla="*/ 0 h 924402"/>
                <a:gd name="connsiteX124" fmla="*/ 1600695 w 4603109"/>
                <a:gd name="connsiteY124" fmla="*/ 0 h 924402"/>
                <a:gd name="connsiteX125" fmla="*/ 1606834 w 4603109"/>
                <a:gd name="connsiteY125" fmla="*/ 0 h 924402"/>
                <a:gd name="connsiteX126" fmla="*/ 1607256 w 4603109"/>
                <a:gd name="connsiteY126" fmla="*/ 0 h 924402"/>
                <a:gd name="connsiteX127" fmla="*/ 1608325 w 4603109"/>
                <a:gd name="connsiteY127" fmla="*/ 0 h 924402"/>
                <a:gd name="connsiteX128" fmla="*/ 1609783 w 4603109"/>
                <a:gd name="connsiteY128" fmla="*/ 0 h 924402"/>
                <a:gd name="connsiteX129" fmla="*/ 1617498 w 4603109"/>
                <a:gd name="connsiteY129" fmla="*/ 0 h 924402"/>
                <a:gd name="connsiteX130" fmla="*/ 1631885 w 4603109"/>
                <a:gd name="connsiteY130" fmla="*/ 0 h 924402"/>
                <a:gd name="connsiteX131" fmla="*/ 1636899 w 4603109"/>
                <a:gd name="connsiteY131" fmla="*/ 0 h 924402"/>
                <a:gd name="connsiteX132" fmla="*/ 1637320 w 4603109"/>
                <a:gd name="connsiteY132" fmla="*/ 0 h 924402"/>
                <a:gd name="connsiteX133" fmla="*/ 1637445 w 4603109"/>
                <a:gd name="connsiteY133" fmla="*/ 0 h 924402"/>
                <a:gd name="connsiteX134" fmla="*/ 1652509 w 4603109"/>
                <a:gd name="connsiteY134" fmla="*/ 0 h 924402"/>
                <a:gd name="connsiteX135" fmla="*/ 1659526 w 4603109"/>
                <a:gd name="connsiteY135" fmla="*/ 0 h 924402"/>
                <a:gd name="connsiteX136" fmla="*/ 1661950 w 4603109"/>
                <a:gd name="connsiteY136" fmla="*/ 0 h 924402"/>
                <a:gd name="connsiteX137" fmla="*/ 1664952 w 4603109"/>
                <a:gd name="connsiteY137" fmla="*/ 0 h 924402"/>
                <a:gd name="connsiteX138" fmla="*/ 1667212 w 4603109"/>
                <a:gd name="connsiteY138" fmla="*/ 0 h 924402"/>
                <a:gd name="connsiteX139" fmla="*/ 1685087 w 4603109"/>
                <a:gd name="connsiteY139" fmla="*/ 0 h 924402"/>
                <a:gd name="connsiteX140" fmla="*/ 1689591 w 4603109"/>
                <a:gd name="connsiteY140" fmla="*/ 0 h 924402"/>
                <a:gd name="connsiteX141" fmla="*/ 1694626 w 4603109"/>
                <a:gd name="connsiteY141" fmla="*/ 0 h 924402"/>
                <a:gd name="connsiteX142" fmla="*/ 1697276 w 4603109"/>
                <a:gd name="connsiteY142" fmla="*/ 0 h 924402"/>
                <a:gd name="connsiteX143" fmla="*/ 1698000 w 4603109"/>
                <a:gd name="connsiteY143" fmla="*/ 0 h 924402"/>
                <a:gd name="connsiteX144" fmla="*/ 1704688 w 4603109"/>
                <a:gd name="connsiteY144" fmla="*/ 0 h 924402"/>
                <a:gd name="connsiteX145" fmla="*/ 1707488 w 4603109"/>
                <a:gd name="connsiteY145" fmla="*/ 0 h 924402"/>
                <a:gd name="connsiteX146" fmla="*/ 1710963 w 4603109"/>
                <a:gd name="connsiteY146" fmla="*/ 0 h 924402"/>
                <a:gd name="connsiteX147" fmla="*/ 1715151 w 4603109"/>
                <a:gd name="connsiteY147" fmla="*/ 0 h 924402"/>
                <a:gd name="connsiteX148" fmla="*/ 1721928 w 4603109"/>
                <a:gd name="connsiteY148" fmla="*/ 0 h 924402"/>
                <a:gd name="connsiteX149" fmla="*/ 1734603 w 4603109"/>
                <a:gd name="connsiteY149" fmla="*/ 0 h 924402"/>
                <a:gd name="connsiteX150" fmla="*/ 1735025 w 4603109"/>
                <a:gd name="connsiteY150" fmla="*/ 0 h 924402"/>
                <a:gd name="connsiteX151" fmla="*/ 1735558 w 4603109"/>
                <a:gd name="connsiteY151" fmla="*/ 0 h 924402"/>
                <a:gd name="connsiteX152" fmla="*/ 1736094 w 4603109"/>
                <a:gd name="connsiteY152" fmla="*/ 0 h 924402"/>
                <a:gd name="connsiteX153" fmla="*/ 1737552 w 4603109"/>
                <a:gd name="connsiteY153" fmla="*/ 0 h 924402"/>
                <a:gd name="connsiteX154" fmla="*/ 1741027 w 4603109"/>
                <a:gd name="connsiteY154" fmla="*/ 0 h 924402"/>
                <a:gd name="connsiteX155" fmla="*/ 1747046 w 4603109"/>
                <a:gd name="connsiteY155" fmla="*/ 0 h 924402"/>
                <a:gd name="connsiteX156" fmla="*/ 1748537 w 4603109"/>
                <a:gd name="connsiteY156" fmla="*/ 0 h 924402"/>
                <a:gd name="connsiteX157" fmla="*/ 1753052 w 4603109"/>
                <a:gd name="connsiteY157" fmla="*/ 0 h 924402"/>
                <a:gd name="connsiteX158" fmla="*/ 1757499 w 4603109"/>
                <a:gd name="connsiteY158" fmla="*/ 0 h 924402"/>
                <a:gd name="connsiteX159" fmla="*/ 1764668 w 4603109"/>
                <a:gd name="connsiteY159" fmla="*/ 0 h 924402"/>
                <a:gd name="connsiteX160" fmla="*/ 1765089 w 4603109"/>
                <a:gd name="connsiteY160" fmla="*/ 0 h 924402"/>
                <a:gd name="connsiteX161" fmla="*/ 1765214 w 4603109"/>
                <a:gd name="connsiteY161" fmla="*/ 0 h 924402"/>
                <a:gd name="connsiteX162" fmla="*/ 1770320 w 4603109"/>
                <a:gd name="connsiteY162" fmla="*/ 0 h 924402"/>
                <a:gd name="connsiteX163" fmla="*/ 1777110 w 4603109"/>
                <a:gd name="connsiteY163" fmla="*/ 0 h 924402"/>
                <a:gd name="connsiteX164" fmla="*/ 1779774 w 4603109"/>
                <a:gd name="connsiteY164" fmla="*/ 0 h 924402"/>
                <a:gd name="connsiteX165" fmla="*/ 1792721 w 4603109"/>
                <a:gd name="connsiteY165" fmla="*/ 0 h 924402"/>
                <a:gd name="connsiteX166" fmla="*/ 1794981 w 4603109"/>
                <a:gd name="connsiteY166" fmla="*/ 0 h 924402"/>
                <a:gd name="connsiteX167" fmla="*/ 1825045 w 4603109"/>
                <a:gd name="connsiteY167" fmla="*/ 0 h 924402"/>
                <a:gd name="connsiteX168" fmla="*/ 1825769 w 4603109"/>
                <a:gd name="connsiteY168" fmla="*/ 0 h 924402"/>
                <a:gd name="connsiteX169" fmla="*/ 1838732 w 4603109"/>
                <a:gd name="connsiteY169" fmla="*/ 0 h 924402"/>
                <a:gd name="connsiteX170" fmla="*/ 1845818 w 4603109"/>
                <a:gd name="connsiteY170" fmla="*/ 0 h 924402"/>
                <a:gd name="connsiteX171" fmla="*/ 1849697 w 4603109"/>
                <a:gd name="connsiteY171" fmla="*/ 0 h 924402"/>
                <a:gd name="connsiteX172" fmla="*/ 1852412 w 4603109"/>
                <a:gd name="connsiteY172" fmla="*/ 0 h 924402"/>
                <a:gd name="connsiteX173" fmla="*/ 1853903 w 4603109"/>
                <a:gd name="connsiteY173" fmla="*/ 0 h 924402"/>
                <a:gd name="connsiteX174" fmla="*/ 1863327 w 4603109"/>
                <a:gd name="connsiteY174" fmla="*/ 0 h 924402"/>
                <a:gd name="connsiteX175" fmla="*/ 1868796 w 4603109"/>
                <a:gd name="connsiteY175" fmla="*/ 0 h 924402"/>
                <a:gd name="connsiteX176" fmla="*/ 1874815 w 4603109"/>
                <a:gd name="connsiteY176" fmla="*/ 0 h 924402"/>
                <a:gd name="connsiteX177" fmla="*/ 1876306 w 4603109"/>
                <a:gd name="connsiteY177" fmla="*/ 0 h 924402"/>
                <a:gd name="connsiteX178" fmla="*/ 1880821 w 4603109"/>
                <a:gd name="connsiteY178" fmla="*/ 0 h 924402"/>
                <a:gd name="connsiteX179" fmla="*/ 1882477 w 4603109"/>
                <a:gd name="connsiteY179" fmla="*/ 0 h 924402"/>
                <a:gd name="connsiteX180" fmla="*/ 1883936 w 4603109"/>
                <a:gd name="connsiteY180" fmla="*/ 0 h 924402"/>
                <a:gd name="connsiteX181" fmla="*/ 1885268 w 4603109"/>
                <a:gd name="connsiteY181" fmla="*/ 0 h 924402"/>
                <a:gd name="connsiteX182" fmla="*/ 1896427 w 4603109"/>
                <a:gd name="connsiteY182" fmla="*/ 0 h 924402"/>
                <a:gd name="connsiteX183" fmla="*/ 1898089 w 4603109"/>
                <a:gd name="connsiteY183" fmla="*/ 0 h 924402"/>
                <a:gd name="connsiteX184" fmla="*/ 1904879 w 4603109"/>
                <a:gd name="connsiteY184" fmla="*/ 0 h 924402"/>
                <a:gd name="connsiteX185" fmla="*/ 1907543 w 4603109"/>
                <a:gd name="connsiteY185" fmla="*/ 0 h 924402"/>
                <a:gd name="connsiteX186" fmla="*/ 1911018 w 4603109"/>
                <a:gd name="connsiteY186" fmla="*/ 0 h 924402"/>
                <a:gd name="connsiteX187" fmla="*/ 1919986 w 4603109"/>
                <a:gd name="connsiteY187" fmla="*/ 0 h 924402"/>
                <a:gd name="connsiteX188" fmla="*/ 1927124 w 4603109"/>
                <a:gd name="connsiteY188" fmla="*/ 0 h 924402"/>
                <a:gd name="connsiteX189" fmla="*/ 1927489 w 4603109"/>
                <a:gd name="connsiteY189" fmla="*/ 0 h 924402"/>
                <a:gd name="connsiteX190" fmla="*/ 1927911 w 4603109"/>
                <a:gd name="connsiteY190" fmla="*/ 0 h 924402"/>
                <a:gd name="connsiteX191" fmla="*/ 1929402 w 4603109"/>
                <a:gd name="connsiteY191" fmla="*/ 0 h 924402"/>
                <a:gd name="connsiteX192" fmla="*/ 1946726 w 4603109"/>
                <a:gd name="connsiteY192" fmla="*/ 0 h 924402"/>
                <a:gd name="connsiteX193" fmla="*/ 1949525 w 4603109"/>
                <a:gd name="connsiteY193" fmla="*/ 0 h 924402"/>
                <a:gd name="connsiteX194" fmla="*/ 1957554 w 4603109"/>
                <a:gd name="connsiteY194" fmla="*/ 0 h 924402"/>
                <a:gd name="connsiteX195" fmla="*/ 1957975 w 4603109"/>
                <a:gd name="connsiteY195" fmla="*/ 0 h 924402"/>
                <a:gd name="connsiteX196" fmla="*/ 1973587 w 4603109"/>
                <a:gd name="connsiteY196" fmla="*/ 0 h 924402"/>
                <a:gd name="connsiteX197" fmla="*/ 1978520 w 4603109"/>
                <a:gd name="connsiteY197" fmla="*/ 0 h 924402"/>
                <a:gd name="connsiteX198" fmla="*/ 1980012 w 4603109"/>
                <a:gd name="connsiteY198" fmla="*/ 0 h 924402"/>
                <a:gd name="connsiteX199" fmla="*/ 1980181 w 4603109"/>
                <a:gd name="connsiteY199" fmla="*/ 0 h 924402"/>
                <a:gd name="connsiteX200" fmla="*/ 1981672 w 4603109"/>
                <a:gd name="connsiteY200" fmla="*/ 0 h 924402"/>
                <a:gd name="connsiteX201" fmla="*/ 2008585 w 4603109"/>
                <a:gd name="connsiteY201" fmla="*/ 0 h 924402"/>
                <a:gd name="connsiteX202" fmla="*/ 2009218 w 4603109"/>
                <a:gd name="connsiteY202" fmla="*/ 0 h 924402"/>
                <a:gd name="connsiteX203" fmla="*/ 2010246 w 4603109"/>
                <a:gd name="connsiteY203" fmla="*/ 0 h 924402"/>
                <a:gd name="connsiteX204" fmla="*/ 2010709 w 4603109"/>
                <a:gd name="connsiteY204" fmla="*/ 0 h 924402"/>
                <a:gd name="connsiteX205" fmla="*/ 2011705 w 4603109"/>
                <a:gd name="connsiteY205" fmla="*/ 0 h 924402"/>
                <a:gd name="connsiteX206" fmla="*/ 2024147 w 4603109"/>
                <a:gd name="connsiteY206" fmla="*/ 0 h 924402"/>
                <a:gd name="connsiteX207" fmla="*/ 2024196 w 4603109"/>
                <a:gd name="connsiteY207" fmla="*/ 0 h 924402"/>
                <a:gd name="connsiteX208" fmla="*/ 2024981 w 4603109"/>
                <a:gd name="connsiteY208" fmla="*/ 0 h 924402"/>
                <a:gd name="connsiteX209" fmla="*/ 2025353 w 4603109"/>
                <a:gd name="connsiteY209" fmla="*/ 0 h 924402"/>
                <a:gd name="connsiteX210" fmla="*/ 2026473 w 4603109"/>
                <a:gd name="connsiteY210" fmla="*/ 0 h 924402"/>
                <a:gd name="connsiteX211" fmla="*/ 2031619 w 4603109"/>
                <a:gd name="connsiteY211" fmla="*/ 0 h 924402"/>
                <a:gd name="connsiteX212" fmla="*/ 2033110 w 4603109"/>
                <a:gd name="connsiteY212" fmla="*/ 0 h 924402"/>
                <a:gd name="connsiteX213" fmla="*/ 2038787 w 4603109"/>
                <a:gd name="connsiteY213" fmla="*/ 0 h 924402"/>
                <a:gd name="connsiteX214" fmla="*/ 2039282 w 4603109"/>
                <a:gd name="connsiteY214" fmla="*/ 0 h 924402"/>
                <a:gd name="connsiteX215" fmla="*/ 2047755 w 4603109"/>
                <a:gd name="connsiteY215" fmla="*/ 0 h 924402"/>
                <a:gd name="connsiteX216" fmla="*/ 2051230 w 4603109"/>
                <a:gd name="connsiteY216" fmla="*/ 0 h 924402"/>
                <a:gd name="connsiteX217" fmla="*/ 2054893 w 4603109"/>
                <a:gd name="connsiteY217" fmla="*/ 0 h 924402"/>
                <a:gd name="connsiteX218" fmla="*/ 2055046 w 4603109"/>
                <a:gd name="connsiteY218" fmla="*/ 0 h 924402"/>
                <a:gd name="connsiteX219" fmla="*/ 2055258 w 4603109"/>
                <a:gd name="connsiteY219" fmla="*/ 0 h 924402"/>
                <a:gd name="connsiteX220" fmla="*/ 2055680 w 4603109"/>
                <a:gd name="connsiteY220" fmla="*/ 0 h 924402"/>
                <a:gd name="connsiteX221" fmla="*/ 2057171 w 4603109"/>
                <a:gd name="connsiteY221" fmla="*/ 0 h 924402"/>
                <a:gd name="connsiteX222" fmla="*/ 2061683 w 4603109"/>
                <a:gd name="connsiteY222" fmla="*/ 0 h 924402"/>
                <a:gd name="connsiteX223" fmla="*/ 2067702 w 4603109"/>
                <a:gd name="connsiteY223" fmla="*/ 0 h 924402"/>
                <a:gd name="connsiteX224" fmla="*/ 2074495 w 4603109"/>
                <a:gd name="connsiteY224" fmla="*/ 0 h 924402"/>
                <a:gd name="connsiteX225" fmla="*/ 2077294 w 4603109"/>
                <a:gd name="connsiteY225" fmla="*/ 0 h 924402"/>
                <a:gd name="connsiteX226" fmla="*/ 2084504 w 4603109"/>
                <a:gd name="connsiteY226" fmla="*/ 0 h 924402"/>
                <a:gd name="connsiteX227" fmla="*/ 2085323 w 4603109"/>
                <a:gd name="connsiteY227" fmla="*/ 0 h 924402"/>
                <a:gd name="connsiteX228" fmla="*/ 2085744 w 4603109"/>
                <a:gd name="connsiteY228" fmla="*/ 0 h 924402"/>
                <a:gd name="connsiteX229" fmla="*/ 2097766 w 4603109"/>
                <a:gd name="connsiteY229" fmla="*/ 0 h 924402"/>
                <a:gd name="connsiteX230" fmla="*/ 2106289 w 4603109"/>
                <a:gd name="connsiteY230" fmla="*/ 0 h 924402"/>
                <a:gd name="connsiteX231" fmla="*/ 2107781 w 4603109"/>
                <a:gd name="connsiteY231" fmla="*/ 0 h 924402"/>
                <a:gd name="connsiteX232" fmla="*/ 2128956 w 4603109"/>
                <a:gd name="connsiteY232" fmla="*/ 0 h 924402"/>
                <a:gd name="connsiteX233" fmla="*/ 2129514 w 4603109"/>
                <a:gd name="connsiteY233" fmla="*/ 0 h 924402"/>
                <a:gd name="connsiteX234" fmla="*/ 2136354 w 4603109"/>
                <a:gd name="connsiteY234" fmla="*/ 0 h 924402"/>
                <a:gd name="connsiteX235" fmla="*/ 2136987 w 4603109"/>
                <a:gd name="connsiteY235" fmla="*/ 0 h 924402"/>
                <a:gd name="connsiteX236" fmla="*/ 2138478 w 4603109"/>
                <a:gd name="connsiteY236" fmla="*/ 0 h 924402"/>
                <a:gd name="connsiteX237" fmla="*/ 2151916 w 4603109"/>
                <a:gd name="connsiteY237" fmla="*/ 0 h 924402"/>
                <a:gd name="connsiteX238" fmla="*/ 2152750 w 4603109"/>
                <a:gd name="connsiteY238" fmla="*/ 0 h 924402"/>
                <a:gd name="connsiteX239" fmla="*/ 2153122 w 4603109"/>
                <a:gd name="connsiteY239" fmla="*/ 0 h 924402"/>
                <a:gd name="connsiteX240" fmla="*/ 2154242 w 4603109"/>
                <a:gd name="connsiteY240" fmla="*/ 0 h 924402"/>
                <a:gd name="connsiteX241" fmla="*/ 2156597 w 4603109"/>
                <a:gd name="connsiteY241" fmla="*/ 0 h 924402"/>
                <a:gd name="connsiteX242" fmla="*/ 2159388 w 4603109"/>
                <a:gd name="connsiteY242" fmla="*/ 0 h 924402"/>
                <a:gd name="connsiteX243" fmla="*/ 2160879 w 4603109"/>
                <a:gd name="connsiteY243" fmla="*/ 0 h 924402"/>
                <a:gd name="connsiteX244" fmla="*/ 2161633 w 4603109"/>
                <a:gd name="connsiteY244" fmla="*/ 0 h 924402"/>
                <a:gd name="connsiteX245" fmla="*/ 2167051 w 4603109"/>
                <a:gd name="connsiteY245" fmla="*/ 0 h 924402"/>
                <a:gd name="connsiteX246" fmla="*/ 2178999 w 4603109"/>
                <a:gd name="connsiteY246" fmla="*/ 0 h 924402"/>
                <a:gd name="connsiteX247" fmla="*/ 2182158 w 4603109"/>
                <a:gd name="connsiteY247" fmla="*/ 0 h 924402"/>
                <a:gd name="connsiteX248" fmla="*/ 2182815 w 4603109"/>
                <a:gd name="connsiteY248" fmla="*/ 0 h 924402"/>
                <a:gd name="connsiteX249" fmla="*/ 2188666 w 4603109"/>
                <a:gd name="connsiteY249" fmla="*/ 0 h 924402"/>
                <a:gd name="connsiteX250" fmla="*/ 2189452 w 4603109"/>
                <a:gd name="connsiteY250" fmla="*/ 0 h 924402"/>
                <a:gd name="connsiteX251" fmla="*/ 2191697 w 4603109"/>
                <a:gd name="connsiteY251" fmla="*/ 0 h 924402"/>
                <a:gd name="connsiteX252" fmla="*/ 2195471 w 4603109"/>
                <a:gd name="connsiteY252" fmla="*/ 0 h 924402"/>
                <a:gd name="connsiteX253" fmla="*/ 2201759 w 4603109"/>
                <a:gd name="connsiteY253" fmla="*/ 0 h 924402"/>
                <a:gd name="connsiteX254" fmla="*/ 2203100 w 4603109"/>
                <a:gd name="connsiteY254" fmla="*/ 0 h 924402"/>
                <a:gd name="connsiteX255" fmla="*/ 2204559 w 4603109"/>
                <a:gd name="connsiteY255" fmla="*/ 0 h 924402"/>
                <a:gd name="connsiteX256" fmla="*/ 2204591 w 4603109"/>
                <a:gd name="connsiteY256" fmla="*/ 0 h 924402"/>
                <a:gd name="connsiteX257" fmla="*/ 2212273 w 4603109"/>
                <a:gd name="connsiteY257" fmla="*/ 0 h 924402"/>
                <a:gd name="connsiteX258" fmla="*/ 2225535 w 4603109"/>
                <a:gd name="connsiteY258" fmla="*/ 0 h 924402"/>
                <a:gd name="connsiteX259" fmla="*/ 2231674 w 4603109"/>
                <a:gd name="connsiteY259" fmla="*/ 0 h 924402"/>
                <a:gd name="connsiteX260" fmla="*/ 2232096 w 4603109"/>
                <a:gd name="connsiteY260" fmla="*/ 0 h 924402"/>
                <a:gd name="connsiteX261" fmla="*/ 2232220 w 4603109"/>
                <a:gd name="connsiteY261" fmla="*/ 0 h 924402"/>
                <a:gd name="connsiteX262" fmla="*/ 2233118 w 4603109"/>
                <a:gd name="connsiteY262" fmla="*/ 0 h 924402"/>
                <a:gd name="connsiteX263" fmla="*/ 2233165 w 4603109"/>
                <a:gd name="connsiteY263" fmla="*/ 0 h 924402"/>
                <a:gd name="connsiteX264" fmla="*/ 2256725 w 4603109"/>
                <a:gd name="connsiteY264" fmla="*/ 0 h 924402"/>
                <a:gd name="connsiteX265" fmla="*/ 2257283 w 4603109"/>
                <a:gd name="connsiteY265" fmla="*/ 0 h 924402"/>
                <a:gd name="connsiteX266" fmla="*/ 2262285 w 4603109"/>
                <a:gd name="connsiteY266" fmla="*/ 0 h 924402"/>
                <a:gd name="connsiteX267" fmla="*/ 2284366 w 4603109"/>
                <a:gd name="connsiteY267" fmla="*/ 0 h 924402"/>
                <a:gd name="connsiteX268" fmla="*/ 2289402 w 4603109"/>
                <a:gd name="connsiteY268" fmla="*/ 0 h 924402"/>
                <a:gd name="connsiteX269" fmla="*/ 2292052 w 4603109"/>
                <a:gd name="connsiteY269" fmla="*/ 0 h 924402"/>
                <a:gd name="connsiteX270" fmla="*/ 2299271 w 4603109"/>
                <a:gd name="connsiteY270" fmla="*/ 0 h 924402"/>
                <a:gd name="connsiteX271" fmla="*/ 2308721 w 4603109"/>
                <a:gd name="connsiteY271" fmla="*/ 0 h 924402"/>
                <a:gd name="connsiteX272" fmla="*/ 2309927 w 4603109"/>
                <a:gd name="connsiteY272" fmla="*/ 0 h 924402"/>
                <a:gd name="connsiteX273" fmla="*/ 2316435 w 4603109"/>
                <a:gd name="connsiteY273" fmla="*/ 0 h 924402"/>
                <a:gd name="connsiteX274" fmla="*/ 2316703 w 4603109"/>
                <a:gd name="connsiteY274" fmla="*/ 0 h 924402"/>
                <a:gd name="connsiteX275" fmla="*/ 2319466 w 4603109"/>
                <a:gd name="connsiteY275" fmla="*/ 0 h 924402"/>
                <a:gd name="connsiteX276" fmla="*/ 2322840 w 4603109"/>
                <a:gd name="connsiteY276" fmla="*/ 0 h 924402"/>
                <a:gd name="connsiteX277" fmla="*/ 2329528 w 4603109"/>
                <a:gd name="connsiteY277" fmla="*/ 0 h 924402"/>
                <a:gd name="connsiteX278" fmla="*/ 2330869 w 4603109"/>
                <a:gd name="connsiteY278" fmla="*/ 0 h 924402"/>
                <a:gd name="connsiteX279" fmla="*/ 2332328 w 4603109"/>
                <a:gd name="connsiteY279" fmla="*/ 0 h 924402"/>
                <a:gd name="connsiteX280" fmla="*/ 2332360 w 4603109"/>
                <a:gd name="connsiteY280" fmla="*/ 0 h 924402"/>
                <a:gd name="connsiteX281" fmla="*/ 2335803 w 4603109"/>
                <a:gd name="connsiteY281" fmla="*/ 0 h 924402"/>
                <a:gd name="connsiteX282" fmla="*/ 2343312 w 4603109"/>
                <a:gd name="connsiteY282" fmla="*/ 0 h 924402"/>
                <a:gd name="connsiteX283" fmla="*/ 2344804 w 4603109"/>
                <a:gd name="connsiteY283" fmla="*/ 0 h 924402"/>
                <a:gd name="connsiteX284" fmla="*/ 2346768 w 4603109"/>
                <a:gd name="connsiteY284" fmla="*/ 0 h 924402"/>
                <a:gd name="connsiteX285" fmla="*/ 2347827 w 4603109"/>
                <a:gd name="connsiteY285" fmla="*/ 0 h 924402"/>
                <a:gd name="connsiteX286" fmla="*/ 2352274 w 4603109"/>
                <a:gd name="connsiteY286" fmla="*/ 0 h 924402"/>
                <a:gd name="connsiteX287" fmla="*/ 2359443 w 4603109"/>
                <a:gd name="connsiteY287" fmla="*/ 0 h 924402"/>
                <a:gd name="connsiteX288" fmla="*/ 2359865 w 4603109"/>
                <a:gd name="connsiteY288" fmla="*/ 0 h 924402"/>
                <a:gd name="connsiteX289" fmla="*/ 2359989 w 4603109"/>
                <a:gd name="connsiteY289" fmla="*/ 0 h 924402"/>
                <a:gd name="connsiteX290" fmla="*/ 2360887 w 4603109"/>
                <a:gd name="connsiteY290" fmla="*/ 0 h 924402"/>
                <a:gd name="connsiteX291" fmla="*/ 2360934 w 4603109"/>
                <a:gd name="connsiteY291" fmla="*/ 0 h 924402"/>
                <a:gd name="connsiteX292" fmla="*/ 2371886 w 4603109"/>
                <a:gd name="connsiteY292" fmla="*/ 0 h 924402"/>
                <a:gd name="connsiteX293" fmla="*/ 2373377 w 4603109"/>
                <a:gd name="connsiteY293" fmla="*/ 0 h 924402"/>
                <a:gd name="connsiteX294" fmla="*/ 2377892 w 4603109"/>
                <a:gd name="connsiteY294" fmla="*/ 0 h 924402"/>
                <a:gd name="connsiteX295" fmla="*/ 2382339 w 4603109"/>
                <a:gd name="connsiteY295" fmla="*/ 0 h 924402"/>
                <a:gd name="connsiteX296" fmla="*/ 2390054 w 4603109"/>
                <a:gd name="connsiteY296" fmla="*/ 0 h 924402"/>
                <a:gd name="connsiteX297" fmla="*/ 2419821 w 4603109"/>
                <a:gd name="connsiteY297" fmla="*/ 0 h 924402"/>
                <a:gd name="connsiteX298" fmla="*/ 2427040 w 4603109"/>
                <a:gd name="connsiteY298" fmla="*/ 0 h 924402"/>
                <a:gd name="connsiteX299" fmla="*/ 2436490 w 4603109"/>
                <a:gd name="connsiteY299" fmla="*/ 0 h 924402"/>
                <a:gd name="connsiteX300" fmla="*/ 2444472 w 4603109"/>
                <a:gd name="connsiteY300" fmla="*/ 0 h 924402"/>
                <a:gd name="connsiteX301" fmla="*/ 2448678 w 4603109"/>
                <a:gd name="connsiteY301" fmla="*/ 0 h 924402"/>
                <a:gd name="connsiteX302" fmla="*/ 2450171 w 4603109"/>
                <a:gd name="connsiteY302" fmla="*/ 0 h 924402"/>
                <a:gd name="connsiteX303" fmla="*/ 2450609 w 4603109"/>
                <a:gd name="connsiteY303" fmla="*/ 0 h 924402"/>
                <a:gd name="connsiteX304" fmla="*/ 2463572 w 4603109"/>
                <a:gd name="connsiteY304" fmla="*/ 0 h 924402"/>
                <a:gd name="connsiteX305" fmla="*/ 2471081 w 4603109"/>
                <a:gd name="connsiteY305" fmla="*/ 0 h 924402"/>
                <a:gd name="connsiteX306" fmla="*/ 2472573 w 4603109"/>
                <a:gd name="connsiteY306" fmla="*/ 0 h 924402"/>
                <a:gd name="connsiteX307" fmla="*/ 2474537 w 4603109"/>
                <a:gd name="connsiteY307" fmla="*/ 0 h 924402"/>
                <a:gd name="connsiteX308" fmla="*/ 2475596 w 4603109"/>
                <a:gd name="connsiteY308" fmla="*/ 0 h 924402"/>
                <a:gd name="connsiteX309" fmla="*/ 2477252 w 4603109"/>
                <a:gd name="connsiteY309" fmla="*/ 0 h 924402"/>
                <a:gd name="connsiteX310" fmla="*/ 2478712 w 4603109"/>
                <a:gd name="connsiteY310" fmla="*/ 0 h 924402"/>
                <a:gd name="connsiteX311" fmla="*/ 2478743 w 4603109"/>
                <a:gd name="connsiteY311" fmla="*/ 0 h 924402"/>
                <a:gd name="connsiteX312" fmla="*/ 2480043 w 4603109"/>
                <a:gd name="connsiteY312" fmla="*/ 0 h 924402"/>
                <a:gd name="connsiteX313" fmla="*/ 2499655 w 4603109"/>
                <a:gd name="connsiteY313" fmla="*/ 0 h 924402"/>
                <a:gd name="connsiteX314" fmla="*/ 2501146 w 4603109"/>
                <a:gd name="connsiteY314" fmla="*/ 0 h 924402"/>
                <a:gd name="connsiteX315" fmla="*/ 2505661 w 4603109"/>
                <a:gd name="connsiteY315" fmla="*/ 0 h 924402"/>
                <a:gd name="connsiteX316" fmla="*/ 2508776 w 4603109"/>
                <a:gd name="connsiteY316" fmla="*/ 0 h 924402"/>
                <a:gd name="connsiteX317" fmla="*/ 2510108 w 4603109"/>
                <a:gd name="connsiteY317" fmla="*/ 0 h 924402"/>
                <a:gd name="connsiteX318" fmla="*/ 2524178 w 4603109"/>
                <a:gd name="connsiteY318" fmla="*/ 0 h 924402"/>
                <a:gd name="connsiteX319" fmla="*/ 2525248 w 4603109"/>
                <a:gd name="connsiteY319" fmla="*/ 0 h 924402"/>
                <a:gd name="connsiteX320" fmla="*/ 2525669 w 4603109"/>
                <a:gd name="connsiteY320" fmla="*/ 0 h 924402"/>
                <a:gd name="connsiteX321" fmla="*/ 2552329 w 4603109"/>
                <a:gd name="connsiteY321" fmla="*/ 0 h 924402"/>
                <a:gd name="connsiteX322" fmla="*/ 2552751 w 4603109"/>
                <a:gd name="connsiteY322" fmla="*/ 0 h 924402"/>
                <a:gd name="connsiteX323" fmla="*/ 2554242 w 4603109"/>
                <a:gd name="connsiteY323" fmla="*/ 0 h 924402"/>
                <a:gd name="connsiteX324" fmla="*/ 2574787 w 4603109"/>
                <a:gd name="connsiteY324" fmla="*/ 0 h 924402"/>
                <a:gd name="connsiteX325" fmla="*/ 2576279 w 4603109"/>
                <a:gd name="connsiteY325" fmla="*/ 0 h 924402"/>
                <a:gd name="connsiteX326" fmla="*/ 2576447 w 4603109"/>
                <a:gd name="connsiteY326" fmla="*/ 0 h 924402"/>
                <a:gd name="connsiteX327" fmla="*/ 2577940 w 4603109"/>
                <a:gd name="connsiteY327" fmla="*/ 0 h 924402"/>
                <a:gd name="connsiteX328" fmla="*/ 2603360 w 4603109"/>
                <a:gd name="connsiteY328" fmla="*/ 0 h 924402"/>
                <a:gd name="connsiteX329" fmla="*/ 2604852 w 4603109"/>
                <a:gd name="connsiteY329" fmla="*/ 0 h 924402"/>
                <a:gd name="connsiteX330" fmla="*/ 2605021 w 4603109"/>
                <a:gd name="connsiteY330" fmla="*/ 0 h 924402"/>
                <a:gd name="connsiteX331" fmla="*/ 2605484 w 4603109"/>
                <a:gd name="connsiteY331" fmla="*/ 0 h 924402"/>
                <a:gd name="connsiteX332" fmla="*/ 2606481 w 4603109"/>
                <a:gd name="connsiteY332" fmla="*/ 0 h 924402"/>
                <a:gd name="connsiteX333" fmla="*/ 2606512 w 4603109"/>
                <a:gd name="connsiteY333" fmla="*/ 0 h 924402"/>
                <a:gd name="connsiteX334" fmla="*/ 2606976 w 4603109"/>
                <a:gd name="connsiteY334" fmla="*/ 0 h 924402"/>
                <a:gd name="connsiteX335" fmla="*/ 2618923 w 4603109"/>
                <a:gd name="connsiteY335" fmla="*/ 0 h 924402"/>
                <a:gd name="connsiteX336" fmla="*/ 2621248 w 4603109"/>
                <a:gd name="connsiteY336" fmla="*/ 0 h 924402"/>
                <a:gd name="connsiteX337" fmla="*/ 2622740 w 4603109"/>
                <a:gd name="connsiteY337" fmla="*/ 0 h 924402"/>
                <a:gd name="connsiteX338" fmla="*/ 2627885 w 4603109"/>
                <a:gd name="connsiteY338" fmla="*/ 0 h 924402"/>
                <a:gd name="connsiteX339" fmla="*/ 2629377 w 4603109"/>
                <a:gd name="connsiteY339" fmla="*/ 0 h 924402"/>
                <a:gd name="connsiteX340" fmla="*/ 2634058 w 4603109"/>
                <a:gd name="connsiteY340" fmla="*/ 0 h 924402"/>
                <a:gd name="connsiteX341" fmla="*/ 2635549 w 4603109"/>
                <a:gd name="connsiteY341" fmla="*/ 0 h 924402"/>
                <a:gd name="connsiteX342" fmla="*/ 2636545 w 4603109"/>
                <a:gd name="connsiteY342" fmla="*/ 0 h 924402"/>
                <a:gd name="connsiteX343" fmla="*/ 2648987 w 4603109"/>
                <a:gd name="connsiteY343" fmla="*/ 0 h 924402"/>
                <a:gd name="connsiteX344" fmla="*/ 2649821 w 4603109"/>
                <a:gd name="connsiteY344" fmla="*/ 0 h 924402"/>
                <a:gd name="connsiteX345" fmla="*/ 2651313 w 4603109"/>
                <a:gd name="connsiteY345" fmla="*/ 0 h 924402"/>
                <a:gd name="connsiteX346" fmla="*/ 2651947 w 4603109"/>
                <a:gd name="connsiteY346" fmla="*/ 0 h 924402"/>
                <a:gd name="connsiteX347" fmla="*/ 2653017 w 4603109"/>
                <a:gd name="connsiteY347" fmla="*/ 0 h 924402"/>
                <a:gd name="connsiteX348" fmla="*/ 2653438 w 4603109"/>
                <a:gd name="connsiteY348" fmla="*/ 0 h 924402"/>
                <a:gd name="connsiteX349" fmla="*/ 2656459 w 4603109"/>
                <a:gd name="connsiteY349" fmla="*/ 0 h 924402"/>
                <a:gd name="connsiteX350" fmla="*/ 2657950 w 4603109"/>
                <a:gd name="connsiteY350" fmla="*/ 0 h 924402"/>
                <a:gd name="connsiteX351" fmla="*/ 2665460 w 4603109"/>
                <a:gd name="connsiteY351" fmla="*/ 0 h 924402"/>
                <a:gd name="connsiteX352" fmla="*/ 2680098 w 4603109"/>
                <a:gd name="connsiteY352" fmla="*/ 0 h 924402"/>
                <a:gd name="connsiteX353" fmla="*/ 2680520 w 4603109"/>
                <a:gd name="connsiteY353" fmla="*/ 0 h 924402"/>
                <a:gd name="connsiteX354" fmla="*/ 2682011 w 4603109"/>
                <a:gd name="connsiteY354" fmla="*/ 0 h 924402"/>
                <a:gd name="connsiteX355" fmla="*/ 2692542 w 4603109"/>
                <a:gd name="connsiteY355" fmla="*/ 0 h 924402"/>
                <a:gd name="connsiteX356" fmla="*/ 2702556 w 4603109"/>
                <a:gd name="connsiteY356" fmla="*/ 0 h 924402"/>
                <a:gd name="connsiteX357" fmla="*/ 2704048 w 4603109"/>
                <a:gd name="connsiteY357" fmla="*/ 0 h 924402"/>
                <a:gd name="connsiteX358" fmla="*/ 2724289 w 4603109"/>
                <a:gd name="connsiteY358" fmla="*/ 0 h 924402"/>
                <a:gd name="connsiteX359" fmla="*/ 2731129 w 4603109"/>
                <a:gd name="connsiteY359" fmla="*/ 0 h 924402"/>
                <a:gd name="connsiteX360" fmla="*/ 2732621 w 4603109"/>
                <a:gd name="connsiteY360" fmla="*/ 0 h 924402"/>
                <a:gd name="connsiteX361" fmla="*/ 2733253 w 4603109"/>
                <a:gd name="connsiteY361" fmla="*/ 0 h 924402"/>
                <a:gd name="connsiteX362" fmla="*/ 2734745 w 4603109"/>
                <a:gd name="connsiteY362" fmla="*/ 0 h 924402"/>
                <a:gd name="connsiteX363" fmla="*/ 2746692 w 4603109"/>
                <a:gd name="connsiteY363" fmla="*/ 0 h 924402"/>
                <a:gd name="connsiteX364" fmla="*/ 2749017 w 4603109"/>
                <a:gd name="connsiteY364" fmla="*/ 0 h 924402"/>
                <a:gd name="connsiteX365" fmla="*/ 2750509 w 4603109"/>
                <a:gd name="connsiteY365" fmla="*/ 0 h 924402"/>
                <a:gd name="connsiteX366" fmla="*/ 2754354 w 4603109"/>
                <a:gd name="connsiteY366" fmla="*/ 0 h 924402"/>
                <a:gd name="connsiteX367" fmla="*/ 2755654 w 4603109"/>
                <a:gd name="connsiteY367" fmla="*/ 0 h 924402"/>
                <a:gd name="connsiteX368" fmla="*/ 2757146 w 4603109"/>
                <a:gd name="connsiteY368" fmla="*/ 0 h 924402"/>
                <a:gd name="connsiteX369" fmla="*/ 2761827 w 4603109"/>
                <a:gd name="connsiteY369" fmla="*/ 0 h 924402"/>
                <a:gd name="connsiteX370" fmla="*/ 2763318 w 4603109"/>
                <a:gd name="connsiteY370" fmla="*/ 0 h 924402"/>
                <a:gd name="connsiteX371" fmla="*/ 2776756 w 4603109"/>
                <a:gd name="connsiteY371" fmla="*/ 0 h 924402"/>
                <a:gd name="connsiteX372" fmla="*/ 2777590 w 4603109"/>
                <a:gd name="connsiteY372" fmla="*/ 0 h 924402"/>
                <a:gd name="connsiteX373" fmla="*/ 2779082 w 4603109"/>
                <a:gd name="connsiteY373" fmla="*/ 0 h 924402"/>
                <a:gd name="connsiteX374" fmla="*/ 2783442 w 4603109"/>
                <a:gd name="connsiteY374" fmla="*/ 0 h 924402"/>
                <a:gd name="connsiteX375" fmla="*/ 2784228 w 4603109"/>
                <a:gd name="connsiteY375" fmla="*/ 0 h 924402"/>
                <a:gd name="connsiteX376" fmla="*/ 2785719 w 4603109"/>
                <a:gd name="connsiteY376" fmla="*/ 0 h 924402"/>
                <a:gd name="connsiteX377" fmla="*/ 2786473 w 4603109"/>
                <a:gd name="connsiteY377" fmla="*/ 0 h 924402"/>
                <a:gd name="connsiteX378" fmla="*/ 2793229 w 4603109"/>
                <a:gd name="connsiteY378" fmla="*/ 0 h 924402"/>
                <a:gd name="connsiteX379" fmla="*/ 2799367 w 4603109"/>
                <a:gd name="connsiteY379" fmla="*/ 0 h 924402"/>
                <a:gd name="connsiteX380" fmla="*/ 2813506 w 4603109"/>
                <a:gd name="connsiteY380" fmla="*/ 0 h 924402"/>
                <a:gd name="connsiteX381" fmla="*/ 2820311 w 4603109"/>
                <a:gd name="connsiteY381" fmla="*/ 0 h 924402"/>
                <a:gd name="connsiteX382" fmla="*/ 2827893 w 4603109"/>
                <a:gd name="connsiteY382" fmla="*/ 0 h 924402"/>
                <a:gd name="connsiteX383" fmla="*/ 2827940 w 4603109"/>
                <a:gd name="connsiteY383" fmla="*/ 0 h 924402"/>
                <a:gd name="connsiteX384" fmla="*/ 2829431 w 4603109"/>
                <a:gd name="connsiteY384" fmla="*/ 0 h 924402"/>
                <a:gd name="connsiteX385" fmla="*/ 2829978 w 4603109"/>
                <a:gd name="connsiteY385" fmla="*/ 0 h 924402"/>
                <a:gd name="connsiteX386" fmla="*/ 2852058 w 4603109"/>
                <a:gd name="connsiteY386" fmla="*/ 0 h 924402"/>
                <a:gd name="connsiteX387" fmla="*/ 2857060 w 4603109"/>
                <a:gd name="connsiteY387" fmla="*/ 0 h 924402"/>
                <a:gd name="connsiteX388" fmla="*/ 2857958 w 4603109"/>
                <a:gd name="connsiteY388" fmla="*/ 0 h 924402"/>
                <a:gd name="connsiteX389" fmla="*/ 2871601 w 4603109"/>
                <a:gd name="connsiteY389" fmla="*/ 0 h 924402"/>
                <a:gd name="connsiteX390" fmla="*/ 2882123 w 4603109"/>
                <a:gd name="connsiteY390" fmla="*/ 0 h 924402"/>
                <a:gd name="connsiteX391" fmla="*/ 2894046 w 4603109"/>
                <a:gd name="connsiteY391" fmla="*/ 0 h 924402"/>
                <a:gd name="connsiteX392" fmla="*/ 2903496 w 4603109"/>
                <a:gd name="connsiteY392" fmla="*/ 0 h 924402"/>
                <a:gd name="connsiteX393" fmla="*/ 2911211 w 4603109"/>
                <a:gd name="connsiteY393" fmla="*/ 0 h 924402"/>
                <a:gd name="connsiteX394" fmla="*/ 2914242 w 4603109"/>
                <a:gd name="connsiteY394" fmla="*/ 0 h 924402"/>
                <a:gd name="connsiteX395" fmla="*/ 2914461 w 4603109"/>
                <a:gd name="connsiteY395" fmla="*/ 0 h 924402"/>
                <a:gd name="connsiteX396" fmla="*/ 2924111 w 4603109"/>
                <a:gd name="connsiteY396" fmla="*/ 0 h 924402"/>
                <a:gd name="connsiteX397" fmla="*/ 2927136 w 4603109"/>
                <a:gd name="connsiteY397" fmla="*/ 0 h 924402"/>
                <a:gd name="connsiteX398" fmla="*/ 2933561 w 4603109"/>
                <a:gd name="connsiteY398" fmla="*/ 0 h 924402"/>
                <a:gd name="connsiteX399" fmla="*/ 2939580 w 4603109"/>
                <a:gd name="connsiteY399" fmla="*/ 0 h 924402"/>
                <a:gd name="connsiteX400" fmla="*/ 2941275 w 4603109"/>
                <a:gd name="connsiteY400" fmla="*/ 0 h 924402"/>
                <a:gd name="connsiteX401" fmla="*/ 2941543 w 4603109"/>
                <a:gd name="connsiteY401" fmla="*/ 0 h 924402"/>
                <a:gd name="connsiteX402" fmla="*/ 2945586 w 4603109"/>
                <a:gd name="connsiteY402" fmla="*/ 0 h 924402"/>
                <a:gd name="connsiteX403" fmla="*/ 2950032 w 4603109"/>
                <a:gd name="connsiteY403" fmla="*/ 0 h 924402"/>
                <a:gd name="connsiteX404" fmla="*/ 2955662 w 4603109"/>
                <a:gd name="connsiteY404" fmla="*/ 0 h 924402"/>
                <a:gd name="connsiteX405" fmla="*/ 2955709 w 4603109"/>
                <a:gd name="connsiteY405" fmla="*/ 0 h 924402"/>
                <a:gd name="connsiteX406" fmla="*/ 2957200 w 4603109"/>
                <a:gd name="connsiteY406" fmla="*/ 0 h 924402"/>
                <a:gd name="connsiteX407" fmla="*/ 2957747 w 4603109"/>
                <a:gd name="connsiteY407" fmla="*/ 0 h 924402"/>
                <a:gd name="connsiteX408" fmla="*/ 2968152 w 4603109"/>
                <a:gd name="connsiteY408" fmla="*/ 0 h 924402"/>
                <a:gd name="connsiteX409" fmla="*/ 2969644 w 4603109"/>
                <a:gd name="connsiteY409" fmla="*/ 0 h 924402"/>
                <a:gd name="connsiteX410" fmla="*/ 2972667 w 4603109"/>
                <a:gd name="connsiteY410" fmla="*/ 0 h 924402"/>
                <a:gd name="connsiteX411" fmla="*/ 2977114 w 4603109"/>
                <a:gd name="connsiteY411" fmla="*/ 0 h 924402"/>
                <a:gd name="connsiteX412" fmla="*/ 2984829 w 4603109"/>
                <a:gd name="connsiteY412" fmla="*/ 0 h 924402"/>
                <a:gd name="connsiteX413" fmla="*/ 2985727 w 4603109"/>
                <a:gd name="connsiteY413" fmla="*/ 0 h 924402"/>
                <a:gd name="connsiteX414" fmla="*/ 2999370 w 4603109"/>
                <a:gd name="connsiteY414" fmla="*/ 0 h 924402"/>
                <a:gd name="connsiteX415" fmla="*/ 3021815 w 4603109"/>
                <a:gd name="connsiteY415" fmla="*/ 0 h 924402"/>
                <a:gd name="connsiteX416" fmla="*/ 3031265 w 4603109"/>
                <a:gd name="connsiteY416" fmla="*/ 0 h 924402"/>
                <a:gd name="connsiteX417" fmla="*/ 3042230 w 4603109"/>
                <a:gd name="connsiteY417" fmla="*/ 0 h 924402"/>
                <a:gd name="connsiteX418" fmla="*/ 3044946 w 4603109"/>
                <a:gd name="connsiteY418" fmla="*/ 0 h 924402"/>
                <a:gd name="connsiteX419" fmla="*/ 3051880 w 4603109"/>
                <a:gd name="connsiteY419" fmla="*/ 0 h 924402"/>
                <a:gd name="connsiteX420" fmla="*/ 3061330 w 4603109"/>
                <a:gd name="connsiteY420" fmla="*/ 0 h 924402"/>
                <a:gd name="connsiteX421" fmla="*/ 3067349 w 4603109"/>
                <a:gd name="connsiteY421" fmla="*/ 0 h 924402"/>
                <a:gd name="connsiteX422" fmla="*/ 3069312 w 4603109"/>
                <a:gd name="connsiteY422" fmla="*/ 0 h 924402"/>
                <a:gd name="connsiteX423" fmla="*/ 3073355 w 4603109"/>
                <a:gd name="connsiteY423" fmla="*/ 0 h 924402"/>
                <a:gd name="connsiteX424" fmla="*/ 3073518 w 4603109"/>
                <a:gd name="connsiteY424" fmla="*/ 0 h 924402"/>
                <a:gd name="connsiteX425" fmla="*/ 3075011 w 4603109"/>
                <a:gd name="connsiteY425" fmla="*/ 0 h 924402"/>
                <a:gd name="connsiteX426" fmla="*/ 3077801 w 4603109"/>
                <a:gd name="connsiteY426" fmla="*/ 0 h 924402"/>
                <a:gd name="connsiteX427" fmla="*/ 3095921 w 4603109"/>
                <a:gd name="connsiteY427" fmla="*/ 0 h 924402"/>
                <a:gd name="connsiteX428" fmla="*/ 3097413 w 4603109"/>
                <a:gd name="connsiteY428" fmla="*/ 0 h 924402"/>
                <a:gd name="connsiteX429" fmla="*/ 3100436 w 4603109"/>
                <a:gd name="connsiteY429" fmla="*/ 0 h 924402"/>
                <a:gd name="connsiteX430" fmla="*/ 3103552 w 4603109"/>
                <a:gd name="connsiteY430" fmla="*/ 0 h 924402"/>
                <a:gd name="connsiteX431" fmla="*/ 3104883 w 4603109"/>
                <a:gd name="connsiteY431" fmla="*/ 0 h 924402"/>
                <a:gd name="connsiteX432" fmla="*/ 3120023 w 4603109"/>
                <a:gd name="connsiteY432" fmla="*/ 0 h 924402"/>
                <a:gd name="connsiteX433" fmla="*/ 3120445 w 4603109"/>
                <a:gd name="connsiteY433" fmla="*/ 0 h 924402"/>
                <a:gd name="connsiteX434" fmla="*/ 3149018 w 4603109"/>
                <a:gd name="connsiteY434" fmla="*/ 0 h 924402"/>
                <a:gd name="connsiteX435" fmla="*/ 3150088 w 4603109"/>
                <a:gd name="connsiteY435" fmla="*/ 0 h 924402"/>
                <a:gd name="connsiteX436" fmla="*/ 3150509 w 4603109"/>
                <a:gd name="connsiteY436" fmla="*/ 0 h 924402"/>
                <a:gd name="connsiteX437" fmla="*/ 3171054 w 4603109"/>
                <a:gd name="connsiteY437" fmla="*/ 0 h 924402"/>
                <a:gd name="connsiteX438" fmla="*/ 3172715 w 4603109"/>
                <a:gd name="connsiteY438" fmla="*/ 0 h 924402"/>
                <a:gd name="connsiteX439" fmla="*/ 3199627 w 4603109"/>
                <a:gd name="connsiteY439" fmla="*/ 0 h 924402"/>
                <a:gd name="connsiteX440" fmla="*/ 3201119 w 4603109"/>
                <a:gd name="connsiteY440" fmla="*/ 0 h 924402"/>
                <a:gd name="connsiteX441" fmla="*/ 3201287 w 4603109"/>
                <a:gd name="connsiteY441" fmla="*/ 0 h 924402"/>
                <a:gd name="connsiteX442" fmla="*/ 3201751 w 4603109"/>
                <a:gd name="connsiteY442" fmla="*/ 0 h 924402"/>
                <a:gd name="connsiteX443" fmla="*/ 3202780 w 4603109"/>
                <a:gd name="connsiteY443" fmla="*/ 0 h 924402"/>
                <a:gd name="connsiteX444" fmla="*/ 3217515 w 4603109"/>
                <a:gd name="connsiteY444" fmla="*/ 0 h 924402"/>
                <a:gd name="connsiteX445" fmla="*/ 3224152 w 4603109"/>
                <a:gd name="connsiteY445" fmla="*/ 0 h 924402"/>
                <a:gd name="connsiteX446" fmla="*/ 3230324 w 4603109"/>
                <a:gd name="connsiteY446" fmla="*/ 0 h 924402"/>
                <a:gd name="connsiteX447" fmla="*/ 3231321 w 4603109"/>
                <a:gd name="connsiteY447" fmla="*/ 0 h 924402"/>
                <a:gd name="connsiteX448" fmla="*/ 3231816 w 4603109"/>
                <a:gd name="connsiteY448" fmla="*/ 0 h 924402"/>
                <a:gd name="connsiteX449" fmla="*/ 3243763 w 4603109"/>
                <a:gd name="connsiteY449" fmla="*/ 0 h 924402"/>
                <a:gd name="connsiteX450" fmla="*/ 3246088 w 4603109"/>
                <a:gd name="connsiteY450" fmla="*/ 0 h 924402"/>
                <a:gd name="connsiteX451" fmla="*/ 3247580 w 4603109"/>
                <a:gd name="connsiteY451" fmla="*/ 0 h 924402"/>
                <a:gd name="connsiteX452" fmla="*/ 3247792 w 4603109"/>
                <a:gd name="connsiteY452" fmla="*/ 0 h 924402"/>
                <a:gd name="connsiteX453" fmla="*/ 3248214 w 4603109"/>
                <a:gd name="connsiteY453" fmla="*/ 0 h 924402"/>
                <a:gd name="connsiteX454" fmla="*/ 3252725 w 4603109"/>
                <a:gd name="connsiteY454" fmla="*/ 0 h 924402"/>
                <a:gd name="connsiteX455" fmla="*/ 3254217 w 4603109"/>
                <a:gd name="connsiteY455" fmla="*/ 0 h 924402"/>
                <a:gd name="connsiteX456" fmla="*/ 3260235 w 4603109"/>
                <a:gd name="connsiteY456" fmla="*/ 0 h 924402"/>
                <a:gd name="connsiteX457" fmla="*/ 3276787 w 4603109"/>
                <a:gd name="connsiteY457" fmla="*/ 0 h 924402"/>
                <a:gd name="connsiteX458" fmla="*/ 3277857 w 4603109"/>
                <a:gd name="connsiteY458" fmla="*/ 0 h 924402"/>
                <a:gd name="connsiteX459" fmla="*/ 3278278 w 4603109"/>
                <a:gd name="connsiteY459" fmla="*/ 0 h 924402"/>
                <a:gd name="connsiteX460" fmla="*/ 3290300 w 4603109"/>
                <a:gd name="connsiteY460" fmla="*/ 0 h 924402"/>
                <a:gd name="connsiteX461" fmla="*/ 3298823 w 4603109"/>
                <a:gd name="connsiteY461" fmla="*/ 0 h 924402"/>
                <a:gd name="connsiteX462" fmla="*/ 3327396 w 4603109"/>
                <a:gd name="connsiteY462" fmla="*/ 0 h 924402"/>
                <a:gd name="connsiteX463" fmla="*/ 3328888 w 4603109"/>
                <a:gd name="connsiteY463" fmla="*/ 0 h 924402"/>
                <a:gd name="connsiteX464" fmla="*/ 3329520 w 4603109"/>
                <a:gd name="connsiteY464" fmla="*/ 0 h 924402"/>
                <a:gd name="connsiteX465" fmla="*/ 3345284 w 4603109"/>
                <a:gd name="connsiteY465" fmla="*/ 0 h 924402"/>
                <a:gd name="connsiteX466" fmla="*/ 3349129 w 4603109"/>
                <a:gd name="connsiteY466" fmla="*/ 0 h 924402"/>
                <a:gd name="connsiteX467" fmla="*/ 3351921 w 4603109"/>
                <a:gd name="connsiteY467" fmla="*/ 0 h 924402"/>
                <a:gd name="connsiteX468" fmla="*/ 3358093 w 4603109"/>
                <a:gd name="connsiteY468" fmla="*/ 0 h 924402"/>
                <a:gd name="connsiteX469" fmla="*/ 3359585 w 4603109"/>
                <a:gd name="connsiteY469" fmla="*/ 0 h 924402"/>
                <a:gd name="connsiteX470" fmla="*/ 3371532 w 4603109"/>
                <a:gd name="connsiteY470" fmla="*/ 0 h 924402"/>
                <a:gd name="connsiteX471" fmla="*/ 3373857 w 4603109"/>
                <a:gd name="connsiteY471" fmla="*/ 0 h 924402"/>
                <a:gd name="connsiteX472" fmla="*/ 3375349 w 4603109"/>
                <a:gd name="connsiteY472" fmla="*/ 0 h 924402"/>
                <a:gd name="connsiteX473" fmla="*/ 3380494 w 4603109"/>
                <a:gd name="connsiteY473" fmla="*/ 0 h 924402"/>
                <a:gd name="connsiteX474" fmla="*/ 3381986 w 4603109"/>
                <a:gd name="connsiteY474" fmla="*/ 0 h 924402"/>
                <a:gd name="connsiteX475" fmla="*/ 3388004 w 4603109"/>
                <a:gd name="connsiteY475" fmla="*/ 0 h 924402"/>
                <a:gd name="connsiteX476" fmla="*/ 3408282 w 4603109"/>
                <a:gd name="connsiteY476" fmla="*/ 0 h 924402"/>
                <a:gd name="connsiteX477" fmla="*/ 3418069 w 4603109"/>
                <a:gd name="connsiteY477" fmla="*/ 0 h 924402"/>
                <a:gd name="connsiteX478" fmla="*/ 3424207 w 4603109"/>
                <a:gd name="connsiteY478" fmla="*/ 0 h 924402"/>
                <a:gd name="connsiteX479" fmla="*/ 3424753 w 4603109"/>
                <a:gd name="connsiteY479" fmla="*/ 0 h 924402"/>
                <a:gd name="connsiteX480" fmla="*/ 3452733 w 4603109"/>
                <a:gd name="connsiteY480" fmla="*/ 0 h 924402"/>
                <a:gd name="connsiteX481" fmla="*/ 3454818 w 4603109"/>
                <a:gd name="connsiteY481" fmla="*/ 0 h 924402"/>
                <a:gd name="connsiteX482" fmla="*/ 3476898 w 4603109"/>
                <a:gd name="connsiteY482" fmla="*/ 0 h 924402"/>
                <a:gd name="connsiteX483" fmla="*/ 3496441 w 4603109"/>
                <a:gd name="connsiteY483" fmla="*/ 0 h 924402"/>
                <a:gd name="connsiteX484" fmla="*/ 3509236 w 4603109"/>
                <a:gd name="connsiteY484" fmla="*/ 0 h 924402"/>
                <a:gd name="connsiteX485" fmla="*/ 3518886 w 4603109"/>
                <a:gd name="connsiteY485" fmla="*/ 0 h 924402"/>
                <a:gd name="connsiteX486" fmla="*/ 3528336 w 4603109"/>
                <a:gd name="connsiteY486" fmla="*/ 0 h 924402"/>
                <a:gd name="connsiteX487" fmla="*/ 3536051 w 4603109"/>
                <a:gd name="connsiteY487" fmla="*/ 0 h 924402"/>
                <a:gd name="connsiteX488" fmla="*/ 3539301 w 4603109"/>
                <a:gd name="connsiteY488" fmla="*/ 0 h 924402"/>
                <a:gd name="connsiteX489" fmla="*/ 3540361 w 4603109"/>
                <a:gd name="connsiteY489" fmla="*/ 0 h 924402"/>
                <a:gd name="connsiteX490" fmla="*/ 3544807 w 4603109"/>
                <a:gd name="connsiteY490" fmla="*/ 0 h 924402"/>
                <a:gd name="connsiteX491" fmla="*/ 3551976 w 4603109"/>
                <a:gd name="connsiteY491" fmla="*/ 0 h 924402"/>
                <a:gd name="connsiteX492" fmla="*/ 3552522 w 4603109"/>
                <a:gd name="connsiteY492" fmla="*/ 0 h 924402"/>
                <a:gd name="connsiteX493" fmla="*/ 3564420 w 4603109"/>
                <a:gd name="connsiteY493" fmla="*/ 0 h 924402"/>
                <a:gd name="connsiteX494" fmla="*/ 3570426 w 4603109"/>
                <a:gd name="connsiteY494" fmla="*/ 0 h 924402"/>
                <a:gd name="connsiteX495" fmla="*/ 3574872 w 4603109"/>
                <a:gd name="connsiteY495" fmla="*/ 0 h 924402"/>
                <a:gd name="connsiteX496" fmla="*/ 3580502 w 4603109"/>
                <a:gd name="connsiteY496" fmla="*/ 0 h 924402"/>
                <a:gd name="connsiteX497" fmla="*/ 3582587 w 4603109"/>
                <a:gd name="connsiteY497" fmla="*/ 0 h 924402"/>
                <a:gd name="connsiteX498" fmla="*/ 3624210 w 4603109"/>
                <a:gd name="connsiteY498" fmla="*/ 0 h 924402"/>
                <a:gd name="connsiteX499" fmla="*/ 3637005 w 4603109"/>
                <a:gd name="connsiteY499" fmla="*/ 0 h 924402"/>
                <a:gd name="connsiteX500" fmla="*/ 3646655 w 4603109"/>
                <a:gd name="connsiteY500" fmla="*/ 0 h 924402"/>
                <a:gd name="connsiteX501" fmla="*/ 3656105 w 4603109"/>
                <a:gd name="connsiteY501" fmla="*/ 0 h 924402"/>
                <a:gd name="connsiteX502" fmla="*/ 3667070 w 4603109"/>
                <a:gd name="connsiteY502" fmla="*/ 0 h 924402"/>
                <a:gd name="connsiteX503" fmla="*/ 3668130 w 4603109"/>
                <a:gd name="connsiteY503" fmla="*/ 0 h 924402"/>
                <a:gd name="connsiteX504" fmla="*/ 3669786 w 4603109"/>
                <a:gd name="connsiteY504" fmla="*/ 0 h 924402"/>
                <a:gd name="connsiteX505" fmla="*/ 3672576 w 4603109"/>
                <a:gd name="connsiteY505" fmla="*/ 0 h 924402"/>
                <a:gd name="connsiteX506" fmla="*/ 3692189 w 4603109"/>
                <a:gd name="connsiteY506" fmla="*/ 0 h 924402"/>
                <a:gd name="connsiteX507" fmla="*/ 3698195 w 4603109"/>
                <a:gd name="connsiteY507" fmla="*/ 0 h 924402"/>
                <a:gd name="connsiteX508" fmla="*/ 3702641 w 4603109"/>
                <a:gd name="connsiteY508" fmla="*/ 0 h 924402"/>
                <a:gd name="connsiteX509" fmla="*/ 3744863 w 4603109"/>
                <a:gd name="connsiteY509" fmla="*/ 0 h 924402"/>
                <a:gd name="connsiteX510" fmla="*/ 3745285 w 4603109"/>
                <a:gd name="connsiteY510" fmla="*/ 0 h 924402"/>
                <a:gd name="connsiteX511" fmla="*/ 3795894 w 4603109"/>
                <a:gd name="connsiteY511" fmla="*/ 0 h 924402"/>
                <a:gd name="connsiteX512" fmla="*/ 3797555 w 4603109"/>
                <a:gd name="connsiteY512" fmla="*/ 0 h 924402"/>
                <a:gd name="connsiteX513" fmla="*/ 3826591 w 4603109"/>
                <a:gd name="connsiteY513" fmla="*/ 0 h 924402"/>
                <a:gd name="connsiteX514" fmla="*/ 3842355 w 4603109"/>
                <a:gd name="connsiteY514" fmla="*/ 0 h 924402"/>
                <a:gd name="connsiteX515" fmla="*/ 3848992 w 4603109"/>
                <a:gd name="connsiteY515" fmla="*/ 0 h 924402"/>
                <a:gd name="connsiteX516" fmla="*/ 3872632 w 4603109"/>
                <a:gd name="connsiteY516" fmla="*/ 0 h 924402"/>
                <a:gd name="connsiteX517" fmla="*/ 3873054 w 4603109"/>
                <a:gd name="connsiteY517" fmla="*/ 0 h 924402"/>
                <a:gd name="connsiteX518" fmla="*/ 3885075 w 4603109"/>
                <a:gd name="connsiteY518" fmla="*/ 0 h 924402"/>
                <a:gd name="connsiteX519" fmla="*/ 3923663 w 4603109"/>
                <a:gd name="connsiteY519" fmla="*/ 0 h 924402"/>
                <a:gd name="connsiteX520" fmla="*/ 3954360 w 4603109"/>
                <a:gd name="connsiteY520" fmla="*/ 0 h 924402"/>
                <a:gd name="connsiteX521" fmla="*/ 3970124 w 4603109"/>
                <a:gd name="connsiteY521" fmla="*/ 0 h 924402"/>
                <a:gd name="connsiteX522" fmla="*/ 3976761 w 4603109"/>
                <a:gd name="connsiteY522" fmla="*/ 0 h 924402"/>
                <a:gd name="connsiteX523" fmla="*/ 4012844 w 4603109"/>
                <a:gd name="connsiteY523" fmla="*/ 0 h 924402"/>
                <a:gd name="connsiteX524" fmla="*/ 4049593 w 4603109"/>
                <a:gd name="connsiteY524" fmla="*/ 0 h 924402"/>
                <a:gd name="connsiteX525" fmla="*/ 4169647 w 4603109"/>
                <a:gd name="connsiteY525" fmla="*/ 0 h 924402"/>
                <a:gd name="connsiteX526" fmla="*/ 4177362 w 4603109"/>
                <a:gd name="connsiteY526" fmla="*/ 0 h 924402"/>
                <a:gd name="connsiteX527" fmla="*/ 4297416 w 4603109"/>
                <a:gd name="connsiteY527" fmla="*/ 0 h 924402"/>
                <a:gd name="connsiteX528" fmla="*/ 4379339 w 4603109"/>
                <a:gd name="connsiteY528" fmla="*/ 47054 h 924402"/>
                <a:gd name="connsiteX529" fmla="*/ 4591731 w 4603109"/>
                <a:gd name="connsiteY529" fmla="*/ 415146 h 924402"/>
                <a:gd name="connsiteX530" fmla="*/ 4591731 w 4603109"/>
                <a:gd name="connsiteY530" fmla="*/ 509257 h 924402"/>
                <a:gd name="connsiteX531" fmla="*/ 4379339 w 4603109"/>
                <a:gd name="connsiteY531" fmla="*/ 877348 h 924402"/>
                <a:gd name="connsiteX532" fmla="*/ 4297416 w 4603109"/>
                <a:gd name="connsiteY532" fmla="*/ 924402 h 924402"/>
                <a:gd name="connsiteX533" fmla="*/ 4169647 w 4603109"/>
                <a:gd name="connsiteY533" fmla="*/ 924402 h 924402"/>
                <a:gd name="connsiteX534" fmla="*/ 3976761 w 4603109"/>
                <a:gd name="connsiteY534" fmla="*/ 924402 h 924402"/>
                <a:gd name="connsiteX535" fmla="*/ 3872632 w 4603109"/>
                <a:gd name="connsiteY535" fmla="*/ 924402 h 924402"/>
                <a:gd name="connsiteX536" fmla="*/ 3848992 w 4603109"/>
                <a:gd name="connsiteY536" fmla="*/ 924402 h 924402"/>
                <a:gd name="connsiteX537" fmla="*/ 3744863 w 4603109"/>
                <a:gd name="connsiteY537" fmla="*/ 924402 h 924402"/>
                <a:gd name="connsiteX538" fmla="*/ 3702641 w 4603109"/>
                <a:gd name="connsiteY538" fmla="*/ 924402 h 924402"/>
                <a:gd name="connsiteX539" fmla="*/ 3672576 w 4603109"/>
                <a:gd name="connsiteY539" fmla="*/ 924402 h 924402"/>
                <a:gd name="connsiteX540" fmla="*/ 3656105 w 4603109"/>
                <a:gd name="connsiteY540" fmla="*/ 924402 h 924402"/>
                <a:gd name="connsiteX541" fmla="*/ 3574872 w 4603109"/>
                <a:gd name="connsiteY541" fmla="*/ 924402 h 924402"/>
                <a:gd name="connsiteX542" fmla="*/ 3551976 w 4603109"/>
                <a:gd name="connsiteY542" fmla="*/ 924402 h 924402"/>
                <a:gd name="connsiteX543" fmla="*/ 3544807 w 4603109"/>
                <a:gd name="connsiteY543" fmla="*/ 924402 h 924402"/>
                <a:gd name="connsiteX544" fmla="*/ 3528336 w 4603109"/>
                <a:gd name="connsiteY544" fmla="*/ 924402 h 924402"/>
                <a:gd name="connsiteX545" fmla="*/ 3424207 w 4603109"/>
                <a:gd name="connsiteY545" fmla="*/ 924402 h 924402"/>
                <a:gd name="connsiteX546" fmla="*/ 3381986 w 4603109"/>
                <a:gd name="connsiteY546" fmla="*/ 924402 h 924402"/>
                <a:gd name="connsiteX547" fmla="*/ 3380494 w 4603109"/>
                <a:gd name="connsiteY547" fmla="*/ 924402 h 924402"/>
                <a:gd name="connsiteX548" fmla="*/ 3351921 w 4603109"/>
                <a:gd name="connsiteY548" fmla="*/ 924402 h 924402"/>
                <a:gd name="connsiteX549" fmla="*/ 3277857 w 4603109"/>
                <a:gd name="connsiteY549" fmla="*/ 924402 h 924402"/>
                <a:gd name="connsiteX550" fmla="*/ 3254217 w 4603109"/>
                <a:gd name="connsiteY550" fmla="*/ 924402 h 924402"/>
                <a:gd name="connsiteX551" fmla="*/ 3252725 w 4603109"/>
                <a:gd name="connsiteY551" fmla="*/ 924402 h 924402"/>
                <a:gd name="connsiteX552" fmla="*/ 3247792 w 4603109"/>
                <a:gd name="connsiteY552" fmla="*/ 924402 h 924402"/>
                <a:gd name="connsiteX553" fmla="*/ 3231321 w 4603109"/>
                <a:gd name="connsiteY553" fmla="*/ 924402 h 924402"/>
                <a:gd name="connsiteX554" fmla="*/ 3224152 w 4603109"/>
                <a:gd name="connsiteY554" fmla="*/ 924402 h 924402"/>
                <a:gd name="connsiteX555" fmla="*/ 3150088 w 4603109"/>
                <a:gd name="connsiteY555" fmla="*/ 924402 h 924402"/>
                <a:gd name="connsiteX556" fmla="*/ 3120023 w 4603109"/>
                <a:gd name="connsiteY556" fmla="*/ 924402 h 924402"/>
                <a:gd name="connsiteX557" fmla="*/ 3104883 w 4603109"/>
                <a:gd name="connsiteY557" fmla="*/ 924402 h 924402"/>
                <a:gd name="connsiteX558" fmla="*/ 3103552 w 4603109"/>
                <a:gd name="connsiteY558" fmla="*/ 924402 h 924402"/>
                <a:gd name="connsiteX559" fmla="*/ 3077801 w 4603109"/>
                <a:gd name="connsiteY559" fmla="*/ 924402 h 924402"/>
                <a:gd name="connsiteX560" fmla="*/ 3061330 w 4603109"/>
                <a:gd name="connsiteY560" fmla="*/ 924402 h 924402"/>
                <a:gd name="connsiteX561" fmla="*/ 3031265 w 4603109"/>
                <a:gd name="connsiteY561" fmla="*/ 924402 h 924402"/>
                <a:gd name="connsiteX562" fmla="*/ 2977114 w 4603109"/>
                <a:gd name="connsiteY562" fmla="*/ 924402 h 924402"/>
                <a:gd name="connsiteX563" fmla="*/ 2957200 w 4603109"/>
                <a:gd name="connsiteY563" fmla="*/ 924402 h 924402"/>
                <a:gd name="connsiteX564" fmla="*/ 2955709 w 4603109"/>
                <a:gd name="connsiteY564" fmla="*/ 924402 h 924402"/>
                <a:gd name="connsiteX565" fmla="*/ 2950032 w 4603109"/>
                <a:gd name="connsiteY565" fmla="*/ 924402 h 924402"/>
                <a:gd name="connsiteX566" fmla="*/ 2933561 w 4603109"/>
                <a:gd name="connsiteY566" fmla="*/ 924402 h 924402"/>
                <a:gd name="connsiteX567" fmla="*/ 2927136 w 4603109"/>
                <a:gd name="connsiteY567" fmla="*/ 924402 h 924402"/>
                <a:gd name="connsiteX568" fmla="*/ 2903496 w 4603109"/>
                <a:gd name="connsiteY568" fmla="*/ 924402 h 924402"/>
                <a:gd name="connsiteX569" fmla="*/ 2829431 w 4603109"/>
                <a:gd name="connsiteY569" fmla="*/ 924402 h 924402"/>
                <a:gd name="connsiteX570" fmla="*/ 2827940 w 4603109"/>
                <a:gd name="connsiteY570" fmla="*/ 924402 h 924402"/>
                <a:gd name="connsiteX571" fmla="*/ 2799367 w 4603109"/>
                <a:gd name="connsiteY571" fmla="*/ 924402 h 924402"/>
                <a:gd name="connsiteX572" fmla="*/ 2785719 w 4603109"/>
                <a:gd name="connsiteY572" fmla="*/ 924402 h 924402"/>
                <a:gd name="connsiteX573" fmla="*/ 2784228 w 4603109"/>
                <a:gd name="connsiteY573" fmla="*/ 924402 h 924402"/>
                <a:gd name="connsiteX574" fmla="*/ 2757146 w 4603109"/>
                <a:gd name="connsiteY574" fmla="*/ 924402 h 924402"/>
                <a:gd name="connsiteX575" fmla="*/ 2755654 w 4603109"/>
                <a:gd name="connsiteY575" fmla="*/ 924402 h 924402"/>
                <a:gd name="connsiteX576" fmla="*/ 2680098 w 4603109"/>
                <a:gd name="connsiteY576" fmla="*/ 924402 h 924402"/>
                <a:gd name="connsiteX577" fmla="*/ 2657950 w 4603109"/>
                <a:gd name="connsiteY577" fmla="*/ 924402 h 924402"/>
                <a:gd name="connsiteX578" fmla="*/ 2656459 w 4603109"/>
                <a:gd name="connsiteY578" fmla="*/ 924402 h 924402"/>
                <a:gd name="connsiteX579" fmla="*/ 2653017 w 4603109"/>
                <a:gd name="connsiteY579" fmla="*/ 924402 h 924402"/>
                <a:gd name="connsiteX580" fmla="*/ 2636545 w 4603109"/>
                <a:gd name="connsiteY580" fmla="*/ 924402 h 924402"/>
                <a:gd name="connsiteX581" fmla="*/ 2629377 w 4603109"/>
                <a:gd name="connsiteY581" fmla="*/ 924402 h 924402"/>
                <a:gd name="connsiteX582" fmla="*/ 2627885 w 4603109"/>
                <a:gd name="connsiteY582" fmla="*/ 924402 h 924402"/>
                <a:gd name="connsiteX583" fmla="*/ 2606481 w 4603109"/>
                <a:gd name="connsiteY583" fmla="*/ 924402 h 924402"/>
                <a:gd name="connsiteX584" fmla="*/ 2552329 w 4603109"/>
                <a:gd name="connsiteY584" fmla="*/ 924402 h 924402"/>
                <a:gd name="connsiteX585" fmla="*/ 2525248 w 4603109"/>
                <a:gd name="connsiteY585" fmla="*/ 924402 h 924402"/>
                <a:gd name="connsiteX586" fmla="*/ 2510108 w 4603109"/>
                <a:gd name="connsiteY586" fmla="*/ 924402 h 924402"/>
                <a:gd name="connsiteX587" fmla="*/ 2508776 w 4603109"/>
                <a:gd name="connsiteY587" fmla="*/ 924402 h 924402"/>
                <a:gd name="connsiteX588" fmla="*/ 2480043 w 4603109"/>
                <a:gd name="connsiteY588" fmla="*/ 924402 h 924402"/>
                <a:gd name="connsiteX589" fmla="*/ 2478712 w 4603109"/>
                <a:gd name="connsiteY589" fmla="*/ 924402 h 924402"/>
                <a:gd name="connsiteX590" fmla="*/ 2463572 w 4603109"/>
                <a:gd name="connsiteY590" fmla="*/ 924402 h 924402"/>
                <a:gd name="connsiteX591" fmla="*/ 2436490 w 4603109"/>
                <a:gd name="connsiteY591" fmla="*/ 924402 h 924402"/>
                <a:gd name="connsiteX592" fmla="*/ 2382339 w 4603109"/>
                <a:gd name="connsiteY592" fmla="*/ 924402 h 924402"/>
                <a:gd name="connsiteX593" fmla="*/ 2360934 w 4603109"/>
                <a:gd name="connsiteY593" fmla="*/ 924402 h 924402"/>
                <a:gd name="connsiteX594" fmla="*/ 2359443 w 4603109"/>
                <a:gd name="connsiteY594" fmla="*/ 924402 h 924402"/>
                <a:gd name="connsiteX595" fmla="*/ 2352274 w 4603109"/>
                <a:gd name="connsiteY595" fmla="*/ 924402 h 924402"/>
                <a:gd name="connsiteX596" fmla="*/ 2335803 w 4603109"/>
                <a:gd name="connsiteY596" fmla="*/ 924402 h 924402"/>
                <a:gd name="connsiteX597" fmla="*/ 2332360 w 4603109"/>
                <a:gd name="connsiteY597" fmla="*/ 924402 h 924402"/>
                <a:gd name="connsiteX598" fmla="*/ 2332328 w 4603109"/>
                <a:gd name="connsiteY598" fmla="*/ 924402 h 924402"/>
                <a:gd name="connsiteX599" fmla="*/ 2330869 w 4603109"/>
                <a:gd name="connsiteY599" fmla="*/ 924402 h 924402"/>
                <a:gd name="connsiteX600" fmla="*/ 2308721 w 4603109"/>
                <a:gd name="connsiteY600" fmla="*/ 924402 h 924402"/>
                <a:gd name="connsiteX601" fmla="*/ 2233165 w 4603109"/>
                <a:gd name="connsiteY601" fmla="*/ 924402 h 924402"/>
                <a:gd name="connsiteX602" fmla="*/ 2231674 w 4603109"/>
                <a:gd name="connsiteY602" fmla="*/ 924402 h 924402"/>
                <a:gd name="connsiteX603" fmla="*/ 2204591 w 4603109"/>
                <a:gd name="connsiteY603" fmla="*/ 924402 h 924402"/>
                <a:gd name="connsiteX604" fmla="*/ 2204559 w 4603109"/>
                <a:gd name="connsiteY604" fmla="*/ 924402 h 924402"/>
                <a:gd name="connsiteX605" fmla="*/ 2203100 w 4603109"/>
                <a:gd name="connsiteY605" fmla="*/ 924402 h 924402"/>
                <a:gd name="connsiteX606" fmla="*/ 2189452 w 4603109"/>
                <a:gd name="connsiteY606" fmla="*/ 924402 h 924402"/>
                <a:gd name="connsiteX607" fmla="*/ 2160879 w 4603109"/>
                <a:gd name="connsiteY607" fmla="*/ 924402 h 924402"/>
                <a:gd name="connsiteX608" fmla="*/ 2159388 w 4603109"/>
                <a:gd name="connsiteY608" fmla="*/ 924402 h 924402"/>
                <a:gd name="connsiteX609" fmla="*/ 2085323 w 4603109"/>
                <a:gd name="connsiteY609" fmla="*/ 924402 h 924402"/>
                <a:gd name="connsiteX610" fmla="*/ 2077294 w 4603109"/>
                <a:gd name="connsiteY610" fmla="*/ 924402 h 924402"/>
                <a:gd name="connsiteX611" fmla="*/ 2061683 w 4603109"/>
                <a:gd name="connsiteY611" fmla="*/ 924402 h 924402"/>
                <a:gd name="connsiteX612" fmla="*/ 2055258 w 4603109"/>
                <a:gd name="connsiteY612" fmla="*/ 924402 h 924402"/>
                <a:gd name="connsiteX613" fmla="*/ 2038787 w 4603109"/>
                <a:gd name="connsiteY613" fmla="*/ 924402 h 924402"/>
                <a:gd name="connsiteX614" fmla="*/ 2033110 w 4603109"/>
                <a:gd name="connsiteY614" fmla="*/ 924402 h 924402"/>
                <a:gd name="connsiteX615" fmla="*/ 2031619 w 4603109"/>
                <a:gd name="connsiteY615" fmla="*/ 924402 h 924402"/>
                <a:gd name="connsiteX616" fmla="*/ 2011705 w 4603109"/>
                <a:gd name="connsiteY616" fmla="*/ 924402 h 924402"/>
                <a:gd name="connsiteX617" fmla="*/ 1957554 w 4603109"/>
                <a:gd name="connsiteY617" fmla="*/ 924402 h 924402"/>
                <a:gd name="connsiteX618" fmla="*/ 1949525 w 4603109"/>
                <a:gd name="connsiteY618" fmla="*/ 924402 h 924402"/>
                <a:gd name="connsiteX619" fmla="*/ 1927489 w 4603109"/>
                <a:gd name="connsiteY619" fmla="*/ 924402 h 924402"/>
                <a:gd name="connsiteX620" fmla="*/ 1911018 w 4603109"/>
                <a:gd name="connsiteY620" fmla="*/ 924402 h 924402"/>
                <a:gd name="connsiteX621" fmla="*/ 1907543 w 4603109"/>
                <a:gd name="connsiteY621" fmla="*/ 924402 h 924402"/>
                <a:gd name="connsiteX622" fmla="*/ 1885268 w 4603109"/>
                <a:gd name="connsiteY622" fmla="*/ 924402 h 924402"/>
                <a:gd name="connsiteX623" fmla="*/ 1883936 w 4603109"/>
                <a:gd name="connsiteY623" fmla="*/ 924402 h 924402"/>
                <a:gd name="connsiteX624" fmla="*/ 1868796 w 4603109"/>
                <a:gd name="connsiteY624" fmla="*/ 924402 h 924402"/>
                <a:gd name="connsiteX625" fmla="*/ 1838732 w 4603109"/>
                <a:gd name="connsiteY625" fmla="*/ 924402 h 924402"/>
                <a:gd name="connsiteX626" fmla="*/ 1779774 w 4603109"/>
                <a:gd name="connsiteY626" fmla="*/ 924402 h 924402"/>
                <a:gd name="connsiteX627" fmla="*/ 1764668 w 4603109"/>
                <a:gd name="connsiteY627" fmla="*/ 924402 h 924402"/>
                <a:gd name="connsiteX628" fmla="*/ 1757499 w 4603109"/>
                <a:gd name="connsiteY628" fmla="*/ 924402 h 924402"/>
                <a:gd name="connsiteX629" fmla="*/ 1741027 w 4603109"/>
                <a:gd name="connsiteY629" fmla="*/ 924402 h 924402"/>
                <a:gd name="connsiteX630" fmla="*/ 1737552 w 4603109"/>
                <a:gd name="connsiteY630" fmla="*/ 924402 h 924402"/>
                <a:gd name="connsiteX631" fmla="*/ 1736094 w 4603109"/>
                <a:gd name="connsiteY631" fmla="*/ 924402 h 924402"/>
                <a:gd name="connsiteX632" fmla="*/ 1734603 w 4603109"/>
                <a:gd name="connsiteY632" fmla="*/ 924402 h 924402"/>
                <a:gd name="connsiteX633" fmla="*/ 1710963 w 4603109"/>
                <a:gd name="connsiteY633" fmla="*/ 924402 h 924402"/>
                <a:gd name="connsiteX634" fmla="*/ 1707488 w 4603109"/>
                <a:gd name="connsiteY634" fmla="*/ 924402 h 924402"/>
                <a:gd name="connsiteX635" fmla="*/ 1652509 w 4603109"/>
                <a:gd name="connsiteY635" fmla="*/ 924402 h 924402"/>
                <a:gd name="connsiteX636" fmla="*/ 1636899 w 4603109"/>
                <a:gd name="connsiteY636" fmla="*/ 924402 h 924402"/>
                <a:gd name="connsiteX637" fmla="*/ 1609783 w 4603109"/>
                <a:gd name="connsiteY637" fmla="*/ 924402 h 924402"/>
                <a:gd name="connsiteX638" fmla="*/ 1608325 w 4603109"/>
                <a:gd name="connsiteY638" fmla="*/ 924402 h 924402"/>
                <a:gd name="connsiteX639" fmla="*/ 1606834 w 4603109"/>
                <a:gd name="connsiteY639" fmla="*/ 924402 h 924402"/>
                <a:gd name="connsiteX640" fmla="*/ 1579719 w 4603109"/>
                <a:gd name="connsiteY640" fmla="*/ 924402 h 924402"/>
                <a:gd name="connsiteX641" fmla="*/ 1564612 w 4603109"/>
                <a:gd name="connsiteY641" fmla="*/ 924402 h 924402"/>
                <a:gd name="connsiteX642" fmla="*/ 1524740 w 4603109"/>
                <a:gd name="connsiteY642" fmla="*/ 924402 h 924402"/>
                <a:gd name="connsiteX643" fmla="*/ 1482518 w 4603109"/>
                <a:gd name="connsiteY643" fmla="*/ 924402 h 924402"/>
                <a:gd name="connsiteX644" fmla="*/ 1460483 w 4603109"/>
                <a:gd name="connsiteY644" fmla="*/ 924402 h 924402"/>
                <a:gd name="connsiteX645" fmla="*/ 1452454 w 4603109"/>
                <a:gd name="connsiteY645" fmla="*/ 924402 h 924402"/>
                <a:gd name="connsiteX646" fmla="*/ 1444011 w 4603109"/>
                <a:gd name="connsiteY646" fmla="*/ 924402 h 924402"/>
                <a:gd name="connsiteX647" fmla="*/ 1436843 w 4603109"/>
                <a:gd name="connsiteY647" fmla="*/ 924402 h 924402"/>
                <a:gd name="connsiteX648" fmla="*/ 1413947 w 4603109"/>
                <a:gd name="connsiteY648" fmla="*/ 924402 h 924402"/>
                <a:gd name="connsiteX649" fmla="*/ 1354749 w 4603109"/>
                <a:gd name="connsiteY649" fmla="*/ 924402 h 924402"/>
                <a:gd name="connsiteX650" fmla="*/ 1332714 w 4603109"/>
                <a:gd name="connsiteY650" fmla="*/ 924402 h 924402"/>
                <a:gd name="connsiteX651" fmla="*/ 1324685 w 4603109"/>
                <a:gd name="connsiteY651" fmla="*/ 924402 h 924402"/>
                <a:gd name="connsiteX652" fmla="*/ 1316242 w 4603109"/>
                <a:gd name="connsiteY652" fmla="*/ 924402 h 924402"/>
                <a:gd name="connsiteX653" fmla="*/ 1312767 w 4603109"/>
                <a:gd name="connsiteY653" fmla="*/ 924402 h 924402"/>
                <a:gd name="connsiteX654" fmla="*/ 1286178 w 4603109"/>
                <a:gd name="connsiteY654" fmla="*/ 924402 h 924402"/>
                <a:gd name="connsiteX655" fmla="*/ 1282703 w 4603109"/>
                <a:gd name="connsiteY655" fmla="*/ 924402 h 924402"/>
                <a:gd name="connsiteX656" fmla="*/ 1243956 w 4603109"/>
                <a:gd name="connsiteY656" fmla="*/ 924402 h 924402"/>
                <a:gd name="connsiteX657" fmla="*/ 1184998 w 4603109"/>
                <a:gd name="connsiteY657" fmla="*/ 924402 h 924402"/>
                <a:gd name="connsiteX658" fmla="*/ 1154934 w 4603109"/>
                <a:gd name="connsiteY658" fmla="*/ 924402 h 924402"/>
                <a:gd name="connsiteX659" fmla="*/ 1139828 w 4603109"/>
                <a:gd name="connsiteY659" fmla="*/ 924402 h 924402"/>
                <a:gd name="connsiteX660" fmla="*/ 1116187 w 4603109"/>
                <a:gd name="connsiteY660" fmla="*/ 924402 h 924402"/>
                <a:gd name="connsiteX661" fmla="*/ 1112712 w 4603109"/>
                <a:gd name="connsiteY661" fmla="*/ 924402 h 924402"/>
                <a:gd name="connsiteX662" fmla="*/ 1057734 w 4603109"/>
                <a:gd name="connsiteY662" fmla="*/ 924402 h 924402"/>
                <a:gd name="connsiteX663" fmla="*/ 1027669 w 4603109"/>
                <a:gd name="connsiteY663" fmla="*/ 924402 h 924402"/>
                <a:gd name="connsiteX664" fmla="*/ 1012059 w 4603109"/>
                <a:gd name="connsiteY664" fmla="*/ 924402 h 924402"/>
                <a:gd name="connsiteX665" fmla="*/ 984943 w 4603109"/>
                <a:gd name="connsiteY665" fmla="*/ 924402 h 924402"/>
                <a:gd name="connsiteX666" fmla="*/ 929965 w 4603109"/>
                <a:gd name="connsiteY666" fmla="*/ 924402 h 924402"/>
                <a:gd name="connsiteX667" fmla="*/ 899900 w 4603109"/>
                <a:gd name="connsiteY667" fmla="*/ 924402 h 924402"/>
                <a:gd name="connsiteX668" fmla="*/ 857678 w 4603109"/>
                <a:gd name="connsiteY668" fmla="*/ 924402 h 924402"/>
                <a:gd name="connsiteX669" fmla="*/ 819171 w 4603109"/>
                <a:gd name="connsiteY669" fmla="*/ 924402 h 924402"/>
                <a:gd name="connsiteX670" fmla="*/ 729909 w 4603109"/>
                <a:gd name="connsiteY670" fmla="*/ 924402 h 924402"/>
                <a:gd name="connsiteX671" fmla="*/ 691402 w 4603109"/>
                <a:gd name="connsiteY671" fmla="*/ 924402 h 924402"/>
                <a:gd name="connsiteX672" fmla="*/ 687927 w 4603109"/>
                <a:gd name="connsiteY672" fmla="*/ 924402 h 924402"/>
                <a:gd name="connsiteX673" fmla="*/ 560158 w 4603109"/>
                <a:gd name="connsiteY673" fmla="*/ 924402 h 924402"/>
                <a:gd name="connsiteX674" fmla="*/ 432894 w 4603109"/>
                <a:gd name="connsiteY674" fmla="*/ 924402 h 924402"/>
                <a:gd name="connsiteX675" fmla="*/ 305125 w 4603109"/>
                <a:gd name="connsiteY675" fmla="*/ 924402 h 924402"/>
                <a:gd name="connsiteX676" fmla="*/ 223202 w 4603109"/>
                <a:gd name="connsiteY676" fmla="*/ 877348 h 924402"/>
                <a:gd name="connsiteX677" fmla="*/ 10809 w 4603109"/>
                <a:gd name="connsiteY677" fmla="*/ 509257 h 924402"/>
                <a:gd name="connsiteX678" fmla="*/ 10809 w 4603109"/>
                <a:gd name="connsiteY678" fmla="*/ 415146 h 924402"/>
                <a:gd name="connsiteX679" fmla="*/ 223202 w 4603109"/>
                <a:gd name="connsiteY679" fmla="*/ 47054 h 924402"/>
                <a:gd name="connsiteX680" fmla="*/ 305125 w 4603109"/>
                <a:gd name="connsiteY680" fmla="*/ 0 h 92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</a:cxnLst>
              <a:rect l="l" t="t" r="r" b="b"/>
              <a:pathLst>
                <a:path w="4603109" h="924402">
                  <a:moveTo>
                    <a:pt x="305125" y="0"/>
                  </a:moveTo>
                  <a:lnTo>
                    <a:pt x="432894" y="0"/>
                  </a:lnTo>
                  <a:lnTo>
                    <a:pt x="445336" y="0"/>
                  </a:lnTo>
                  <a:cubicBezTo>
                    <a:pt x="485989" y="0"/>
                    <a:pt x="520835" y="0"/>
                    <a:pt x="550703" y="0"/>
                  </a:cubicBezTo>
                  <a:lnTo>
                    <a:pt x="560158" y="0"/>
                  </a:lnTo>
                  <a:lnTo>
                    <a:pt x="573105" y="0"/>
                  </a:lnTo>
                  <a:lnTo>
                    <a:pt x="626202" y="0"/>
                  </a:lnTo>
                  <a:cubicBezTo>
                    <a:pt x="646943" y="0"/>
                    <a:pt x="663537" y="0"/>
                    <a:pt x="676811" y="0"/>
                  </a:cubicBezTo>
                  <a:lnTo>
                    <a:pt x="678472" y="0"/>
                  </a:lnTo>
                  <a:lnTo>
                    <a:pt x="687927" y="0"/>
                  </a:lnTo>
                  <a:lnTo>
                    <a:pt x="691402" y="0"/>
                  </a:lnTo>
                  <a:lnTo>
                    <a:pt x="700371" y="0"/>
                  </a:lnTo>
                  <a:lnTo>
                    <a:pt x="707508" y="0"/>
                  </a:lnTo>
                  <a:cubicBezTo>
                    <a:pt x="729909" y="0"/>
                    <a:pt x="729909" y="0"/>
                    <a:pt x="729909" y="0"/>
                  </a:cubicBezTo>
                  <a:lnTo>
                    <a:pt x="753971" y="0"/>
                  </a:lnTo>
                  <a:lnTo>
                    <a:pt x="804580" y="0"/>
                  </a:lnTo>
                  <a:lnTo>
                    <a:pt x="805737" y="0"/>
                  </a:lnTo>
                  <a:lnTo>
                    <a:pt x="819171" y="0"/>
                  </a:lnTo>
                  <a:lnTo>
                    <a:pt x="828140" y="0"/>
                  </a:lnTo>
                  <a:lnTo>
                    <a:pt x="831615" y="0"/>
                  </a:lnTo>
                  <a:lnTo>
                    <a:pt x="835277" y="0"/>
                  </a:lnTo>
                  <a:lnTo>
                    <a:pt x="857678" y="0"/>
                  </a:lnTo>
                  <a:lnTo>
                    <a:pt x="864889" y="0"/>
                  </a:lnTo>
                  <a:lnTo>
                    <a:pt x="899900" y="0"/>
                  </a:lnTo>
                  <a:lnTo>
                    <a:pt x="909341" y="0"/>
                  </a:lnTo>
                  <a:lnTo>
                    <a:pt x="929965" y="0"/>
                  </a:lnTo>
                  <a:lnTo>
                    <a:pt x="933506" y="0"/>
                  </a:lnTo>
                  <a:lnTo>
                    <a:pt x="936982" y="0"/>
                  </a:lnTo>
                  <a:lnTo>
                    <a:pt x="959384" y="0"/>
                  </a:lnTo>
                  <a:lnTo>
                    <a:pt x="962542" y="0"/>
                  </a:lnTo>
                  <a:lnTo>
                    <a:pt x="984943" y="0"/>
                  </a:lnTo>
                  <a:lnTo>
                    <a:pt x="992658" y="0"/>
                  </a:lnTo>
                  <a:lnTo>
                    <a:pt x="1012059" y="0"/>
                  </a:lnTo>
                  <a:lnTo>
                    <a:pt x="1012480" y="0"/>
                  </a:lnTo>
                  <a:lnTo>
                    <a:pt x="1027669" y="0"/>
                  </a:lnTo>
                  <a:lnTo>
                    <a:pt x="1037110" y="0"/>
                  </a:lnTo>
                  <a:lnTo>
                    <a:pt x="1040112" y="0"/>
                  </a:lnTo>
                  <a:lnTo>
                    <a:pt x="1057734" y="0"/>
                  </a:lnTo>
                  <a:lnTo>
                    <a:pt x="1064751" y="0"/>
                  </a:lnTo>
                  <a:lnTo>
                    <a:pt x="1070177" y="0"/>
                  </a:lnTo>
                  <a:lnTo>
                    <a:pt x="1072436" y="0"/>
                  </a:lnTo>
                  <a:lnTo>
                    <a:pt x="1090311" y="0"/>
                  </a:lnTo>
                  <a:lnTo>
                    <a:pt x="1110718" y="0"/>
                  </a:lnTo>
                  <a:lnTo>
                    <a:pt x="1112712" y="0"/>
                  </a:lnTo>
                  <a:lnTo>
                    <a:pt x="1116187" y="0"/>
                  </a:lnTo>
                  <a:lnTo>
                    <a:pt x="1139828" y="0"/>
                  </a:lnTo>
                  <a:lnTo>
                    <a:pt x="1140249" y="0"/>
                  </a:lnTo>
                  <a:lnTo>
                    <a:pt x="1145480" y="0"/>
                  </a:lnTo>
                  <a:lnTo>
                    <a:pt x="1152270" y="0"/>
                  </a:lnTo>
                  <a:lnTo>
                    <a:pt x="1154934" y="0"/>
                  </a:lnTo>
                  <a:lnTo>
                    <a:pt x="1167881" y="0"/>
                  </a:lnTo>
                  <a:lnTo>
                    <a:pt x="1175544" y="0"/>
                  </a:lnTo>
                  <a:lnTo>
                    <a:pt x="1184998" y="0"/>
                  </a:lnTo>
                  <a:lnTo>
                    <a:pt x="1197946" y="0"/>
                  </a:lnTo>
                  <a:lnTo>
                    <a:pt x="1200205" y="0"/>
                  </a:lnTo>
                  <a:lnTo>
                    <a:pt x="1220978" y="0"/>
                  </a:lnTo>
                  <a:lnTo>
                    <a:pt x="1238487" y="0"/>
                  </a:lnTo>
                  <a:lnTo>
                    <a:pt x="1243956" y="0"/>
                  </a:lnTo>
                  <a:lnTo>
                    <a:pt x="1251042" y="0"/>
                  </a:lnTo>
                  <a:lnTo>
                    <a:pt x="1257637" y="0"/>
                  </a:lnTo>
                  <a:lnTo>
                    <a:pt x="1271587" y="0"/>
                  </a:lnTo>
                  <a:lnTo>
                    <a:pt x="1273249" y="0"/>
                  </a:lnTo>
                  <a:lnTo>
                    <a:pt x="1280039" y="0"/>
                  </a:lnTo>
                  <a:lnTo>
                    <a:pt x="1282703" y="0"/>
                  </a:lnTo>
                  <a:lnTo>
                    <a:pt x="1286178" y="0"/>
                  </a:lnTo>
                  <a:lnTo>
                    <a:pt x="1295146" y="0"/>
                  </a:lnTo>
                  <a:lnTo>
                    <a:pt x="1301651" y="0"/>
                  </a:lnTo>
                  <a:lnTo>
                    <a:pt x="1302284" y="0"/>
                  </a:lnTo>
                  <a:lnTo>
                    <a:pt x="1303313" y="0"/>
                  </a:lnTo>
                  <a:lnTo>
                    <a:pt x="1312767" y="0"/>
                  </a:lnTo>
                  <a:lnTo>
                    <a:pt x="1316242" y="0"/>
                  </a:lnTo>
                  <a:lnTo>
                    <a:pt x="1321886" y="0"/>
                  </a:lnTo>
                  <a:lnTo>
                    <a:pt x="1324685" y="0"/>
                  </a:lnTo>
                  <a:lnTo>
                    <a:pt x="1325211" y="0"/>
                  </a:lnTo>
                  <a:lnTo>
                    <a:pt x="1332348" y="0"/>
                  </a:lnTo>
                  <a:lnTo>
                    <a:pt x="1332714" y="0"/>
                  </a:lnTo>
                  <a:lnTo>
                    <a:pt x="1333135" y="0"/>
                  </a:lnTo>
                  <a:lnTo>
                    <a:pt x="1348747" y="0"/>
                  </a:lnTo>
                  <a:lnTo>
                    <a:pt x="1354749" y="0"/>
                  </a:lnTo>
                  <a:lnTo>
                    <a:pt x="1378811" y="0"/>
                  </a:lnTo>
                  <a:lnTo>
                    <a:pt x="1383745" y="0"/>
                  </a:lnTo>
                  <a:lnTo>
                    <a:pt x="1385406" y="0"/>
                  </a:lnTo>
                  <a:lnTo>
                    <a:pt x="1399356" y="0"/>
                  </a:lnTo>
                  <a:lnTo>
                    <a:pt x="1400513" y="0"/>
                  </a:lnTo>
                  <a:lnTo>
                    <a:pt x="1413947" y="0"/>
                  </a:lnTo>
                  <a:lnTo>
                    <a:pt x="1414442" y="0"/>
                  </a:lnTo>
                  <a:lnTo>
                    <a:pt x="1422915" y="0"/>
                  </a:lnTo>
                  <a:lnTo>
                    <a:pt x="1426390" y="0"/>
                  </a:lnTo>
                  <a:lnTo>
                    <a:pt x="1429420" y="0"/>
                  </a:lnTo>
                  <a:lnTo>
                    <a:pt x="1430053" y="0"/>
                  </a:lnTo>
                  <a:lnTo>
                    <a:pt x="1430206" y="0"/>
                  </a:lnTo>
                  <a:lnTo>
                    <a:pt x="1430577" y="0"/>
                  </a:lnTo>
                  <a:lnTo>
                    <a:pt x="1436843" y="0"/>
                  </a:lnTo>
                  <a:lnTo>
                    <a:pt x="1444011" y="0"/>
                  </a:lnTo>
                  <a:lnTo>
                    <a:pt x="1449655" y="0"/>
                  </a:lnTo>
                  <a:lnTo>
                    <a:pt x="1452454" y="0"/>
                  </a:lnTo>
                  <a:lnTo>
                    <a:pt x="1452980" y="0"/>
                  </a:lnTo>
                  <a:lnTo>
                    <a:pt x="1456455" y="0"/>
                  </a:lnTo>
                  <a:lnTo>
                    <a:pt x="1459664" y="0"/>
                  </a:lnTo>
                  <a:lnTo>
                    <a:pt x="1460117" y="0"/>
                  </a:lnTo>
                  <a:lnTo>
                    <a:pt x="1460483" y="0"/>
                  </a:lnTo>
                  <a:lnTo>
                    <a:pt x="1460904" y="0"/>
                  </a:lnTo>
                  <a:lnTo>
                    <a:pt x="1472926" y="0"/>
                  </a:lnTo>
                  <a:lnTo>
                    <a:pt x="1482518" y="0"/>
                  </a:lnTo>
                  <a:lnTo>
                    <a:pt x="1489729" y="0"/>
                  </a:lnTo>
                  <a:lnTo>
                    <a:pt x="1504116" y="0"/>
                  </a:lnTo>
                  <a:lnTo>
                    <a:pt x="1511514" y="0"/>
                  </a:lnTo>
                  <a:lnTo>
                    <a:pt x="1524740" y="0"/>
                  </a:lnTo>
                  <a:lnTo>
                    <a:pt x="1528282" y="0"/>
                  </a:lnTo>
                  <a:lnTo>
                    <a:pt x="1531757" y="0"/>
                  </a:lnTo>
                  <a:lnTo>
                    <a:pt x="1534181" y="0"/>
                  </a:lnTo>
                  <a:lnTo>
                    <a:pt x="1542211" y="0"/>
                  </a:lnTo>
                  <a:lnTo>
                    <a:pt x="1554159" y="0"/>
                  </a:lnTo>
                  <a:lnTo>
                    <a:pt x="1557318" y="0"/>
                  </a:lnTo>
                  <a:lnTo>
                    <a:pt x="1557975" y="0"/>
                  </a:lnTo>
                  <a:lnTo>
                    <a:pt x="1558346" y="0"/>
                  </a:lnTo>
                  <a:lnTo>
                    <a:pt x="1561822" y="0"/>
                  </a:lnTo>
                  <a:lnTo>
                    <a:pt x="1564612" y="0"/>
                  </a:lnTo>
                  <a:lnTo>
                    <a:pt x="1566857" y="0"/>
                  </a:lnTo>
                  <a:lnTo>
                    <a:pt x="1576919" y="0"/>
                  </a:lnTo>
                  <a:lnTo>
                    <a:pt x="1579719" y="0"/>
                  </a:lnTo>
                  <a:lnTo>
                    <a:pt x="1584224" y="0"/>
                  </a:lnTo>
                  <a:lnTo>
                    <a:pt x="1587382" y="0"/>
                  </a:lnTo>
                  <a:lnTo>
                    <a:pt x="1587433" y="0"/>
                  </a:lnTo>
                  <a:lnTo>
                    <a:pt x="1600695" y="0"/>
                  </a:lnTo>
                  <a:lnTo>
                    <a:pt x="1606834" y="0"/>
                  </a:lnTo>
                  <a:lnTo>
                    <a:pt x="1607256" y="0"/>
                  </a:lnTo>
                  <a:lnTo>
                    <a:pt x="1608325" y="0"/>
                  </a:lnTo>
                  <a:lnTo>
                    <a:pt x="1609783" y="0"/>
                  </a:lnTo>
                  <a:lnTo>
                    <a:pt x="1617498" y="0"/>
                  </a:lnTo>
                  <a:lnTo>
                    <a:pt x="1631885" y="0"/>
                  </a:lnTo>
                  <a:lnTo>
                    <a:pt x="1636899" y="0"/>
                  </a:lnTo>
                  <a:lnTo>
                    <a:pt x="1637320" y="0"/>
                  </a:lnTo>
                  <a:lnTo>
                    <a:pt x="1637445" y="0"/>
                  </a:lnTo>
                  <a:lnTo>
                    <a:pt x="1652509" y="0"/>
                  </a:lnTo>
                  <a:lnTo>
                    <a:pt x="1659526" y="0"/>
                  </a:lnTo>
                  <a:lnTo>
                    <a:pt x="1661950" y="0"/>
                  </a:lnTo>
                  <a:lnTo>
                    <a:pt x="1664952" y="0"/>
                  </a:lnTo>
                  <a:lnTo>
                    <a:pt x="1667212" y="0"/>
                  </a:lnTo>
                  <a:lnTo>
                    <a:pt x="1685087" y="0"/>
                  </a:lnTo>
                  <a:lnTo>
                    <a:pt x="1689591" y="0"/>
                  </a:lnTo>
                  <a:lnTo>
                    <a:pt x="1694626" y="0"/>
                  </a:lnTo>
                  <a:lnTo>
                    <a:pt x="1697276" y="0"/>
                  </a:lnTo>
                  <a:lnTo>
                    <a:pt x="1698000" y="0"/>
                  </a:lnTo>
                  <a:lnTo>
                    <a:pt x="1704688" y="0"/>
                  </a:lnTo>
                  <a:lnTo>
                    <a:pt x="1707488" y="0"/>
                  </a:lnTo>
                  <a:lnTo>
                    <a:pt x="1710963" y="0"/>
                  </a:lnTo>
                  <a:lnTo>
                    <a:pt x="1715151" y="0"/>
                  </a:lnTo>
                  <a:lnTo>
                    <a:pt x="1721928" y="0"/>
                  </a:lnTo>
                  <a:lnTo>
                    <a:pt x="1734603" y="0"/>
                  </a:lnTo>
                  <a:lnTo>
                    <a:pt x="1735025" y="0"/>
                  </a:lnTo>
                  <a:lnTo>
                    <a:pt x="1735558" y="0"/>
                  </a:lnTo>
                  <a:lnTo>
                    <a:pt x="1736094" y="0"/>
                  </a:lnTo>
                  <a:lnTo>
                    <a:pt x="1737552" y="0"/>
                  </a:lnTo>
                  <a:lnTo>
                    <a:pt x="1741027" y="0"/>
                  </a:lnTo>
                  <a:lnTo>
                    <a:pt x="1747046" y="0"/>
                  </a:lnTo>
                  <a:lnTo>
                    <a:pt x="1748537" y="0"/>
                  </a:lnTo>
                  <a:lnTo>
                    <a:pt x="1753052" y="0"/>
                  </a:lnTo>
                  <a:lnTo>
                    <a:pt x="1757499" y="0"/>
                  </a:lnTo>
                  <a:lnTo>
                    <a:pt x="1764668" y="0"/>
                  </a:lnTo>
                  <a:lnTo>
                    <a:pt x="1765089" y="0"/>
                  </a:lnTo>
                  <a:lnTo>
                    <a:pt x="1765214" y="0"/>
                  </a:lnTo>
                  <a:lnTo>
                    <a:pt x="1770320" y="0"/>
                  </a:lnTo>
                  <a:lnTo>
                    <a:pt x="1777110" y="0"/>
                  </a:lnTo>
                  <a:lnTo>
                    <a:pt x="1779774" y="0"/>
                  </a:lnTo>
                  <a:lnTo>
                    <a:pt x="1792721" y="0"/>
                  </a:lnTo>
                  <a:lnTo>
                    <a:pt x="1794981" y="0"/>
                  </a:lnTo>
                  <a:lnTo>
                    <a:pt x="1825045" y="0"/>
                  </a:lnTo>
                  <a:lnTo>
                    <a:pt x="1825769" y="0"/>
                  </a:lnTo>
                  <a:lnTo>
                    <a:pt x="1838732" y="0"/>
                  </a:lnTo>
                  <a:lnTo>
                    <a:pt x="1845818" y="0"/>
                  </a:lnTo>
                  <a:lnTo>
                    <a:pt x="1849697" y="0"/>
                  </a:lnTo>
                  <a:lnTo>
                    <a:pt x="1852412" y="0"/>
                  </a:lnTo>
                  <a:lnTo>
                    <a:pt x="1853903" y="0"/>
                  </a:lnTo>
                  <a:lnTo>
                    <a:pt x="1863327" y="0"/>
                  </a:lnTo>
                  <a:lnTo>
                    <a:pt x="1868796" y="0"/>
                  </a:lnTo>
                  <a:lnTo>
                    <a:pt x="1874815" y="0"/>
                  </a:lnTo>
                  <a:lnTo>
                    <a:pt x="1876306" y="0"/>
                  </a:lnTo>
                  <a:lnTo>
                    <a:pt x="1880821" y="0"/>
                  </a:lnTo>
                  <a:lnTo>
                    <a:pt x="1882477" y="0"/>
                  </a:lnTo>
                  <a:lnTo>
                    <a:pt x="1883936" y="0"/>
                  </a:lnTo>
                  <a:lnTo>
                    <a:pt x="1885268" y="0"/>
                  </a:lnTo>
                  <a:lnTo>
                    <a:pt x="1896427" y="0"/>
                  </a:lnTo>
                  <a:lnTo>
                    <a:pt x="1898089" y="0"/>
                  </a:lnTo>
                  <a:lnTo>
                    <a:pt x="1904879" y="0"/>
                  </a:lnTo>
                  <a:lnTo>
                    <a:pt x="1907543" y="0"/>
                  </a:lnTo>
                  <a:lnTo>
                    <a:pt x="1911018" y="0"/>
                  </a:lnTo>
                  <a:lnTo>
                    <a:pt x="1919986" y="0"/>
                  </a:lnTo>
                  <a:lnTo>
                    <a:pt x="1927124" y="0"/>
                  </a:lnTo>
                  <a:lnTo>
                    <a:pt x="1927489" y="0"/>
                  </a:lnTo>
                  <a:lnTo>
                    <a:pt x="1927911" y="0"/>
                  </a:lnTo>
                  <a:lnTo>
                    <a:pt x="1929402" y="0"/>
                  </a:lnTo>
                  <a:lnTo>
                    <a:pt x="1946726" y="0"/>
                  </a:lnTo>
                  <a:lnTo>
                    <a:pt x="1949525" y="0"/>
                  </a:lnTo>
                  <a:lnTo>
                    <a:pt x="1957554" y="0"/>
                  </a:lnTo>
                  <a:lnTo>
                    <a:pt x="1957975" y="0"/>
                  </a:lnTo>
                  <a:lnTo>
                    <a:pt x="1973587" y="0"/>
                  </a:lnTo>
                  <a:lnTo>
                    <a:pt x="1978520" y="0"/>
                  </a:lnTo>
                  <a:lnTo>
                    <a:pt x="1980012" y="0"/>
                  </a:lnTo>
                  <a:lnTo>
                    <a:pt x="1980181" y="0"/>
                  </a:lnTo>
                  <a:lnTo>
                    <a:pt x="1981672" y="0"/>
                  </a:lnTo>
                  <a:lnTo>
                    <a:pt x="2008585" y="0"/>
                  </a:lnTo>
                  <a:lnTo>
                    <a:pt x="2009218" y="0"/>
                  </a:lnTo>
                  <a:lnTo>
                    <a:pt x="2010246" y="0"/>
                  </a:lnTo>
                  <a:lnTo>
                    <a:pt x="2010709" y="0"/>
                  </a:lnTo>
                  <a:lnTo>
                    <a:pt x="2011705" y="0"/>
                  </a:lnTo>
                  <a:lnTo>
                    <a:pt x="2024147" y="0"/>
                  </a:lnTo>
                  <a:lnTo>
                    <a:pt x="2024196" y="0"/>
                  </a:lnTo>
                  <a:lnTo>
                    <a:pt x="2024981" y="0"/>
                  </a:lnTo>
                  <a:lnTo>
                    <a:pt x="2025353" y="0"/>
                  </a:lnTo>
                  <a:lnTo>
                    <a:pt x="2026473" y="0"/>
                  </a:lnTo>
                  <a:lnTo>
                    <a:pt x="2031619" y="0"/>
                  </a:lnTo>
                  <a:lnTo>
                    <a:pt x="2033110" y="0"/>
                  </a:lnTo>
                  <a:lnTo>
                    <a:pt x="2038787" y="0"/>
                  </a:lnTo>
                  <a:lnTo>
                    <a:pt x="2039282" y="0"/>
                  </a:lnTo>
                  <a:lnTo>
                    <a:pt x="2047755" y="0"/>
                  </a:lnTo>
                  <a:lnTo>
                    <a:pt x="2051230" y="0"/>
                  </a:lnTo>
                  <a:lnTo>
                    <a:pt x="2054893" y="0"/>
                  </a:lnTo>
                  <a:lnTo>
                    <a:pt x="2055046" y="0"/>
                  </a:lnTo>
                  <a:lnTo>
                    <a:pt x="2055258" y="0"/>
                  </a:lnTo>
                  <a:lnTo>
                    <a:pt x="2055680" y="0"/>
                  </a:lnTo>
                  <a:lnTo>
                    <a:pt x="2057171" y="0"/>
                  </a:lnTo>
                  <a:lnTo>
                    <a:pt x="2061683" y="0"/>
                  </a:lnTo>
                  <a:lnTo>
                    <a:pt x="2067702" y="0"/>
                  </a:lnTo>
                  <a:lnTo>
                    <a:pt x="2074495" y="0"/>
                  </a:lnTo>
                  <a:lnTo>
                    <a:pt x="2077294" y="0"/>
                  </a:lnTo>
                  <a:lnTo>
                    <a:pt x="2084504" y="0"/>
                  </a:lnTo>
                  <a:lnTo>
                    <a:pt x="2085323" y="0"/>
                  </a:lnTo>
                  <a:lnTo>
                    <a:pt x="2085744" y="0"/>
                  </a:lnTo>
                  <a:lnTo>
                    <a:pt x="2097766" y="0"/>
                  </a:lnTo>
                  <a:lnTo>
                    <a:pt x="2106289" y="0"/>
                  </a:lnTo>
                  <a:lnTo>
                    <a:pt x="2107781" y="0"/>
                  </a:lnTo>
                  <a:lnTo>
                    <a:pt x="2128956" y="0"/>
                  </a:lnTo>
                  <a:lnTo>
                    <a:pt x="2129514" y="0"/>
                  </a:lnTo>
                  <a:lnTo>
                    <a:pt x="2136354" y="0"/>
                  </a:lnTo>
                  <a:lnTo>
                    <a:pt x="2136987" y="0"/>
                  </a:lnTo>
                  <a:lnTo>
                    <a:pt x="2138478" y="0"/>
                  </a:lnTo>
                  <a:lnTo>
                    <a:pt x="2151916" y="0"/>
                  </a:lnTo>
                  <a:lnTo>
                    <a:pt x="2152750" y="0"/>
                  </a:lnTo>
                  <a:lnTo>
                    <a:pt x="2153122" y="0"/>
                  </a:lnTo>
                  <a:lnTo>
                    <a:pt x="2154242" y="0"/>
                  </a:lnTo>
                  <a:lnTo>
                    <a:pt x="2156597" y="0"/>
                  </a:lnTo>
                  <a:lnTo>
                    <a:pt x="2159388" y="0"/>
                  </a:lnTo>
                  <a:lnTo>
                    <a:pt x="2160879" y="0"/>
                  </a:lnTo>
                  <a:lnTo>
                    <a:pt x="2161633" y="0"/>
                  </a:lnTo>
                  <a:lnTo>
                    <a:pt x="2167051" y="0"/>
                  </a:lnTo>
                  <a:lnTo>
                    <a:pt x="2178999" y="0"/>
                  </a:lnTo>
                  <a:lnTo>
                    <a:pt x="2182158" y="0"/>
                  </a:lnTo>
                  <a:lnTo>
                    <a:pt x="2182815" y="0"/>
                  </a:lnTo>
                  <a:lnTo>
                    <a:pt x="2188666" y="0"/>
                  </a:lnTo>
                  <a:lnTo>
                    <a:pt x="2189452" y="0"/>
                  </a:lnTo>
                  <a:lnTo>
                    <a:pt x="2191697" y="0"/>
                  </a:lnTo>
                  <a:lnTo>
                    <a:pt x="2195471" y="0"/>
                  </a:lnTo>
                  <a:lnTo>
                    <a:pt x="2201759" y="0"/>
                  </a:lnTo>
                  <a:lnTo>
                    <a:pt x="2203100" y="0"/>
                  </a:lnTo>
                  <a:lnTo>
                    <a:pt x="2204559" y="0"/>
                  </a:lnTo>
                  <a:lnTo>
                    <a:pt x="2204591" y="0"/>
                  </a:lnTo>
                  <a:lnTo>
                    <a:pt x="2212273" y="0"/>
                  </a:lnTo>
                  <a:lnTo>
                    <a:pt x="2225535" y="0"/>
                  </a:lnTo>
                  <a:lnTo>
                    <a:pt x="2231674" y="0"/>
                  </a:lnTo>
                  <a:lnTo>
                    <a:pt x="2232096" y="0"/>
                  </a:lnTo>
                  <a:lnTo>
                    <a:pt x="2232220" y="0"/>
                  </a:lnTo>
                  <a:lnTo>
                    <a:pt x="2233118" y="0"/>
                  </a:lnTo>
                  <a:lnTo>
                    <a:pt x="2233165" y="0"/>
                  </a:lnTo>
                  <a:lnTo>
                    <a:pt x="2256725" y="0"/>
                  </a:lnTo>
                  <a:lnTo>
                    <a:pt x="2257283" y="0"/>
                  </a:lnTo>
                  <a:lnTo>
                    <a:pt x="2262285" y="0"/>
                  </a:lnTo>
                  <a:lnTo>
                    <a:pt x="2284366" y="0"/>
                  </a:lnTo>
                  <a:lnTo>
                    <a:pt x="2289402" y="0"/>
                  </a:lnTo>
                  <a:lnTo>
                    <a:pt x="2292052" y="0"/>
                  </a:lnTo>
                  <a:lnTo>
                    <a:pt x="2299271" y="0"/>
                  </a:lnTo>
                  <a:lnTo>
                    <a:pt x="2308721" y="0"/>
                  </a:lnTo>
                  <a:lnTo>
                    <a:pt x="2309927" y="0"/>
                  </a:lnTo>
                  <a:lnTo>
                    <a:pt x="2316435" y="0"/>
                  </a:lnTo>
                  <a:lnTo>
                    <a:pt x="2316703" y="0"/>
                  </a:lnTo>
                  <a:lnTo>
                    <a:pt x="2319466" y="0"/>
                  </a:lnTo>
                  <a:lnTo>
                    <a:pt x="2322840" y="0"/>
                  </a:lnTo>
                  <a:lnTo>
                    <a:pt x="2329528" y="0"/>
                  </a:lnTo>
                  <a:lnTo>
                    <a:pt x="2330869" y="0"/>
                  </a:lnTo>
                  <a:lnTo>
                    <a:pt x="2332328" y="0"/>
                  </a:lnTo>
                  <a:lnTo>
                    <a:pt x="2332360" y="0"/>
                  </a:lnTo>
                  <a:lnTo>
                    <a:pt x="2335803" y="0"/>
                  </a:lnTo>
                  <a:lnTo>
                    <a:pt x="2343312" y="0"/>
                  </a:lnTo>
                  <a:lnTo>
                    <a:pt x="2344804" y="0"/>
                  </a:lnTo>
                  <a:lnTo>
                    <a:pt x="2346768" y="0"/>
                  </a:lnTo>
                  <a:lnTo>
                    <a:pt x="2347827" y="0"/>
                  </a:lnTo>
                  <a:lnTo>
                    <a:pt x="2352274" y="0"/>
                  </a:lnTo>
                  <a:lnTo>
                    <a:pt x="2359443" y="0"/>
                  </a:lnTo>
                  <a:lnTo>
                    <a:pt x="2359865" y="0"/>
                  </a:lnTo>
                  <a:lnTo>
                    <a:pt x="2359989" y="0"/>
                  </a:lnTo>
                  <a:lnTo>
                    <a:pt x="2360887" y="0"/>
                  </a:lnTo>
                  <a:lnTo>
                    <a:pt x="2360934" y="0"/>
                  </a:lnTo>
                  <a:lnTo>
                    <a:pt x="2371886" y="0"/>
                  </a:lnTo>
                  <a:lnTo>
                    <a:pt x="2373377" y="0"/>
                  </a:lnTo>
                  <a:lnTo>
                    <a:pt x="2377892" y="0"/>
                  </a:lnTo>
                  <a:cubicBezTo>
                    <a:pt x="2382339" y="0"/>
                    <a:pt x="2382339" y="0"/>
                    <a:pt x="2382339" y="0"/>
                  </a:cubicBezTo>
                  <a:lnTo>
                    <a:pt x="2390054" y="0"/>
                  </a:lnTo>
                  <a:lnTo>
                    <a:pt x="2419821" y="0"/>
                  </a:lnTo>
                  <a:lnTo>
                    <a:pt x="2427040" y="0"/>
                  </a:lnTo>
                  <a:lnTo>
                    <a:pt x="2436490" y="0"/>
                  </a:lnTo>
                  <a:lnTo>
                    <a:pt x="2444472" y="0"/>
                  </a:lnTo>
                  <a:lnTo>
                    <a:pt x="2448678" y="0"/>
                  </a:lnTo>
                  <a:lnTo>
                    <a:pt x="2450171" y="0"/>
                  </a:lnTo>
                  <a:lnTo>
                    <a:pt x="2450609" y="0"/>
                  </a:lnTo>
                  <a:lnTo>
                    <a:pt x="2463572" y="0"/>
                  </a:lnTo>
                  <a:lnTo>
                    <a:pt x="2471081" y="0"/>
                  </a:lnTo>
                  <a:lnTo>
                    <a:pt x="2472573" y="0"/>
                  </a:lnTo>
                  <a:lnTo>
                    <a:pt x="2474537" y="0"/>
                  </a:lnTo>
                  <a:lnTo>
                    <a:pt x="2475596" y="0"/>
                  </a:lnTo>
                  <a:lnTo>
                    <a:pt x="2477252" y="0"/>
                  </a:lnTo>
                  <a:lnTo>
                    <a:pt x="2478712" y="0"/>
                  </a:lnTo>
                  <a:lnTo>
                    <a:pt x="2478743" y="0"/>
                  </a:lnTo>
                  <a:lnTo>
                    <a:pt x="2480043" y="0"/>
                  </a:lnTo>
                  <a:lnTo>
                    <a:pt x="2499655" y="0"/>
                  </a:lnTo>
                  <a:lnTo>
                    <a:pt x="2501146" y="0"/>
                  </a:lnTo>
                  <a:lnTo>
                    <a:pt x="2505661" y="0"/>
                  </a:lnTo>
                  <a:lnTo>
                    <a:pt x="2508776" y="0"/>
                  </a:lnTo>
                  <a:lnTo>
                    <a:pt x="2510108" y="0"/>
                  </a:lnTo>
                  <a:lnTo>
                    <a:pt x="2524178" y="0"/>
                  </a:lnTo>
                  <a:lnTo>
                    <a:pt x="2525248" y="0"/>
                  </a:lnTo>
                  <a:lnTo>
                    <a:pt x="2525669" y="0"/>
                  </a:lnTo>
                  <a:lnTo>
                    <a:pt x="2552329" y="0"/>
                  </a:lnTo>
                  <a:lnTo>
                    <a:pt x="2552751" y="0"/>
                  </a:lnTo>
                  <a:lnTo>
                    <a:pt x="2554242" y="0"/>
                  </a:lnTo>
                  <a:lnTo>
                    <a:pt x="2574787" y="0"/>
                  </a:lnTo>
                  <a:lnTo>
                    <a:pt x="2576279" y="0"/>
                  </a:lnTo>
                  <a:lnTo>
                    <a:pt x="2576447" y="0"/>
                  </a:lnTo>
                  <a:lnTo>
                    <a:pt x="2577940" y="0"/>
                  </a:lnTo>
                  <a:lnTo>
                    <a:pt x="2603360" y="0"/>
                  </a:lnTo>
                  <a:lnTo>
                    <a:pt x="2604852" y="0"/>
                  </a:lnTo>
                  <a:lnTo>
                    <a:pt x="2605021" y="0"/>
                  </a:lnTo>
                  <a:lnTo>
                    <a:pt x="2605484" y="0"/>
                  </a:lnTo>
                  <a:lnTo>
                    <a:pt x="2606481" y="0"/>
                  </a:lnTo>
                  <a:lnTo>
                    <a:pt x="2606512" y="0"/>
                  </a:lnTo>
                  <a:lnTo>
                    <a:pt x="2606976" y="0"/>
                  </a:lnTo>
                  <a:lnTo>
                    <a:pt x="2618923" y="0"/>
                  </a:lnTo>
                  <a:lnTo>
                    <a:pt x="2621248" y="0"/>
                  </a:lnTo>
                  <a:lnTo>
                    <a:pt x="2622740" y="0"/>
                  </a:lnTo>
                  <a:lnTo>
                    <a:pt x="2627885" y="0"/>
                  </a:lnTo>
                  <a:lnTo>
                    <a:pt x="2629377" y="0"/>
                  </a:lnTo>
                  <a:lnTo>
                    <a:pt x="2634058" y="0"/>
                  </a:lnTo>
                  <a:lnTo>
                    <a:pt x="2635549" y="0"/>
                  </a:lnTo>
                  <a:lnTo>
                    <a:pt x="2636545" y="0"/>
                  </a:lnTo>
                  <a:lnTo>
                    <a:pt x="2648987" y="0"/>
                  </a:lnTo>
                  <a:lnTo>
                    <a:pt x="2649821" y="0"/>
                  </a:lnTo>
                  <a:lnTo>
                    <a:pt x="2651313" y="0"/>
                  </a:lnTo>
                  <a:lnTo>
                    <a:pt x="2651947" y="0"/>
                  </a:lnTo>
                  <a:lnTo>
                    <a:pt x="2653017" y="0"/>
                  </a:lnTo>
                  <a:lnTo>
                    <a:pt x="2653438" y="0"/>
                  </a:lnTo>
                  <a:lnTo>
                    <a:pt x="2656459" y="0"/>
                  </a:lnTo>
                  <a:lnTo>
                    <a:pt x="2657950" y="0"/>
                  </a:lnTo>
                  <a:lnTo>
                    <a:pt x="2665460" y="0"/>
                  </a:lnTo>
                  <a:lnTo>
                    <a:pt x="2680098" y="0"/>
                  </a:lnTo>
                  <a:lnTo>
                    <a:pt x="2680520" y="0"/>
                  </a:lnTo>
                  <a:lnTo>
                    <a:pt x="2682011" y="0"/>
                  </a:lnTo>
                  <a:lnTo>
                    <a:pt x="2692542" y="0"/>
                  </a:lnTo>
                  <a:lnTo>
                    <a:pt x="2702556" y="0"/>
                  </a:lnTo>
                  <a:lnTo>
                    <a:pt x="2704048" y="0"/>
                  </a:lnTo>
                  <a:lnTo>
                    <a:pt x="2724289" y="0"/>
                  </a:lnTo>
                  <a:lnTo>
                    <a:pt x="2731129" y="0"/>
                  </a:lnTo>
                  <a:lnTo>
                    <a:pt x="2732621" y="0"/>
                  </a:lnTo>
                  <a:lnTo>
                    <a:pt x="2733253" y="0"/>
                  </a:lnTo>
                  <a:lnTo>
                    <a:pt x="2734745" y="0"/>
                  </a:lnTo>
                  <a:lnTo>
                    <a:pt x="2746692" y="0"/>
                  </a:lnTo>
                  <a:lnTo>
                    <a:pt x="2749017" y="0"/>
                  </a:lnTo>
                  <a:lnTo>
                    <a:pt x="2750509" y="0"/>
                  </a:lnTo>
                  <a:lnTo>
                    <a:pt x="2754354" y="0"/>
                  </a:lnTo>
                  <a:lnTo>
                    <a:pt x="2755654" y="0"/>
                  </a:lnTo>
                  <a:lnTo>
                    <a:pt x="2757146" y="0"/>
                  </a:lnTo>
                  <a:lnTo>
                    <a:pt x="2761827" y="0"/>
                  </a:lnTo>
                  <a:lnTo>
                    <a:pt x="2763318" y="0"/>
                  </a:lnTo>
                  <a:lnTo>
                    <a:pt x="2776756" y="0"/>
                  </a:lnTo>
                  <a:lnTo>
                    <a:pt x="2777590" y="0"/>
                  </a:lnTo>
                  <a:lnTo>
                    <a:pt x="2779082" y="0"/>
                  </a:lnTo>
                  <a:lnTo>
                    <a:pt x="2783442" y="0"/>
                  </a:lnTo>
                  <a:lnTo>
                    <a:pt x="2784228" y="0"/>
                  </a:lnTo>
                  <a:lnTo>
                    <a:pt x="2785719" y="0"/>
                  </a:lnTo>
                  <a:lnTo>
                    <a:pt x="2786473" y="0"/>
                  </a:lnTo>
                  <a:lnTo>
                    <a:pt x="2793229" y="0"/>
                  </a:lnTo>
                  <a:lnTo>
                    <a:pt x="2799367" y="0"/>
                  </a:lnTo>
                  <a:lnTo>
                    <a:pt x="2813506" y="0"/>
                  </a:lnTo>
                  <a:lnTo>
                    <a:pt x="2820311" y="0"/>
                  </a:lnTo>
                  <a:lnTo>
                    <a:pt x="2827893" y="0"/>
                  </a:lnTo>
                  <a:lnTo>
                    <a:pt x="2827940" y="0"/>
                  </a:lnTo>
                  <a:lnTo>
                    <a:pt x="2829431" y="0"/>
                  </a:lnTo>
                  <a:lnTo>
                    <a:pt x="2829978" y="0"/>
                  </a:lnTo>
                  <a:lnTo>
                    <a:pt x="2852058" y="0"/>
                  </a:lnTo>
                  <a:lnTo>
                    <a:pt x="2857060" y="0"/>
                  </a:lnTo>
                  <a:lnTo>
                    <a:pt x="2857958" y="0"/>
                  </a:lnTo>
                  <a:lnTo>
                    <a:pt x="2871601" y="0"/>
                  </a:lnTo>
                  <a:lnTo>
                    <a:pt x="2882123" y="0"/>
                  </a:lnTo>
                  <a:lnTo>
                    <a:pt x="2894046" y="0"/>
                  </a:lnTo>
                  <a:lnTo>
                    <a:pt x="2903496" y="0"/>
                  </a:lnTo>
                  <a:lnTo>
                    <a:pt x="2911211" y="0"/>
                  </a:lnTo>
                  <a:lnTo>
                    <a:pt x="2914242" y="0"/>
                  </a:lnTo>
                  <a:lnTo>
                    <a:pt x="2914461" y="0"/>
                  </a:lnTo>
                  <a:lnTo>
                    <a:pt x="2924111" y="0"/>
                  </a:lnTo>
                  <a:lnTo>
                    <a:pt x="2927136" y="0"/>
                  </a:lnTo>
                  <a:lnTo>
                    <a:pt x="2933561" y="0"/>
                  </a:lnTo>
                  <a:lnTo>
                    <a:pt x="2939580" y="0"/>
                  </a:lnTo>
                  <a:lnTo>
                    <a:pt x="2941275" y="0"/>
                  </a:lnTo>
                  <a:lnTo>
                    <a:pt x="2941543" y="0"/>
                  </a:lnTo>
                  <a:lnTo>
                    <a:pt x="2945586" y="0"/>
                  </a:lnTo>
                  <a:lnTo>
                    <a:pt x="2950032" y="0"/>
                  </a:lnTo>
                  <a:lnTo>
                    <a:pt x="2955662" y="0"/>
                  </a:lnTo>
                  <a:lnTo>
                    <a:pt x="2955709" y="0"/>
                  </a:lnTo>
                  <a:lnTo>
                    <a:pt x="2957200" y="0"/>
                  </a:lnTo>
                  <a:lnTo>
                    <a:pt x="2957747" y="0"/>
                  </a:lnTo>
                  <a:lnTo>
                    <a:pt x="2968152" y="0"/>
                  </a:lnTo>
                  <a:lnTo>
                    <a:pt x="2969644" y="0"/>
                  </a:lnTo>
                  <a:lnTo>
                    <a:pt x="2972667" y="0"/>
                  </a:lnTo>
                  <a:lnTo>
                    <a:pt x="2977114" y="0"/>
                  </a:lnTo>
                  <a:lnTo>
                    <a:pt x="2984829" y="0"/>
                  </a:lnTo>
                  <a:lnTo>
                    <a:pt x="2985727" y="0"/>
                  </a:lnTo>
                  <a:lnTo>
                    <a:pt x="2999370" y="0"/>
                  </a:lnTo>
                  <a:lnTo>
                    <a:pt x="3021815" y="0"/>
                  </a:lnTo>
                  <a:lnTo>
                    <a:pt x="3031265" y="0"/>
                  </a:lnTo>
                  <a:lnTo>
                    <a:pt x="3042230" y="0"/>
                  </a:lnTo>
                  <a:lnTo>
                    <a:pt x="3044946" y="0"/>
                  </a:lnTo>
                  <a:lnTo>
                    <a:pt x="3051880" y="0"/>
                  </a:lnTo>
                  <a:lnTo>
                    <a:pt x="3061330" y="0"/>
                  </a:lnTo>
                  <a:lnTo>
                    <a:pt x="3067349" y="0"/>
                  </a:lnTo>
                  <a:lnTo>
                    <a:pt x="3069312" y="0"/>
                  </a:lnTo>
                  <a:lnTo>
                    <a:pt x="3073355" y="0"/>
                  </a:lnTo>
                  <a:lnTo>
                    <a:pt x="3073518" y="0"/>
                  </a:lnTo>
                  <a:lnTo>
                    <a:pt x="3075011" y="0"/>
                  </a:lnTo>
                  <a:lnTo>
                    <a:pt x="3077801" y="0"/>
                  </a:lnTo>
                  <a:lnTo>
                    <a:pt x="3095921" y="0"/>
                  </a:lnTo>
                  <a:lnTo>
                    <a:pt x="3097413" y="0"/>
                  </a:lnTo>
                  <a:lnTo>
                    <a:pt x="3100436" y="0"/>
                  </a:lnTo>
                  <a:lnTo>
                    <a:pt x="3103552" y="0"/>
                  </a:lnTo>
                  <a:lnTo>
                    <a:pt x="3104883" y="0"/>
                  </a:lnTo>
                  <a:lnTo>
                    <a:pt x="3120023" y="0"/>
                  </a:lnTo>
                  <a:lnTo>
                    <a:pt x="3120445" y="0"/>
                  </a:lnTo>
                  <a:lnTo>
                    <a:pt x="3149018" y="0"/>
                  </a:lnTo>
                  <a:lnTo>
                    <a:pt x="3150088" y="0"/>
                  </a:lnTo>
                  <a:lnTo>
                    <a:pt x="3150509" y="0"/>
                  </a:lnTo>
                  <a:lnTo>
                    <a:pt x="3171054" y="0"/>
                  </a:lnTo>
                  <a:lnTo>
                    <a:pt x="3172715" y="0"/>
                  </a:lnTo>
                  <a:lnTo>
                    <a:pt x="3199627" y="0"/>
                  </a:lnTo>
                  <a:lnTo>
                    <a:pt x="3201119" y="0"/>
                  </a:lnTo>
                  <a:lnTo>
                    <a:pt x="3201287" y="0"/>
                  </a:lnTo>
                  <a:lnTo>
                    <a:pt x="3201751" y="0"/>
                  </a:lnTo>
                  <a:lnTo>
                    <a:pt x="3202780" y="0"/>
                  </a:lnTo>
                  <a:lnTo>
                    <a:pt x="3217515" y="0"/>
                  </a:lnTo>
                  <a:lnTo>
                    <a:pt x="3224152" y="0"/>
                  </a:lnTo>
                  <a:lnTo>
                    <a:pt x="3230324" y="0"/>
                  </a:lnTo>
                  <a:lnTo>
                    <a:pt x="3231321" y="0"/>
                  </a:lnTo>
                  <a:lnTo>
                    <a:pt x="3231816" y="0"/>
                  </a:lnTo>
                  <a:lnTo>
                    <a:pt x="3243763" y="0"/>
                  </a:lnTo>
                  <a:lnTo>
                    <a:pt x="3246088" y="0"/>
                  </a:lnTo>
                  <a:lnTo>
                    <a:pt x="3247580" y="0"/>
                  </a:lnTo>
                  <a:lnTo>
                    <a:pt x="3247792" y="0"/>
                  </a:lnTo>
                  <a:lnTo>
                    <a:pt x="3248214" y="0"/>
                  </a:lnTo>
                  <a:lnTo>
                    <a:pt x="3252725" y="0"/>
                  </a:lnTo>
                  <a:lnTo>
                    <a:pt x="3254217" y="0"/>
                  </a:lnTo>
                  <a:lnTo>
                    <a:pt x="3260235" y="0"/>
                  </a:lnTo>
                  <a:lnTo>
                    <a:pt x="3276787" y="0"/>
                  </a:lnTo>
                  <a:lnTo>
                    <a:pt x="3277857" y="0"/>
                  </a:lnTo>
                  <a:lnTo>
                    <a:pt x="3278278" y="0"/>
                  </a:lnTo>
                  <a:lnTo>
                    <a:pt x="3290300" y="0"/>
                  </a:lnTo>
                  <a:lnTo>
                    <a:pt x="3298823" y="0"/>
                  </a:lnTo>
                  <a:lnTo>
                    <a:pt x="3327396" y="0"/>
                  </a:lnTo>
                  <a:lnTo>
                    <a:pt x="3328888" y="0"/>
                  </a:lnTo>
                  <a:lnTo>
                    <a:pt x="3329520" y="0"/>
                  </a:lnTo>
                  <a:lnTo>
                    <a:pt x="3345284" y="0"/>
                  </a:lnTo>
                  <a:lnTo>
                    <a:pt x="3349129" y="0"/>
                  </a:lnTo>
                  <a:lnTo>
                    <a:pt x="3351921" y="0"/>
                  </a:lnTo>
                  <a:lnTo>
                    <a:pt x="3358093" y="0"/>
                  </a:lnTo>
                  <a:lnTo>
                    <a:pt x="3359585" y="0"/>
                  </a:lnTo>
                  <a:lnTo>
                    <a:pt x="3371532" y="0"/>
                  </a:lnTo>
                  <a:lnTo>
                    <a:pt x="3373857" y="0"/>
                  </a:lnTo>
                  <a:lnTo>
                    <a:pt x="3375349" y="0"/>
                  </a:lnTo>
                  <a:lnTo>
                    <a:pt x="3380494" y="0"/>
                  </a:lnTo>
                  <a:lnTo>
                    <a:pt x="3381986" y="0"/>
                  </a:lnTo>
                  <a:lnTo>
                    <a:pt x="3388004" y="0"/>
                  </a:lnTo>
                  <a:lnTo>
                    <a:pt x="3408282" y="0"/>
                  </a:lnTo>
                  <a:lnTo>
                    <a:pt x="3418069" y="0"/>
                  </a:lnTo>
                  <a:lnTo>
                    <a:pt x="3424207" y="0"/>
                  </a:lnTo>
                  <a:lnTo>
                    <a:pt x="3424753" y="0"/>
                  </a:lnTo>
                  <a:lnTo>
                    <a:pt x="3452733" y="0"/>
                  </a:lnTo>
                  <a:lnTo>
                    <a:pt x="3454818" y="0"/>
                  </a:lnTo>
                  <a:lnTo>
                    <a:pt x="3476898" y="0"/>
                  </a:lnTo>
                  <a:lnTo>
                    <a:pt x="3496441" y="0"/>
                  </a:lnTo>
                  <a:lnTo>
                    <a:pt x="3509236" y="0"/>
                  </a:lnTo>
                  <a:lnTo>
                    <a:pt x="3518886" y="0"/>
                  </a:lnTo>
                  <a:lnTo>
                    <a:pt x="3528336" y="0"/>
                  </a:lnTo>
                  <a:lnTo>
                    <a:pt x="3536051" y="0"/>
                  </a:lnTo>
                  <a:lnTo>
                    <a:pt x="3539301" y="0"/>
                  </a:lnTo>
                  <a:lnTo>
                    <a:pt x="3540361" y="0"/>
                  </a:lnTo>
                  <a:lnTo>
                    <a:pt x="3544807" y="0"/>
                  </a:lnTo>
                  <a:lnTo>
                    <a:pt x="3551976" y="0"/>
                  </a:lnTo>
                  <a:lnTo>
                    <a:pt x="3552522" y="0"/>
                  </a:lnTo>
                  <a:lnTo>
                    <a:pt x="3564420" y="0"/>
                  </a:lnTo>
                  <a:lnTo>
                    <a:pt x="3570426" y="0"/>
                  </a:lnTo>
                  <a:cubicBezTo>
                    <a:pt x="3574872" y="0"/>
                    <a:pt x="3574872" y="0"/>
                    <a:pt x="3574872" y="0"/>
                  </a:cubicBezTo>
                  <a:lnTo>
                    <a:pt x="3580502" y="0"/>
                  </a:lnTo>
                  <a:lnTo>
                    <a:pt x="3582587" y="0"/>
                  </a:lnTo>
                  <a:lnTo>
                    <a:pt x="3624210" y="0"/>
                  </a:lnTo>
                  <a:lnTo>
                    <a:pt x="3637005" y="0"/>
                  </a:lnTo>
                  <a:lnTo>
                    <a:pt x="3646655" y="0"/>
                  </a:lnTo>
                  <a:lnTo>
                    <a:pt x="3656105" y="0"/>
                  </a:lnTo>
                  <a:lnTo>
                    <a:pt x="3667070" y="0"/>
                  </a:lnTo>
                  <a:lnTo>
                    <a:pt x="3668130" y="0"/>
                  </a:lnTo>
                  <a:lnTo>
                    <a:pt x="3669786" y="0"/>
                  </a:lnTo>
                  <a:lnTo>
                    <a:pt x="3672576" y="0"/>
                  </a:lnTo>
                  <a:lnTo>
                    <a:pt x="3692189" y="0"/>
                  </a:lnTo>
                  <a:lnTo>
                    <a:pt x="3698195" y="0"/>
                  </a:lnTo>
                  <a:lnTo>
                    <a:pt x="3702641" y="0"/>
                  </a:lnTo>
                  <a:lnTo>
                    <a:pt x="3744863" y="0"/>
                  </a:lnTo>
                  <a:lnTo>
                    <a:pt x="3745285" y="0"/>
                  </a:lnTo>
                  <a:lnTo>
                    <a:pt x="3795894" y="0"/>
                  </a:lnTo>
                  <a:lnTo>
                    <a:pt x="3797555" y="0"/>
                  </a:lnTo>
                  <a:lnTo>
                    <a:pt x="3826591" y="0"/>
                  </a:lnTo>
                  <a:lnTo>
                    <a:pt x="3842355" y="0"/>
                  </a:lnTo>
                  <a:lnTo>
                    <a:pt x="3848992" y="0"/>
                  </a:lnTo>
                  <a:lnTo>
                    <a:pt x="3872632" y="0"/>
                  </a:lnTo>
                  <a:lnTo>
                    <a:pt x="3873054" y="0"/>
                  </a:lnTo>
                  <a:lnTo>
                    <a:pt x="3885075" y="0"/>
                  </a:lnTo>
                  <a:lnTo>
                    <a:pt x="3923663" y="0"/>
                  </a:lnTo>
                  <a:lnTo>
                    <a:pt x="3954360" y="0"/>
                  </a:lnTo>
                  <a:lnTo>
                    <a:pt x="3970124" y="0"/>
                  </a:lnTo>
                  <a:lnTo>
                    <a:pt x="3976761" y="0"/>
                  </a:lnTo>
                  <a:lnTo>
                    <a:pt x="4012844" y="0"/>
                  </a:lnTo>
                  <a:lnTo>
                    <a:pt x="4049593" y="0"/>
                  </a:lnTo>
                  <a:cubicBezTo>
                    <a:pt x="4169647" y="0"/>
                    <a:pt x="4169647" y="0"/>
                    <a:pt x="4169647" y="0"/>
                  </a:cubicBezTo>
                  <a:lnTo>
                    <a:pt x="4177362" y="0"/>
                  </a:lnTo>
                  <a:cubicBezTo>
                    <a:pt x="4297416" y="0"/>
                    <a:pt x="4297416" y="0"/>
                    <a:pt x="4297416" y="0"/>
                  </a:cubicBezTo>
                  <a:cubicBezTo>
                    <a:pt x="4327758" y="0"/>
                    <a:pt x="4364168" y="21251"/>
                    <a:pt x="4379339" y="47054"/>
                  </a:cubicBezTo>
                  <a:cubicBezTo>
                    <a:pt x="4591731" y="415146"/>
                    <a:pt x="4591731" y="415146"/>
                    <a:pt x="4591731" y="415146"/>
                  </a:cubicBezTo>
                  <a:cubicBezTo>
                    <a:pt x="4606902" y="440951"/>
                    <a:pt x="4606902" y="483452"/>
                    <a:pt x="4591731" y="509257"/>
                  </a:cubicBezTo>
                  <a:cubicBezTo>
                    <a:pt x="4379339" y="877348"/>
                    <a:pt x="4379339" y="877348"/>
                    <a:pt x="4379339" y="877348"/>
                  </a:cubicBezTo>
                  <a:cubicBezTo>
                    <a:pt x="4364168" y="903151"/>
                    <a:pt x="4327758" y="924402"/>
                    <a:pt x="4297416" y="924402"/>
                  </a:cubicBezTo>
                  <a:lnTo>
                    <a:pt x="4169647" y="924402"/>
                  </a:lnTo>
                  <a:lnTo>
                    <a:pt x="3976761" y="924402"/>
                  </a:lnTo>
                  <a:lnTo>
                    <a:pt x="3872632" y="924402"/>
                  </a:lnTo>
                  <a:lnTo>
                    <a:pt x="3848992" y="924402"/>
                  </a:lnTo>
                  <a:lnTo>
                    <a:pt x="3744863" y="924402"/>
                  </a:lnTo>
                  <a:lnTo>
                    <a:pt x="3702641" y="924402"/>
                  </a:lnTo>
                  <a:lnTo>
                    <a:pt x="3672576" y="924402"/>
                  </a:lnTo>
                  <a:lnTo>
                    <a:pt x="3656105" y="924402"/>
                  </a:lnTo>
                  <a:lnTo>
                    <a:pt x="3574872" y="924402"/>
                  </a:lnTo>
                  <a:lnTo>
                    <a:pt x="3551976" y="924402"/>
                  </a:lnTo>
                  <a:lnTo>
                    <a:pt x="3544807" y="924402"/>
                  </a:lnTo>
                  <a:lnTo>
                    <a:pt x="3528336" y="924402"/>
                  </a:lnTo>
                  <a:lnTo>
                    <a:pt x="3424207" y="924402"/>
                  </a:lnTo>
                  <a:lnTo>
                    <a:pt x="3381986" y="924402"/>
                  </a:lnTo>
                  <a:lnTo>
                    <a:pt x="3380494" y="924402"/>
                  </a:lnTo>
                  <a:lnTo>
                    <a:pt x="3351921" y="924402"/>
                  </a:lnTo>
                  <a:lnTo>
                    <a:pt x="3277857" y="924402"/>
                  </a:lnTo>
                  <a:lnTo>
                    <a:pt x="3254217" y="924402"/>
                  </a:lnTo>
                  <a:lnTo>
                    <a:pt x="3252725" y="924402"/>
                  </a:lnTo>
                  <a:lnTo>
                    <a:pt x="3247792" y="924402"/>
                  </a:lnTo>
                  <a:lnTo>
                    <a:pt x="3231321" y="924402"/>
                  </a:lnTo>
                  <a:lnTo>
                    <a:pt x="3224152" y="924402"/>
                  </a:lnTo>
                  <a:lnTo>
                    <a:pt x="3150088" y="924402"/>
                  </a:lnTo>
                  <a:lnTo>
                    <a:pt x="3120023" y="924402"/>
                  </a:lnTo>
                  <a:lnTo>
                    <a:pt x="3104883" y="924402"/>
                  </a:lnTo>
                  <a:lnTo>
                    <a:pt x="3103552" y="924402"/>
                  </a:lnTo>
                  <a:lnTo>
                    <a:pt x="3077801" y="924402"/>
                  </a:lnTo>
                  <a:lnTo>
                    <a:pt x="3061330" y="924402"/>
                  </a:lnTo>
                  <a:lnTo>
                    <a:pt x="3031265" y="924402"/>
                  </a:lnTo>
                  <a:lnTo>
                    <a:pt x="2977114" y="924402"/>
                  </a:lnTo>
                  <a:lnTo>
                    <a:pt x="2957200" y="924402"/>
                  </a:lnTo>
                  <a:lnTo>
                    <a:pt x="2955709" y="924402"/>
                  </a:lnTo>
                  <a:lnTo>
                    <a:pt x="2950032" y="924402"/>
                  </a:lnTo>
                  <a:lnTo>
                    <a:pt x="2933561" y="924402"/>
                  </a:lnTo>
                  <a:lnTo>
                    <a:pt x="2927136" y="924402"/>
                  </a:lnTo>
                  <a:lnTo>
                    <a:pt x="2903496" y="924402"/>
                  </a:lnTo>
                  <a:lnTo>
                    <a:pt x="2829431" y="924402"/>
                  </a:lnTo>
                  <a:lnTo>
                    <a:pt x="2827940" y="924402"/>
                  </a:lnTo>
                  <a:lnTo>
                    <a:pt x="2799367" y="924402"/>
                  </a:lnTo>
                  <a:lnTo>
                    <a:pt x="2785719" y="924402"/>
                  </a:lnTo>
                  <a:lnTo>
                    <a:pt x="2784228" y="924402"/>
                  </a:lnTo>
                  <a:lnTo>
                    <a:pt x="2757146" y="924402"/>
                  </a:lnTo>
                  <a:lnTo>
                    <a:pt x="2755654" y="924402"/>
                  </a:lnTo>
                  <a:lnTo>
                    <a:pt x="2680098" y="924402"/>
                  </a:lnTo>
                  <a:lnTo>
                    <a:pt x="2657950" y="924402"/>
                  </a:lnTo>
                  <a:lnTo>
                    <a:pt x="2656459" y="924402"/>
                  </a:lnTo>
                  <a:lnTo>
                    <a:pt x="2653017" y="924402"/>
                  </a:lnTo>
                  <a:lnTo>
                    <a:pt x="2636545" y="924402"/>
                  </a:lnTo>
                  <a:lnTo>
                    <a:pt x="2629377" y="924402"/>
                  </a:lnTo>
                  <a:lnTo>
                    <a:pt x="2627885" y="924402"/>
                  </a:lnTo>
                  <a:lnTo>
                    <a:pt x="2606481" y="924402"/>
                  </a:lnTo>
                  <a:lnTo>
                    <a:pt x="2552329" y="924402"/>
                  </a:lnTo>
                  <a:lnTo>
                    <a:pt x="2525248" y="924402"/>
                  </a:lnTo>
                  <a:lnTo>
                    <a:pt x="2510108" y="924402"/>
                  </a:lnTo>
                  <a:lnTo>
                    <a:pt x="2508776" y="924402"/>
                  </a:lnTo>
                  <a:lnTo>
                    <a:pt x="2480043" y="924402"/>
                  </a:lnTo>
                  <a:lnTo>
                    <a:pt x="2478712" y="924402"/>
                  </a:lnTo>
                  <a:lnTo>
                    <a:pt x="2463572" y="924402"/>
                  </a:lnTo>
                  <a:lnTo>
                    <a:pt x="2436490" y="924402"/>
                  </a:lnTo>
                  <a:lnTo>
                    <a:pt x="2382339" y="924402"/>
                  </a:lnTo>
                  <a:lnTo>
                    <a:pt x="2360934" y="924402"/>
                  </a:lnTo>
                  <a:lnTo>
                    <a:pt x="2359443" y="924402"/>
                  </a:lnTo>
                  <a:lnTo>
                    <a:pt x="2352274" y="924402"/>
                  </a:lnTo>
                  <a:lnTo>
                    <a:pt x="2335803" y="924402"/>
                  </a:lnTo>
                  <a:lnTo>
                    <a:pt x="2332360" y="924402"/>
                  </a:lnTo>
                  <a:lnTo>
                    <a:pt x="2332328" y="924402"/>
                  </a:lnTo>
                  <a:lnTo>
                    <a:pt x="2330869" y="924402"/>
                  </a:lnTo>
                  <a:lnTo>
                    <a:pt x="2308721" y="924402"/>
                  </a:lnTo>
                  <a:lnTo>
                    <a:pt x="2233165" y="924402"/>
                  </a:lnTo>
                  <a:lnTo>
                    <a:pt x="2231674" y="924402"/>
                  </a:lnTo>
                  <a:lnTo>
                    <a:pt x="2204591" y="924402"/>
                  </a:lnTo>
                  <a:lnTo>
                    <a:pt x="2204559" y="924402"/>
                  </a:lnTo>
                  <a:lnTo>
                    <a:pt x="2203100" y="924402"/>
                  </a:lnTo>
                  <a:lnTo>
                    <a:pt x="2189452" y="924402"/>
                  </a:lnTo>
                  <a:lnTo>
                    <a:pt x="2160879" y="924402"/>
                  </a:lnTo>
                  <a:lnTo>
                    <a:pt x="2159388" y="924402"/>
                  </a:lnTo>
                  <a:lnTo>
                    <a:pt x="2085323" y="924402"/>
                  </a:lnTo>
                  <a:lnTo>
                    <a:pt x="2077294" y="924402"/>
                  </a:lnTo>
                  <a:lnTo>
                    <a:pt x="2061683" y="924402"/>
                  </a:lnTo>
                  <a:lnTo>
                    <a:pt x="2055258" y="924402"/>
                  </a:lnTo>
                  <a:lnTo>
                    <a:pt x="2038787" y="924402"/>
                  </a:lnTo>
                  <a:lnTo>
                    <a:pt x="2033110" y="924402"/>
                  </a:lnTo>
                  <a:lnTo>
                    <a:pt x="2031619" y="924402"/>
                  </a:lnTo>
                  <a:lnTo>
                    <a:pt x="2011705" y="924402"/>
                  </a:lnTo>
                  <a:lnTo>
                    <a:pt x="1957554" y="924402"/>
                  </a:lnTo>
                  <a:lnTo>
                    <a:pt x="1949525" y="924402"/>
                  </a:lnTo>
                  <a:lnTo>
                    <a:pt x="1927489" y="924402"/>
                  </a:lnTo>
                  <a:lnTo>
                    <a:pt x="1911018" y="924402"/>
                  </a:lnTo>
                  <a:lnTo>
                    <a:pt x="1907543" y="924402"/>
                  </a:lnTo>
                  <a:lnTo>
                    <a:pt x="1885268" y="924402"/>
                  </a:lnTo>
                  <a:lnTo>
                    <a:pt x="1883936" y="924402"/>
                  </a:lnTo>
                  <a:lnTo>
                    <a:pt x="1868796" y="924402"/>
                  </a:lnTo>
                  <a:lnTo>
                    <a:pt x="1838732" y="924402"/>
                  </a:lnTo>
                  <a:lnTo>
                    <a:pt x="1779774" y="924402"/>
                  </a:lnTo>
                  <a:lnTo>
                    <a:pt x="1764668" y="924402"/>
                  </a:lnTo>
                  <a:lnTo>
                    <a:pt x="1757499" y="924402"/>
                  </a:lnTo>
                  <a:lnTo>
                    <a:pt x="1741027" y="924402"/>
                  </a:lnTo>
                  <a:lnTo>
                    <a:pt x="1737552" y="924402"/>
                  </a:lnTo>
                  <a:lnTo>
                    <a:pt x="1736094" y="924402"/>
                  </a:lnTo>
                  <a:lnTo>
                    <a:pt x="1734603" y="924402"/>
                  </a:lnTo>
                  <a:lnTo>
                    <a:pt x="1710963" y="924402"/>
                  </a:lnTo>
                  <a:lnTo>
                    <a:pt x="1707488" y="924402"/>
                  </a:lnTo>
                  <a:lnTo>
                    <a:pt x="1652509" y="924402"/>
                  </a:lnTo>
                  <a:lnTo>
                    <a:pt x="1636899" y="924402"/>
                  </a:lnTo>
                  <a:lnTo>
                    <a:pt x="1609783" y="924402"/>
                  </a:lnTo>
                  <a:lnTo>
                    <a:pt x="1608325" y="924402"/>
                  </a:lnTo>
                  <a:lnTo>
                    <a:pt x="1606834" y="924402"/>
                  </a:lnTo>
                  <a:lnTo>
                    <a:pt x="1579719" y="924402"/>
                  </a:lnTo>
                  <a:lnTo>
                    <a:pt x="1564612" y="924402"/>
                  </a:lnTo>
                  <a:lnTo>
                    <a:pt x="1524740" y="924402"/>
                  </a:lnTo>
                  <a:lnTo>
                    <a:pt x="1482518" y="924402"/>
                  </a:lnTo>
                  <a:lnTo>
                    <a:pt x="1460483" y="924402"/>
                  </a:lnTo>
                  <a:lnTo>
                    <a:pt x="1452454" y="924402"/>
                  </a:lnTo>
                  <a:lnTo>
                    <a:pt x="1444011" y="924402"/>
                  </a:lnTo>
                  <a:lnTo>
                    <a:pt x="1436843" y="924402"/>
                  </a:lnTo>
                  <a:lnTo>
                    <a:pt x="1413947" y="924402"/>
                  </a:lnTo>
                  <a:lnTo>
                    <a:pt x="1354749" y="924402"/>
                  </a:lnTo>
                  <a:lnTo>
                    <a:pt x="1332714" y="924402"/>
                  </a:lnTo>
                  <a:lnTo>
                    <a:pt x="1324685" y="924402"/>
                  </a:lnTo>
                  <a:lnTo>
                    <a:pt x="1316242" y="924402"/>
                  </a:lnTo>
                  <a:lnTo>
                    <a:pt x="1312767" y="924402"/>
                  </a:lnTo>
                  <a:lnTo>
                    <a:pt x="1286178" y="924402"/>
                  </a:lnTo>
                  <a:lnTo>
                    <a:pt x="1282703" y="924402"/>
                  </a:lnTo>
                  <a:lnTo>
                    <a:pt x="1243956" y="924402"/>
                  </a:lnTo>
                  <a:lnTo>
                    <a:pt x="1184998" y="924402"/>
                  </a:lnTo>
                  <a:lnTo>
                    <a:pt x="1154934" y="924402"/>
                  </a:lnTo>
                  <a:lnTo>
                    <a:pt x="1139828" y="924402"/>
                  </a:lnTo>
                  <a:lnTo>
                    <a:pt x="1116187" y="924402"/>
                  </a:lnTo>
                  <a:lnTo>
                    <a:pt x="1112712" y="924402"/>
                  </a:lnTo>
                  <a:lnTo>
                    <a:pt x="1057734" y="924402"/>
                  </a:lnTo>
                  <a:lnTo>
                    <a:pt x="1027669" y="924402"/>
                  </a:lnTo>
                  <a:lnTo>
                    <a:pt x="1012059" y="924402"/>
                  </a:lnTo>
                  <a:lnTo>
                    <a:pt x="984943" y="924402"/>
                  </a:lnTo>
                  <a:lnTo>
                    <a:pt x="929965" y="924402"/>
                  </a:lnTo>
                  <a:lnTo>
                    <a:pt x="899900" y="924402"/>
                  </a:lnTo>
                  <a:lnTo>
                    <a:pt x="857678" y="924402"/>
                  </a:lnTo>
                  <a:lnTo>
                    <a:pt x="819171" y="924402"/>
                  </a:lnTo>
                  <a:lnTo>
                    <a:pt x="729909" y="924402"/>
                  </a:lnTo>
                  <a:lnTo>
                    <a:pt x="691402" y="924402"/>
                  </a:lnTo>
                  <a:lnTo>
                    <a:pt x="687927" y="924402"/>
                  </a:lnTo>
                  <a:lnTo>
                    <a:pt x="560158" y="924402"/>
                  </a:lnTo>
                  <a:lnTo>
                    <a:pt x="432894" y="924402"/>
                  </a:lnTo>
                  <a:lnTo>
                    <a:pt x="305125" y="924402"/>
                  </a:lnTo>
                  <a:cubicBezTo>
                    <a:pt x="275541" y="924402"/>
                    <a:pt x="238373" y="903151"/>
                    <a:pt x="223202" y="877348"/>
                  </a:cubicBezTo>
                  <a:cubicBezTo>
                    <a:pt x="10809" y="509257"/>
                    <a:pt x="10809" y="509257"/>
                    <a:pt x="10809" y="509257"/>
                  </a:cubicBezTo>
                  <a:cubicBezTo>
                    <a:pt x="-3603" y="483452"/>
                    <a:pt x="-3603" y="440951"/>
                    <a:pt x="10809" y="415146"/>
                  </a:cubicBezTo>
                  <a:cubicBezTo>
                    <a:pt x="223202" y="47054"/>
                    <a:pt x="223202" y="47054"/>
                    <a:pt x="223202" y="47054"/>
                  </a:cubicBezTo>
                  <a:cubicBezTo>
                    <a:pt x="238373" y="21251"/>
                    <a:pt x="275541" y="0"/>
                    <a:pt x="30512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54" name="标题 1"/>
          <p:cNvSpPr txBox="1">
            <a:spLocks/>
          </p:cNvSpPr>
          <p:nvPr/>
        </p:nvSpPr>
        <p:spPr>
          <a:xfrm>
            <a:off x="2003094" y="300024"/>
            <a:ext cx="7095588" cy="795095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学历详细介绍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356071" y="284685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32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0950587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3" grpId="0"/>
      <p:bldP spid="35" grpId="0" animBg="1"/>
      <p:bldP spid="36" grpId="0" animBg="1"/>
      <p:bldP spid="37" grpId="0"/>
      <p:bldP spid="41" grpId="0" animBg="1"/>
      <p:bldP spid="42" grpId="0"/>
      <p:bldP spid="44" grpId="0" animBg="1"/>
      <p:bldP spid="45" grpId="0"/>
      <p:bldP spid="46" grpId="0"/>
      <p:bldP spid="47" grpId="0"/>
      <p:bldP spid="48" grpId="0"/>
      <p:bldP spid="38" grpId="0" animBg="1"/>
      <p:bldP spid="39" grpId="0" animBg="1"/>
      <p:bldP spid="49" grpId="0" animBg="1"/>
      <p:bldP spid="50" grpId="0" animBg="1"/>
      <p:bldP spid="54" grpId="0"/>
      <p:bldP spid="5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42"/>
          <p:cNvSpPr/>
          <p:nvPr/>
        </p:nvSpPr>
        <p:spPr>
          <a:xfrm flipH="1">
            <a:off x="2100785" y="2382877"/>
            <a:ext cx="1493866" cy="815268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4" tIns="0" rIns="91404" bIns="0" rtlCol="0" anchor="t"/>
          <a:lstStyle/>
          <a:p>
            <a:pPr>
              <a:defRPr/>
            </a:pPr>
            <a:r>
              <a:rPr lang="zh-CN" alt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就读于某某学院，</a:t>
            </a:r>
            <a:endParaRPr lang="en-US" altLang="zh-CN" sz="14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r>
              <a:rPr lang="zh-CN" alt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课余期间有自创社团，项大奖！</a:t>
            </a:r>
            <a:endParaRPr lang="en-US" sz="14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66" name="Rectangle 42"/>
          <p:cNvSpPr/>
          <p:nvPr/>
        </p:nvSpPr>
        <p:spPr>
          <a:xfrm flipH="1">
            <a:off x="1938685" y="2109419"/>
            <a:ext cx="1639124" cy="253281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4" tIns="0" rIns="91404" bIns="0" rtlCol="0" anchor="t"/>
          <a:lstStyle/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sp>
        <p:nvSpPr>
          <p:cNvPr id="67" name="Rectangle 42"/>
          <p:cNvSpPr/>
          <p:nvPr/>
        </p:nvSpPr>
        <p:spPr>
          <a:xfrm flipH="1">
            <a:off x="5393739" y="2382877"/>
            <a:ext cx="1493866" cy="815268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4" tIns="0" rIns="91404" bIns="0" rtlCol="0" anchor="t"/>
          <a:lstStyle/>
          <a:p>
            <a:pPr>
              <a:defRPr/>
            </a:pPr>
            <a:r>
              <a:rPr lang="zh-CN" alt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就读于某某学院，</a:t>
            </a:r>
            <a:endParaRPr lang="en-US" altLang="zh-CN" sz="14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r>
              <a:rPr lang="zh-CN" alt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课余期间有自创社团，项大奖！</a:t>
            </a:r>
            <a:endParaRPr lang="en-US" altLang="zh-CN" sz="14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68" name="Rectangle 42"/>
          <p:cNvSpPr/>
          <p:nvPr/>
        </p:nvSpPr>
        <p:spPr>
          <a:xfrm flipH="1">
            <a:off x="5250622" y="2109419"/>
            <a:ext cx="1639124" cy="253281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4" tIns="0" rIns="91404" bIns="0" rtlCol="0" anchor="t"/>
          <a:lstStyle/>
          <a:p>
            <a:pPr lvl="0"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sp>
        <p:nvSpPr>
          <p:cNvPr id="69" name="Rectangle 42"/>
          <p:cNvSpPr/>
          <p:nvPr/>
        </p:nvSpPr>
        <p:spPr>
          <a:xfrm flipH="1">
            <a:off x="8696613" y="2382877"/>
            <a:ext cx="1493866" cy="815268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4" tIns="0" rIns="91404" bIns="0" rtlCol="0" anchor="t"/>
          <a:lstStyle/>
          <a:p>
            <a:pPr>
              <a:defRPr/>
            </a:pPr>
            <a:r>
              <a:rPr lang="zh-CN" alt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就读于某某学院，</a:t>
            </a:r>
            <a:endParaRPr lang="en-US" altLang="zh-CN" sz="14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r>
              <a:rPr lang="zh-CN" alt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课余期间有自创社团，项大奖！</a:t>
            </a:r>
            <a:endParaRPr lang="en-US" altLang="zh-CN" sz="14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70" name="Rectangle 42"/>
          <p:cNvSpPr/>
          <p:nvPr/>
        </p:nvSpPr>
        <p:spPr>
          <a:xfrm flipH="1">
            <a:off x="8562559" y="2109419"/>
            <a:ext cx="1639124" cy="253281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4" tIns="0" rIns="91404" bIns="0" rtlCol="0" anchor="t"/>
          <a:lstStyle/>
          <a:p>
            <a:pPr lvl="0"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sp>
        <p:nvSpPr>
          <p:cNvPr id="71" name="Rectangle 42"/>
          <p:cNvSpPr/>
          <p:nvPr/>
        </p:nvSpPr>
        <p:spPr>
          <a:xfrm flipH="1">
            <a:off x="3755831" y="4819065"/>
            <a:ext cx="1493866" cy="815268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4" tIns="0" rIns="91404" bIns="0" rtlCol="0" anchor="t"/>
          <a:lstStyle/>
          <a:p>
            <a:pPr>
              <a:defRPr/>
            </a:pPr>
            <a:r>
              <a:rPr lang="zh-CN" alt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就读于某某学院，</a:t>
            </a:r>
            <a:endParaRPr lang="en-US" altLang="zh-CN" sz="14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r>
              <a:rPr lang="zh-CN" alt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课余期间有自创社团，项大奖！</a:t>
            </a:r>
            <a:endParaRPr lang="en-US" altLang="zh-CN" sz="14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72" name="Rectangle 42"/>
          <p:cNvSpPr/>
          <p:nvPr/>
        </p:nvSpPr>
        <p:spPr>
          <a:xfrm flipH="1">
            <a:off x="3594653" y="4545607"/>
            <a:ext cx="1639124" cy="253281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4" tIns="0" rIns="91404" bIns="0" rtlCol="0" anchor="t"/>
          <a:lstStyle/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sp>
        <p:nvSpPr>
          <p:cNvPr id="73" name="Rectangle 42"/>
          <p:cNvSpPr/>
          <p:nvPr/>
        </p:nvSpPr>
        <p:spPr>
          <a:xfrm flipH="1">
            <a:off x="7058705" y="4819065"/>
            <a:ext cx="1493866" cy="815268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4" tIns="0" rIns="91404" bIns="0" rtlCol="0" anchor="t"/>
          <a:lstStyle/>
          <a:p>
            <a:pPr>
              <a:defRPr/>
            </a:pPr>
            <a:r>
              <a:rPr lang="zh-CN" alt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就读于某某学院，</a:t>
            </a:r>
            <a:endParaRPr lang="en-US" altLang="zh-CN" sz="14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r>
              <a:rPr lang="zh-CN" alt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课余期间有自创社团，项大奖！</a:t>
            </a:r>
            <a:endParaRPr lang="en-US" altLang="zh-CN" sz="14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74" name="Rectangle 42"/>
          <p:cNvSpPr/>
          <p:nvPr/>
        </p:nvSpPr>
        <p:spPr>
          <a:xfrm flipH="1">
            <a:off x="6906590" y="4545607"/>
            <a:ext cx="1639124" cy="253281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4" tIns="0" rIns="91404" bIns="0" rtlCol="0" anchor="t"/>
          <a:lstStyle/>
          <a:p>
            <a:pPr lvl="0"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sp>
        <p:nvSpPr>
          <p:cNvPr id="75" name="矩形 74"/>
          <p:cNvSpPr/>
          <p:nvPr/>
        </p:nvSpPr>
        <p:spPr>
          <a:xfrm>
            <a:off x="2103309" y="3198145"/>
            <a:ext cx="1637185" cy="61885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/>
          </a:p>
        </p:txBody>
      </p:sp>
      <p:sp>
        <p:nvSpPr>
          <p:cNvPr id="76" name="矩形 75"/>
          <p:cNvSpPr/>
          <p:nvPr/>
        </p:nvSpPr>
        <p:spPr>
          <a:xfrm>
            <a:off x="3741784" y="3816997"/>
            <a:ext cx="1637185" cy="618852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/>
          </a:p>
        </p:txBody>
      </p:sp>
      <p:sp>
        <p:nvSpPr>
          <p:cNvPr id="77" name="矩形 76"/>
          <p:cNvSpPr/>
          <p:nvPr/>
        </p:nvSpPr>
        <p:spPr>
          <a:xfrm>
            <a:off x="5378969" y="3198145"/>
            <a:ext cx="1637185" cy="61885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/>
          </a:p>
        </p:txBody>
      </p:sp>
      <p:sp>
        <p:nvSpPr>
          <p:cNvPr id="78" name="矩形 77"/>
          <p:cNvSpPr/>
          <p:nvPr/>
        </p:nvSpPr>
        <p:spPr>
          <a:xfrm>
            <a:off x="7036193" y="3816997"/>
            <a:ext cx="1637185" cy="618852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/>
          </a:p>
        </p:txBody>
      </p:sp>
      <p:sp>
        <p:nvSpPr>
          <p:cNvPr id="79" name="矩形 78"/>
          <p:cNvSpPr/>
          <p:nvPr/>
        </p:nvSpPr>
        <p:spPr>
          <a:xfrm>
            <a:off x="8673378" y="3204568"/>
            <a:ext cx="1637185" cy="61885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/>
          </a:p>
        </p:txBody>
      </p:sp>
      <p:sp>
        <p:nvSpPr>
          <p:cNvPr id="80" name="矩形 79"/>
          <p:cNvSpPr/>
          <p:nvPr/>
        </p:nvSpPr>
        <p:spPr>
          <a:xfrm>
            <a:off x="3732975" y="2033097"/>
            <a:ext cx="45713" cy="3528676"/>
          </a:xfrm>
          <a:prstGeom prst="rect">
            <a:avLst/>
          </a:prstGeom>
          <a:solidFill>
            <a:srgbClr val="C00000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/>
          </a:p>
        </p:txBody>
      </p:sp>
      <p:sp>
        <p:nvSpPr>
          <p:cNvPr id="81" name="矩形 80"/>
          <p:cNvSpPr/>
          <p:nvPr/>
        </p:nvSpPr>
        <p:spPr>
          <a:xfrm>
            <a:off x="5347305" y="2033097"/>
            <a:ext cx="45713" cy="3528676"/>
          </a:xfrm>
          <a:prstGeom prst="rect">
            <a:avLst/>
          </a:prstGeom>
          <a:solidFill>
            <a:srgbClr val="202A36"/>
          </a:solidFill>
          <a:ln w="19050"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/>
          </a:p>
        </p:txBody>
      </p:sp>
      <p:sp>
        <p:nvSpPr>
          <p:cNvPr id="82" name="矩形 81"/>
          <p:cNvSpPr/>
          <p:nvPr/>
        </p:nvSpPr>
        <p:spPr>
          <a:xfrm>
            <a:off x="7004873" y="2033097"/>
            <a:ext cx="45713" cy="3528676"/>
          </a:xfrm>
          <a:prstGeom prst="rect">
            <a:avLst/>
          </a:prstGeom>
          <a:solidFill>
            <a:srgbClr val="C00000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/>
          </a:p>
        </p:txBody>
      </p:sp>
      <p:sp>
        <p:nvSpPr>
          <p:cNvPr id="83" name="矩形 82"/>
          <p:cNvSpPr/>
          <p:nvPr/>
        </p:nvSpPr>
        <p:spPr>
          <a:xfrm>
            <a:off x="8667388" y="2033097"/>
            <a:ext cx="45713" cy="3528676"/>
          </a:xfrm>
          <a:prstGeom prst="rect">
            <a:avLst/>
          </a:prstGeom>
          <a:solidFill>
            <a:srgbClr val="202A36"/>
          </a:solidFill>
          <a:ln w="19050">
            <a:solidFill>
              <a:srgbClr val="202A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/>
          </a:p>
        </p:txBody>
      </p:sp>
      <p:sp>
        <p:nvSpPr>
          <p:cNvPr id="84" name="矩形 83"/>
          <p:cNvSpPr/>
          <p:nvPr/>
        </p:nvSpPr>
        <p:spPr>
          <a:xfrm>
            <a:off x="2207494" y="3267712"/>
            <a:ext cx="1428819" cy="400203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2010/2011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3982059" y="3880142"/>
            <a:ext cx="1041410" cy="492557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algn="ctr"/>
            <a:r>
              <a:rPr lang="en-US" altLang="zh-CN" sz="2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2012</a:t>
            </a:r>
            <a:endParaRPr lang="zh-CN" altLang="en-US" sz="2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5692595" y="3267713"/>
            <a:ext cx="1041410" cy="492557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algn="ctr"/>
            <a:r>
              <a:rPr lang="en-US" altLang="zh-CN" sz="2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2016</a:t>
            </a:r>
            <a:endParaRPr lang="zh-CN" altLang="en-US" sz="2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7131771" y="3947147"/>
            <a:ext cx="1492990" cy="400203"/>
          </a:xfrm>
          <a:prstGeom prst="rect">
            <a:avLst/>
          </a:prstGeom>
          <a:noFill/>
        </p:spPr>
        <p:txBody>
          <a:bodyPr wrap="square" lIns="91404" tIns="45702" rIns="91404" bIns="45702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2018/2019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8995469" y="3261290"/>
            <a:ext cx="1041410" cy="492557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algn="ctr"/>
            <a:r>
              <a:rPr lang="en-US" altLang="zh-CN" sz="2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20XX</a:t>
            </a:r>
            <a:endParaRPr lang="zh-CN" altLang="en-US" sz="2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椭圆 88"/>
          <p:cNvSpPr/>
          <p:nvPr/>
        </p:nvSpPr>
        <p:spPr>
          <a:xfrm flipV="1">
            <a:off x="4398577" y="2421565"/>
            <a:ext cx="396956" cy="397100"/>
          </a:xfrm>
          <a:prstGeom prst="ellipse">
            <a:avLst/>
          </a:prstGeom>
          <a:solidFill>
            <a:srgbClr val="202A36"/>
          </a:solidFill>
          <a:ln w="19050">
            <a:solidFill>
              <a:schemeClr val="bg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90" name="椭圆 89"/>
          <p:cNvSpPr/>
          <p:nvPr/>
        </p:nvSpPr>
        <p:spPr>
          <a:xfrm flipV="1">
            <a:off x="2666427" y="4589008"/>
            <a:ext cx="396956" cy="397100"/>
          </a:xfrm>
          <a:prstGeom prst="ellipse">
            <a:avLst/>
          </a:prstGeom>
          <a:solidFill>
            <a:srgbClr val="C00000"/>
          </a:solidFill>
          <a:ln w="19050">
            <a:solidFill>
              <a:schemeClr val="bg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91" name="椭圆 90"/>
          <p:cNvSpPr/>
          <p:nvPr/>
        </p:nvSpPr>
        <p:spPr>
          <a:xfrm flipV="1">
            <a:off x="7679788" y="2428268"/>
            <a:ext cx="396956" cy="397100"/>
          </a:xfrm>
          <a:prstGeom prst="ellipse">
            <a:avLst/>
          </a:prstGeom>
          <a:solidFill>
            <a:srgbClr val="202A36"/>
          </a:solidFill>
          <a:ln w="19050">
            <a:solidFill>
              <a:schemeClr val="bg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92" name="椭圆 91"/>
          <p:cNvSpPr/>
          <p:nvPr/>
        </p:nvSpPr>
        <p:spPr>
          <a:xfrm flipV="1">
            <a:off x="5999082" y="4597566"/>
            <a:ext cx="396956" cy="397100"/>
          </a:xfrm>
          <a:prstGeom prst="ellipse">
            <a:avLst/>
          </a:prstGeom>
          <a:solidFill>
            <a:srgbClr val="202A36"/>
          </a:solidFill>
          <a:ln w="19050">
            <a:solidFill>
              <a:schemeClr val="bg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93" name="椭圆 92"/>
          <p:cNvSpPr/>
          <p:nvPr/>
        </p:nvSpPr>
        <p:spPr>
          <a:xfrm flipV="1">
            <a:off x="9317696" y="4589008"/>
            <a:ext cx="396956" cy="397100"/>
          </a:xfrm>
          <a:prstGeom prst="ellipse">
            <a:avLst/>
          </a:prstGeom>
          <a:solidFill>
            <a:srgbClr val="C00000"/>
          </a:solidFill>
          <a:ln w="19050">
            <a:solidFill>
              <a:schemeClr val="bg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94" name="矩形 93"/>
          <p:cNvSpPr/>
          <p:nvPr/>
        </p:nvSpPr>
        <p:spPr>
          <a:xfrm>
            <a:off x="2150497" y="4589008"/>
            <a:ext cx="1428819" cy="400203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矩形 94"/>
          <p:cNvSpPr/>
          <p:nvPr/>
        </p:nvSpPr>
        <p:spPr>
          <a:xfrm>
            <a:off x="3882648" y="2420013"/>
            <a:ext cx="1428819" cy="400203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5483152" y="4584047"/>
            <a:ext cx="1428819" cy="400203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矩形 96"/>
          <p:cNvSpPr/>
          <p:nvPr/>
        </p:nvSpPr>
        <p:spPr>
          <a:xfrm>
            <a:off x="8801765" y="4585905"/>
            <a:ext cx="1428819" cy="400203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7163857" y="2438635"/>
            <a:ext cx="1428819" cy="400203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矩形 6"/>
          <p:cNvSpPr>
            <a:spLocks noChangeArrowheads="1"/>
          </p:cNvSpPr>
          <p:nvPr/>
        </p:nvSpPr>
        <p:spPr bwMode="auto">
          <a:xfrm>
            <a:off x="-9087" y="478708"/>
            <a:ext cx="3256885" cy="21886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3" name="矩形 7"/>
          <p:cNvSpPr>
            <a:spLocks noChangeArrowheads="1"/>
          </p:cNvSpPr>
          <p:nvPr/>
        </p:nvSpPr>
        <p:spPr bwMode="auto">
          <a:xfrm>
            <a:off x="2970322" y="478708"/>
            <a:ext cx="4590232" cy="21886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4" name="矩形 8"/>
          <p:cNvSpPr>
            <a:spLocks noChangeArrowheads="1"/>
          </p:cNvSpPr>
          <p:nvPr/>
        </p:nvSpPr>
        <p:spPr bwMode="auto">
          <a:xfrm>
            <a:off x="6352253" y="477280"/>
            <a:ext cx="3299888" cy="22013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5" name="矩形 9"/>
          <p:cNvSpPr>
            <a:spLocks noChangeArrowheads="1"/>
          </p:cNvSpPr>
          <p:nvPr/>
        </p:nvSpPr>
        <p:spPr bwMode="auto">
          <a:xfrm>
            <a:off x="9582587" y="477280"/>
            <a:ext cx="2623927" cy="22013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895445" y="142664"/>
            <a:ext cx="3840912" cy="808757"/>
            <a:chOff x="903371" y="249943"/>
            <a:chExt cx="2831223" cy="679699"/>
          </a:xfrm>
        </p:grpSpPr>
        <p:sp>
          <p:nvSpPr>
            <p:cNvPr id="47" name="任意多边形 46"/>
            <p:cNvSpPr>
              <a:spLocks/>
            </p:cNvSpPr>
            <p:nvPr/>
          </p:nvSpPr>
          <p:spPr bwMode="auto">
            <a:xfrm>
              <a:off x="903371" y="249943"/>
              <a:ext cx="2831223" cy="679699"/>
            </a:xfrm>
            <a:custGeom>
              <a:avLst/>
              <a:gdLst>
                <a:gd name="connsiteX0" fmla="*/ 352810 w 4452260"/>
                <a:gd name="connsiteY0" fmla="*/ 0 h 1068867"/>
                <a:gd name="connsiteX1" fmla="*/ 636768 w 4452260"/>
                <a:gd name="connsiteY1" fmla="*/ 0 h 1068867"/>
                <a:gd name="connsiteX2" fmla="*/ 647700 w 4452260"/>
                <a:gd name="connsiteY2" fmla="*/ 0 h 1068867"/>
                <a:gd name="connsiteX3" fmla="*/ 724065 w 4452260"/>
                <a:gd name="connsiteY3" fmla="*/ 0 h 1068867"/>
                <a:gd name="connsiteX4" fmla="*/ 782584 w 4452260"/>
                <a:gd name="connsiteY4" fmla="*/ 0 h 1068867"/>
                <a:gd name="connsiteX5" fmla="*/ 799455 w 4452260"/>
                <a:gd name="connsiteY5" fmla="*/ 0 h 1068867"/>
                <a:gd name="connsiteX6" fmla="*/ 809825 w 4452260"/>
                <a:gd name="connsiteY6" fmla="*/ 0 h 1068867"/>
                <a:gd name="connsiteX7" fmla="*/ 818078 w 4452260"/>
                <a:gd name="connsiteY7" fmla="*/ 0 h 1068867"/>
                <a:gd name="connsiteX8" fmla="*/ 843980 w 4452260"/>
                <a:gd name="connsiteY8" fmla="*/ 0 h 1068867"/>
                <a:gd name="connsiteX9" fmla="*/ 931658 w 4452260"/>
                <a:gd name="connsiteY9" fmla="*/ 0 h 1068867"/>
                <a:gd name="connsiteX10" fmla="*/ 961580 w 4452260"/>
                <a:gd name="connsiteY10" fmla="*/ 0 h 1068867"/>
                <a:gd name="connsiteX11" fmla="*/ 1000055 w 4452260"/>
                <a:gd name="connsiteY11" fmla="*/ 0 h 1068867"/>
                <a:gd name="connsiteX12" fmla="*/ 1040537 w 4452260"/>
                <a:gd name="connsiteY12" fmla="*/ 0 h 1068867"/>
                <a:gd name="connsiteX13" fmla="*/ 1051453 w 4452260"/>
                <a:gd name="connsiteY13" fmla="*/ 0 h 1068867"/>
                <a:gd name="connsiteX14" fmla="*/ 1083414 w 4452260"/>
                <a:gd name="connsiteY14" fmla="*/ 0 h 1068867"/>
                <a:gd name="connsiteX15" fmla="*/ 1112969 w 4452260"/>
                <a:gd name="connsiteY15" fmla="*/ 0 h 1068867"/>
                <a:gd name="connsiteX16" fmla="*/ 1138871 w 4452260"/>
                <a:gd name="connsiteY16" fmla="*/ 0 h 1068867"/>
                <a:gd name="connsiteX17" fmla="*/ 1170224 w 4452260"/>
                <a:gd name="connsiteY17" fmla="*/ 0 h 1068867"/>
                <a:gd name="connsiteX18" fmla="*/ 1170711 w 4452260"/>
                <a:gd name="connsiteY18" fmla="*/ 0 h 1068867"/>
                <a:gd name="connsiteX19" fmla="*/ 1202662 w 4452260"/>
                <a:gd name="connsiteY19" fmla="*/ 0 h 1068867"/>
                <a:gd name="connsiteX20" fmla="*/ 1240037 w 4452260"/>
                <a:gd name="connsiteY20" fmla="*/ 0 h 1068867"/>
                <a:gd name="connsiteX21" fmla="*/ 1290626 w 4452260"/>
                <a:gd name="connsiteY21" fmla="*/ 0 h 1068867"/>
                <a:gd name="connsiteX22" fmla="*/ 1324496 w 4452260"/>
                <a:gd name="connsiteY22" fmla="*/ 0 h 1068867"/>
                <a:gd name="connsiteX23" fmla="*/ 1332348 w 4452260"/>
                <a:gd name="connsiteY23" fmla="*/ 0 h 1068867"/>
                <a:gd name="connsiteX24" fmla="*/ 1335428 w 4452260"/>
                <a:gd name="connsiteY24" fmla="*/ 0 h 1068867"/>
                <a:gd name="connsiteX25" fmla="*/ 1411793 w 4452260"/>
                <a:gd name="connsiteY25" fmla="*/ 0 h 1068867"/>
                <a:gd name="connsiteX26" fmla="*/ 1454182 w 4452260"/>
                <a:gd name="connsiteY26" fmla="*/ 0 h 1068867"/>
                <a:gd name="connsiteX27" fmla="*/ 1470312 w 4452260"/>
                <a:gd name="connsiteY27" fmla="*/ 0 h 1068867"/>
                <a:gd name="connsiteX28" fmla="*/ 1487183 w 4452260"/>
                <a:gd name="connsiteY28" fmla="*/ 0 h 1068867"/>
                <a:gd name="connsiteX29" fmla="*/ 1497552 w 4452260"/>
                <a:gd name="connsiteY29" fmla="*/ 0 h 1068867"/>
                <a:gd name="connsiteX30" fmla="*/ 1505806 w 4452260"/>
                <a:gd name="connsiteY30" fmla="*/ 0 h 1068867"/>
                <a:gd name="connsiteX31" fmla="*/ 1528471 w 4452260"/>
                <a:gd name="connsiteY31" fmla="*/ 0 h 1068867"/>
                <a:gd name="connsiteX32" fmla="*/ 1531708 w 4452260"/>
                <a:gd name="connsiteY32" fmla="*/ 0 h 1068867"/>
                <a:gd name="connsiteX33" fmla="*/ 1540992 w 4452260"/>
                <a:gd name="connsiteY33" fmla="*/ 0 h 1068867"/>
                <a:gd name="connsiteX34" fmla="*/ 1541479 w 4452260"/>
                <a:gd name="connsiteY34" fmla="*/ 0 h 1068867"/>
                <a:gd name="connsiteX35" fmla="*/ 1599998 w 4452260"/>
                <a:gd name="connsiteY35" fmla="*/ 0 h 1068867"/>
                <a:gd name="connsiteX36" fmla="*/ 1619386 w 4452260"/>
                <a:gd name="connsiteY36" fmla="*/ 0 h 1068867"/>
                <a:gd name="connsiteX37" fmla="*/ 1635492 w 4452260"/>
                <a:gd name="connsiteY37" fmla="*/ 0 h 1068867"/>
                <a:gd name="connsiteX38" fmla="*/ 1649308 w 4452260"/>
                <a:gd name="connsiteY38" fmla="*/ 0 h 1068867"/>
                <a:gd name="connsiteX39" fmla="*/ 1653720 w 4452260"/>
                <a:gd name="connsiteY39" fmla="*/ 0 h 1068867"/>
                <a:gd name="connsiteX40" fmla="*/ 1661394 w 4452260"/>
                <a:gd name="connsiteY40" fmla="*/ 0 h 1068867"/>
                <a:gd name="connsiteX41" fmla="*/ 1687782 w 4452260"/>
                <a:gd name="connsiteY41" fmla="*/ 0 h 1068867"/>
                <a:gd name="connsiteX42" fmla="*/ 1703116 w 4452260"/>
                <a:gd name="connsiteY42" fmla="*/ 0 h 1068867"/>
                <a:gd name="connsiteX43" fmla="*/ 1739181 w 4452260"/>
                <a:gd name="connsiteY43" fmla="*/ 0 h 1068867"/>
                <a:gd name="connsiteX44" fmla="*/ 1771141 w 4452260"/>
                <a:gd name="connsiteY44" fmla="*/ 0 h 1068867"/>
                <a:gd name="connsiteX45" fmla="*/ 1800697 w 4452260"/>
                <a:gd name="connsiteY45" fmla="*/ 0 h 1068867"/>
                <a:gd name="connsiteX46" fmla="*/ 1811727 w 4452260"/>
                <a:gd name="connsiteY46" fmla="*/ 0 h 1068867"/>
                <a:gd name="connsiteX47" fmla="*/ 1823361 w 4452260"/>
                <a:gd name="connsiteY47" fmla="*/ 0 h 1068867"/>
                <a:gd name="connsiteX48" fmla="*/ 1826599 w 4452260"/>
                <a:gd name="connsiteY48" fmla="*/ 0 h 1068867"/>
                <a:gd name="connsiteX49" fmla="*/ 1857951 w 4452260"/>
                <a:gd name="connsiteY49" fmla="*/ 0 h 1068867"/>
                <a:gd name="connsiteX50" fmla="*/ 1858439 w 4452260"/>
                <a:gd name="connsiteY50" fmla="*/ 0 h 1068867"/>
                <a:gd name="connsiteX51" fmla="*/ 1859676 w 4452260"/>
                <a:gd name="connsiteY51" fmla="*/ 0 h 1068867"/>
                <a:gd name="connsiteX52" fmla="*/ 1893346 w 4452260"/>
                <a:gd name="connsiteY52" fmla="*/ 0 h 1068867"/>
                <a:gd name="connsiteX53" fmla="*/ 1927765 w 4452260"/>
                <a:gd name="connsiteY53" fmla="*/ 0 h 1068867"/>
                <a:gd name="connsiteX54" fmla="*/ 1963365 w 4452260"/>
                <a:gd name="connsiteY54" fmla="*/ 0 h 1068867"/>
                <a:gd name="connsiteX55" fmla="*/ 1978354 w 4452260"/>
                <a:gd name="connsiteY55" fmla="*/ 0 h 1068867"/>
                <a:gd name="connsiteX56" fmla="*/ 1991032 w 4452260"/>
                <a:gd name="connsiteY56" fmla="*/ 0 h 1068867"/>
                <a:gd name="connsiteX57" fmla="*/ 2020076 w 4452260"/>
                <a:gd name="connsiteY57" fmla="*/ 0 h 1068867"/>
                <a:gd name="connsiteX58" fmla="*/ 2021800 w 4452260"/>
                <a:gd name="connsiteY58" fmla="*/ 0 h 1068867"/>
                <a:gd name="connsiteX59" fmla="*/ 2027021 w 4452260"/>
                <a:gd name="connsiteY59" fmla="*/ 0 h 1068867"/>
                <a:gd name="connsiteX60" fmla="*/ 2032162 w 4452260"/>
                <a:gd name="connsiteY60" fmla="*/ 0 h 1068867"/>
                <a:gd name="connsiteX61" fmla="*/ 2141909 w 4452260"/>
                <a:gd name="connsiteY61" fmla="*/ 0 h 1068867"/>
                <a:gd name="connsiteX62" fmla="*/ 2143633 w 4452260"/>
                <a:gd name="connsiteY62" fmla="*/ 0 h 1068867"/>
                <a:gd name="connsiteX63" fmla="*/ 2178359 w 4452260"/>
                <a:gd name="connsiteY63" fmla="*/ 0 h 1068867"/>
                <a:gd name="connsiteX64" fmla="*/ 2228719 w 4452260"/>
                <a:gd name="connsiteY64" fmla="*/ 0 h 1068867"/>
                <a:gd name="connsiteX65" fmla="*/ 2229207 w 4452260"/>
                <a:gd name="connsiteY65" fmla="*/ 0 h 1068867"/>
                <a:gd name="connsiteX66" fmla="*/ 2230931 w 4452260"/>
                <a:gd name="connsiteY66" fmla="*/ 0 h 1068867"/>
                <a:gd name="connsiteX67" fmla="*/ 2287725 w 4452260"/>
                <a:gd name="connsiteY67" fmla="*/ 0 h 1068867"/>
                <a:gd name="connsiteX68" fmla="*/ 2289450 w 4452260"/>
                <a:gd name="connsiteY68" fmla="*/ 0 h 1068867"/>
                <a:gd name="connsiteX69" fmla="*/ 2323220 w 4452260"/>
                <a:gd name="connsiteY69" fmla="*/ 0 h 1068867"/>
                <a:gd name="connsiteX70" fmla="*/ 2324944 w 4452260"/>
                <a:gd name="connsiteY70" fmla="*/ 0 h 1068867"/>
                <a:gd name="connsiteX71" fmla="*/ 2340483 w 4452260"/>
                <a:gd name="connsiteY71" fmla="*/ 0 h 1068867"/>
                <a:gd name="connsiteX72" fmla="*/ 2341447 w 4452260"/>
                <a:gd name="connsiteY72" fmla="*/ 0 h 1068867"/>
                <a:gd name="connsiteX73" fmla="*/ 2343172 w 4452260"/>
                <a:gd name="connsiteY73" fmla="*/ 0 h 1068867"/>
                <a:gd name="connsiteX74" fmla="*/ 2349122 w 4452260"/>
                <a:gd name="connsiteY74" fmla="*/ 0 h 1068867"/>
                <a:gd name="connsiteX75" fmla="*/ 2350846 w 4452260"/>
                <a:gd name="connsiteY75" fmla="*/ 0 h 1068867"/>
                <a:gd name="connsiteX76" fmla="*/ 2390844 w 4452260"/>
                <a:gd name="connsiteY76" fmla="*/ 0 h 1068867"/>
                <a:gd name="connsiteX77" fmla="*/ 2462317 w 4452260"/>
                <a:gd name="connsiteY77" fmla="*/ 0 h 1068867"/>
                <a:gd name="connsiteX78" fmla="*/ 2499455 w 4452260"/>
                <a:gd name="connsiteY78" fmla="*/ 0 h 1068867"/>
                <a:gd name="connsiteX79" fmla="*/ 2530713 w 4452260"/>
                <a:gd name="connsiteY79" fmla="*/ 0 h 1068867"/>
                <a:gd name="connsiteX80" fmla="*/ 2547403 w 4452260"/>
                <a:gd name="connsiteY80" fmla="*/ 0 h 1068867"/>
                <a:gd name="connsiteX81" fmla="*/ 2549127 w 4452260"/>
                <a:gd name="connsiteY81" fmla="*/ 0 h 1068867"/>
                <a:gd name="connsiteX82" fmla="*/ 2581074 w 4452260"/>
                <a:gd name="connsiteY82" fmla="*/ 0 h 1068867"/>
                <a:gd name="connsiteX83" fmla="*/ 2582112 w 4452260"/>
                <a:gd name="connsiteY83" fmla="*/ 0 h 1068867"/>
                <a:gd name="connsiteX84" fmla="*/ 2669530 w 4452260"/>
                <a:gd name="connsiteY84" fmla="*/ 0 h 1068867"/>
                <a:gd name="connsiteX85" fmla="*/ 2678759 w 4452260"/>
                <a:gd name="connsiteY85" fmla="*/ 0 h 1068867"/>
                <a:gd name="connsiteX86" fmla="*/ 2709527 w 4452260"/>
                <a:gd name="connsiteY86" fmla="*/ 0 h 1068867"/>
                <a:gd name="connsiteX87" fmla="*/ 2711252 w 4452260"/>
                <a:gd name="connsiteY87" fmla="*/ 0 h 1068867"/>
                <a:gd name="connsiteX88" fmla="*/ 2714748 w 4452260"/>
                <a:gd name="connsiteY88" fmla="*/ 0 h 1068867"/>
                <a:gd name="connsiteX89" fmla="*/ 2719890 w 4452260"/>
                <a:gd name="connsiteY89" fmla="*/ 0 h 1068867"/>
                <a:gd name="connsiteX90" fmla="*/ 2831360 w 4452260"/>
                <a:gd name="connsiteY90" fmla="*/ 0 h 1068867"/>
                <a:gd name="connsiteX91" fmla="*/ 2833086 w 4452260"/>
                <a:gd name="connsiteY91" fmla="*/ 0 h 1068867"/>
                <a:gd name="connsiteX92" fmla="*/ 2866087 w 4452260"/>
                <a:gd name="connsiteY92" fmla="*/ 0 h 1068867"/>
                <a:gd name="connsiteX93" fmla="*/ 2918659 w 4452260"/>
                <a:gd name="connsiteY93" fmla="*/ 0 h 1068867"/>
                <a:gd name="connsiteX94" fmla="*/ 2919896 w 4452260"/>
                <a:gd name="connsiteY94" fmla="*/ 0 h 1068867"/>
                <a:gd name="connsiteX95" fmla="*/ 2920383 w 4452260"/>
                <a:gd name="connsiteY95" fmla="*/ 0 h 1068867"/>
                <a:gd name="connsiteX96" fmla="*/ 2977177 w 4452260"/>
                <a:gd name="connsiteY96" fmla="*/ 0 h 1068867"/>
                <a:gd name="connsiteX97" fmla="*/ 2978902 w 4452260"/>
                <a:gd name="connsiteY97" fmla="*/ 0 h 1068867"/>
                <a:gd name="connsiteX98" fmla="*/ 3012671 w 4452260"/>
                <a:gd name="connsiteY98" fmla="*/ 0 h 1068867"/>
                <a:gd name="connsiteX99" fmla="*/ 3014397 w 4452260"/>
                <a:gd name="connsiteY99" fmla="*/ 0 h 1068867"/>
                <a:gd name="connsiteX100" fmla="*/ 3028211 w 4452260"/>
                <a:gd name="connsiteY100" fmla="*/ 0 h 1068867"/>
                <a:gd name="connsiteX101" fmla="*/ 3030899 w 4452260"/>
                <a:gd name="connsiteY101" fmla="*/ 0 h 1068867"/>
                <a:gd name="connsiteX102" fmla="*/ 3032624 w 4452260"/>
                <a:gd name="connsiteY102" fmla="*/ 0 h 1068867"/>
                <a:gd name="connsiteX103" fmla="*/ 3038573 w 4452260"/>
                <a:gd name="connsiteY103" fmla="*/ 0 h 1068867"/>
                <a:gd name="connsiteX104" fmla="*/ 3040298 w 4452260"/>
                <a:gd name="connsiteY104" fmla="*/ 0 h 1068867"/>
                <a:gd name="connsiteX105" fmla="*/ 3082021 w 4452260"/>
                <a:gd name="connsiteY105" fmla="*/ 0 h 1068867"/>
                <a:gd name="connsiteX106" fmla="*/ 3150044 w 4452260"/>
                <a:gd name="connsiteY106" fmla="*/ 0 h 1068867"/>
                <a:gd name="connsiteX107" fmla="*/ 3218441 w 4452260"/>
                <a:gd name="connsiteY107" fmla="*/ 0 h 1068867"/>
                <a:gd name="connsiteX108" fmla="*/ 3236855 w 4452260"/>
                <a:gd name="connsiteY108" fmla="*/ 0 h 1068867"/>
                <a:gd name="connsiteX109" fmla="*/ 3269839 w 4452260"/>
                <a:gd name="connsiteY109" fmla="*/ 0 h 1068867"/>
                <a:gd name="connsiteX110" fmla="*/ 3272250 w 4452260"/>
                <a:gd name="connsiteY110" fmla="*/ 0 h 1068867"/>
                <a:gd name="connsiteX111" fmla="*/ 3320378 w 4452260"/>
                <a:gd name="connsiteY111" fmla="*/ 0 h 1068867"/>
                <a:gd name="connsiteX112" fmla="*/ 3346330 w 4452260"/>
                <a:gd name="connsiteY112" fmla="*/ 0 h 1068867"/>
                <a:gd name="connsiteX113" fmla="*/ 3357257 w 4452260"/>
                <a:gd name="connsiteY113" fmla="*/ 0 h 1068867"/>
                <a:gd name="connsiteX114" fmla="*/ 3369936 w 4452260"/>
                <a:gd name="connsiteY114" fmla="*/ 0 h 1068867"/>
                <a:gd name="connsiteX115" fmla="*/ 3398980 w 4452260"/>
                <a:gd name="connsiteY115" fmla="*/ 0 h 1068867"/>
                <a:gd name="connsiteX116" fmla="*/ 3405925 w 4452260"/>
                <a:gd name="connsiteY116" fmla="*/ 0 h 1068867"/>
                <a:gd name="connsiteX117" fmla="*/ 3411066 w 4452260"/>
                <a:gd name="connsiteY117" fmla="*/ 0 h 1068867"/>
                <a:gd name="connsiteX118" fmla="*/ 3520813 w 4452260"/>
                <a:gd name="connsiteY118" fmla="*/ 0 h 1068867"/>
                <a:gd name="connsiteX119" fmla="*/ 3607623 w 4452260"/>
                <a:gd name="connsiteY119" fmla="*/ 0 h 1068867"/>
                <a:gd name="connsiteX120" fmla="*/ 3608111 w 4452260"/>
                <a:gd name="connsiteY120" fmla="*/ 0 h 1068867"/>
                <a:gd name="connsiteX121" fmla="*/ 3666629 w 4452260"/>
                <a:gd name="connsiteY121" fmla="*/ 0 h 1068867"/>
                <a:gd name="connsiteX122" fmla="*/ 3702124 w 4452260"/>
                <a:gd name="connsiteY122" fmla="*/ 0 h 1068867"/>
                <a:gd name="connsiteX123" fmla="*/ 3720351 w 4452260"/>
                <a:gd name="connsiteY123" fmla="*/ 0 h 1068867"/>
                <a:gd name="connsiteX124" fmla="*/ 3728025 w 4452260"/>
                <a:gd name="connsiteY124" fmla="*/ 0 h 1068867"/>
                <a:gd name="connsiteX125" fmla="*/ 3769748 w 4452260"/>
                <a:gd name="connsiteY125" fmla="*/ 0 h 1068867"/>
                <a:gd name="connsiteX126" fmla="*/ 4098793 w 4452260"/>
                <a:gd name="connsiteY126" fmla="*/ 0 h 1068867"/>
                <a:gd name="connsiteX127" fmla="*/ 4193519 w 4452260"/>
                <a:gd name="connsiteY127" fmla="*/ 54408 h 1068867"/>
                <a:gd name="connsiteX128" fmla="*/ 4439104 w 4452260"/>
                <a:gd name="connsiteY128" fmla="*/ 480025 h 1068867"/>
                <a:gd name="connsiteX129" fmla="*/ 4439104 w 4452260"/>
                <a:gd name="connsiteY129" fmla="*/ 588843 h 1068867"/>
                <a:gd name="connsiteX130" fmla="*/ 4193519 w 4452260"/>
                <a:gd name="connsiteY130" fmla="*/ 1014459 h 1068867"/>
                <a:gd name="connsiteX131" fmla="*/ 4098793 w 4452260"/>
                <a:gd name="connsiteY131" fmla="*/ 1068867 h 1068867"/>
                <a:gd name="connsiteX132" fmla="*/ 3728025 w 4452260"/>
                <a:gd name="connsiteY132" fmla="*/ 1068867 h 1068867"/>
                <a:gd name="connsiteX133" fmla="*/ 3607623 w 4452260"/>
                <a:gd name="connsiteY133" fmla="*/ 1068867 h 1068867"/>
                <a:gd name="connsiteX134" fmla="*/ 3411066 w 4452260"/>
                <a:gd name="connsiteY134" fmla="*/ 1068867 h 1068867"/>
                <a:gd name="connsiteX135" fmla="*/ 3357257 w 4452260"/>
                <a:gd name="connsiteY135" fmla="*/ 1068867 h 1068867"/>
                <a:gd name="connsiteX136" fmla="*/ 3236855 w 4452260"/>
                <a:gd name="connsiteY136" fmla="*/ 1068867 h 1068867"/>
                <a:gd name="connsiteX137" fmla="*/ 3040298 w 4452260"/>
                <a:gd name="connsiteY137" fmla="*/ 1068867 h 1068867"/>
                <a:gd name="connsiteX138" fmla="*/ 3038573 w 4452260"/>
                <a:gd name="connsiteY138" fmla="*/ 1068867 h 1068867"/>
                <a:gd name="connsiteX139" fmla="*/ 2919896 w 4452260"/>
                <a:gd name="connsiteY139" fmla="*/ 1068867 h 1068867"/>
                <a:gd name="connsiteX140" fmla="*/ 2866087 w 4452260"/>
                <a:gd name="connsiteY140" fmla="*/ 1068867 h 1068867"/>
                <a:gd name="connsiteX141" fmla="*/ 2719890 w 4452260"/>
                <a:gd name="connsiteY141" fmla="*/ 1068867 h 1068867"/>
                <a:gd name="connsiteX142" fmla="*/ 2669530 w 4452260"/>
                <a:gd name="connsiteY142" fmla="*/ 1068867 h 1068867"/>
                <a:gd name="connsiteX143" fmla="*/ 2549127 w 4452260"/>
                <a:gd name="connsiteY143" fmla="*/ 1068867 h 1068867"/>
                <a:gd name="connsiteX144" fmla="*/ 2547403 w 4452260"/>
                <a:gd name="connsiteY144" fmla="*/ 1068867 h 1068867"/>
                <a:gd name="connsiteX145" fmla="*/ 2350846 w 4452260"/>
                <a:gd name="connsiteY145" fmla="*/ 1068867 h 1068867"/>
                <a:gd name="connsiteX146" fmla="*/ 2349122 w 4452260"/>
                <a:gd name="connsiteY146" fmla="*/ 1068867 h 1068867"/>
                <a:gd name="connsiteX147" fmla="*/ 2228719 w 4452260"/>
                <a:gd name="connsiteY147" fmla="*/ 1068867 h 1068867"/>
                <a:gd name="connsiteX148" fmla="*/ 2178359 w 4452260"/>
                <a:gd name="connsiteY148" fmla="*/ 1068867 h 1068867"/>
                <a:gd name="connsiteX149" fmla="*/ 2032162 w 4452260"/>
                <a:gd name="connsiteY149" fmla="*/ 1068867 h 1068867"/>
                <a:gd name="connsiteX150" fmla="*/ 1978354 w 4452260"/>
                <a:gd name="connsiteY150" fmla="*/ 1068867 h 1068867"/>
                <a:gd name="connsiteX151" fmla="*/ 1859676 w 4452260"/>
                <a:gd name="connsiteY151" fmla="*/ 1068867 h 1068867"/>
                <a:gd name="connsiteX152" fmla="*/ 1857951 w 4452260"/>
                <a:gd name="connsiteY152" fmla="*/ 1068867 h 1068867"/>
                <a:gd name="connsiteX153" fmla="*/ 1826599 w 4452260"/>
                <a:gd name="connsiteY153" fmla="*/ 1068867 h 1068867"/>
                <a:gd name="connsiteX154" fmla="*/ 1661394 w 4452260"/>
                <a:gd name="connsiteY154" fmla="*/ 1068867 h 1068867"/>
                <a:gd name="connsiteX155" fmla="*/ 1540992 w 4452260"/>
                <a:gd name="connsiteY155" fmla="*/ 1068867 h 1068867"/>
                <a:gd name="connsiteX156" fmla="*/ 1531708 w 4452260"/>
                <a:gd name="connsiteY156" fmla="*/ 1068867 h 1068867"/>
                <a:gd name="connsiteX157" fmla="*/ 1487183 w 4452260"/>
                <a:gd name="connsiteY157" fmla="*/ 1068867 h 1068867"/>
                <a:gd name="connsiteX158" fmla="*/ 1335428 w 4452260"/>
                <a:gd name="connsiteY158" fmla="*/ 1068867 h 1068867"/>
                <a:gd name="connsiteX159" fmla="*/ 1290626 w 4452260"/>
                <a:gd name="connsiteY159" fmla="*/ 1068867 h 1068867"/>
                <a:gd name="connsiteX160" fmla="*/ 1170224 w 4452260"/>
                <a:gd name="connsiteY160" fmla="*/ 1068867 h 1068867"/>
                <a:gd name="connsiteX161" fmla="*/ 1138871 w 4452260"/>
                <a:gd name="connsiteY161" fmla="*/ 1068867 h 1068867"/>
                <a:gd name="connsiteX162" fmla="*/ 1040537 w 4452260"/>
                <a:gd name="connsiteY162" fmla="*/ 1068867 h 1068867"/>
                <a:gd name="connsiteX163" fmla="*/ 843980 w 4452260"/>
                <a:gd name="connsiteY163" fmla="*/ 1068867 h 1068867"/>
                <a:gd name="connsiteX164" fmla="*/ 799455 w 4452260"/>
                <a:gd name="connsiteY164" fmla="*/ 1068867 h 1068867"/>
                <a:gd name="connsiteX165" fmla="*/ 647700 w 4452260"/>
                <a:gd name="connsiteY165" fmla="*/ 1068867 h 1068867"/>
                <a:gd name="connsiteX166" fmla="*/ 352810 w 4452260"/>
                <a:gd name="connsiteY166" fmla="*/ 1068867 h 1068867"/>
                <a:gd name="connsiteX167" fmla="*/ 258084 w 4452260"/>
                <a:gd name="connsiteY167" fmla="*/ 1014459 h 1068867"/>
                <a:gd name="connsiteX168" fmla="*/ 12498 w 4452260"/>
                <a:gd name="connsiteY168" fmla="*/ 588843 h 1068867"/>
                <a:gd name="connsiteX169" fmla="*/ 12498 w 4452260"/>
                <a:gd name="connsiteY169" fmla="*/ 480025 h 1068867"/>
                <a:gd name="connsiteX170" fmla="*/ 258084 w 4452260"/>
                <a:gd name="connsiteY170" fmla="*/ 54408 h 1068867"/>
                <a:gd name="connsiteX171" fmla="*/ 352810 w 4452260"/>
                <a:gd name="connsiteY171" fmla="*/ 0 h 1068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</a:cxnLst>
              <a:rect l="l" t="t" r="r" b="b"/>
              <a:pathLst>
                <a:path w="4452260" h="1068867">
                  <a:moveTo>
                    <a:pt x="352810" y="0"/>
                  </a:moveTo>
                  <a:cubicBezTo>
                    <a:pt x="475602" y="0"/>
                    <a:pt x="567696" y="0"/>
                    <a:pt x="636768" y="0"/>
                  </a:cubicBezTo>
                  <a:lnTo>
                    <a:pt x="647700" y="0"/>
                  </a:lnTo>
                  <a:lnTo>
                    <a:pt x="724065" y="0"/>
                  </a:lnTo>
                  <a:cubicBezTo>
                    <a:pt x="748048" y="0"/>
                    <a:pt x="767235" y="0"/>
                    <a:pt x="782584" y="0"/>
                  </a:cubicBezTo>
                  <a:lnTo>
                    <a:pt x="799455" y="0"/>
                  </a:lnTo>
                  <a:lnTo>
                    <a:pt x="809825" y="0"/>
                  </a:lnTo>
                  <a:lnTo>
                    <a:pt x="818078" y="0"/>
                  </a:lnTo>
                  <a:cubicBezTo>
                    <a:pt x="843980" y="0"/>
                    <a:pt x="843980" y="0"/>
                    <a:pt x="843980" y="0"/>
                  </a:cubicBezTo>
                  <a:lnTo>
                    <a:pt x="931658" y="0"/>
                  </a:lnTo>
                  <a:lnTo>
                    <a:pt x="961580" y="0"/>
                  </a:lnTo>
                  <a:lnTo>
                    <a:pt x="1000055" y="0"/>
                  </a:lnTo>
                  <a:lnTo>
                    <a:pt x="1040537" y="0"/>
                  </a:lnTo>
                  <a:lnTo>
                    <a:pt x="1051453" y="0"/>
                  </a:lnTo>
                  <a:lnTo>
                    <a:pt x="1083414" y="0"/>
                  </a:lnTo>
                  <a:lnTo>
                    <a:pt x="1112969" y="0"/>
                  </a:lnTo>
                  <a:cubicBezTo>
                    <a:pt x="1138871" y="0"/>
                    <a:pt x="1138871" y="0"/>
                    <a:pt x="1138871" y="0"/>
                  </a:cubicBezTo>
                  <a:lnTo>
                    <a:pt x="1170224" y="0"/>
                  </a:lnTo>
                  <a:lnTo>
                    <a:pt x="1170711" y="0"/>
                  </a:lnTo>
                  <a:lnTo>
                    <a:pt x="1202662" y="0"/>
                  </a:lnTo>
                  <a:lnTo>
                    <a:pt x="1240037" y="0"/>
                  </a:lnTo>
                  <a:cubicBezTo>
                    <a:pt x="1290626" y="0"/>
                    <a:pt x="1290626" y="0"/>
                    <a:pt x="1290626" y="0"/>
                  </a:cubicBezTo>
                  <a:lnTo>
                    <a:pt x="1324496" y="0"/>
                  </a:lnTo>
                  <a:lnTo>
                    <a:pt x="1332348" y="0"/>
                  </a:lnTo>
                  <a:lnTo>
                    <a:pt x="1335428" y="0"/>
                  </a:lnTo>
                  <a:lnTo>
                    <a:pt x="1411793" y="0"/>
                  </a:lnTo>
                  <a:lnTo>
                    <a:pt x="1454182" y="0"/>
                  </a:lnTo>
                  <a:lnTo>
                    <a:pt x="1470312" y="0"/>
                  </a:lnTo>
                  <a:lnTo>
                    <a:pt x="1487183" y="0"/>
                  </a:lnTo>
                  <a:lnTo>
                    <a:pt x="1497552" y="0"/>
                  </a:lnTo>
                  <a:lnTo>
                    <a:pt x="1505806" y="0"/>
                  </a:lnTo>
                  <a:lnTo>
                    <a:pt x="1528471" y="0"/>
                  </a:lnTo>
                  <a:lnTo>
                    <a:pt x="1531708" y="0"/>
                  </a:lnTo>
                  <a:lnTo>
                    <a:pt x="1540992" y="0"/>
                  </a:lnTo>
                  <a:lnTo>
                    <a:pt x="1541479" y="0"/>
                  </a:lnTo>
                  <a:lnTo>
                    <a:pt x="1599998" y="0"/>
                  </a:lnTo>
                  <a:lnTo>
                    <a:pt x="1619386" y="0"/>
                  </a:lnTo>
                  <a:lnTo>
                    <a:pt x="1635492" y="0"/>
                  </a:lnTo>
                  <a:lnTo>
                    <a:pt x="1649308" y="0"/>
                  </a:lnTo>
                  <a:lnTo>
                    <a:pt x="1653720" y="0"/>
                  </a:lnTo>
                  <a:lnTo>
                    <a:pt x="1661394" y="0"/>
                  </a:lnTo>
                  <a:lnTo>
                    <a:pt x="1687782" y="0"/>
                  </a:lnTo>
                  <a:lnTo>
                    <a:pt x="1703116" y="0"/>
                  </a:lnTo>
                  <a:lnTo>
                    <a:pt x="1739181" y="0"/>
                  </a:lnTo>
                  <a:lnTo>
                    <a:pt x="1771141" y="0"/>
                  </a:lnTo>
                  <a:lnTo>
                    <a:pt x="1800697" y="0"/>
                  </a:lnTo>
                  <a:lnTo>
                    <a:pt x="1811727" y="0"/>
                  </a:lnTo>
                  <a:lnTo>
                    <a:pt x="1823361" y="0"/>
                  </a:lnTo>
                  <a:lnTo>
                    <a:pt x="1826599" y="0"/>
                  </a:lnTo>
                  <a:lnTo>
                    <a:pt x="1857951" y="0"/>
                  </a:lnTo>
                  <a:lnTo>
                    <a:pt x="1858439" y="0"/>
                  </a:lnTo>
                  <a:lnTo>
                    <a:pt x="1859676" y="0"/>
                  </a:lnTo>
                  <a:lnTo>
                    <a:pt x="1893346" y="0"/>
                  </a:lnTo>
                  <a:lnTo>
                    <a:pt x="1927765" y="0"/>
                  </a:lnTo>
                  <a:lnTo>
                    <a:pt x="1963365" y="0"/>
                  </a:lnTo>
                  <a:lnTo>
                    <a:pt x="1978354" y="0"/>
                  </a:lnTo>
                  <a:lnTo>
                    <a:pt x="1991032" y="0"/>
                  </a:lnTo>
                  <a:lnTo>
                    <a:pt x="2020076" y="0"/>
                  </a:lnTo>
                  <a:lnTo>
                    <a:pt x="2021800" y="0"/>
                  </a:lnTo>
                  <a:lnTo>
                    <a:pt x="2027021" y="0"/>
                  </a:lnTo>
                  <a:cubicBezTo>
                    <a:pt x="2032162" y="0"/>
                    <a:pt x="2032162" y="0"/>
                    <a:pt x="2032162" y="0"/>
                  </a:cubicBezTo>
                  <a:lnTo>
                    <a:pt x="2141909" y="0"/>
                  </a:lnTo>
                  <a:lnTo>
                    <a:pt x="2143633" y="0"/>
                  </a:lnTo>
                  <a:lnTo>
                    <a:pt x="2178359" y="0"/>
                  </a:lnTo>
                  <a:lnTo>
                    <a:pt x="2228719" y="0"/>
                  </a:lnTo>
                  <a:lnTo>
                    <a:pt x="2229207" y="0"/>
                  </a:lnTo>
                  <a:lnTo>
                    <a:pt x="2230931" y="0"/>
                  </a:lnTo>
                  <a:lnTo>
                    <a:pt x="2287725" y="0"/>
                  </a:lnTo>
                  <a:lnTo>
                    <a:pt x="2289450" y="0"/>
                  </a:lnTo>
                  <a:lnTo>
                    <a:pt x="2323220" y="0"/>
                  </a:lnTo>
                  <a:lnTo>
                    <a:pt x="2324944" y="0"/>
                  </a:lnTo>
                  <a:lnTo>
                    <a:pt x="2340483" y="0"/>
                  </a:lnTo>
                  <a:lnTo>
                    <a:pt x="2341447" y="0"/>
                  </a:lnTo>
                  <a:lnTo>
                    <a:pt x="2343172" y="0"/>
                  </a:lnTo>
                  <a:lnTo>
                    <a:pt x="2349122" y="0"/>
                  </a:lnTo>
                  <a:lnTo>
                    <a:pt x="2350846" y="0"/>
                  </a:lnTo>
                  <a:lnTo>
                    <a:pt x="2390844" y="0"/>
                  </a:lnTo>
                  <a:lnTo>
                    <a:pt x="2462317" y="0"/>
                  </a:lnTo>
                  <a:lnTo>
                    <a:pt x="2499455" y="0"/>
                  </a:lnTo>
                  <a:lnTo>
                    <a:pt x="2530713" y="0"/>
                  </a:lnTo>
                  <a:lnTo>
                    <a:pt x="2547403" y="0"/>
                  </a:lnTo>
                  <a:lnTo>
                    <a:pt x="2549127" y="0"/>
                  </a:lnTo>
                  <a:lnTo>
                    <a:pt x="2581074" y="0"/>
                  </a:lnTo>
                  <a:lnTo>
                    <a:pt x="2582112" y="0"/>
                  </a:lnTo>
                  <a:cubicBezTo>
                    <a:pt x="2669530" y="0"/>
                    <a:pt x="2669530" y="0"/>
                    <a:pt x="2669530" y="0"/>
                  </a:cubicBezTo>
                  <a:lnTo>
                    <a:pt x="2678759" y="0"/>
                  </a:lnTo>
                  <a:lnTo>
                    <a:pt x="2709527" y="0"/>
                  </a:lnTo>
                  <a:lnTo>
                    <a:pt x="2711252" y="0"/>
                  </a:lnTo>
                  <a:lnTo>
                    <a:pt x="2714748" y="0"/>
                  </a:lnTo>
                  <a:lnTo>
                    <a:pt x="2719890" y="0"/>
                  </a:lnTo>
                  <a:lnTo>
                    <a:pt x="2831360" y="0"/>
                  </a:lnTo>
                  <a:lnTo>
                    <a:pt x="2833086" y="0"/>
                  </a:lnTo>
                  <a:lnTo>
                    <a:pt x="2866087" y="0"/>
                  </a:lnTo>
                  <a:lnTo>
                    <a:pt x="2918659" y="0"/>
                  </a:lnTo>
                  <a:lnTo>
                    <a:pt x="2919896" y="0"/>
                  </a:lnTo>
                  <a:lnTo>
                    <a:pt x="2920383" y="0"/>
                  </a:lnTo>
                  <a:lnTo>
                    <a:pt x="2977177" y="0"/>
                  </a:lnTo>
                  <a:lnTo>
                    <a:pt x="2978902" y="0"/>
                  </a:lnTo>
                  <a:lnTo>
                    <a:pt x="3012671" y="0"/>
                  </a:lnTo>
                  <a:lnTo>
                    <a:pt x="3014397" y="0"/>
                  </a:lnTo>
                  <a:lnTo>
                    <a:pt x="3028211" y="0"/>
                  </a:lnTo>
                  <a:lnTo>
                    <a:pt x="3030899" y="0"/>
                  </a:lnTo>
                  <a:lnTo>
                    <a:pt x="3032624" y="0"/>
                  </a:lnTo>
                  <a:lnTo>
                    <a:pt x="3038573" y="0"/>
                  </a:lnTo>
                  <a:lnTo>
                    <a:pt x="3040298" y="0"/>
                  </a:lnTo>
                  <a:lnTo>
                    <a:pt x="3082021" y="0"/>
                  </a:lnTo>
                  <a:lnTo>
                    <a:pt x="3150044" y="0"/>
                  </a:lnTo>
                  <a:lnTo>
                    <a:pt x="3218441" y="0"/>
                  </a:lnTo>
                  <a:lnTo>
                    <a:pt x="3236855" y="0"/>
                  </a:lnTo>
                  <a:lnTo>
                    <a:pt x="3269839" y="0"/>
                  </a:lnTo>
                  <a:lnTo>
                    <a:pt x="3272250" y="0"/>
                  </a:lnTo>
                  <a:lnTo>
                    <a:pt x="3320378" y="0"/>
                  </a:lnTo>
                  <a:lnTo>
                    <a:pt x="3346330" y="0"/>
                  </a:lnTo>
                  <a:lnTo>
                    <a:pt x="3357257" y="0"/>
                  </a:lnTo>
                  <a:lnTo>
                    <a:pt x="3369936" y="0"/>
                  </a:lnTo>
                  <a:lnTo>
                    <a:pt x="3398980" y="0"/>
                  </a:lnTo>
                  <a:lnTo>
                    <a:pt x="3405925" y="0"/>
                  </a:lnTo>
                  <a:cubicBezTo>
                    <a:pt x="3411066" y="0"/>
                    <a:pt x="3411066" y="0"/>
                    <a:pt x="3411066" y="0"/>
                  </a:cubicBezTo>
                  <a:lnTo>
                    <a:pt x="3520813" y="0"/>
                  </a:lnTo>
                  <a:lnTo>
                    <a:pt x="3607623" y="0"/>
                  </a:lnTo>
                  <a:lnTo>
                    <a:pt x="3608111" y="0"/>
                  </a:lnTo>
                  <a:lnTo>
                    <a:pt x="3666629" y="0"/>
                  </a:lnTo>
                  <a:lnTo>
                    <a:pt x="3702124" y="0"/>
                  </a:lnTo>
                  <a:lnTo>
                    <a:pt x="3720351" y="0"/>
                  </a:lnTo>
                  <a:lnTo>
                    <a:pt x="3728025" y="0"/>
                  </a:lnTo>
                  <a:lnTo>
                    <a:pt x="3769748" y="0"/>
                  </a:lnTo>
                  <a:cubicBezTo>
                    <a:pt x="4098793" y="0"/>
                    <a:pt x="4098793" y="0"/>
                    <a:pt x="4098793" y="0"/>
                  </a:cubicBezTo>
                  <a:cubicBezTo>
                    <a:pt x="4133877" y="0"/>
                    <a:pt x="4175977" y="24572"/>
                    <a:pt x="4193519" y="54408"/>
                  </a:cubicBezTo>
                  <a:cubicBezTo>
                    <a:pt x="4439104" y="480025"/>
                    <a:pt x="4439104" y="480025"/>
                    <a:pt x="4439104" y="480025"/>
                  </a:cubicBezTo>
                  <a:cubicBezTo>
                    <a:pt x="4456646" y="509862"/>
                    <a:pt x="4456646" y="559005"/>
                    <a:pt x="4439104" y="588843"/>
                  </a:cubicBezTo>
                  <a:cubicBezTo>
                    <a:pt x="4193519" y="1014459"/>
                    <a:pt x="4193519" y="1014459"/>
                    <a:pt x="4193519" y="1014459"/>
                  </a:cubicBezTo>
                  <a:cubicBezTo>
                    <a:pt x="4175977" y="1044295"/>
                    <a:pt x="4133877" y="1068867"/>
                    <a:pt x="4098793" y="1068867"/>
                  </a:cubicBezTo>
                  <a:lnTo>
                    <a:pt x="3728025" y="1068867"/>
                  </a:lnTo>
                  <a:lnTo>
                    <a:pt x="3607623" y="1068867"/>
                  </a:lnTo>
                  <a:lnTo>
                    <a:pt x="3411066" y="1068867"/>
                  </a:lnTo>
                  <a:lnTo>
                    <a:pt x="3357257" y="1068867"/>
                  </a:lnTo>
                  <a:lnTo>
                    <a:pt x="3236855" y="1068867"/>
                  </a:lnTo>
                  <a:lnTo>
                    <a:pt x="3040298" y="1068867"/>
                  </a:lnTo>
                  <a:lnTo>
                    <a:pt x="3038573" y="1068867"/>
                  </a:lnTo>
                  <a:lnTo>
                    <a:pt x="2919896" y="1068867"/>
                  </a:lnTo>
                  <a:lnTo>
                    <a:pt x="2866087" y="1068867"/>
                  </a:lnTo>
                  <a:lnTo>
                    <a:pt x="2719890" y="1068867"/>
                  </a:lnTo>
                  <a:lnTo>
                    <a:pt x="2669530" y="1068867"/>
                  </a:lnTo>
                  <a:lnTo>
                    <a:pt x="2549127" y="1068867"/>
                  </a:lnTo>
                  <a:lnTo>
                    <a:pt x="2547403" y="1068867"/>
                  </a:lnTo>
                  <a:lnTo>
                    <a:pt x="2350846" y="1068867"/>
                  </a:lnTo>
                  <a:lnTo>
                    <a:pt x="2349122" y="1068867"/>
                  </a:lnTo>
                  <a:lnTo>
                    <a:pt x="2228719" y="1068867"/>
                  </a:lnTo>
                  <a:lnTo>
                    <a:pt x="2178359" y="1068867"/>
                  </a:lnTo>
                  <a:lnTo>
                    <a:pt x="2032162" y="1068867"/>
                  </a:lnTo>
                  <a:lnTo>
                    <a:pt x="1978354" y="1068867"/>
                  </a:lnTo>
                  <a:lnTo>
                    <a:pt x="1859676" y="1068867"/>
                  </a:lnTo>
                  <a:lnTo>
                    <a:pt x="1857951" y="1068867"/>
                  </a:lnTo>
                  <a:lnTo>
                    <a:pt x="1826599" y="1068867"/>
                  </a:lnTo>
                  <a:lnTo>
                    <a:pt x="1661394" y="1068867"/>
                  </a:lnTo>
                  <a:lnTo>
                    <a:pt x="1540992" y="1068867"/>
                  </a:lnTo>
                  <a:lnTo>
                    <a:pt x="1531708" y="1068867"/>
                  </a:lnTo>
                  <a:lnTo>
                    <a:pt x="1487183" y="1068867"/>
                  </a:lnTo>
                  <a:lnTo>
                    <a:pt x="1335428" y="1068867"/>
                  </a:lnTo>
                  <a:lnTo>
                    <a:pt x="1290626" y="1068867"/>
                  </a:lnTo>
                  <a:lnTo>
                    <a:pt x="1170224" y="1068867"/>
                  </a:lnTo>
                  <a:lnTo>
                    <a:pt x="1138871" y="1068867"/>
                  </a:lnTo>
                  <a:lnTo>
                    <a:pt x="1040537" y="1068867"/>
                  </a:lnTo>
                  <a:lnTo>
                    <a:pt x="843980" y="1068867"/>
                  </a:lnTo>
                  <a:lnTo>
                    <a:pt x="799455" y="1068867"/>
                  </a:lnTo>
                  <a:lnTo>
                    <a:pt x="647700" y="1068867"/>
                  </a:lnTo>
                  <a:lnTo>
                    <a:pt x="352810" y="1068867"/>
                  </a:lnTo>
                  <a:cubicBezTo>
                    <a:pt x="318603" y="1068867"/>
                    <a:pt x="275626" y="1044295"/>
                    <a:pt x="258084" y="1014459"/>
                  </a:cubicBezTo>
                  <a:cubicBezTo>
                    <a:pt x="12498" y="588843"/>
                    <a:pt x="12498" y="588843"/>
                    <a:pt x="12498" y="588843"/>
                  </a:cubicBezTo>
                  <a:cubicBezTo>
                    <a:pt x="-4166" y="559005"/>
                    <a:pt x="-4166" y="509862"/>
                    <a:pt x="12498" y="480025"/>
                  </a:cubicBezTo>
                  <a:cubicBezTo>
                    <a:pt x="258084" y="54408"/>
                    <a:pt x="258084" y="54408"/>
                    <a:pt x="258084" y="54408"/>
                  </a:cubicBezTo>
                  <a:cubicBezTo>
                    <a:pt x="275626" y="24572"/>
                    <a:pt x="318603" y="0"/>
                    <a:pt x="352810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95000"/>
                  </a:schemeClr>
                </a:gs>
                <a:gs pos="0">
                  <a:srgbClr val="D3D3D3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48" name="任意多边形 47"/>
            <p:cNvSpPr>
              <a:spLocks/>
            </p:cNvSpPr>
            <p:nvPr/>
          </p:nvSpPr>
          <p:spPr bwMode="auto">
            <a:xfrm>
              <a:off x="1010779" y="325868"/>
              <a:ext cx="2628449" cy="527848"/>
            </a:xfrm>
            <a:custGeom>
              <a:avLst/>
              <a:gdLst>
                <a:gd name="connsiteX0" fmla="*/ 305125 w 4603109"/>
                <a:gd name="connsiteY0" fmla="*/ 0 h 924402"/>
                <a:gd name="connsiteX1" fmla="*/ 432894 w 4603109"/>
                <a:gd name="connsiteY1" fmla="*/ 0 h 924402"/>
                <a:gd name="connsiteX2" fmla="*/ 445336 w 4603109"/>
                <a:gd name="connsiteY2" fmla="*/ 0 h 924402"/>
                <a:gd name="connsiteX3" fmla="*/ 550703 w 4603109"/>
                <a:gd name="connsiteY3" fmla="*/ 0 h 924402"/>
                <a:gd name="connsiteX4" fmla="*/ 560158 w 4603109"/>
                <a:gd name="connsiteY4" fmla="*/ 0 h 924402"/>
                <a:gd name="connsiteX5" fmla="*/ 573105 w 4603109"/>
                <a:gd name="connsiteY5" fmla="*/ 0 h 924402"/>
                <a:gd name="connsiteX6" fmla="*/ 626202 w 4603109"/>
                <a:gd name="connsiteY6" fmla="*/ 0 h 924402"/>
                <a:gd name="connsiteX7" fmla="*/ 676811 w 4603109"/>
                <a:gd name="connsiteY7" fmla="*/ 0 h 924402"/>
                <a:gd name="connsiteX8" fmla="*/ 678472 w 4603109"/>
                <a:gd name="connsiteY8" fmla="*/ 0 h 924402"/>
                <a:gd name="connsiteX9" fmla="*/ 687927 w 4603109"/>
                <a:gd name="connsiteY9" fmla="*/ 0 h 924402"/>
                <a:gd name="connsiteX10" fmla="*/ 691402 w 4603109"/>
                <a:gd name="connsiteY10" fmla="*/ 0 h 924402"/>
                <a:gd name="connsiteX11" fmla="*/ 700371 w 4603109"/>
                <a:gd name="connsiteY11" fmla="*/ 0 h 924402"/>
                <a:gd name="connsiteX12" fmla="*/ 707508 w 4603109"/>
                <a:gd name="connsiteY12" fmla="*/ 0 h 924402"/>
                <a:gd name="connsiteX13" fmla="*/ 729909 w 4603109"/>
                <a:gd name="connsiteY13" fmla="*/ 0 h 924402"/>
                <a:gd name="connsiteX14" fmla="*/ 753971 w 4603109"/>
                <a:gd name="connsiteY14" fmla="*/ 0 h 924402"/>
                <a:gd name="connsiteX15" fmla="*/ 804580 w 4603109"/>
                <a:gd name="connsiteY15" fmla="*/ 0 h 924402"/>
                <a:gd name="connsiteX16" fmla="*/ 805737 w 4603109"/>
                <a:gd name="connsiteY16" fmla="*/ 0 h 924402"/>
                <a:gd name="connsiteX17" fmla="*/ 819171 w 4603109"/>
                <a:gd name="connsiteY17" fmla="*/ 0 h 924402"/>
                <a:gd name="connsiteX18" fmla="*/ 828140 w 4603109"/>
                <a:gd name="connsiteY18" fmla="*/ 0 h 924402"/>
                <a:gd name="connsiteX19" fmla="*/ 831615 w 4603109"/>
                <a:gd name="connsiteY19" fmla="*/ 0 h 924402"/>
                <a:gd name="connsiteX20" fmla="*/ 835277 w 4603109"/>
                <a:gd name="connsiteY20" fmla="*/ 0 h 924402"/>
                <a:gd name="connsiteX21" fmla="*/ 857678 w 4603109"/>
                <a:gd name="connsiteY21" fmla="*/ 0 h 924402"/>
                <a:gd name="connsiteX22" fmla="*/ 864889 w 4603109"/>
                <a:gd name="connsiteY22" fmla="*/ 0 h 924402"/>
                <a:gd name="connsiteX23" fmla="*/ 899900 w 4603109"/>
                <a:gd name="connsiteY23" fmla="*/ 0 h 924402"/>
                <a:gd name="connsiteX24" fmla="*/ 909341 w 4603109"/>
                <a:gd name="connsiteY24" fmla="*/ 0 h 924402"/>
                <a:gd name="connsiteX25" fmla="*/ 929965 w 4603109"/>
                <a:gd name="connsiteY25" fmla="*/ 0 h 924402"/>
                <a:gd name="connsiteX26" fmla="*/ 933506 w 4603109"/>
                <a:gd name="connsiteY26" fmla="*/ 0 h 924402"/>
                <a:gd name="connsiteX27" fmla="*/ 936982 w 4603109"/>
                <a:gd name="connsiteY27" fmla="*/ 0 h 924402"/>
                <a:gd name="connsiteX28" fmla="*/ 959384 w 4603109"/>
                <a:gd name="connsiteY28" fmla="*/ 0 h 924402"/>
                <a:gd name="connsiteX29" fmla="*/ 962542 w 4603109"/>
                <a:gd name="connsiteY29" fmla="*/ 0 h 924402"/>
                <a:gd name="connsiteX30" fmla="*/ 984943 w 4603109"/>
                <a:gd name="connsiteY30" fmla="*/ 0 h 924402"/>
                <a:gd name="connsiteX31" fmla="*/ 992658 w 4603109"/>
                <a:gd name="connsiteY31" fmla="*/ 0 h 924402"/>
                <a:gd name="connsiteX32" fmla="*/ 1012059 w 4603109"/>
                <a:gd name="connsiteY32" fmla="*/ 0 h 924402"/>
                <a:gd name="connsiteX33" fmla="*/ 1012480 w 4603109"/>
                <a:gd name="connsiteY33" fmla="*/ 0 h 924402"/>
                <a:gd name="connsiteX34" fmla="*/ 1027669 w 4603109"/>
                <a:gd name="connsiteY34" fmla="*/ 0 h 924402"/>
                <a:gd name="connsiteX35" fmla="*/ 1037110 w 4603109"/>
                <a:gd name="connsiteY35" fmla="*/ 0 h 924402"/>
                <a:gd name="connsiteX36" fmla="*/ 1040112 w 4603109"/>
                <a:gd name="connsiteY36" fmla="*/ 0 h 924402"/>
                <a:gd name="connsiteX37" fmla="*/ 1057734 w 4603109"/>
                <a:gd name="connsiteY37" fmla="*/ 0 h 924402"/>
                <a:gd name="connsiteX38" fmla="*/ 1064751 w 4603109"/>
                <a:gd name="connsiteY38" fmla="*/ 0 h 924402"/>
                <a:gd name="connsiteX39" fmla="*/ 1070177 w 4603109"/>
                <a:gd name="connsiteY39" fmla="*/ 0 h 924402"/>
                <a:gd name="connsiteX40" fmla="*/ 1072436 w 4603109"/>
                <a:gd name="connsiteY40" fmla="*/ 0 h 924402"/>
                <a:gd name="connsiteX41" fmla="*/ 1090311 w 4603109"/>
                <a:gd name="connsiteY41" fmla="*/ 0 h 924402"/>
                <a:gd name="connsiteX42" fmla="*/ 1110718 w 4603109"/>
                <a:gd name="connsiteY42" fmla="*/ 0 h 924402"/>
                <a:gd name="connsiteX43" fmla="*/ 1112712 w 4603109"/>
                <a:gd name="connsiteY43" fmla="*/ 0 h 924402"/>
                <a:gd name="connsiteX44" fmla="*/ 1116187 w 4603109"/>
                <a:gd name="connsiteY44" fmla="*/ 0 h 924402"/>
                <a:gd name="connsiteX45" fmla="*/ 1139828 w 4603109"/>
                <a:gd name="connsiteY45" fmla="*/ 0 h 924402"/>
                <a:gd name="connsiteX46" fmla="*/ 1140249 w 4603109"/>
                <a:gd name="connsiteY46" fmla="*/ 0 h 924402"/>
                <a:gd name="connsiteX47" fmla="*/ 1145480 w 4603109"/>
                <a:gd name="connsiteY47" fmla="*/ 0 h 924402"/>
                <a:gd name="connsiteX48" fmla="*/ 1152270 w 4603109"/>
                <a:gd name="connsiteY48" fmla="*/ 0 h 924402"/>
                <a:gd name="connsiteX49" fmla="*/ 1154934 w 4603109"/>
                <a:gd name="connsiteY49" fmla="*/ 0 h 924402"/>
                <a:gd name="connsiteX50" fmla="*/ 1167881 w 4603109"/>
                <a:gd name="connsiteY50" fmla="*/ 0 h 924402"/>
                <a:gd name="connsiteX51" fmla="*/ 1175544 w 4603109"/>
                <a:gd name="connsiteY51" fmla="*/ 0 h 924402"/>
                <a:gd name="connsiteX52" fmla="*/ 1184998 w 4603109"/>
                <a:gd name="connsiteY52" fmla="*/ 0 h 924402"/>
                <a:gd name="connsiteX53" fmla="*/ 1197946 w 4603109"/>
                <a:gd name="connsiteY53" fmla="*/ 0 h 924402"/>
                <a:gd name="connsiteX54" fmla="*/ 1200205 w 4603109"/>
                <a:gd name="connsiteY54" fmla="*/ 0 h 924402"/>
                <a:gd name="connsiteX55" fmla="*/ 1220978 w 4603109"/>
                <a:gd name="connsiteY55" fmla="*/ 0 h 924402"/>
                <a:gd name="connsiteX56" fmla="*/ 1238487 w 4603109"/>
                <a:gd name="connsiteY56" fmla="*/ 0 h 924402"/>
                <a:gd name="connsiteX57" fmla="*/ 1243956 w 4603109"/>
                <a:gd name="connsiteY57" fmla="*/ 0 h 924402"/>
                <a:gd name="connsiteX58" fmla="*/ 1251042 w 4603109"/>
                <a:gd name="connsiteY58" fmla="*/ 0 h 924402"/>
                <a:gd name="connsiteX59" fmla="*/ 1257637 w 4603109"/>
                <a:gd name="connsiteY59" fmla="*/ 0 h 924402"/>
                <a:gd name="connsiteX60" fmla="*/ 1271587 w 4603109"/>
                <a:gd name="connsiteY60" fmla="*/ 0 h 924402"/>
                <a:gd name="connsiteX61" fmla="*/ 1273249 w 4603109"/>
                <a:gd name="connsiteY61" fmla="*/ 0 h 924402"/>
                <a:gd name="connsiteX62" fmla="*/ 1280039 w 4603109"/>
                <a:gd name="connsiteY62" fmla="*/ 0 h 924402"/>
                <a:gd name="connsiteX63" fmla="*/ 1282703 w 4603109"/>
                <a:gd name="connsiteY63" fmla="*/ 0 h 924402"/>
                <a:gd name="connsiteX64" fmla="*/ 1286178 w 4603109"/>
                <a:gd name="connsiteY64" fmla="*/ 0 h 924402"/>
                <a:gd name="connsiteX65" fmla="*/ 1295146 w 4603109"/>
                <a:gd name="connsiteY65" fmla="*/ 0 h 924402"/>
                <a:gd name="connsiteX66" fmla="*/ 1301651 w 4603109"/>
                <a:gd name="connsiteY66" fmla="*/ 0 h 924402"/>
                <a:gd name="connsiteX67" fmla="*/ 1302284 w 4603109"/>
                <a:gd name="connsiteY67" fmla="*/ 0 h 924402"/>
                <a:gd name="connsiteX68" fmla="*/ 1303313 w 4603109"/>
                <a:gd name="connsiteY68" fmla="*/ 0 h 924402"/>
                <a:gd name="connsiteX69" fmla="*/ 1312767 w 4603109"/>
                <a:gd name="connsiteY69" fmla="*/ 0 h 924402"/>
                <a:gd name="connsiteX70" fmla="*/ 1316242 w 4603109"/>
                <a:gd name="connsiteY70" fmla="*/ 0 h 924402"/>
                <a:gd name="connsiteX71" fmla="*/ 1321886 w 4603109"/>
                <a:gd name="connsiteY71" fmla="*/ 0 h 924402"/>
                <a:gd name="connsiteX72" fmla="*/ 1324685 w 4603109"/>
                <a:gd name="connsiteY72" fmla="*/ 0 h 924402"/>
                <a:gd name="connsiteX73" fmla="*/ 1325211 w 4603109"/>
                <a:gd name="connsiteY73" fmla="*/ 0 h 924402"/>
                <a:gd name="connsiteX74" fmla="*/ 1332348 w 4603109"/>
                <a:gd name="connsiteY74" fmla="*/ 0 h 924402"/>
                <a:gd name="connsiteX75" fmla="*/ 1332714 w 4603109"/>
                <a:gd name="connsiteY75" fmla="*/ 0 h 924402"/>
                <a:gd name="connsiteX76" fmla="*/ 1333135 w 4603109"/>
                <a:gd name="connsiteY76" fmla="*/ 0 h 924402"/>
                <a:gd name="connsiteX77" fmla="*/ 1348747 w 4603109"/>
                <a:gd name="connsiteY77" fmla="*/ 0 h 924402"/>
                <a:gd name="connsiteX78" fmla="*/ 1354749 w 4603109"/>
                <a:gd name="connsiteY78" fmla="*/ 0 h 924402"/>
                <a:gd name="connsiteX79" fmla="*/ 1378811 w 4603109"/>
                <a:gd name="connsiteY79" fmla="*/ 0 h 924402"/>
                <a:gd name="connsiteX80" fmla="*/ 1383745 w 4603109"/>
                <a:gd name="connsiteY80" fmla="*/ 0 h 924402"/>
                <a:gd name="connsiteX81" fmla="*/ 1385406 w 4603109"/>
                <a:gd name="connsiteY81" fmla="*/ 0 h 924402"/>
                <a:gd name="connsiteX82" fmla="*/ 1399356 w 4603109"/>
                <a:gd name="connsiteY82" fmla="*/ 0 h 924402"/>
                <a:gd name="connsiteX83" fmla="*/ 1400513 w 4603109"/>
                <a:gd name="connsiteY83" fmla="*/ 0 h 924402"/>
                <a:gd name="connsiteX84" fmla="*/ 1413947 w 4603109"/>
                <a:gd name="connsiteY84" fmla="*/ 0 h 924402"/>
                <a:gd name="connsiteX85" fmla="*/ 1414442 w 4603109"/>
                <a:gd name="connsiteY85" fmla="*/ 0 h 924402"/>
                <a:gd name="connsiteX86" fmla="*/ 1422915 w 4603109"/>
                <a:gd name="connsiteY86" fmla="*/ 0 h 924402"/>
                <a:gd name="connsiteX87" fmla="*/ 1426390 w 4603109"/>
                <a:gd name="connsiteY87" fmla="*/ 0 h 924402"/>
                <a:gd name="connsiteX88" fmla="*/ 1429420 w 4603109"/>
                <a:gd name="connsiteY88" fmla="*/ 0 h 924402"/>
                <a:gd name="connsiteX89" fmla="*/ 1430053 w 4603109"/>
                <a:gd name="connsiteY89" fmla="*/ 0 h 924402"/>
                <a:gd name="connsiteX90" fmla="*/ 1430206 w 4603109"/>
                <a:gd name="connsiteY90" fmla="*/ 0 h 924402"/>
                <a:gd name="connsiteX91" fmla="*/ 1430577 w 4603109"/>
                <a:gd name="connsiteY91" fmla="*/ 0 h 924402"/>
                <a:gd name="connsiteX92" fmla="*/ 1436843 w 4603109"/>
                <a:gd name="connsiteY92" fmla="*/ 0 h 924402"/>
                <a:gd name="connsiteX93" fmla="*/ 1444011 w 4603109"/>
                <a:gd name="connsiteY93" fmla="*/ 0 h 924402"/>
                <a:gd name="connsiteX94" fmla="*/ 1449655 w 4603109"/>
                <a:gd name="connsiteY94" fmla="*/ 0 h 924402"/>
                <a:gd name="connsiteX95" fmla="*/ 1452454 w 4603109"/>
                <a:gd name="connsiteY95" fmla="*/ 0 h 924402"/>
                <a:gd name="connsiteX96" fmla="*/ 1452980 w 4603109"/>
                <a:gd name="connsiteY96" fmla="*/ 0 h 924402"/>
                <a:gd name="connsiteX97" fmla="*/ 1456455 w 4603109"/>
                <a:gd name="connsiteY97" fmla="*/ 0 h 924402"/>
                <a:gd name="connsiteX98" fmla="*/ 1459664 w 4603109"/>
                <a:gd name="connsiteY98" fmla="*/ 0 h 924402"/>
                <a:gd name="connsiteX99" fmla="*/ 1460117 w 4603109"/>
                <a:gd name="connsiteY99" fmla="*/ 0 h 924402"/>
                <a:gd name="connsiteX100" fmla="*/ 1460483 w 4603109"/>
                <a:gd name="connsiteY100" fmla="*/ 0 h 924402"/>
                <a:gd name="connsiteX101" fmla="*/ 1460904 w 4603109"/>
                <a:gd name="connsiteY101" fmla="*/ 0 h 924402"/>
                <a:gd name="connsiteX102" fmla="*/ 1472926 w 4603109"/>
                <a:gd name="connsiteY102" fmla="*/ 0 h 924402"/>
                <a:gd name="connsiteX103" fmla="*/ 1482518 w 4603109"/>
                <a:gd name="connsiteY103" fmla="*/ 0 h 924402"/>
                <a:gd name="connsiteX104" fmla="*/ 1489729 w 4603109"/>
                <a:gd name="connsiteY104" fmla="*/ 0 h 924402"/>
                <a:gd name="connsiteX105" fmla="*/ 1504116 w 4603109"/>
                <a:gd name="connsiteY105" fmla="*/ 0 h 924402"/>
                <a:gd name="connsiteX106" fmla="*/ 1511514 w 4603109"/>
                <a:gd name="connsiteY106" fmla="*/ 0 h 924402"/>
                <a:gd name="connsiteX107" fmla="*/ 1524740 w 4603109"/>
                <a:gd name="connsiteY107" fmla="*/ 0 h 924402"/>
                <a:gd name="connsiteX108" fmla="*/ 1528282 w 4603109"/>
                <a:gd name="connsiteY108" fmla="*/ 0 h 924402"/>
                <a:gd name="connsiteX109" fmla="*/ 1531757 w 4603109"/>
                <a:gd name="connsiteY109" fmla="*/ 0 h 924402"/>
                <a:gd name="connsiteX110" fmla="*/ 1534181 w 4603109"/>
                <a:gd name="connsiteY110" fmla="*/ 0 h 924402"/>
                <a:gd name="connsiteX111" fmla="*/ 1542211 w 4603109"/>
                <a:gd name="connsiteY111" fmla="*/ 0 h 924402"/>
                <a:gd name="connsiteX112" fmla="*/ 1554159 w 4603109"/>
                <a:gd name="connsiteY112" fmla="*/ 0 h 924402"/>
                <a:gd name="connsiteX113" fmla="*/ 1557318 w 4603109"/>
                <a:gd name="connsiteY113" fmla="*/ 0 h 924402"/>
                <a:gd name="connsiteX114" fmla="*/ 1557975 w 4603109"/>
                <a:gd name="connsiteY114" fmla="*/ 0 h 924402"/>
                <a:gd name="connsiteX115" fmla="*/ 1558346 w 4603109"/>
                <a:gd name="connsiteY115" fmla="*/ 0 h 924402"/>
                <a:gd name="connsiteX116" fmla="*/ 1561822 w 4603109"/>
                <a:gd name="connsiteY116" fmla="*/ 0 h 924402"/>
                <a:gd name="connsiteX117" fmla="*/ 1564612 w 4603109"/>
                <a:gd name="connsiteY117" fmla="*/ 0 h 924402"/>
                <a:gd name="connsiteX118" fmla="*/ 1566857 w 4603109"/>
                <a:gd name="connsiteY118" fmla="*/ 0 h 924402"/>
                <a:gd name="connsiteX119" fmla="*/ 1576919 w 4603109"/>
                <a:gd name="connsiteY119" fmla="*/ 0 h 924402"/>
                <a:gd name="connsiteX120" fmla="*/ 1579719 w 4603109"/>
                <a:gd name="connsiteY120" fmla="*/ 0 h 924402"/>
                <a:gd name="connsiteX121" fmla="*/ 1584224 w 4603109"/>
                <a:gd name="connsiteY121" fmla="*/ 0 h 924402"/>
                <a:gd name="connsiteX122" fmla="*/ 1587382 w 4603109"/>
                <a:gd name="connsiteY122" fmla="*/ 0 h 924402"/>
                <a:gd name="connsiteX123" fmla="*/ 1587433 w 4603109"/>
                <a:gd name="connsiteY123" fmla="*/ 0 h 924402"/>
                <a:gd name="connsiteX124" fmla="*/ 1600695 w 4603109"/>
                <a:gd name="connsiteY124" fmla="*/ 0 h 924402"/>
                <a:gd name="connsiteX125" fmla="*/ 1606834 w 4603109"/>
                <a:gd name="connsiteY125" fmla="*/ 0 h 924402"/>
                <a:gd name="connsiteX126" fmla="*/ 1607256 w 4603109"/>
                <a:gd name="connsiteY126" fmla="*/ 0 h 924402"/>
                <a:gd name="connsiteX127" fmla="*/ 1608325 w 4603109"/>
                <a:gd name="connsiteY127" fmla="*/ 0 h 924402"/>
                <a:gd name="connsiteX128" fmla="*/ 1609783 w 4603109"/>
                <a:gd name="connsiteY128" fmla="*/ 0 h 924402"/>
                <a:gd name="connsiteX129" fmla="*/ 1617498 w 4603109"/>
                <a:gd name="connsiteY129" fmla="*/ 0 h 924402"/>
                <a:gd name="connsiteX130" fmla="*/ 1631885 w 4603109"/>
                <a:gd name="connsiteY130" fmla="*/ 0 h 924402"/>
                <a:gd name="connsiteX131" fmla="*/ 1636899 w 4603109"/>
                <a:gd name="connsiteY131" fmla="*/ 0 h 924402"/>
                <a:gd name="connsiteX132" fmla="*/ 1637320 w 4603109"/>
                <a:gd name="connsiteY132" fmla="*/ 0 h 924402"/>
                <a:gd name="connsiteX133" fmla="*/ 1637445 w 4603109"/>
                <a:gd name="connsiteY133" fmla="*/ 0 h 924402"/>
                <a:gd name="connsiteX134" fmla="*/ 1652509 w 4603109"/>
                <a:gd name="connsiteY134" fmla="*/ 0 h 924402"/>
                <a:gd name="connsiteX135" fmla="*/ 1659526 w 4603109"/>
                <a:gd name="connsiteY135" fmla="*/ 0 h 924402"/>
                <a:gd name="connsiteX136" fmla="*/ 1661950 w 4603109"/>
                <a:gd name="connsiteY136" fmla="*/ 0 h 924402"/>
                <a:gd name="connsiteX137" fmla="*/ 1664952 w 4603109"/>
                <a:gd name="connsiteY137" fmla="*/ 0 h 924402"/>
                <a:gd name="connsiteX138" fmla="*/ 1667212 w 4603109"/>
                <a:gd name="connsiteY138" fmla="*/ 0 h 924402"/>
                <a:gd name="connsiteX139" fmla="*/ 1685087 w 4603109"/>
                <a:gd name="connsiteY139" fmla="*/ 0 h 924402"/>
                <a:gd name="connsiteX140" fmla="*/ 1689591 w 4603109"/>
                <a:gd name="connsiteY140" fmla="*/ 0 h 924402"/>
                <a:gd name="connsiteX141" fmla="*/ 1694626 w 4603109"/>
                <a:gd name="connsiteY141" fmla="*/ 0 h 924402"/>
                <a:gd name="connsiteX142" fmla="*/ 1697276 w 4603109"/>
                <a:gd name="connsiteY142" fmla="*/ 0 h 924402"/>
                <a:gd name="connsiteX143" fmla="*/ 1698000 w 4603109"/>
                <a:gd name="connsiteY143" fmla="*/ 0 h 924402"/>
                <a:gd name="connsiteX144" fmla="*/ 1704688 w 4603109"/>
                <a:gd name="connsiteY144" fmla="*/ 0 h 924402"/>
                <a:gd name="connsiteX145" fmla="*/ 1707488 w 4603109"/>
                <a:gd name="connsiteY145" fmla="*/ 0 h 924402"/>
                <a:gd name="connsiteX146" fmla="*/ 1710963 w 4603109"/>
                <a:gd name="connsiteY146" fmla="*/ 0 h 924402"/>
                <a:gd name="connsiteX147" fmla="*/ 1715151 w 4603109"/>
                <a:gd name="connsiteY147" fmla="*/ 0 h 924402"/>
                <a:gd name="connsiteX148" fmla="*/ 1721928 w 4603109"/>
                <a:gd name="connsiteY148" fmla="*/ 0 h 924402"/>
                <a:gd name="connsiteX149" fmla="*/ 1734603 w 4603109"/>
                <a:gd name="connsiteY149" fmla="*/ 0 h 924402"/>
                <a:gd name="connsiteX150" fmla="*/ 1735025 w 4603109"/>
                <a:gd name="connsiteY150" fmla="*/ 0 h 924402"/>
                <a:gd name="connsiteX151" fmla="*/ 1735558 w 4603109"/>
                <a:gd name="connsiteY151" fmla="*/ 0 h 924402"/>
                <a:gd name="connsiteX152" fmla="*/ 1736094 w 4603109"/>
                <a:gd name="connsiteY152" fmla="*/ 0 h 924402"/>
                <a:gd name="connsiteX153" fmla="*/ 1737552 w 4603109"/>
                <a:gd name="connsiteY153" fmla="*/ 0 h 924402"/>
                <a:gd name="connsiteX154" fmla="*/ 1741027 w 4603109"/>
                <a:gd name="connsiteY154" fmla="*/ 0 h 924402"/>
                <a:gd name="connsiteX155" fmla="*/ 1747046 w 4603109"/>
                <a:gd name="connsiteY155" fmla="*/ 0 h 924402"/>
                <a:gd name="connsiteX156" fmla="*/ 1748537 w 4603109"/>
                <a:gd name="connsiteY156" fmla="*/ 0 h 924402"/>
                <a:gd name="connsiteX157" fmla="*/ 1753052 w 4603109"/>
                <a:gd name="connsiteY157" fmla="*/ 0 h 924402"/>
                <a:gd name="connsiteX158" fmla="*/ 1757499 w 4603109"/>
                <a:gd name="connsiteY158" fmla="*/ 0 h 924402"/>
                <a:gd name="connsiteX159" fmla="*/ 1764668 w 4603109"/>
                <a:gd name="connsiteY159" fmla="*/ 0 h 924402"/>
                <a:gd name="connsiteX160" fmla="*/ 1765089 w 4603109"/>
                <a:gd name="connsiteY160" fmla="*/ 0 h 924402"/>
                <a:gd name="connsiteX161" fmla="*/ 1765214 w 4603109"/>
                <a:gd name="connsiteY161" fmla="*/ 0 h 924402"/>
                <a:gd name="connsiteX162" fmla="*/ 1770320 w 4603109"/>
                <a:gd name="connsiteY162" fmla="*/ 0 h 924402"/>
                <a:gd name="connsiteX163" fmla="*/ 1777110 w 4603109"/>
                <a:gd name="connsiteY163" fmla="*/ 0 h 924402"/>
                <a:gd name="connsiteX164" fmla="*/ 1779774 w 4603109"/>
                <a:gd name="connsiteY164" fmla="*/ 0 h 924402"/>
                <a:gd name="connsiteX165" fmla="*/ 1792721 w 4603109"/>
                <a:gd name="connsiteY165" fmla="*/ 0 h 924402"/>
                <a:gd name="connsiteX166" fmla="*/ 1794981 w 4603109"/>
                <a:gd name="connsiteY166" fmla="*/ 0 h 924402"/>
                <a:gd name="connsiteX167" fmla="*/ 1825045 w 4603109"/>
                <a:gd name="connsiteY167" fmla="*/ 0 h 924402"/>
                <a:gd name="connsiteX168" fmla="*/ 1825769 w 4603109"/>
                <a:gd name="connsiteY168" fmla="*/ 0 h 924402"/>
                <a:gd name="connsiteX169" fmla="*/ 1838732 w 4603109"/>
                <a:gd name="connsiteY169" fmla="*/ 0 h 924402"/>
                <a:gd name="connsiteX170" fmla="*/ 1845818 w 4603109"/>
                <a:gd name="connsiteY170" fmla="*/ 0 h 924402"/>
                <a:gd name="connsiteX171" fmla="*/ 1849697 w 4603109"/>
                <a:gd name="connsiteY171" fmla="*/ 0 h 924402"/>
                <a:gd name="connsiteX172" fmla="*/ 1852412 w 4603109"/>
                <a:gd name="connsiteY172" fmla="*/ 0 h 924402"/>
                <a:gd name="connsiteX173" fmla="*/ 1853903 w 4603109"/>
                <a:gd name="connsiteY173" fmla="*/ 0 h 924402"/>
                <a:gd name="connsiteX174" fmla="*/ 1863327 w 4603109"/>
                <a:gd name="connsiteY174" fmla="*/ 0 h 924402"/>
                <a:gd name="connsiteX175" fmla="*/ 1868796 w 4603109"/>
                <a:gd name="connsiteY175" fmla="*/ 0 h 924402"/>
                <a:gd name="connsiteX176" fmla="*/ 1874815 w 4603109"/>
                <a:gd name="connsiteY176" fmla="*/ 0 h 924402"/>
                <a:gd name="connsiteX177" fmla="*/ 1876306 w 4603109"/>
                <a:gd name="connsiteY177" fmla="*/ 0 h 924402"/>
                <a:gd name="connsiteX178" fmla="*/ 1880821 w 4603109"/>
                <a:gd name="connsiteY178" fmla="*/ 0 h 924402"/>
                <a:gd name="connsiteX179" fmla="*/ 1882477 w 4603109"/>
                <a:gd name="connsiteY179" fmla="*/ 0 h 924402"/>
                <a:gd name="connsiteX180" fmla="*/ 1883936 w 4603109"/>
                <a:gd name="connsiteY180" fmla="*/ 0 h 924402"/>
                <a:gd name="connsiteX181" fmla="*/ 1885268 w 4603109"/>
                <a:gd name="connsiteY181" fmla="*/ 0 h 924402"/>
                <a:gd name="connsiteX182" fmla="*/ 1896427 w 4603109"/>
                <a:gd name="connsiteY182" fmla="*/ 0 h 924402"/>
                <a:gd name="connsiteX183" fmla="*/ 1898089 w 4603109"/>
                <a:gd name="connsiteY183" fmla="*/ 0 h 924402"/>
                <a:gd name="connsiteX184" fmla="*/ 1904879 w 4603109"/>
                <a:gd name="connsiteY184" fmla="*/ 0 h 924402"/>
                <a:gd name="connsiteX185" fmla="*/ 1907543 w 4603109"/>
                <a:gd name="connsiteY185" fmla="*/ 0 h 924402"/>
                <a:gd name="connsiteX186" fmla="*/ 1911018 w 4603109"/>
                <a:gd name="connsiteY186" fmla="*/ 0 h 924402"/>
                <a:gd name="connsiteX187" fmla="*/ 1919986 w 4603109"/>
                <a:gd name="connsiteY187" fmla="*/ 0 h 924402"/>
                <a:gd name="connsiteX188" fmla="*/ 1927124 w 4603109"/>
                <a:gd name="connsiteY188" fmla="*/ 0 h 924402"/>
                <a:gd name="connsiteX189" fmla="*/ 1927489 w 4603109"/>
                <a:gd name="connsiteY189" fmla="*/ 0 h 924402"/>
                <a:gd name="connsiteX190" fmla="*/ 1927911 w 4603109"/>
                <a:gd name="connsiteY190" fmla="*/ 0 h 924402"/>
                <a:gd name="connsiteX191" fmla="*/ 1929402 w 4603109"/>
                <a:gd name="connsiteY191" fmla="*/ 0 h 924402"/>
                <a:gd name="connsiteX192" fmla="*/ 1946726 w 4603109"/>
                <a:gd name="connsiteY192" fmla="*/ 0 h 924402"/>
                <a:gd name="connsiteX193" fmla="*/ 1949525 w 4603109"/>
                <a:gd name="connsiteY193" fmla="*/ 0 h 924402"/>
                <a:gd name="connsiteX194" fmla="*/ 1957554 w 4603109"/>
                <a:gd name="connsiteY194" fmla="*/ 0 h 924402"/>
                <a:gd name="connsiteX195" fmla="*/ 1957975 w 4603109"/>
                <a:gd name="connsiteY195" fmla="*/ 0 h 924402"/>
                <a:gd name="connsiteX196" fmla="*/ 1973587 w 4603109"/>
                <a:gd name="connsiteY196" fmla="*/ 0 h 924402"/>
                <a:gd name="connsiteX197" fmla="*/ 1978520 w 4603109"/>
                <a:gd name="connsiteY197" fmla="*/ 0 h 924402"/>
                <a:gd name="connsiteX198" fmla="*/ 1980012 w 4603109"/>
                <a:gd name="connsiteY198" fmla="*/ 0 h 924402"/>
                <a:gd name="connsiteX199" fmla="*/ 1980181 w 4603109"/>
                <a:gd name="connsiteY199" fmla="*/ 0 h 924402"/>
                <a:gd name="connsiteX200" fmla="*/ 1981672 w 4603109"/>
                <a:gd name="connsiteY200" fmla="*/ 0 h 924402"/>
                <a:gd name="connsiteX201" fmla="*/ 2008585 w 4603109"/>
                <a:gd name="connsiteY201" fmla="*/ 0 h 924402"/>
                <a:gd name="connsiteX202" fmla="*/ 2009218 w 4603109"/>
                <a:gd name="connsiteY202" fmla="*/ 0 h 924402"/>
                <a:gd name="connsiteX203" fmla="*/ 2010246 w 4603109"/>
                <a:gd name="connsiteY203" fmla="*/ 0 h 924402"/>
                <a:gd name="connsiteX204" fmla="*/ 2010709 w 4603109"/>
                <a:gd name="connsiteY204" fmla="*/ 0 h 924402"/>
                <a:gd name="connsiteX205" fmla="*/ 2011705 w 4603109"/>
                <a:gd name="connsiteY205" fmla="*/ 0 h 924402"/>
                <a:gd name="connsiteX206" fmla="*/ 2024147 w 4603109"/>
                <a:gd name="connsiteY206" fmla="*/ 0 h 924402"/>
                <a:gd name="connsiteX207" fmla="*/ 2024196 w 4603109"/>
                <a:gd name="connsiteY207" fmla="*/ 0 h 924402"/>
                <a:gd name="connsiteX208" fmla="*/ 2024981 w 4603109"/>
                <a:gd name="connsiteY208" fmla="*/ 0 h 924402"/>
                <a:gd name="connsiteX209" fmla="*/ 2025353 w 4603109"/>
                <a:gd name="connsiteY209" fmla="*/ 0 h 924402"/>
                <a:gd name="connsiteX210" fmla="*/ 2026473 w 4603109"/>
                <a:gd name="connsiteY210" fmla="*/ 0 h 924402"/>
                <a:gd name="connsiteX211" fmla="*/ 2031619 w 4603109"/>
                <a:gd name="connsiteY211" fmla="*/ 0 h 924402"/>
                <a:gd name="connsiteX212" fmla="*/ 2033110 w 4603109"/>
                <a:gd name="connsiteY212" fmla="*/ 0 h 924402"/>
                <a:gd name="connsiteX213" fmla="*/ 2038787 w 4603109"/>
                <a:gd name="connsiteY213" fmla="*/ 0 h 924402"/>
                <a:gd name="connsiteX214" fmla="*/ 2039282 w 4603109"/>
                <a:gd name="connsiteY214" fmla="*/ 0 h 924402"/>
                <a:gd name="connsiteX215" fmla="*/ 2047755 w 4603109"/>
                <a:gd name="connsiteY215" fmla="*/ 0 h 924402"/>
                <a:gd name="connsiteX216" fmla="*/ 2051230 w 4603109"/>
                <a:gd name="connsiteY216" fmla="*/ 0 h 924402"/>
                <a:gd name="connsiteX217" fmla="*/ 2054893 w 4603109"/>
                <a:gd name="connsiteY217" fmla="*/ 0 h 924402"/>
                <a:gd name="connsiteX218" fmla="*/ 2055046 w 4603109"/>
                <a:gd name="connsiteY218" fmla="*/ 0 h 924402"/>
                <a:gd name="connsiteX219" fmla="*/ 2055258 w 4603109"/>
                <a:gd name="connsiteY219" fmla="*/ 0 h 924402"/>
                <a:gd name="connsiteX220" fmla="*/ 2055680 w 4603109"/>
                <a:gd name="connsiteY220" fmla="*/ 0 h 924402"/>
                <a:gd name="connsiteX221" fmla="*/ 2057171 w 4603109"/>
                <a:gd name="connsiteY221" fmla="*/ 0 h 924402"/>
                <a:gd name="connsiteX222" fmla="*/ 2061683 w 4603109"/>
                <a:gd name="connsiteY222" fmla="*/ 0 h 924402"/>
                <a:gd name="connsiteX223" fmla="*/ 2067702 w 4603109"/>
                <a:gd name="connsiteY223" fmla="*/ 0 h 924402"/>
                <a:gd name="connsiteX224" fmla="*/ 2074495 w 4603109"/>
                <a:gd name="connsiteY224" fmla="*/ 0 h 924402"/>
                <a:gd name="connsiteX225" fmla="*/ 2077294 w 4603109"/>
                <a:gd name="connsiteY225" fmla="*/ 0 h 924402"/>
                <a:gd name="connsiteX226" fmla="*/ 2084504 w 4603109"/>
                <a:gd name="connsiteY226" fmla="*/ 0 h 924402"/>
                <a:gd name="connsiteX227" fmla="*/ 2085323 w 4603109"/>
                <a:gd name="connsiteY227" fmla="*/ 0 h 924402"/>
                <a:gd name="connsiteX228" fmla="*/ 2085744 w 4603109"/>
                <a:gd name="connsiteY228" fmla="*/ 0 h 924402"/>
                <a:gd name="connsiteX229" fmla="*/ 2097766 w 4603109"/>
                <a:gd name="connsiteY229" fmla="*/ 0 h 924402"/>
                <a:gd name="connsiteX230" fmla="*/ 2106289 w 4603109"/>
                <a:gd name="connsiteY230" fmla="*/ 0 h 924402"/>
                <a:gd name="connsiteX231" fmla="*/ 2107781 w 4603109"/>
                <a:gd name="connsiteY231" fmla="*/ 0 h 924402"/>
                <a:gd name="connsiteX232" fmla="*/ 2128956 w 4603109"/>
                <a:gd name="connsiteY232" fmla="*/ 0 h 924402"/>
                <a:gd name="connsiteX233" fmla="*/ 2129514 w 4603109"/>
                <a:gd name="connsiteY233" fmla="*/ 0 h 924402"/>
                <a:gd name="connsiteX234" fmla="*/ 2136354 w 4603109"/>
                <a:gd name="connsiteY234" fmla="*/ 0 h 924402"/>
                <a:gd name="connsiteX235" fmla="*/ 2136987 w 4603109"/>
                <a:gd name="connsiteY235" fmla="*/ 0 h 924402"/>
                <a:gd name="connsiteX236" fmla="*/ 2138478 w 4603109"/>
                <a:gd name="connsiteY236" fmla="*/ 0 h 924402"/>
                <a:gd name="connsiteX237" fmla="*/ 2151916 w 4603109"/>
                <a:gd name="connsiteY237" fmla="*/ 0 h 924402"/>
                <a:gd name="connsiteX238" fmla="*/ 2152750 w 4603109"/>
                <a:gd name="connsiteY238" fmla="*/ 0 h 924402"/>
                <a:gd name="connsiteX239" fmla="*/ 2153122 w 4603109"/>
                <a:gd name="connsiteY239" fmla="*/ 0 h 924402"/>
                <a:gd name="connsiteX240" fmla="*/ 2154242 w 4603109"/>
                <a:gd name="connsiteY240" fmla="*/ 0 h 924402"/>
                <a:gd name="connsiteX241" fmla="*/ 2156597 w 4603109"/>
                <a:gd name="connsiteY241" fmla="*/ 0 h 924402"/>
                <a:gd name="connsiteX242" fmla="*/ 2159388 w 4603109"/>
                <a:gd name="connsiteY242" fmla="*/ 0 h 924402"/>
                <a:gd name="connsiteX243" fmla="*/ 2160879 w 4603109"/>
                <a:gd name="connsiteY243" fmla="*/ 0 h 924402"/>
                <a:gd name="connsiteX244" fmla="*/ 2161633 w 4603109"/>
                <a:gd name="connsiteY244" fmla="*/ 0 h 924402"/>
                <a:gd name="connsiteX245" fmla="*/ 2167051 w 4603109"/>
                <a:gd name="connsiteY245" fmla="*/ 0 h 924402"/>
                <a:gd name="connsiteX246" fmla="*/ 2178999 w 4603109"/>
                <a:gd name="connsiteY246" fmla="*/ 0 h 924402"/>
                <a:gd name="connsiteX247" fmla="*/ 2182158 w 4603109"/>
                <a:gd name="connsiteY247" fmla="*/ 0 h 924402"/>
                <a:gd name="connsiteX248" fmla="*/ 2182815 w 4603109"/>
                <a:gd name="connsiteY248" fmla="*/ 0 h 924402"/>
                <a:gd name="connsiteX249" fmla="*/ 2188666 w 4603109"/>
                <a:gd name="connsiteY249" fmla="*/ 0 h 924402"/>
                <a:gd name="connsiteX250" fmla="*/ 2189452 w 4603109"/>
                <a:gd name="connsiteY250" fmla="*/ 0 h 924402"/>
                <a:gd name="connsiteX251" fmla="*/ 2191697 w 4603109"/>
                <a:gd name="connsiteY251" fmla="*/ 0 h 924402"/>
                <a:gd name="connsiteX252" fmla="*/ 2195471 w 4603109"/>
                <a:gd name="connsiteY252" fmla="*/ 0 h 924402"/>
                <a:gd name="connsiteX253" fmla="*/ 2201759 w 4603109"/>
                <a:gd name="connsiteY253" fmla="*/ 0 h 924402"/>
                <a:gd name="connsiteX254" fmla="*/ 2203100 w 4603109"/>
                <a:gd name="connsiteY254" fmla="*/ 0 h 924402"/>
                <a:gd name="connsiteX255" fmla="*/ 2204559 w 4603109"/>
                <a:gd name="connsiteY255" fmla="*/ 0 h 924402"/>
                <a:gd name="connsiteX256" fmla="*/ 2204591 w 4603109"/>
                <a:gd name="connsiteY256" fmla="*/ 0 h 924402"/>
                <a:gd name="connsiteX257" fmla="*/ 2212273 w 4603109"/>
                <a:gd name="connsiteY257" fmla="*/ 0 h 924402"/>
                <a:gd name="connsiteX258" fmla="*/ 2225535 w 4603109"/>
                <a:gd name="connsiteY258" fmla="*/ 0 h 924402"/>
                <a:gd name="connsiteX259" fmla="*/ 2231674 w 4603109"/>
                <a:gd name="connsiteY259" fmla="*/ 0 h 924402"/>
                <a:gd name="connsiteX260" fmla="*/ 2232096 w 4603109"/>
                <a:gd name="connsiteY260" fmla="*/ 0 h 924402"/>
                <a:gd name="connsiteX261" fmla="*/ 2232220 w 4603109"/>
                <a:gd name="connsiteY261" fmla="*/ 0 h 924402"/>
                <a:gd name="connsiteX262" fmla="*/ 2233118 w 4603109"/>
                <a:gd name="connsiteY262" fmla="*/ 0 h 924402"/>
                <a:gd name="connsiteX263" fmla="*/ 2233165 w 4603109"/>
                <a:gd name="connsiteY263" fmla="*/ 0 h 924402"/>
                <a:gd name="connsiteX264" fmla="*/ 2256725 w 4603109"/>
                <a:gd name="connsiteY264" fmla="*/ 0 h 924402"/>
                <a:gd name="connsiteX265" fmla="*/ 2257283 w 4603109"/>
                <a:gd name="connsiteY265" fmla="*/ 0 h 924402"/>
                <a:gd name="connsiteX266" fmla="*/ 2262285 w 4603109"/>
                <a:gd name="connsiteY266" fmla="*/ 0 h 924402"/>
                <a:gd name="connsiteX267" fmla="*/ 2284366 w 4603109"/>
                <a:gd name="connsiteY267" fmla="*/ 0 h 924402"/>
                <a:gd name="connsiteX268" fmla="*/ 2289402 w 4603109"/>
                <a:gd name="connsiteY268" fmla="*/ 0 h 924402"/>
                <a:gd name="connsiteX269" fmla="*/ 2292052 w 4603109"/>
                <a:gd name="connsiteY269" fmla="*/ 0 h 924402"/>
                <a:gd name="connsiteX270" fmla="*/ 2299271 w 4603109"/>
                <a:gd name="connsiteY270" fmla="*/ 0 h 924402"/>
                <a:gd name="connsiteX271" fmla="*/ 2308721 w 4603109"/>
                <a:gd name="connsiteY271" fmla="*/ 0 h 924402"/>
                <a:gd name="connsiteX272" fmla="*/ 2309927 w 4603109"/>
                <a:gd name="connsiteY272" fmla="*/ 0 h 924402"/>
                <a:gd name="connsiteX273" fmla="*/ 2316435 w 4603109"/>
                <a:gd name="connsiteY273" fmla="*/ 0 h 924402"/>
                <a:gd name="connsiteX274" fmla="*/ 2316703 w 4603109"/>
                <a:gd name="connsiteY274" fmla="*/ 0 h 924402"/>
                <a:gd name="connsiteX275" fmla="*/ 2319466 w 4603109"/>
                <a:gd name="connsiteY275" fmla="*/ 0 h 924402"/>
                <a:gd name="connsiteX276" fmla="*/ 2322840 w 4603109"/>
                <a:gd name="connsiteY276" fmla="*/ 0 h 924402"/>
                <a:gd name="connsiteX277" fmla="*/ 2329528 w 4603109"/>
                <a:gd name="connsiteY277" fmla="*/ 0 h 924402"/>
                <a:gd name="connsiteX278" fmla="*/ 2330869 w 4603109"/>
                <a:gd name="connsiteY278" fmla="*/ 0 h 924402"/>
                <a:gd name="connsiteX279" fmla="*/ 2332328 w 4603109"/>
                <a:gd name="connsiteY279" fmla="*/ 0 h 924402"/>
                <a:gd name="connsiteX280" fmla="*/ 2332360 w 4603109"/>
                <a:gd name="connsiteY280" fmla="*/ 0 h 924402"/>
                <a:gd name="connsiteX281" fmla="*/ 2335803 w 4603109"/>
                <a:gd name="connsiteY281" fmla="*/ 0 h 924402"/>
                <a:gd name="connsiteX282" fmla="*/ 2343312 w 4603109"/>
                <a:gd name="connsiteY282" fmla="*/ 0 h 924402"/>
                <a:gd name="connsiteX283" fmla="*/ 2344804 w 4603109"/>
                <a:gd name="connsiteY283" fmla="*/ 0 h 924402"/>
                <a:gd name="connsiteX284" fmla="*/ 2346768 w 4603109"/>
                <a:gd name="connsiteY284" fmla="*/ 0 h 924402"/>
                <a:gd name="connsiteX285" fmla="*/ 2347827 w 4603109"/>
                <a:gd name="connsiteY285" fmla="*/ 0 h 924402"/>
                <a:gd name="connsiteX286" fmla="*/ 2352274 w 4603109"/>
                <a:gd name="connsiteY286" fmla="*/ 0 h 924402"/>
                <a:gd name="connsiteX287" fmla="*/ 2359443 w 4603109"/>
                <a:gd name="connsiteY287" fmla="*/ 0 h 924402"/>
                <a:gd name="connsiteX288" fmla="*/ 2359865 w 4603109"/>
                <a:gd name="connsiteY288" fmla="*/ 0 h 924402"/>
                <a:gd name="connsiteX289" fmla="*/ 2359989 w 4603109"/>
                <a:gd name="connsiteY289" fmla="*/ 0 h 924402"/>
                <a:gd name="connsiteX290" fmla="*/ 2360887 w 4603109"/>
                <a:gd name="connsiteY290" fmla="*/ 0 h 924402"/>
                <a:gd name="connsiteX291" fmla="*/ 2360934 w 4603109"/>
                <a:gd name="connsiteY291" fmla="*/ 0 h 924402"/>
                <a:gd name="connsiteX292" fmla="*/ 2371886 w 4603109"/>
                <a:gd name="connsiteY292" fmla="*/ 0 h 924402"/>
                <a:gd name="connsiteX293" fmla="*/ 2373377 w 4603109"/>
                <a:gd name="connsiteY293" fmla="*/ 0 h 924402"/>
                <a:gd name="connsiteX294" fmla="*/ 2377892 w 4603109"/>
                <a:gd name="connsiteY294" fmla="*/ 0 h 924402"/>
                <a:gd name="connsiteX295" fmla="*/ 2382339 w 4603109"/>
                <a:gd name="connsiteY295" fmla="*/ 0 h 924402"/>
                <a:gd name="connsiteX296" fmla="*/ 2390054 w 4603109"/>
                <a:gd name="connsiteY296" fmla="*/ 0 h 924402"/>
                <a:gd name="connsiteX297" fmla="*/ 2419821 w 4603109"/>
                <a:gd name="connsiteY297" fmla="*/ 0 h 924402"/>
                <a:gd name="connsiteX298" fmla="*/ 2427040 w 4603109"/>
                <a:gd name="connsiteY298" fmla="*/ 0 h 924402"/>
                <a:gd name="connsiteX299" fmla="*/ 2436490 w 4603109"/>
                <a:gd name="connsiteY299" fmla="*/ 0 h 924402"/>
                <a:gd name="connsiteX300" fmla="*/ 2444472 w 4603109"/>
                <a:gd name="connsiteY300" fmla="*/ 0 h 924402"/>
                <a:gd name="connsiteX301" fmla="*/ 2448678 w 4603109"/>
                <a:gd name="connsiteY301" fmla="*/ 0 h 924402"/>
                <a:gd name="connsiteX302" fmla="*/ 2450171 w 4603109"/>
                <a:gd name="connsiteY302" fmla="*/ 0 h 924402"/>
                <a:gd name="connsiteX303" fmla="*/ 2450609 w 4603109"/>
                <a:gd name="connsiteY303" fmla="*/ 0 h 924402"/>
                <a:gd name="connsiteX304" fmla="*/ 2463572 w 4603109"/>
                <a:gd name="connsiteY304" fmla="*/ 0 h 924402"/>
                <a:gd name="connsiteX305" fmla="*/ 2471081 w 4603109"/>
                <a:gd name="connsiteY305" fmla="*/ 0 h 924402"/>
                <a:gd name="connsiteX306" fmla="*/ 2472573 w 4603109"/>
                <a:gd name="connsiteY306" fmla="*/ 0 h 924402"/>
                <a:gd name="connsiteX307" fmla="*/ 2474537 w 4603109"/>
                <a:gd name="connsiteY307" fmla="*/ 0 h 924402"/>
                <a:gd name="connsiteX308" fmla="*/ 2475596 w 4603109"/>
                <a:gd name="connsiteY308" fmla="*/ 0 h 924402"/>
                <a:gd name="connsiteX309" fmla="*/ 2477252 w 4603109"/>
                <a:gd name="connsiteY309" fmla="*/ 0 h 924402"/>
                <a:gd name="connsiteX310" fmla="*/ 2478712 w 4603109"/>
                <a:gd name="connsiteY310" fmla="*/ 0 h 924402"/>
                <a:gd name="connsiteX311" fmla="*/ 2478743 w 4603109"/>
                <a:gd name="connsiteY311" fmla="*/ 0 h 924402"/>
                <a:gd name="connsiteX312" fmla="*/ 2480043 w 4603109"/>
                <a:gd name="connsiteY312" fmla="*/ 0 h 924402"/>
                <a:gd name="connsiteX313" fmla="*/ 2499655 w 4603109"/>
                <a:gd name="connsiteY313" fmla="*/ 0 h 924402"/>
                <a:gd name="connsiteX314" fmla="*/ 2501146 w 4603109"/>
                <a:gd name="connsiteY314" fmla="*/ 0 h 924402"/>
                <a:gd name="connsiteX315" fmla="*/ 2505661 w 4603109"/>
                <a:gd name="connsiteY315" fmla="*/ 0 h 924402"/>
                <a:gd name="connsiteX316" fmla="*/ 2508776 w 4603109"/>
                <a:gd name="connsiteY316" fmla="*/ 0 h 924402"/>
                <a:gd name="connsiteX317" fmla="*/ 2510108 w 4603109"/>
                <a:gd name="connsiteY317" fmla="*/ 0 h 924402"/>
                <a:gd name="connsiteX318" fmla="*/ 2524178 w 4603109"/>
                <a:gd name="connsiteY318" fmla="*/ 0 h 924402"/>
                <a:gd name="connsiteX319" fmla="*/ 2525248 w 4603109"/>
                <a:gd name="connsiteY319" fmla="*/ 0 h 924402"/>
                <a:gd name="connsiteX320" fmla="*/ 2525669 w 4603109"/>
                <a:gd name="connsiteY320" fmla="*/ 0 h 924402"/>
                <a:gd name="connsiteX321" fmla="*/ 2552329 w 4603109"/>
                <a:gd name="connsiteY321" fmla="*/ 0 h 924402"/>
                <a:gd name="connsiteX322" fmla="*/ 2552751 w 4603109"/>
                <a:gd name="connsiteY322" fmla="*/ 0 h 924402"/>
                <a:gd name="connsiteX323" fmla="*/ 2554242 w 4603109"/>
                <a:gd name="connsiteY323" fmla="*/ 0 h 924402"/>
                <a:gd name="connsiteX324" fmla="*/ 2574787 w 4603109"/>
                <a:gd name="connsiteY324" fmla="*/ 0 h 924402"/>
                <a:gd name="connsiteX325" fmla="*/ 2576279 w 4603109"/>
                <a:gd name="connsiteY325" fmla="*/ 0 h 924402"/>
                <a:gd name="connsiteX326" fmla="*/ 2576447 w 4603109"/>
                <a:gd name="connsiteY326" fmla="*/ 0 h 924402"/>
                <a:gd name="connsiteX327" fmla="*/ 2577940 w 4603109"/>
                <a:gd name="connsiteY327" fmla="*/ 0 h 924402"/>
                <a:gd name="connsiteX328" fmla="*/ 2603360 w 4603109"/>
                <a:gd name="connsiteY328" fmla="*/ 0 h 924402"/>
                <a:gd name="connsiteX329" fmla="*/ 2604852 w 4603109"/>
                <a:gd name="connsiteY329" fmla="*/ 0 h 924402"/>
                <a:gd name="connsiteX330" fmla="*/ 2605021 w 4603109"/>
                <a:gd name="connsiteY330" fmla="*/ 0 h 924402"/>
                <a:gd name="connsiteX331" fmla="*/ 2605484 w 4603109"/>
                <a:gd name="connsiteY331" fmla="*/ 0 h 924402"/>
                <a:gd name="connsiteX332" fmla="*/ 2606481 w 4603109"/>
                <a:gd name="connsiteY332" fmla="*/ 0 h 924402"/>
                <a:gd name="connsiteX333" fmla="*/ 2606512 w 4603109"/>
                <a:gd name="connsiteY333" fmla="*/ 0 h 924402"/>
                <a:gd name="connsiteX334" fmla="*/ 2606976 w 4603109"/>
                <a:gd name="connsiteY334" fmla="*/ 0 h 924402"/>
                <a:gd name="connsiteX335" fmla="*/ 2618923 w 4603109"/>
                <a:gd name="connsiteY335" fmla="*/ 0 h 924402"/>
                <a:gd name="connsiteX336" fmla="*/ 2621248 w 4603109"/>
                <a:gd name="connsiteY336" fmla="*/ 0 h 924402"/>
                <a:gd name="connsiteX337" fmla="*/ 2622740 w 4603109"/>
                <a:gd name="connsiteY337" fmla="*/ 0 h 924402"/>
                <a:gd name="connsiteX338" fmla="*/ 2627885 w 4603109"/>
                <a:gd name="connsiteY338" fmla="*/ 0 h 924402"/>
                <a:gd name="connsiteX339" fmla="*/ 2629377 w 4603109"/>
                <a:gd name="connsiteY339" fmla="*/ 0 h 924402"/>
                <a:gd name="connsiteX340" fmla="*/ 2634058 w 4603109"/>
                <a:gd name="connsiteY340" fmla="*/ 0 h 924402"/>
                <a:gd name="connsiteX341" fmla="*/ 2635549 w 4603109"/>
                <a:gd name="connsiteY341" fmla="*/ 0 h 924402"/>
                <a:gd name="connsiteX342" fmla="*/ 2636545 w 4603109"/>
                <a:gd name="connsiteY342" fmla="*/ 0 h 924402"/>
                <a:gd name="connsiteX343" fmla="*/ 2648987 w 4603109"/>
                <a:gd name="connsiteY343" fmla="*/ 0 h 924402"/>
                <a:gd name="connsiteX344" fmla="*/ 2649821 w 4603109"/>
                <a:gd name="connsiteY344" fmla="*/ 0 h 924402"/>
                <a:gd name="connsiteX345" fmla="*/ 2651313 w 4603109"/>
                <a:gd name="connsiteY345" fmla="*/ 0 h 924402"/>
                <a:gd name="connsiteX346" fmla="*/ 2651947 w 4603109"/>
                <a:gd name="connsiteY346" fmla="*/ 0 h 924402"/>
                <a:gd name="connsiteX347" fmla="*/ 2653017 w 4603109"/>
                <a:gd name="connsiteY347" fmla="*/ 0 h 924402"/>
                <a:gd name="connsiteX348" fmla="*/ 2653438 w 4603109"/>
                <a:gd name="connsiteY348" fmla="*/ 0 h 924402"/>
                <a:gd name="connsiteX349" fmla="*/ 2656459 w 4603109"/>
                <a:gd name="connsiteY349" fmla="*/ 0 h 924402"/>
                <a:gd name="connsiteX350" fmla="*/ 2657950 w 4603109"/>
                <a:gd name="connsiteY350" fmla="*/ 0 h 924402"/>
                <a:gd name="connsiteX351" fmla="*/ 2665460 w 4603109"/>
                <a:gd name="connsiteY351" fmla="*/ 0 h 924402"/>
                <a:gd name="connsiteX352" fmla="*/ 2680098 w 4603109"/>
                <a:gd name="connsiteY352" fmla="*/ 0 h 924402"/>
                <a:gd name="connsiteX353" fmla="*/ 2680520 w 4603109"/>
                <a:gd name="connsiteY353" fmla="*/ 0 h 924402"/>
                <a:gd name="connsiteX354" fmla="*/ 2682011 w 4603109"/>
                <a:gd name="connsiteY354" fmla="*/ 0 h 924402"/>
                <a:gd name="connsiteX355" fmla="*/ 2692542 w 4603109"/>
                <a:gd name="connsiteY355" fmla="*/ 0 h 924402"/>
                <a:gd name="connsiteX356" fmla="*/ 2702556 w 4603109"/>
                <a:gd name="connsiteY356" fmla="*/ 0 h 924402"/>
                <a:gd name="connsiteX357" fmla="*/ 2704048 w 4603109"/>
                <a:gd name="connsiteY357" fmla="*/ 0 h 924402"/>
                <a:gd name="connsiteX358" fmla="*/ 2724289 w 4603109"/>
                <a:gd name="connsiteY358" fmla="*/ 0 h 924402"/>
                <a:gd name="connsiteX359" fmla="*/ 2731129 w 4603109"/>
                <a:gd name="connsiteY359" fmla="*/ 0 h 924402"/>
                <a:gd name="connsiteX360" fmla="*/ 2732621 w 4603109"/>
                <a:gd name="connsiteY360" fmla="*/ 0 h 924402"/>
                <a:gd name="connsiteX361" fmla="*/ 2733253 w 4603109"/>
                <a:gd name="connsiteY361" fmla="*/ 0 h 924402"/>
                <a:gd name="connsiteX362" fmla="*/ 2734745 w 4603109"/>
                <a:gd name="connsiteY362" fmla="*/ 0 h 924402"/>
                <a:gd name="connsiteX363" fmla="*/ 2746692 w 4603109"/>
                <a:gd name="connsiteY363" fmla="*/ 0 h 924402"/>
                <a:gd name="connsiteX364" fmla="*/ 2749017 w 4603109"/>
                <a:gd name="connsiteY364" fmla="*/ 0 h 924402"/>
                <a:gd name="connsiteX365" fmla="*/ 2750509 w 4603109"/>
                <a:gd name="connsiteY365" fmla="*/ 0 h 924402"/>
                <a:gd name="connsiteX366" fmla="*/ 2754354 w 4603109"/>
                <a:gd name="connsiteY366" fmla="*/ 0 h 924402"/>
                <a:gd name="connsiteX367" fmla="*/ 2755654 w 4603109"/>
                <a:gd name="connsiteY367" fmla="*/ 0 h 924402"/>
                <a:gd name="connsiteX368" fmla="*/ 2757146 w 4603109"/>
                <a:gd name="connsiteY368" fmla="*/ 0 h 924402"/>
                <a:gd name="connsiteX369" fmla="*/ 2761827 w 4603109"/>
                <a:gd name="connsiteY369" fmla="*/ 0 h 924402"/>
                <a:gd name="connsiteX370" fmla="*/ 2763318 w 4603109"/>
                <a:gd name="connsiteY370" fmla="*/ 0 h 924402"/>
                <a:gd name="connsiteX371" fmla="*/ 2776756 w 4603109"/>
                <a:gd name="connsiteY371" fmla="*/ 0 h 924402"/>
                <a:gd name="connsiteX372" fmla="*/ 2777590 w 4603109"/>
                <a:gd name="connsiteY372" fmla="*/ 0 h 924402"/>
                <a:gd name="connsiteX373" fmla="*/ 2779082 w 4603109"/>
                <a:gd name="connsiteY373" fmla="*/ 0 h 924402"/>
                <a:gd name="connsiteX374" fmla="*/ 2783442 w 4603109"/>
                <a:gd name="connsiteY374" fmla="*/ 0 h 924402"/>
                <a:gd name="connsiteX375" fmla="*/ 2784228 w 4603109"/>
                <a:gd name="connsiteY375" fmla="*/ 0 h 924402"/>
                <a:gd name="connsiteX376" fmla="*/ 2785719 w 4603109"/>
                <a:gd name="connsiteY376" fmla="*/ 0 h 924402"/>
                <a:gd name="connsiteX377" fmla="*/ 2786473 w 4603109"/>
                <a:gd name="connsiteY377" fmla="*/ 0 h 924402"/>
                <a:gd name="connsiteX378" fmla="*/ 2793229 w 4603109"/>
                <a:gd name="connsiteY378" fmla="*/ 0 h 924402"/>
                <a:gd name="connsiteX379" fmla="*/ 2799367 w 4603109"/>
                <a:gd name="connsiteY379" fmla="*/ 0 h 924402"/>
                <a:gd name="connsiteX380" fmla="*/ 2813506 w 4603109"/>
                <a:gd name="connsiteY380" fmla="*/ 0 h 924402"/>
                <a:gd name="connsiteX381" fmla="*/ 2820311 w 4603109"/>
                <a:gd name="connsiteY381" fmla="*/ 0 h 924402"/>
                <a:gd name="connsiteX382" fmla="*/ 2827893 w 4603109"/>
                <a:gd name="connsiteY382" fmla="*/ 0 h 924402"/>
                <a:gd name="connsiteX383" fmla="*/ 2827940 w 4603109"/>
                <a:gd name="connsiteY383" fmla="*/ 0 h 924402"/>
                <a:gd name="connsiteX384" fmla="*/ 2829431 w 4603109"/>
                <a:gd name="connsiteY384" fmla="*/ 0 h 924402"/>
                <a:gd name="connsiteX385" fmla="*/ 2829978 w 4603109"/>
                <a:gd name="connsiteY385" fmla="*/ 0 h 924402"/>
                <a:gd name="connsiteX386" fmla="*/ 2852058 w 4603109"/>
                <a:gd name="connsiteY386" fmla="*/ 0 h 924402"/>
                <a:gd name="connsiteX387" fmla="*/ 2857060 w 4603109"/>
                <a:gd name="connsiteY387" fmla="*/ 0 h 924402"/>
                <a:gd name="connsiteX388" fmla="*/ 2857958 w 4603109"/>
                <a:gd name="connsiteY388" fmla="*/ 0 h 924402"/>
                <a:gd name="connsiteX389" fmla="*/ 2871601 w 4603109"/>
                <a:gd name="connsiteY389" fmla="*/ 0 h 924402"/>
                <a:gd name="connsiteX390" fmla="*/ 2882123 w 4603109"/>
                <a:gd name="connsiteY390" fmla="*/ 0 h 924402"/>
                <a:gd name="connsiteX391" fmla="*/ 2894046 w 4603109"/>
                <a:gd name="connsiteY391" fmla="*/ 0 h 924402"/>
                <a:gd name="connsiteX392" fmla="*/ 2903496 w 4603109"/>
                <a:gd name="connsiteY392" fmla="*/ 0 h 924402"/>
                <a:gd name="connsiteX393" fmla="*/ 2911211 w 4603109"/>
                <a:gd name="connsiteY393" fmla="*/ 0 h 924402"/>
                <a:gd name="connsiteX394" fmla="*/ 2914242 w 4603109"/>
                <a:gd name="connsiteY394" fmla="*/ 0 h 924402"/>
                <a:gd name="connsiteX395" fmla="*/ 2914461 w 4603109"/>
                <a:gd name="connsiteY395" fmla="*/ 0 h 924402"/>
                <a:gd name="connsiteX396" fmla="*/ 2924111 w 4603109"/>
                <a:gd name="connsiteY396" fmla="*/ 0 h 924402"/>
                <a:gd name="connsiteX397" fmla="*/ 2927136 w 4603109"/>
                <a:gd name="connsiteY397" fmla="*/ 0 h 924402"/>
                <a:gd name="connsiteX398" fmla="*/ 2933561 w 4603109"/>
                <a:gd name="connsiteY398" fmla="*/ 0 h 924402"/>
                <a:gd name="connsiteX399" fmla="*/ 2939580 w 4603109"/>
                <a:gd name="connsiteY399" fmla="*/ 0 h 924402"/>
                <a:gd name="connsiteX400" fmla="*/ 2941275 w 4603109"/>
                <a:gd name="connsiteY400" fmla="*/ 0 h 924402"/>
                <a:gd name="connsiteX401" fmla="*/ 2941543 w 4603109"/>
                <a:gd name="connsiteY401" fmla="*/ 0 h 924402"/>
                <a:gd name="connsiteX402" fmla="*/ 2945586 w 4603109"/>
                <a:gd name="connsiteY402" fmla="*/ 0 h 924402"/>
                <a:gd name="connsiteX403" fmla="*/ 2950032 w 4603109"/>
                <a:gd name="connsiteY403" fmla="*/ 0 h 924402"/>
                <a:gd name="connsiteX404" fmla="*/ 2955662 w 4603109"/>
                <a:gd name="connsiteY404" fmla="*/ 0 h 924402"/>
                <a:gd name="connsiteX405" fmla="*/ 2955709 w 4603109"/>
                <a:gd name="connsiteY405" fmla="*/ 0 h 924402"/>
                <a:gd name="connsiteX406" fmla="*/ 2957200 w 4603109"/>
                <a:gd name="connsiteY406" fmla="*/ 0 h 924402"/>
                <a:gd name="connsiteX407" fmla="*/ 2957747 w 4603109"/>
                <a:gd name="connsiteY407" fmla="*/ 0 h 924402"/>
                <a:gd name="connsiteX408" fmla="*/ 2968152 w 4603109"/>
                <a:gd name="connsiteY408" fmla="*/ 0 h 924402"/>
                <a:gd name="connsiteX409" fmla="*/ 2969644 w 4603109"/>
                <a:gd name="connsiteY409" fmla="*/ 0 h 924402"/>
                <a:gd name="connsiteX410" fmla="*/ 2972667 w 4603109"/>
                <a:gd name="connsiteY410" fmla="*/ 0 h 924402"/>
                <a:gd name="connsiteX411" fmla="*/ 2977114 w 4603109"/>
                <a:gd name="connsiteY411" fmla="*/ 0 h 924402"/>
                <a:gd name="connsiteX412" fmla="*/ 2984829 w 4603109"/>
                <a:gd name="connsiteY412" fmla="*/ 0 h 924402"/>
                <a:gd name="connsiteX413" fmla="*/ 2985727 w 4603109"/>
                <a:gd name="connsiteY413" fmla="*/ 0 h 924402"/>
                <a:gd name="connsiteX414" fmla="*/ 2999370 w 4603109"/>
                <a:gd name="connsiteY414" fmla="*/ 0 h 924402"/>
                <a:gd name="connsiteX415" fmla="*/ 3021815 w 4603109"/>
                <a:gd name="connsiteY415" fmla="*/ 0 h 924402"/>
                <a:gd name="connsiteX416" fmla="*/ 3031265 w 4603109"/>
                <a:gd name="connsiteY416" fmla="*/ 0 h 924402"/>
                <a:gd name="connsiteX417" fmla="*/ 3042230 w 4603109"/>
                <a:gd name="connsiteY417" fmla="*/ 0 h 924402"/>
                <a:gd name="connsiteX418" fmla="*/ 3044946 w 4603109"/>
                <a:gd name="connsiteY418" fmla="*/ 0 h 924402"/>
                <a:gd name="connsiteX419" fmla="*/ 3051880 w 4603109"/>
                <a:gd name="connsiteY419" fmla="*/ 0 h 924402"/>
                <a:gd name="connsiteX420" fmla="*/ 3061330 w 4603109"/>
                <a:gd name="connsiteY420" fmla="*/ 0 h 924402"/>
                <a:gd name="connsiteX421" fmla="*/ 3067349 w 4603109"/>
                <a:gd name="connsiteY421" fmla="*/ 0 h 924402"/>
                <a:gd name="connsiteX422" fmla="*/ 3069312 w 4603109"/>
                <a:gd name="connsiteY422" fmla="*/ 0 h 924402"/>
                <a:gd name="connsiteX423" fmla="*/ 3073355 w 4603109"/>
                <a:gd name="connsiteY423" fmla="*/ 0 h 924402"/>
                <a:gd name="connsiteX424" fmla="*/ 3073518 w 4603109"/>
                <a:gd name="connsiteY424" fmla="*/ 0 h 924402"/>
                <a:gd name="connsiteX425" fmla="*/ 3075011 w 4603109"/>
                <a:gd name="connsiteY425" fmla="*/ 0 h 924402"/>
                <a:gd name="connsiteX426" fmla="*/ 3077801 w 4603109"/>
                <a:gd name="connsiteY426" fmla="*/ 0 h 924402"/>
                <a:gd name="connsiteX427" fmla="*/ 3095921 w 4603109"/>
                <a:gd name="connsiteY427" fmla="*/ 0 h 924402"/>
                <a:gd name="connsiteX428" fmla="*/ 3097413 w 4603109"/>
                <a:gd name="connsiteY428" fmla="*/ 0 h 924402"/>
                <a:gd name="connsiteX429" fmla="*/ 3100436 w 4603109"/>
                <a:gd name="connsiteY429" fmla="*/ 0 h 924402"/>
                <a:gd name="connsiteX430" fmla="*/ 3103552 w 4603109"/>
                <a:gd name="connsiteY430" fmla="*/ 0 h 924402"/>
                <a:gd name="connsiteX431" fmla="*/ 3104883 w 4603109"/>
                <a:gd name="connsiteY431" fmla="*/ 0 h 924402"/>
                <a:gd name="connsiteX432" fmla="*/ 3120023 w 4603109"/>
                <a:gd name="connsiteY432" fmla="*/ 0 h 924402"/>
                <a:gd name="connsiteX433" fmla="*/ 3120445 w 4603109"/>
                <a:gd name="connsiteY433" fmla="*/ 0 h 924402"/>
                <a:gd name="connsiteX434" fmla="*/ 3149018 w 4603109"/>
                <a:gd name="connsiteY434" fmla="*/ 0 h 924402"/>
                <a:gd name="connsiteX435" fmla="*/ 3150088 w 4603109"/>
                <a:gd name="connsiteY435" fmla="*/ 0 h 924402"/>
                <a:gd name="connsiteX436" fmla="*/ 3150509 w 4603109"/>
                <a:gd name="connsiteY436" fmla="*/ 0 h 924402"/>
                <a:gd name="connsiteX437" fmla="*/ 3171054 w 4603109"/>
                <a:gd name="connsiteY437" fmla="*/ 0 h 924402"/>
                <a:gd name="connsiteX438" fmla="*/ 3172715 w 4603109"/>
                <a:gd name="connsiteY438" fmla="*/ 0 h 924402"/>
                <a:gd name="connsiteX439" fmla="*/ 3199627 w 4603109"/>
                <a:gd name="connsiteY439" fmla="*/ 0 h 924402"/>
                <a:gd name="connsiteX440" fmla="*/ 3201119 w 4603109"/>
                <a:gd name="connsiteY440" fmla="*/ 0 h 924402"/>
                <a:gd name="connsiteX441" fmla="*/ 3201287 w 4603109"/>
                <a:gd name="connsiteY441" fmla="*/ 0 h 924402"/>
                <a:gd name="connsiteX442" fmla="*/ 3201751 w 4603109"/>
                <a:gd name="connsiteY442" fmla="*/ 0 h 924402"/>
                <a:gd name="connsiteX443" fmla="*/ 3202780 w 4603109"/>
                <a:gd name="connsiteY443" fmla="*/ 0 h 924402"/>
                <a:gd name="connsiteX444" fmla="*/ 3217515 w 4603109"/>
                <a:gd name="connsiteY444" fmla="*/ 0 h 924402"/>
                <a:gd name="connsiteX445" fmla="*/ 3224152 w 4603109"/>
                <a:gd name="connsiteY445" fmla="*/ 0 h 924402"/>
                <a:gd name="connsiteX446" fmla="*/ 3230324 w 4603109"/>
                <a:gd name="connsiteY446" fmla="*/ 0 h 924402"/>
                <a:gd name="connsiteX447" fmla="*/ 3231321 w 4603109"/>
                <a:gd name="connsiteY447" fmla="*/ 0 h 924402"/>
                <a:gd name="connsiteX448" fmla="*/ 3231816 w 4603109"/>
                <a:gd name="connsiteY448" fmla="*/ 0 h 924402"/>
                <a:gd name="connsiteX449" fmla="*/ 3243763 w 4603109"/>
                <a:gd name="connsiteY449" fmla="*/ 0 h 924402"/>
                <a:gd name="connsiteX450" fmla="*/ 3246088 w 4603109"/>
                <a:gd name="connsiteY450" fmla="*/ 0 h 924402"/>
                <a:gd name="connsiteX451" fmla="*/ 3247580 w 4603109"/>
                <a:gd name="connsiteY451" fmla="*/ 0 h 924402"/>
                <a:gd name="connsiteX452" fmla="*/ 3247792 w 4603109"/>
                <a:gd name="connsiteY452" fmla="*/ 0 h 924402"/>
                <a:gd name="connsiteX453" fmla="*/ 3248214 w 4603109"/>
                <a:gd name="connsiteY453" fmla="*/ 0 h 924402"/>
                <a:gd name="connsiteX454" fmla="*/ 3252725 w 4603109"/>
                <a:gd name="connsiteY454" fmla="*/ 0 h 924402"/>
                <a:gd name="connsiteX455" fmla="*/ 3254217 w 4603109"/>
                <a:gd name="connsiteY455" fmla="*/ 0 h 924402"/>
                <a:gd name="connsiteX456" fmla="*/ 3260235 w 4603109"/>
                <a:gd name="connsiteY456" fmla="*/ 0 h 924402"/>
                <a:gd name="connsiteX457" fmla="*/ 3276787 w 4603109"/>
                <a:gd name="connsiteY457" fmla="*/ 0 h 924402"/>
                <a:gd name="connsiteX458" fmla="*/ 3277857 w 4603109"/>
                <a:gd name="connsiteY458" fmla="*/ 0 h 924402"/>
                <a:gd name="connsiteX459" fmla="*/ 3278278 w 4603109"/>
                <a:gd name="connsiteY459" fmla="*/ 0 h 924402"/>
                <a:gd name="connsiteX460" fmla="*/ 3290300 w 4603109"/>
                <a:gd name="connsiteY460" fmla="*/ 0 h 924402"/>
                <a:gd name="connsiteX461" fmla="*/ 3298823 w 4603109"/>
                <a:gd name="connsiteY461" fmla="*/ 0 h 924402"/>
                <a:gd name="connsiteX462" fmla="*/ 3327396 w 4603109"/>
                <a:gd name="connsiteY462" fmla="*/ 0 h 924402"/>
                <a:gd name="connsiteX463" fmla="*/ 3328888 w 4603109"/>
                <a:gd name="connsiteY463" fmla="*/ 0 h 924402"/>
                <a:gd name="connsiteX464" fmla="*/ 3329520 w 4603109"/>
                <a:gd name="connsiteY464" fmla="*/ 0 h 924402"/>
                <a:gd name="connsiteX465" fmla="*/ 3345284 w 4603109"/>
                <a:gd name="connsiteY465" fmla="*/ 0 h 924402"/>
                <a:gd name="connsiteX466" fmla="*/ 3349129 w 4603109"/>
                <a:gd name="connsiteY466" fmla="*/ 0 h 924402"/>
                <a:gd name="connsiteX467" fmla="*/ 3351921 w 4603109"/>
                <a:gd name="connsiteY467" fmla="*/ 0 h 924402"/>
                <a:gd name="connsiteX468" fmla="*/ 3358093 w 4603109"/>
                <a:gd name="connsiteY468" fmla="*/ 0 h 924402"/>
                <a:gd name="connsiteX469" fmla="*/ 3359585 w 4603109"/>
                <a:gd name="connsiteY469" fmla="*/ 0 h 924402"/>
                <a:gd name="connsiteX470" fmla="*/ 3371532 w 4603109"/>
                <a:gd name="connsiteY470" fmla="*/ 0 h 924402"/>
                <a:gd name="connsiteX471" fmla="*/ 3373857 w 4603109"/>
                <a:gd name="connsiteY471" fmla="*/ 0 h 924402"/>
                <a:gd name="connsiteX472" fmla="*/ 3375349 w 4603109"/>
                <a:gd name="connsiteY472" fmla="*/ 0 h 924402"/>
                <a:gd name="connsiteX473" fmla="*/ 3380494 w 4603109"/>
                <a:gd name="connsiteY473" fmla="*/ 0 h 924402"/>
                <a:gd name="connsiteX474" fmla="*/ 3381986 w 4603109"/>
                <a:gd name="connsiteY474" fmla="*/ 0 h 924402"/>
                <a:gd name="connsiteX475" fmla="*/ 3388004 w 4603109"/>
                <a:gd name="connsiteY475" fmla="*/ 0 h 924402"/>
                <a:gd name="connsiteX476" fmla="*/ 3408282 w 4603109"/>
                <a:gd name="connsiteY476" fmla="*/ 0 h 924402"/>
                <a:gd name="connsiteX477" fmla="*/ 3418069 w 4603109"/>
                <a:gd name="connsiteY477" fmla="*/ 0 h 924402"/>
                <a:gd name="connsiteX478" fmla="*/ 3424207 w 4603109"/>
                <a:gd name="connsiteY478" fmla="*/ 0 h 924402"/>
                <a:gd name="connsiteX479" fmla="*/ 3424753 w 4603109"/>
                <a:gd name="connsiteY479" fmla="*/ 0 h 924402"/>
                <a:gd name="connsiteX480" fmla="*/ 3452733 w 4603109"/>
                <a:gd name="connsiteY480" fmla="*/ 0 h 924402"/>
                <a:gd name="connsiteX481" fmla="*/ 3454818 w 4603109"/>
                <a:gd name="connsiteY481" fmla="*/ 0 h 924402"/>
                <a:gd name="connsiteX482" fmla="*/ 3476898 w 4603109"/>
                <a:gd name="connsiteY482" fmla="*/ 0 h 924402"/>
                <a:gd name="connsiteX483" fmla="*/ 3496441 w 4603109"/>
                <a:gd name="connsiteY483" fmla="*/ 0 h 924402"/>
                <a:gd name="connsiteX484" fmla="*/ 3509236 w 4603109"/>
                <a:gd name="connsiteY484" fmla="*/ 0 h 924402"/>
                <a:gd name="connsiteX485" fmla="*/ 3518886 w 4603109"/>
                <a:gd name="connsiteY485" fmla="*/ 0 h 924402"/>
                <a:gd name="connsiteX486" fmla="*/ 3528336 w 4603109"/>
                <a:gd name="connsiteY486" fmla="*/ 0 h 924402"/>
                <a:gd name="connsiteX487" fmla="*/ 3536051 w 4603109"/>
                <a:gd name="connsiteY487" fmla="*/ 0 h 924402"/>
                <a:gd name="connsiteX488" fmla="*/ 3539301 w 4603109"/>
                <a:gd name="connsiteY488" fmla="*/ 0 h 924402"/>
                <a:gd name="connsiteX489" fmla="*/ 3540361 w 4603109"/>
                <a:gd name="connsiteY489" fmla="*/ 0 h 924402"/>
                <a:gd name="connsiteX490" fmla="*/ 3544807 w 4603109"/>
                <a:gd name="connsiteY490" fmla="*/ 0 h 924402"/>
                <a:gd name="connsiteX491" fmla="*/ 3551976 w 4603109"/>
                <a:gd name="connsiteY491" fmla="*/ 0 h 924402"/>
                <a:gd name="connsiteX492" fmla="*/ 3552522 w 4603109"/>
                <a:gd name="connsiteY492" fmla="*/ 0 h 924402"/>
                <a:gd name="connsiteX493" fmla="*/ 3564420 w 4603109"/>
                <a:gd name="connsiteY493" fmla="*/ 0 h 924402"/>
                <a:gd name="connsiteX494" fmla="*/ 3570426 w 4603109"/>
                <a:gd name="connsiteY494" fmla="*/ 0 h 924402"/>
                <a:gd name="connsiteX495" fmla="*/ 3574872 w 4603109"/>
                <a:gd name="connsiteY495" fmla="*/ 0 h 924402"/>
                <a:gd name="connsiteX496" fmla="*/ 3580502 w 4603109"/>
                <a:gd name="connsiteY496" fmla="*/ 0 h 924402"/>
                <a:gd name="connsiteX497" fmla="*/ 3582587 w 4603109"/>
                <a:gd name="connsiteY497" fmla="*/ 0 h 924402"/>
                <a:gd name="connsiteX498" fmla="*/ 3624210 w 4603109"/>
                <a:gd name="connsiteY498" fmla="*/ 0 h 924402"/>
                <a:gd name="connsiteX499" fmla="*/ 3637005 w 4603109"/>
                <a:gd name="connsiteY499" fmla="*/ 0 h 924402"/>
                <a:gd name="connsiteX500" fmla="*/ 3646655 w 4603109"/>
                <a:gd name="connsiteY500" fmla="*/ 0 h 924402"/>
                <a:gd name="connsiteX501" fmla="*/ 3656105 w 4603109"/>
                <a:gd name="connsiteY501" fmla="*/ 0 h 924402"/>
                <a:gd name="connsiteX502" fmla="*/ 3667070 w 4603109"/>
                <a:gd name="connsiteY502" fmla="*/ 0 h 924402"/>
                <a:gd name="connsiteX503" fmla="*/ 3668130 w 4603109"/>
                <a:gd name="connsiteY503" fmla="*/ 0 h 924402"/>
                <a:gd name="connsiteX504" fmla="*/ 3669786 w 4603109"/>
                <a:gd name="connsiteY504" fmla="*/ 0 h 924402"/>
                <a:gd name="connsiteX505" fmla="*/ 3672576 w 4603109"/>
                <a:gd name="connsiteY505" fmla="*/ 0 h 924402"/>
                <a:gd name="connsiteX506" fmla="*/ 3692189 w 4603109"/>
                <a:gd name="connsiteY506" fmla="*/ 0 h 924402"/>
                <a:gd name="connsiteX507" fmla="*/ 3698195 w 4603109"/>
                <a:gd name="connsiteY507" fmla="*/ 0 h 924402"/>
                <a:gd name="connsiteX508" fmla="*/ 3702641 w 4603109"/>
                <a:gd name="connsiteY508" fmla="*/ 0 h 924402"/>
                <a:gd name="connsiteX509" fmla="*/ 3744863 w 4603109"/>
                <a:gd name="connsiteY509" fmla="*/ 0 h 924402"/>
                <a:gd name="connsiteX510" fmla="*/ 3745285 w 4603109"/>
                <a:gd name="connsiteY510" fmla="*/ 0 h 924402"/>
                <a:gd name="connsiteX511" fmla="*/ 3795894 w 4603109"/>
                <a:gd name="connsiteY511" fmla="*/ 0 h 924402"/>
                <a:gd name="connsiteX512" fmla="*/ 3797555 w 4603109"/>
                <a:gd name="connsiteY512" fmla="*/ 0 h 924402"/>
                <a:gd name="connsiteX513" fmla="*/ 3826591 w 4603109"/>
                <a:gd name="connsiteY513" fmla="*/ 0 h 924402"/>
                <a:gd name="connsiteX514" fmla="*/ 3842355 w 4603109"/>
                <a:gd name="connsiteY514" fmla="*/ 0 h 924402"/>
                <a:gd name="connsiteX515" fmla="*/ 3848992 w 4603109"/>
                <a:gd name="connsiteY515" fmla="*/ 0 h 924402"/>
                <a:gd name="connsiteX516" fmla="*/ 3872632 w 4603109"/>
                <a:gd name="connsiteY516" fmla="*/ 0 h 924402"/>
                <a:gd name="connsiteX517" fmla="*/ 3873054 w 4603109"/>
                <a:gd name="connsiteY517" fmla="*/ 0 h 924402"/>
                <a:gd name="connsiteX518" fmla="*/ 3885075 w 4603109"/>
                <a:gd name="connsiteY518" fmla="*/ 0 h 924402"/>
                <a:gd name="connsiteX519" fmla="*/ 3923663 w 4603109"/>
                <a:gd name="connsiteY519" fmla="*/ 0 h 924402"/>
                <a:gd name="connsiteX520" fmla="*/ 3954360 w 4603109"/>
                <a:gd name="connsiteY520" fmla="*/ 0 h 924402"/>
                <a:gd name="connsiteX521" fmla="*/ 3970124 w 4603109"/>
                <a:gd name="connsiteY521" fmla="*/ 0 h 924402"/>
                <a:gd name="connsiteX522" fmla="*/ 3976761 w 4603109"/>
                <a:gd name="connsiteY522" fmla="*/ 0 h 924402"/>
                <a:gd name="connsiteX523" fmla="*/ 4012844 w 4603109"/>
                <a:gd name="connsiteY523" fmla="*/ 0 h 924402"/>
                <a:gd name="connsiteX524" fmla="*/ 4049593 w 4603109"/>
                <a:gd name="connsiteY524" fmla="*/ 0 h 924402"/>
                <a:gd name="connsiteX525" fmla="*/ 4169647 w 4603109"/>
                <a:gd name="connsiteY525" fmla="*/ 0 h 924402"/>
                <a:gd name="connsiteX526" fmla="*/ 4177362 w 4603109"/>
                <a:gd name="connsiteY526" fmla="*/ 0 h 924402"/>
                <a:gd name="connsiteX527" fmla="*/ 4297416 w 4603109"/>
                <a:gd name="connsiteY527" fmla="*/ 0 h 924402"/>
                <a:gd name="connsiteX528" fmla="*/ 4379339 w 4603109"/>
                <a:gd name="connsiteY528" fmla="*/ 47054 h 924402"/>
                <a:gd name="connsiteX529" fmla="*/ 4591731 w 4603109"/>
                <a:gd name="connsiteY529" fmla="*/ 415146 h 924402"/>
                <a:gd name="connsiteX530" fmla="*/ 4591731 w 4603109"/>
                <a:gd name="connsiteY530" fmla="*/ 509257 h 924402"/>
                <a:gd name="connsiteX531" fmla="*/ 4379339 w 4603109"/>
                <a:gd name="connsiteY531" fmla="*/ 877348 h 924402"/>
                <a:gd name="connsiteX532" fmla="*/ 4297416 w 4603109"/>
                <a:gd name="connsiteY532" fmla="*/ 924402 h 924402"/>
                <a:gd name="connsiteX533" fmla="*/ 4169647 w 4603109"/>
                <a:gd name="connsiteY533" fmla="*/ 924402 h 924402"/>
                <a:gd name="connsiteX534" fmla="*/ 3976761 w 4603109"/>
                <a:gd name="connsiteY534" fmla="*/ 924402 h 924402"/>
                <a:gd name="connsiteX535" fmla="*/ 3872632 w 4603109"/>
                <a:gd name="connsiteY535" fmla="*/ 924402 h 924402"/>
                <a:gd name="connsiteX536" fmla="*/ 3848992 w 4603109"/>
                <a:gd name="connsiteY536" fmla="*/ 924402 h 924402"/>
                <a:gd name="connsiteX537" fmla="*/ 3744863 w 4603109"/>
                <a:gd name="connsiteY537" fmla="*/ 924402 h 924402"/>
                <a:gd name="connsiteX538" fmla="*/ 3702641 w 4603109"/>
                <a:gd name="connsiteY538" fmla="*/ 924402 h 924402"/>
                <a:gd name="connsiteX539" fmla="*/ 3672576 w 4603109"/>
                <a:gd name="connsiteY539" fmla="*/ 924402 h 924402"/>
                <a:gd name="connsiteX540" fmla="*/ 3656105 w 4603109"/>
                <a:gd name="connsiteY540" fmla="*/ 924402 h 924402"/>
                <a:gd name="connsiteX541" fmla="*/ 3574872 w 4603109"/>
                <a:gd name="connsiteY541" fmla="*/ 924402 h 924402"/>
                <a:gd name="connsiteX542" fmla="*/ 3551976 w 4603109"/>
                <a:gd name="connsiteY542" fmla="*/ 924402 h 924402"/>
                <a:gd name="connsiteX543" fmla="*/ 3544807 w 4603109"/>
                <a:gd name="connsiteY543" fmla="*/ 924402 h 924402"/>
                <a:gd name="connsiteX544" fmla="*/ 3528336 w 4603109"/>
                <a:gd name="connsiteY544" fmla="*/ 924402 h 924402"/>
                <a:gd name="connsiteX545" fmla="*/ 3424207 w 4603109"/>
                <a:gd name="connsiteY545" fmla="*/ 924402 h 924402"/>
                <a:gd name="connsiteX546" fmla="*/ 3381986 w 4603109"/>
                <a:gd name="connsiteY546" fmla="*/ 924402 h 924402"/>
                <a:gd name="connsiteX547" fmla="*/ 3380494 w 4603109"/>
                <a:gd name="connsiteY547" fmla="*/ 924402 h 924402"/>
                <a:gd name="connsiteX548" fmla="*/ 3351921 w 4603109"/>
                <a:gd name="connsiteY548" fmla="*/ 924402 h 924402"/>
                <a:gd name="connsiteX549" fmla="*/ 3277857 w 4603109"/>
                <a:gd name="connsiteY549" fmla="*/ 924402 h 924402"/>
                <a:gd name="connsiteX550" fmla="*/ 3254217 w 4603109"/>
                <a:gd name="connsiteY550" fmla="*/ 924402 h 924402"/>
                <a:gd name="connsiteX551" fmla="*/ 3252725 w 4603109"/>
                <a:gd name="connsiteY551" fmla="*/ 924402 h 924402"/>
                <a:gd name="connsiteX552" fmla="*/ 3247792 w 4603109"/>
                <a:gd name="connsiteY552" fmla="*/ 924402 h 924402"/>
                <a:gd name="connsiteX553" fmla="*/ 3231321 w 4603109"/>
                <a:gd name="connsiteY553" fmla="*/ 924402 h 924402"/>
                <a:gd name="connsiteX554" fmla="*/ 3224152 w 4603109"/>
                <a:gd name="connsiteY554" fmla="*/ 924402 h 924402"/>
                <a:gd name="connsiteX555" fmla="*/ 3150088 w 4603109"/>
                <a:gd name="connsiteY555" fmla="*/ 924402 h 924402"/>
                <a:gd name="connsiteX556" fmla="*/ 3120023 w 4603109"/>
                <a:gd name="connsiteY556" fmla="*/ 924402 h 924402"/>
                <a:gd name="connsiteX557" fmla="*/ 3104883 w 4603109"/>
                <a:gd name="connsiteY557" fmla="*/ 924402 h 924402"/>
                <a:gd name="connsiteX558" fmla="*/ 3103552 w 4603109"/>
                <a:gd name="connsiteY558" fmla="*/ 924402 h 924402"/>
                <a:gd name="connsiteX559" fmla="*/ 3077801 w 4603109"/>
                <a:gd name="connsiteY559" fmla="*/ 924402 h 924402"/>
                <a:gd name="connsiteX560" fmla="*/ 3061330 w 4603109"/>
                <a:gd name="connsiteY560" fmla="*/ 924402 h 924402"/>
                <a:gd name="connsiteX561" fmla="*/ 3031265 w 4603109"/>
                <a:gd name="connsiteY561" fmla="*/ 924402 h 924402"/>
                <a:gd name="connsiteX562" fmla="*/ 2977114 w 4603109"/>
                <a:gd name="connsiteY562" fmla="*/ 924402 h 924402"/>
                <a:gd name="connsiteX563" fmla="*/ 2957200 w 4603109"/>
                <a:gd name="connsiteY563" fmla="*/ 924402 h 924402"/>
                <a:gd name="connsiteX564" fmla="*/ 2955709 w 4603109"/>
                <a:gd name="connsiteY564" fmla="*/ 924402 h 924402"/>
                <a:gd name="connsiteX565" fmla="*/ 2950032 w 4603109"/>
                <a:gd name="connsiteY565" fmla="*/ 924402 h 924402"/>
                <a:gd name="connsiteX566" fmla="*/ 2933561 w 4603109"/>
                <a:gd name="connsiteY566" fmla="*/ 924402 h 924402"/>
                <a:gd name="connsiteX567" fmla="*/ 2927136 w 4603109"/>
                <a:gd name="connsiteY567" fmla="*/ 924402 h 924402"/>
                <a:gd name="connsiteX568" fmla="*/ 2903496 w 4603109"/>
                <a:gd name="connsiteY568" fmla="*/ 924402 h 924402"/>
                <a:gd name="connsiteX569" fmla="*/ 2829431 w 4603109"/>
                <a:gd name="connsiteY569" fmla="*/ 924402 h 924402"/>
                <a:gd name="connsiteX570" fmla="*/ 2827940 w 4603109"/>
                <a:gd name="connsiteY570" fmla="*/ 924402 h 924402"/>
                <a:gd name="connsiteX571" fmla="*/ 2799367 w 4603109"/>
                <a:gd name="connsiteY571" fmla="*/ 924402 h 924402"/>
                <a:gd name="connsiteX572" fmla="*/ 2785719 w 4603109"/>
                <a:gd name="connsiteY572" fmla="*/ 924402 h 924402"/>
                <a:gd name="connsiteX573" fmla="*/ 2784228 w 4603109"/>
                <a:gd name="connsiteY573" fmla="*/ 924402 h 924402"/>
                <a:gd name="connsiteX574" fmla="*/ 2757146 w 4603109"/>
                <a:gd name="connsiteY574" fmla="*/ 924402 h 924402"/>
                <a:gd name="connsiteX575" fmla="*/ 2755654 w 4603109"/>
                <a:gd name="connsiteY575" fmla="*/ 924402 h 924402"/>
                <a:gd name="connsiteX576" fmla="*/ 2680098 w 4603109"/>
                <a:gd name="connsiteY576" fmla="*/ 924402 h 924402"/>
                <a:gd name="connsiteX577" fmla="*/ 2657950 w 4603109"/>
                <a:gd name="connsiteY577" fmla="*/ 924402 h 924402"/>
                <a:gd name="connsiteX578" fmla="*/ 2656459 w 4603109"/>
                <a:gd name="connsiteY578" fmla="*/ 924402 h 924402"/>
                <a:gd name="connsiteX579" fmla="*/ 2653017 w 4603109"/>
                <a:gd name="connsiteY579" fmla="*/ 924402 h 924402"/>
                <a:gd name="connsiteX580" fmla="*/ 2636545 w 4603109"/>
                <a:gd name="connsiteY580" fmla="*/ 924402 h 924402"/>
                <a:gd name="connsiteX581" fmla="*/ 2629377 w 4603109"/>
                <a:gd name="connsiteY581" fmla="*/ 924402 h 924402"/>
                <a:gd name="connsiteX582" fmla="*/ 2627885 w 4603109"/>
                <a:gd name="connsiteY582" fmla="*/ 924402 h 924402"/>
                <a:gd name="connsiteX583" fmla="*/ 2606481 w 4603109"/>
                <a:gd name="connsiteY583" fmla="*/ 924402 h 924402"/>
                <a:gd name="connsiteX584" fmla="*/ 2552329 w 4603109"/>
                <a:gd name="connsiteY584" fmla="*/ 924402 h 924402"/>
                <a:gd name="connsiteX585" fmla="*/ 2525248 w 4603109"/>
                <a:gd name="connsiteY585" fmla="*/ 924402 h 924402"/>
                <a:gd name="connsiteX586" fmla="*/ 2510108 w 4603109"/>
                <a:gd name="connsiteY586" fmla="*/ 924402 h 924402"/>
                <a:gd name="connsiteX587" fmla="*/ 2508776 w 4603109"/>
                <a:gd name="connsiteY587" fmla="*/ 924402 h 924402"/>
                <a:gd name="connsiteX588" fmla="*/ 2480043 w 4603109"/>
                <a:gd name="connsiteY588" fmla="*/ 924402 h 924402"/>
                <a:gd name="connsiteX589" fmla="*/ 2478712 w 4603109"/>
                <a:gd name="connsiteY589" fmla="*/ 924402 h 924402"/>
                <a:gd name="connsiteX590" fmla="*/ 2463572 w 4603109"/>
                <a:gd name="connsiteY590" fmla="*/ 924402 h 924402"/>
                <a:gd name="connsiteX591" fmla="*/ 2436490 w 4603109"/>
                <a:gd name="connsiteY591" fmla="*/ 924402 h 924402"/>
                <a:gd name="connsiteX592" fmla="*/ 2382339 w 4603109"/>
                <a:gd name="connsiteY592" fmla="*/ 924402 h 924402"/>
                <a:gd name="connsiteX593" fmla="*/ 2360934 w 4603109"/>
                <a:gd name="connsiteY593" fmla="*/ 924402 h 924402"/>
                <a:gd name="connsiteX594" fmla="*/ 2359443 w 4603109"/>
                <a:gd name="connsiteY594" fmla="*/ 924402 h 924402"/>
                <a:gd name="connsiteX595" fmla="*/ 2352274 w 4603109"/>
                <a:gd name="connsiteY595" fmla="*/ 924402 h 924402"/>
                <a:gd name="connsiteX596" fmla="*/ 2335803 w 4603109"/>
                <a:gd name="connsiteY596" fmla="*/ 924402 h 924402"/>
                <a:gd name="connsiteX597" fmla="*/ 2332360 w 4603109"/>
                <a:gd name="connsiteY597" fmla="*/ 924402 h 924402"/>
                <a:gd name="connsiteX598" fmla="*/ 2332328 w 4603109"/>
                <a:gd name="connsiteY598" fmla="*/ 924402 h 924402"/>
                <a:gd name="connsiteX599" fmla="*/ 2330869 w 4603109"/>
                <a:gd name="connsiteY599" fmla="*/ 924402 h 924402"/>
                <a:gd name="connsiteX600" fmla="*/ 2308721 w 4603109"/>
                <a:gd name="connsiteY600" fmla="*/ 924402 h 924402"/>
                <a:gd name="connsiteX601" fmla="*/ 2233165 w 4603109"/>
                <a:gd name="connsiteY601" fmla="*/ 924402 h 924402"/>
                <a:gd name="connsiteX602" fmla="*/ 2231674 w 4603109"/>
                <a:gd name="connsiteY602" fmla="*/ 924402 h 924402"/>
                <a:gd name="connsiteX603" fmla="*/ 2204591 w 4603109"/>
                <a:gd name="connsiteY603" fmla="*/ 924402 h 924402"/>
                <a:gd name="connsiteX604" fmla="*/ 2204559 w 4603109"/>
                <a:gd name="connsiteY604" fmla="*/ 924402 h 924402"/>
                <a:gd name="connsiteX605" fmla="*/ 2203100 w 4603109"/>
                <a:gd name="connsiteY605" fmla="*/ 924402 h 924402"/>
                <a:gd name="connsiteX606" fmla="*/ 2189452 w 4603109"/>
                <a:gd name="connsiteY606" fmla="*/ 924402 h 924402"/>
                <a:gd name="connsiteX607" fmla="*/ 2160879 w 4603109"/>
                <a:gd name="connsiteY607" fmla="*/ 924402 h 924402"/>
                <a:gd name="connsiteX608" fmla="*/ 2159388 w 4603109"/>
                <a:gd name="connsiteY608" fmla="*/ 924402 h 924402"/>
                <a:gd name="connsiteX609" fmla="*/ 2085323 w 4603109"/>
                <a:gd name="connsiteY609" fmla="*/ 924402 h 924402"/>
                <a:gd name="connsiteX610" fmla="*/ 2077294 w 4603109"/>
                <a:gd name="connsiteY610" fmla="*/ 924402 h 924402"/>
                <a:gd name="connsiteX611" fmla="*/ 2061683 w 4603109"/>
                <a:gd name="connsiteY611" fmla="*/ 924402 h 924402"/>
                <a:gd name="connsiteX612" fmla="*/ 2055258 w 4603109"/>
                <a:gd name="connsiteY612" fmla="*/ 924402 h 924402"/>
                <a:gd name="connsiteX613" fmla="*/ 2038787 w 4603109"/>
                <a:gd name="connsiteY613" fmla="*/ 924402 h 924402"/>
                <a:gd name="connsiteX614" fmla="*/ 2033110 w 4603109"/>
                <a:gd name="connsiteY614" fmla="*/ 924402 h 924402"/>
                <a:gd name="connsiteX615" fmla="*/ 2031619 w 4603109"/>
                <a:gd name="connsiteY615" fmla="*/ 924402 h 924402"/>
                <a:gd name="connsiteX616" fmla="*/ 2011705 w 4603109"/>
                <a:gd name="connsiteY616" fmla="*/ 924402 h 924402"/>
                <a:gd name="connsiteX617" fmla="*/ 1957554 w 4603109"/>
                <a:gd name="connsiteY617" fmla="*/ 924402 h 924402"/>
                <a:gd name="connsiteX618" fmla="*/ 1949525 w 4603109"/>
                <a:gd name="connsiteY618" fmla="*/ 924402 h 924402"/>
                <a:gd name="connsiteX619" fmla="*/ 1927489 w 4603109"/>
                <a:gd name="connsiteY619" fmla="*/ 924402 h 924402"/>
                <a:gd name="connsiteX620" fmla="*/ 1911018 w 4603109"/>
                <a:gd name="connsiteY620" fmla="*/ 924402 h 924402"/>
                <a:gd name="connsiteX621" fmla="*/ 1907543 w 4603109"/>
                <a:gd name="connsiteY621" fmla="*/ 924402 h 924402"/>
                <a:gd name="connsiteX622" fmla="*/ 1885268 w 4603109"/>
                <a:gd name="connsiteY622" fmla="*/ 924402 h 924402"/>
                <a:gd name="connsiteX623" fmla="*/ 1883936 w 4603109"/>
                <a:gd name="connsiteY623" fmla="*/ 924402 h 924402"/>
                <a:gd name="connsiteX624" fmla="*/ 1868796 w 4603109"/>
                <a:gd name="connsiteY624" fmla="*/ 924402 h 924402"/>
                <a:gd name="connsiteX625" fmla="*/ 1838732 w 4603109"/>
                <a:gd name="connsiteY625" fmla="*/ 924402 h 924402"/>
                <a:gd name="connsiteX626" fmla="*/ 1779774 w 4603109"/>
                <a:gd name="connsiteY626" fmla="*/ 924402 h 924402"/>
                <a:gd name="connsiteX627" fmla="*/ 1764668 w 4603109"/>
                <a:gd name="connsiteY627" fmla="*/ 924402 h 924402"/>
                <a:gd name="connsiteX628" fmla="*/ 1757499 w 4603109"/>
                <a:gd name="connsiteY628" fmla="*/ 924402 h 924402"/>
                <a:gd name="connsiteX629" fmla="*/ 1741027 w 4603109"/>
                <a:gd name="connsiteY629" fmla="*/ 924402 h 924402"/>
                <a:gd name="connsiteX630" fmla="*/ 1737552 w 4603109"/>
                <a:gd name="connsiteY630" fmla="*/ 924402 h 924402"/>
                <a:gd name="connsiteX631" fmla="*/ 1736094 w 4603109"/>
                <a:gd name="connsiteY631" fmla="*/ 924402 h 924402"/>
                <a:gd name="connsiteX632" fmla="*/ 1734603 w 4603109"/>
                <a:gd name="connsiteY632" fmla="*/ 924402 h 924402"/>
                <a:gd name="connsiteX633" fmla="*/ 1710963 w 4603109"/>
                <a:gd name="connsiteY633" fmla="*/ 924402 h 924402"/>
                <a:gd name="connsiteX634" fmla="*/ 1707488 w 4603109"/>
                <a:gd name="connsiteY634" fmla="*/ 924402 h 924402"/>
                <a:gd name="connsiteX635" fmla="*/ 1652509 w 4603109"/>
                <a:gd name="connsiteY635" fmla="*/ 924402 h 924402"/>
                <a:gd name="connsiteX636" fmla="*/ 1636899 w 4603109"/>
                <a:gd name="connsiteY636" fmla="*/ 924402 h 924402"/>
                <a:gd name="connsiteX637" fmla="*/ 1609783 w 4603109"/>
                <a:gd name="connsiteY637" fmla="*/ 924402 h 924402"/>
                <a:gd name="connsiteX638" fmla="*/ 1608325 w 4603109"/>
                <a:gd name="connsiteY638" fmla="*/ 924402 h 924402"/>
                <a:gd name="connsiteX639" fmla="*/ 1606834 w 4603109"/>
                <a:gd name="connsiteY639" fmla="*/ 924402 h 924402"/>
                <a:gd name="connsiteX640" fmla="*/ 1579719 w 4603109"/>
                <a:gd name="connsiteY640" fmla="*/ 924402 h 924402"/>
                <a:gd name="connsiteX641" fmla="*/ 1564612 w 4603109"/>
                <a:gd name="connsiteY641" fmla="*/ 924402 h 924402"/>
                <a:gd name="connsiteX642" fmla="*/ 1524740 w 4603109"/>
                <a:gd name="connsiteY642" fmla="*/ 924402 h 924402"/>
                <a:gd name="connsiteX643" fmla="*/ 1482518 w 4603109"/>
                <a:gd name="connsiteY643" fmla="*/ 924402 h 924402"/>
                <a:gd name="connsiteX644" fmla="*/ 1460483 w 4603109"/>
                <a:gd name="connsiteY644" fmla="*/ 924402 h 924402"/>
                <a:gd name="connsiteX645" fmla="*/ 1452454 w 4603109"/>
                <a:gd name="connsiteY645" fmla="*/ 924402 h 924402"/>
                <a:gd name="connsiteX646" fmla="*/ 1444011 w 4603109"/>
                <a:gd name="connsiteY646" fmla="*/ 924402 h 924402"/>
                <a:gd name="connsiteX647" fmla="*/ 1436843 w 4603109"/>
                <a:gd name="connsiteY647" fmla="*/ 924402 h 924402"/>
                <a:gd name="connsiteX648" fmla="*/ 1413947 w 4603109"/>
                <a:gd name="connsiteY648" fmla="*/ 924402 h 924402"/>
                <a:gd name="connsiteX649" fmla="*/ 1354749 w 4603109"/>
                <a:gd name="connsiteY649" fmla="*/ 924402 h 924402"/>
                <a:gd name="connsiteX650" fmla="*/ 1332714 w 4603109"/>
                <a:gd name="connsiteY650" fmla="*/ 924402 h 924402"/>
                <a:gd name="connsiteX651" fmla="*/ 1324685 w 4603109"/>
                <a:gd name="connsiteY651" fmla="*/ 924402 h 924402"/>
                <a:gd name="connsiteX652" fmla="*/ 1316242 w 4603109"/>
                <a:gd name="connsiteY652" fmla="*/ 924402 h 924402"/>
                <a:gd name="connsiteX653" fmla="*/ 1312767 w 4603109"/>
                <a:gd name="connsiteY653" fmla="*/ 924402 h 924402"/>
                <a:gd name="connsiteX654" fmla="*/ 1286178 w 4603109"/>
                <a:gd name="connsiteY654" fmla="*/ 924402 h 924402"/>
                <a:gd name="connsiteX655" fmla="*/ 1282703 w 4603109"/>
                <a:gd name="connsiteY655" fmla="*/ 924402 h 924402"/>
                <a:gd name="connsiteX656" fmla="*/ 1243956 w 4603109"/>
                <a:gd name="connsiteY656" fmla="*/ 924402 h 924402"/>
                <a:gd name="connsiteX657" fmla="*/ 1184998 w 4603109"/>
                <a:gd name="connsiteY657" fmla="*/ 924402 h 924402"/>
                <a:gd name="connsiteX658" fmla="*/ 1154934 w 4603109"/>
                <a:gd name="connsiteY658" fmla="*/ 924402 h 924402"/>
                <a:gd name="connsiteX659" fmla="*/ 1139828 w 4603109"/>
                <a:gd name="connsiteY659" fmla="*/ 924402 h 924402"/>
                <a:gd name="connsiteX660" fmla="*/ 1116187 w 4603109"/>
                <a:gd name="connsiteY660" fmla="*/ 924402 h 924402"/>
                <a:gd name="connsiteX661" fmla="*/ 1112712 w 4603109"/>
                <a:gd name="connsiteY661" fmla="*/ 924402 h 924402"/>
                <a:gd name="connsiteX662" fmla="*/ 1057734 w 4603109"/>
                <a:gd name="connsiteY662" fmla="*/ 924402 h 924402"/>
                <a:gd name="connsiteX663" fmla="*/ 1027669 w 4603109"/>
                <a:gd name="connsiteY663" fmla="*/ 924402 h 924402"/>
                <a:gd name="connsiteX664" fmla="*/ 1012059 w 4603109"/>
                <a:gd name="connsiteY664" fmla="*/ 924402 h 924402"/>
                <a:gd name="connsiteX665" fmla="*/ 984943 w 4603109"/>
                <a:gd name="connsiteY665" fmla="*/ 924402 h 924402"/>
                <a:gd name="connsiteX666" fmla="*/ 929965 w 4603109"/>
                <a:gd name="connsiteY666" fmla="*/ 924402 h 924402"/>
                <a:gd name="connsiteX667" fmla="*/ 899900 w 4603109"/>
                <a:gd name="connsiteY667" fmla="*/ 924402 h 924402"/>
                <a:gd name="connsiteX668" fmla="*/ 857678 w 4603109"/>
                <a:gd name="connsiteY668" fmla="*/ 924402 h 924402"/>
                <a:gd name="connsiteX669" fmla="*/ 819171 w 4603109"/>
                <a:gd name="connsiteY669" fmla="*/ 924402 h 924402"/>
                <a:gd name="connsiteX670" fmla="*/ 729909 w 4603109"/>
                <a:gd name="connsiteY670" fmla="*/ 924402 h 924402"/>
                <a:gd name="connsiteX671" fmla="*/ 691402 w 4603109"/>
                <a:gd name="connsiteY671" fmla="*/ 924402 h 924402"/>
                <a:gd name="connsiteX672" fmla="*/ 687927 w 4603109"/>
                <a:gd name="connsiteY672" fmla="*/ 924402 h 924402"/>
                <a:gd name="connsiteX673" fmla="*/ 560158 w 4603109"/>
                <a:gd name="connsiteY673" fmla="*/ 924402 h 924402"/>
                <a:gd name="connsiteX674" fmla="*/ 432894 w 4603109"/>
                <a:gd name="connsiteY674" fmla="*/ 924402 h 924402"/>
                <a:gd name="connsiteX675" fmla="*/ 305125 w 4603109"/>
                <a:gd name="connsiteY675" fmla="*/ 924402 h 924402"/>
                <a:gd name="connsiteX676" fmla="*/ 223202 w 4603109"/>
                <a:gd name="connsiteY676" fmla="*/ 877348 h 924402"/>
                <a:gd name="connsiteX677" fmla="*/ 10809 w 4603109"/>
                <a:gd name="connsiteY677" fmla="*/ 509257 h 924402"/>
                <a:gd name="connsiteX678" fmla="*/ 10809 w 4603109"/>
                <a:gd name="connsiteY678" fmla="*/ 415146 h 924402"/>
                <a:gd name="connsiteX679" fmla="*/ 223202 w 4603109"/>
                <a:gd name="connsiteY679" fmla="*/ 47054 h 924402"/>
                <a:gd name="connsiteX680" fmla="*/ 305125 w 4603109"/>
                <a:gd name="connsiteY680" fmla="*/ 0 h 92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</a:cxnLst>
              <a:rect l="l" t="t" r="r" b="b"/>
              <a:pathLst>
                <a:path w="4603109" h="924402">
                  <a:moveTo>
                    <a:pt x="305125" y="0"/>
                  </a:moveTo>
                  <a:lnTo>
                    <a:pt x="432894" y="0"/>
                  </a:lnTo>
                  <a:lnTo>
                    <a:pt x="445336" y="0"/>
                  </a:lnTo>
                  <a:cubicBezTo>
                    <a:pt x="485989" y="0"/>
                    <a:pt x="520835" y="0"/>
                    <a:pt x="550703" y="0"/>
                  </a:cubicBezTo>
                  <a:lnTo>
                    <a:pt x="560158" y="0"/>
                  </a:lnTo>
                  <a:lnTo>
                    <a:pt x="573105" y="0"/>
                  </a:lnTo>
                  <a:lnTo>
                    <a:pt x="626202" y="0"/>
                  </a:lnTo>
                  <a:cubicBezTo>
                    <a:pt x="646943" y="0"/>
                    <a:pt x="663537" y="0"/>
                    <a:pt x="676811" y="0"/>
                  </a:cubicBezTo>
                  <a:lnTo>
                    <a:pt x="678472" y="0"/>
                  </a:lnTo>
                  <a:lnTo>
                    <a:pt x="687927" y="0"/>
                  </a:lnTo>
                  <a:lnTo>
                    <a:pt x="691402" y="0"/>
                  </a:lnTo>
                  <a:lnTo>
                    <a:pt x="700371" y="0"/>
                  </a:lnTo>
                  <a:lnTo>
                    <a:pt x="707508" y="0"/>
                  </a:lnTo>
                  <a:cubicBezTo>
                    <a:pt x="729909" y="0"/>
                    <a:pt x="729909" y="0"/>
                    <a:pt x="729909" y="0"/>
                  </a:cubicBezTo>
                  <a:lnTo>
                    <a:pt x="753971" y="0"/>
                  </a:lnTo>
                  <a:lnTo>
                    <a:pt x="804580" y="0"/>
                  </a:lnTo>
                  <a:lnTo>
                    <a:pt x="805737" y="0"/>
                  </a:lnTo>
                  <a:lnTo>
                    <a:pt x="819171" y="0"/>
                  </a:lnTo>
                  <a:lnTo>
                    <a:pt x="828140" y="0"/>
                  </a:lnTo>
                  <a:lnTo>
                    <a:pt x="831615" y="0"/>
                  </a:lnTo>
                  <a:lnTo>
                    <a:pt x="835277" y="0"/>
                  </a:lnTo>
                  <a:lnTo>
                    <a:pt x="857678" y="0"/>
                  </a:lnTo>
                  <a:lnTo>
                    <a:pt x="864889" y="0"/>
                  </a:lnTo>
                  <a:lnTo>
                    <a:pt x="899900" y="0"/>
                  </a:lnTo>
                  <a:lnTo>
                    <a:pt x="909341" y="0"/>
                  </a:lnTo>
                  <a:lnTo>
                    <a:pt x="929965" y="0"/>
                  </a:lnTo>
                  <a:lnTo>
                    <a:pt x="933506" y="0"/>
                  </a:lnTo>
                  <a:lnTo>
                    <a:pt x="936982" y="0"/>
                  </a:lnTo>
                  <a:lnTo>
                    <a:pt x="959384" y="0"/>
                  </a:lnTo>
                  <a:lnTo>
                    <a:pt x="962542" y="0"/>
                  </a:lnTo>
                  <a:lnTo>
                    <a:pt x="984943" y="0"/>
                  </a:lnTo>
                  <a:lnTo>
                    <a:pt x="992658" y="0"/>
                  </a:lnTo>
                  <a:lnTo>
                    <a:pt x="1012059" y="0"/>
                  </a:lnTo>
                  <a:lnTo>
                    <a:pt x="1012480" y="0"/>
                  </a:lnTo>
                  <a:lnTo>
                    <a:pt x="1027669" y="0"/>
                  </a:lnTo>
                  <a:lnTo>
                    <a:pt x="1037110" y="0"/>
                  </a:lnTo>
                  <a:lnTo>
                    <a:pt x="1040112" y="0"/>
                  </a:lnTo>
                  <a:lnTo>
                    <a:pt x="1057734" y="0"/>
                  </a:lnTo>
                  <a:lnTo>
                    <a:pt x="1064751" y="0"/>
                  </a:lnTo>
                  <a:lnTo>
                    <a:pt x="1070177" y="0"/>
                  </a:lnTo>
                  <a:lnTo>
                    <a:pt x="1072436" y="0"/>
                  </a:lnTo>
                  <a:lnTo>
                    <a:pt x="1090311" y="0"/>
                  </a:lnTo>
                  <a:lnTo>
                    <a:pt x="1110718" y="0"/>
                  </a:lnTo>
                  <a:lnTo>
                    <a:pt x="1112712" y="0"/>
                  </a:lnTo>
                  <a:lnTo>
                    <a:pt x="1116187" y="0"/>
                  </a:lnTo>
                  <a:lnTo>
                    <a:pt x="1139828" y="0"/>
                  </a:lnTo>
                  <a:lnTo>
                    <a:pt x="1140249" y="0"/>
                  </a:lnTo>
                  <a:lnTo>
                    <a:pt x="1145480" y="0"/>
                  </a:lnTo>
                  <a:lnTo>
                    <a:pt x="1152270" y="0"/>
                  </a:lnTo>
                  <a:lnTo>
                    <a:pt x="1154934" y="0"/>
                  </a:lnTo>
                  <a:lnTo>
                    <a:pt x="1167881" y="0"/>
                  </a:lnTo>
                  <a:lnTo>
                    <a:pt x="1175544" y="0"/>
                  </a:lnTo>
                  <a:lnTo>
                    <a:pt x="1184998" y="0"/>
                  </a:lnTo>
                  <a:lnTo>
                    <a:pt x="1197946" y="0"/>
                  </a:lnTo>
                  <a:lnTo>
                    <a:pt x="1200205" y="0"/>
                  </a:lnTo>
                  <a:lnTo>
                    <a:pt x="1220978" y="0"/>
                  </a:lnTo>
                  <a:lnTo>
                    <a:pt x="1238487" y="0"/>
                  </a:lnTo>
                  <a:lnTo>
                    <a:pt x="1243956" y="0"/>
                  </a:lnTo>
                  <a:lnTo>
                    <a:pt x="1251042" y="0"/>
                  </a:lnTo>
                  <a:lnTo>
                    <a:pt x="1257637" y="0"/>
                  </a:lnTo>
                  <a:lnTo>
                    <a:pt x="1271587" y="0"/>
                  </a:lnTo>
                  <a:lnTo>
                    <a:pt x="1273249" y="0"/>
                  </a:lnTo>
                  <a:lnTo>
                    <a:pt x="1280039" y="0"/>
                  </a:lnTo>
                  <a:lnTo>
                    <a:pt x="1282703" y="0"/>
                  </a:lnTo>
                  <a:lnTo>
                    <a:pt x="1286178" y="0"/>
                  </a:lnTo>
                  <a:lnTo>
                    <a:pt x="1295146" y="0"/>
                  </a:lnTo>
                  <a:lnTo>
                    <a:pt x="1301651" y="0"/>
                  </a:lnTo>
                  <a:lnTo>
                    <a:pt x="1302284" y="0"/>
                  </a:lnTo>
                  <a:lnTo>
                    <a:pt x="1303313" y="0"/>
                  </a:lnTo>
                  <a:lnTo>
                    <a:pt x="1312767" y="0"/>
                  </a:lnTo>
                  <a:lnTo>
                    <a:pt x="1316242" y="0"/>
                  </a:lnTo>
                  <a:lnTo>
                    <a:pt x="1321886" y="0"/>
                  </a:lnTo>
                  <a:lnTo>
                    <a:pt x="1324685" y="0"/>
                  </a:lnTo>
                  <a:lnTo>
                    <a:pt x="1325211" y="0"/>
                  </a:lnTo>
                  <a:lnTo>
                    <a:pt x="1332348" y="0"/>
                  </a:lnTo>
                  <a:lnTo>
                    <a:pt x="1332714" y="0"/>
                  </a:lnTo>
                  <a:lnTo>
                    <a:pt x="1333135" y="0"/>
                  </a:lnTo>
                  <a:lnTo>
                    <a:pt x="1348747" y="0"/>
                  </a:lnTo>
                  <a:lnTo>
                    <a:pt x="1354749" y="0"/>
                  </a:lnTo>
                  <a:lnTo>
                    <a:pt x="1378811" y="0"/>
                  </a:lnTo>
                  <a:lnTo>
                    <a:pt x="1383745" y="0"/>
                  </a:lnTo>
                  <a:lnTo>
                    <a:pt x="1385406" y="0"/>
                  </a:lnTo>
                  <a:lnTo>
                    <a:pt x="1399356" y="0"/>
                  </a:lnTo>
                  <a:lnTo>
                    <a:pt x="1400513" y="0"/>
                  </a:lnTo>
                  <a:lnTo>
                    <a:pt x="1413947" y="0"/>
                  </a:lnTo>
                  <a:lnTo>
                    <a:pt x="1414442" y="0"/>
                  </a:lnTo>
                  <a:lnTo>
                    <a:pt x="1422915" y="0"/>
                  </a:lnTo>
                  <a:lnTo>
                    <a:pt x="1426390" y="0"/>
                  </a:lnTo>
                  <a:lnTo>
                    <a:pt x="1429420" y="0"/>
                  </a:lnTo>
                  <a:lnTo>
                    <a:pt x="1430053" y="0"/>
                  </a:lnTo>
                  <a:lnTo>
                    <a:pt x="1430206" y="0"/>
                  </a:lnTo>
                  <a:lnTo>
                    <a:pt x="1430577" y="0"/>
                  </a:lnTo>
                  <a:lnTo>
                    <a:pt x="1436843" y="0"/>
                  </a:lnTo>
                  <a:lnTo>
                    <a:pt x="1444011" y="0"/>
                  </a:lnTo>
                  <a:lnTo>
                    <a:pt x="1449655" y="0"/>
                  </a:lnTo>
                  <a:lnTo>
                    <a:pt x="1452454" y="0"/>
                  </a:lnTo>
                  <a:lnTo>
                    <a:pt x="1452980" y="0"/>
                  </a:lnTo>
                  <a:lnTo>
                    <a:pt x="1456455" y="0"/>
                  </a:lnTo>
                  <a:lnTo>
                    <a:pt x="1459664" y="0"/>
                  </a:lnTo>
                  <a:lnTo>
                    <a:pt x="1460117" y="0"/>
                  </a:lnTo>
                  <a:lnTo>
                    <a:pt x="1460483" y="0"/>
                  </a:lnTo>
                  <a:lnTo>
                    <a:pt x="1460904" y="0"/>
                  </a:lnTo>
                  <a:lnTo>
                    <a:pt x="1472926" y="0"/>
                  </a:lnTo>
                  <a:lnTo>
                    <a:pt x="1482518" y="0"/>
                  </a:lnTo>
                  <a:lnTo>
                    <a:pt x="1489729" y="0"/>
                  </a:lnTo>
                  <a:lnTo>
                    <a:pt x="1504116" y="0"/>
                  </a:lnTo>
                  <a:lnTo>
                    <a:pt x="1511514" y="0"/>
                  </a:lnTo>
                  <a:lnTo>
                    <a:pt x="1524740" y="0"/>
                  </a:lnTo>
                  <a:lnTo>
                    <a:pt x="1528282" y="0"/>
                  </a:lnTo>
                  <a:lnTo>
                    <a:pt x="1531757" y="0"/>
                  </a:lnTo>
                  <a:lnTo>
                    <a:pt x="1534181" y="0"/>
                  </a:lnTo>
                  <a:lnTo>
                    <a:pt x="1542211" y="0"/>
                  </a:lnTo>
                  <a:lnTo>
                    <a:pt x="1554159" y="0"/>
                  </a:lnTo>
                  <a:lnTo>
                    <a:pt x="1557318" y="0"/>
                  </a:lnTo>
                  <a:lnTo>
                    <a:pt x="1557975" y="0"/>
                  </a:lnTo>
                  <a:lnTo>
                    <a:pt x="1558346" y="0"/>
                  </a:lnTo>
                  <a:lnTo>
                    <a:pt x="1561822" y="0"/>
                  </a:lnTo>
                  <a:lnTo>
                    <a:pt x="1564612" y="0"/>
                  </a:lnTo>
                  <a:lnTo>
                    <a:pt x="1566857" y="0"/>
                  </a:lnTo>
                  <a:lnTo>
                    <a:pt x="1576919" y="0"/>
                  </a:lnTo>
                  <a:lnTo>
                    <a:pt x="1579719" y="0"/>
                  </a:lnTo>
                  <a:lnTo>
                    <a:pt x="1584224" y="0"/>
                  </a:lnTo>
                  <a:lnTo>
                    <a:pt x="1587382" y="0"/>
                  </a:lnTo>
                  <a:lnTo>
                    <a:pt x="1587433" y="0"/>
                  </a:lnTo>
                  <a:lnTo>
                    <a:pt x="1600695" y="0"/>
                  </a:lnTo>
                  <a:lnTo>
                    <a:pt x="1606834" y="0"/>
                  </a:lnTo>
                  <a:lnTo>
                    <a:pt x="1607256" y="0"/>
                  </a:lnTo>
                  <a:lnTo>
                    <a:pt x="1608325" y="0"/>
                  </a:lnTo>
                  <a:lnTo>
                    <a:pt x="1609783" y="0"/>
                  </a:lnTo>
                  <a:lnTo>
                    <a:pt x="1617498" y="0"/>
                  </a:lnTo>
                  <a:lnTo>
                    <a:pt x="1631885" y="0"/>
                  </a:lnTo>
                  <a:lnTo>
                    <a:pt x="1636899" y="0"/>
                  </a:lnTo>
                  <a:lnTo>
                    <a:pt x="1637320" y="0"/>
                  </a:lnTo>
                  <a:lnTo>
                    <a:pt x="1637445" y="0"/>
                  </a:lnTo>
                  <a:lnTo>
                    <a:pt x="1652509" y="0"/>
                  </a:lnTo>
                  <a:lnTo>
                    <a:pt x="1659526" y="0"/>
                  </a:lnTo>
                  <a:lnTo>
                    <a:pt x="1661950" y="0"/>
                  </a:lnTo>
                  <a:lnTo>
                    <a:pt x="1664952" y="0"/>
                  </a:lnTo>
                  <a:lnTo>
                    <a:pt x="1667212" y="0"/>
                  </a:lnTo>
                  <a:lnTo>
                    <a:pt x="1685087" y="0"/>
                  </a:lnTo>
                  <a:lnTo>
                    <a:pt x="1689591" y="0"/>
                  </a:lnTo>
                  <a:lnTo>
                    <a:pt x="1694626" y="0"/>
                  </a:lnTo>
                  <a:lnTo>
                    <a:pt x="1697276" y="0"/>
                  </a:lnTo>
                  <a:lnTo>
                    <a:pt x="1698000" y="0"/>
                  </a:lnTo>
                  <a:lnTo>
                    <a:pt x="1704688" y="0"/>
                  </a:lnTo>
                  <a:lnTo>
                    <a:pt x="1707488" y="0"/>
                  </a:lnTo>
                  <a:lnTo>
                    <a:pt x="1710963" y="0"/>
                  </a:lnTo>
                  <a:lnTo>
                    <a:pt x="1715151" y="0"/>
                  </a:lnTo>
                  <a:lnTo>
                    <a:pt x="1721928" y="0"/>
                  </a:lnTo>
                  <a:lnTo>
                    <a:pt x="1734603" y="0"/>
                  </a:lnTo>
                  <a:lnTo>
                    <a:pt x="1735025" y="0"/>
                  </a:lnTo>
                  <a:lnTo>
                    <a:pt x="1735558" y="0"/>
                  </a:lnTo>
                  <a:lnTo>
                    <a:pt x="1736094" y="0"/>
                  </a:lnTo>
                  <a:lnTo>
                    <a:pt x="1737552" y="0"/>
                  </a:lnTo>
                  <a:lnTo>
                    <a:pt x="1741027" y="0"/>
                  </a:lnTo>
                  <a:lnTo>
                    <a:pt x="1747046" y="0"/>
                  </a:lnTo>
                  <a:lnTo>
                    <a:pt x="1748537" y="0"/>
                  </a:lnTo>
                  <a:lnTo>
                    <a:pt x="1753052" y="0"/>
                  </a:lnTo>
                  <a:lnTo>
                    <a:pt x="1757499" y="0"/>
                  </a:lnTo>
                  <a:lnTo>
                    <a:pt x="1764668" y="0"/>
                  </a:lnTo>
                  <a:lnTo>
                    <a:pt x="1765089" y="0"/>
                  </a:lnTo>
                  <a:lnTo>
                    <a:pt x="1765214" y="0"/>
                  </a:lnTo>
                  <a:lnTo>
                    <a:pt x="1770320" y="0"/>
                  </a:lnTo>
                  <a:lnTo>
                    <a:pt x="1777110" y="0"/>
                  </a:lnTo>
                  <a:lnTo>
                    <a:pt x="1779774" y="0"/>
                  </a:lnTo>
                  <a:lnTo>
                    <a:pt x="1792721" y="0"/>
                  </a:lnTo>
                  <a:lnTo>
                    <a:pt x="1794981" y="0"/>
                  </a:lnTo>
                  <a:lnTo>
                    <a:pt x="1825045" y="0"/>
                  </a:lnTo>
                  <a:lnTo>
                    <a:pt x="1825769" y="0"/>
                  </a:lnTo>
                  <a:lnTo>
                    <a:pt x="1838732" y="0"/>
                  </a:lnTo>
                  <a:lnTo>
                    <a:pt x="1845818" y="0"/>
                  </a:lnTo>
                  <a:lnTo>
                    <a:pt x="1849697" y="0"/>
                  </a:lnTo>
                  <a:lnTo>
                    <a:pt x="1852412" y="0"/>
                  </a:lnTo>
                  <a:lnTo>
                    <a:pt x="1853903" y="0"/>
                  </a:lnTo>
                  <a:lnTo>
                    <a:pt x="1863327" y="0"/>
                  </a:lnTo>
                  <a:lnTo>
                    <a:pt x="1868796" y="0"/>
                  </a:lnTo>
                  <a:lnTo>
                    <a:pt x="1874815" y="0"/>
                  </a:lnTo>
                  <a:lnTo>
                    <a:pt x="1876306" y="0"/>
                  </a:lnTo>
                  <a:lnTo>
                    <a:pt x="1880821" y="0"/>
                  </a:lnTo>
                  <a:lnTo>
                    <a:pt x="1882477" y="0"/>
                  </a:lnTo>
                  <a:lnTo>
                    <a:pt x="1883936" y="0"/>
                  </a:lnTo>
                  <a:lnTo>
                    <a:pt x="1885268" y="0"/>
                  </a:lnTo>
                  <a:lnTo>
                    <a:pt x="1896427" y="0"/>
                  </a:lnTo>
                  <a:lnTo>
                    <a:pt x="1898089" y="0"/>
                  </a:lnTo>
                  <a:lnTo>
                    <a:pt x="1904879" y="0"/>
                  </a:lnTo>
                  <a:lnTo>
                    <a:pt x="1907543" y="0"/>
                  </a:lnTo>
                  <a:lnTo>
                    <a:pt x="1911018" y="0"/>
                  </a:lnTo>
                  <a:lnTo>
                    <a:pt x="1919986" y="0"/>
                  </a:lnTo>
                  <a:lnTo>
                    <a:pt x="1927124" y="0"/>
                  </a:lnTo>
                  <a:lnTo>
                    <a:pt x="1927489" y="0"/>
                  </a:lnTo>
                  <a:lnTo>
                    <a:pt x="1927911" y="0"/>
                  </a:lnTo>
                  <a:lnTo>
                    <a:pt x="1929402" y="0"/>
                  </a:lnTo>
                  <a:lnTo>
                    <a:pt x="1946726" y="0"/>
                  </a:lnTo>
                  <a:lnTo>
                    <a:pt x="1949525" y="0"/>
                  </a:lnTo>
                  <a:lnTo>
                    <a:pt x="1957554" y="0"/>
                  </a:lnTo>
                  <a:lnTo>
                    <a:pt x="1957975" y="0"/>
                  </a:lnTo>
                  <a:lnTo>
                    <a:pt x="1973587" y="0"/>
                  </a:lnTo>
                  <a:lnTo>
                    <a:pt x="1978520" y="0"/>
                  </a:lnTo>
                  <a:lnTo>
                    <a:pt x="1980012" y="0"/>
                  </a:lnTo>
                  <a:lnTo>
                    <a:pt x="1980181" y="0"/>
                  </a:lnTo>
                  <a:lnTo>
                    <a:pt x="1981672" y="0"/>
                  </a:lnTo>
                  <a:lnTo>
                    <a:pt x="2008585" y="0"/>
                  </a:lnTo>
                  <a:lnTo>
                    <a:pt x="2009218" y="0"/>
                  </a:lnTo>
                  <a:lnTo>
                    <a:pt x="2010246" y="0"/>
                  </a:lnTo>
                  <a:lnTo>
                    <a:pt x="2010709" y="0"/>
                  </a:lnTo>
                  <a:lnTo>
                    <a:pt x="2011705" y="0"/>
                  </a:lnTo>
                  <a:lnTo>
                    <a:pt x="2024147" y="0"/>
                  </a:lnTo>
                  <a:lnTo>
                    <a:pt x="2024196" y="0"/>
                  </a:lnTo>
                  <a:lnTo>
                    <a:pt x="2024981" y="0"/>
                  </a:lnTo>
                  <a:lnTo>
                    <a:pt x="2025353" y="0"/>
                  </a:lnTo>
                  <a:lnTo>
                    <a:pt x="2026473" y="0"/>
                  </a:lnTo>
                  <a:lnTo>
                    <a:pt x="2031619" y="0"/>
                  </a:lnTo>
                  <a:lnTo>
                    <a:pt x="2033110" y="0"/>
                  </a:lnTo>
                  <a:lnTo>
                    <a:pt x="2038787" y="0"/>
                  </a:lnTo>
                  <a:lnTo>
                    <a:pt x="2039282" y="0"/>
                  </a:lnTo>
                  <a:lnTo>
                    <a:pt x="2047755" y="0"/>
                  </a:lnTo>
                  <a:lnTo>
                    <a:pt x="2051230" y="0"/>
                  </a:lnTo>
                  <a:lnTo>
                    <a:pt x="2054893" y="0"/>
                  </a:lnTo>
                  <a:lnTo>
                    <a:pt x="2055046" y="0"/>
                  </a:lnTo>
                  <a:lnTo>
                    <a:pt x="2055258" y="0"/>
                  </a:lnTo>
                  <a:lnTo>
                    <a:pt x="2055680" y="0"/>
                  </a:lnTo>
                  <a:lnTo>
                    <a:pt x="2057171" y="0"/>
                  </a:lnTo>
                  <a:lnTo>
                    <a:pt x="2061683" y="0"/>
                  </a:lnTo>
                  <a:lnTo>
                    <a:pt x="2067702" y="0"/>
                  </a:lnTo>
                  <a:lnTo>
                    <a:pt x="2074495" y="0"/>
                  </a:lnTo>
                  <a:lnTo>
                    <a:pt x="2077294" y="0"/>
                  </a:lnTo>
                  <a:lnTo>
                    <a:pt x="2084504" y="0"/>
                  </a:lnTo>
                  <a:lnTo>
                    <a:pt x="2085323" y="0"/>
                  </a:lnTo>
                  <a:lnTo>
                    <a:pt x="2085744" y="0"/>
                  </a:lnTo>
                  <a:lnTo>
                    <a:pt x="2097766" y="0"/>
                  </a:lnTo>
                  <a:lnTo>
                    <a:pt x="2106289" y="0"/>
                  </a:lnTo>
                  <a:lnTo>
                    <a:pt x="2107781" y="0"/>
                  </a:lnTo>
                  <a:lnTo>
                    <a:pt x="2128956" y="0"/>
                  </a:lnTo>
                  <a:lnTo>
                    <a:pt x="2129514" y="0"/>
                  </a:lnTo>
                  <a:lnTo>
                    <a:pt x="2136354" y="0"/>
                  </a:lnTo>
                  <a:lnTo>
                    <a:pt x="2136987" y="0"/>
                  </a:lnTo>
                  <a:lnTo>
                    <a:pt x="2138478" y="0"/>
                  </a:lnTo>
                  <a:lnTo>
                    <a:pt x="2151916" y="0"/>
                  </a:lnTo>
                  <a:lnTo>
                    <a:pt x="2152750" y="0"/>
                  </a:lnTo>
                  <a:lnTo>
                    <a:pt x="2153122" y="0"/>
                  </a:lnTo>
                  <a:lnTo>
                    <a:pt x="2154242" y="0"/>
                  </a:lnTo>
                  <a:lnTo>
                    <a:pt x="2156597" y="0"/>
                  </a:lnTo>
                  <a:lnTo>
                    <a:pt x="2159388" y="0"/>
                  </a:lnTo>
                  <a:lnTo>
                    <a:pt x="2160879" y="0"/>
                  </a:lnTo>
                  <a:lnTo>
                    <a:pt x="2161633" y="0"/>
                  </a:lnTo>
                  <a:lnTo>
                    <a:pt x="2167051" y="0"/>
                  </a:lnTo>
                  <a:lnTo>
                    <a:pt x="2178999" y="0"/>
                  </a:lnTo>
                  <a:lnTo>
                    <a:pt x="2182158" y="0"/>
                  </a:lnTo>
                  <a:lnTo>
                    <a:pt x="2182815" y="0"/>
                  </a:lnTo>
                  <a:lnTo>
                    <a:pt x="2188666" y="0"/>
                  </a:lnTo>
                  <a:lnTo>
                    <a:pt x="2189452" y="0"/>
                  </a:lnTo>
                  <a:lnTo>
                    <a:pt x="2191697" y="0"/>
                  </a:lnTo>
                  <a:lnTo>
                    <a:pt x="2195471" y="0"/>
                  </a:lnTo>
                  <a:lnTo>
                    <a:pt x="2201759" y="0"/>
                  </a:lnTo>
                  <a:lnTo>
                    <a:pt x="2203100" y="0"/>
                  </a:lnTo>
                  <a:lnTo>
                    <a:pt x="2204559" y="0"/>
                  </a:lnTo>
                  <a:lnTo>
                    <a:pt x="2204591" y="0"/>
                  </a:lnTo>
                  <a:lnTo>
                    <a:pt x="2212273" y="0"/>
                  </a:lnTo>
                  <a:lnTo>
                    <a:pt x="2225535" y="0"/>
                  </a:lnTo>
                  <a:lnTo>
                    <a:pt x="2231674" y="0"/>
                  </a:lnTo>
                  <a:lnTo>
                    <a:pt x="2232096" y="0"/>
                  </a:lnTo>
                  <a:lnTo>
                    <a:pt x="2232220" y="0"/>
                  </a:lnTo>
                  <a:lnTo>
                    <a:pt x="2233118" y="0"/>
                  </a:lnTo>
                  <a:lnTo>
                    <a:pt x="2233165" y="0"/>
                  </a:lnTo>
                  <a:lnTo>
                    <a:pt x="2256725" y="0"/>
                  </a:lnTo>
                  <a:lnTo>
                    <a:pt x="2257283" y="0"/>
                  </a:lnTo>
                  <a:lnTo>
                    <a:pt x="2262285" y="0"/>
                  </a:lnTo>
                  <a:lnTo>
                    <a:pt x="2284366" y="0"/>
                  </a:lnTo>
                  <a:lnTo>
                    <a:pt x="2289402" y="0"/>
                  </a:lnTo>
                  <a:lnTo>
                    <a:pt x="2292052" y="0"/>
                  </a:lnTo>
                  <a:lnTo>
                    <a:pt x="2299271" y="0"/>
                  </a:lnTo>
                  <a:lnTo>
                    <a:pt x="2308721" y="0"/>
                  </a:lnTo>
                  <a:lnTo>
                    <a:pt x="2309927" y="0"/>
                  </a:lnTo>
                  <a:lnTo>
                    <a:pt x="2316435" y="0"/>
                  </a:lnTo>
                  <a:lnTo>
                    <a:pt x="2316703" y="0"/>
                  </a:lnTo>
                  <a:lnTo>
                    <a:pt x="2319466" y="0"/>
                  </a:lnTo>
                  <a:lnTo>
                    <a:pt x="2322840" y="0"/>
                  </a:lnTo>
                  <a:lnTo>
                    <a:pt x="2329528" y="0"/>
                  </a:lnTo>
                  <a:lnTo>
                    <a:pt x="2330869" y="0"/>
                  </a:lnTo>
                  <a:lnTo>
                    <a:pt x="2332328" y="0"/>
                  </a:lnTo>
                  <a:lnTo>
                    <a:pt x="2332360" y="0"/>
                  </a:lnTo>
                  <a:lnTo>
                    <a:pt x="2335803" y="0"/>
                  </a:lnTo>
                  <a:lnTo>
                    <a:pt x="2343312" y="0"/>
                  </a:lnTo>
                  <a:lnTo>
                    <a:pt x="2344804" y="0"/>
                  </a:lnTo>
                  <a:lnTo>
                    <a:pt x="2346768" y="0"/>
                  </a:lnTo>
                  <a:lnTo>
                    <a:pt x="2347827" y="0"/>
                  </a:lnTo>
                  <a:lnTo>
                    <a:pt x="2352274" y="0"/>
                  </a:lnTo>
                  <a:lnTo>
                    <a:pt x="2359443" y="0"/>
                  </a:lnTo>
                  <a:lnTo>
                    <a:pt x="2359865" y="0"/>
                  </a:lnTo>
                  <a:lnTo>
                    <a:pt x="2359989" y="0"/>
                  </a:lnTo>
                  <a:lnTo>
                    <a:pt x="2360887" y="0"/>
                  </a:lnTo>
                  <a:lnTo>
                    <a:pt x="2360934" y="0"/>
                  </a:lnTo>
                  <a:lnTo>
                    <a:pt x="2371886" y="0"/>
                  </a:lnTo>
                  <a:lnTo>
                    <a:pt x="2373377" y="0"/>
                  </a:lnTo>
                  <a:lnTo>
                    <a:pt x="2377892" y="0"/>
                  </a:lnTo>
                  <a:cubicBezTo>
                    <a:pt x="2382339" y="0"/>
                    <a:pt x="2382339" y="0"/>
                    <a:pt x="2382339" y="0"/>
                  </a:cubicBezTo>
                  <a:lnTo>
                    <a:pt x="2390054" y="0"/>
                  </a:lnTo>
                  <a:lnTo>
                    <a:pt x="2419821" y="0"/>
                  </a:lnTo>
                  <a:lnTo>
                    <a:pt x="2427040" y="0"/>
                  </a:lnTo>
                  <a:lnTo>
                    <a:pt x="2436490" y="0"/>
                  </a:lnTo>
                  <a:lnTo>
                    <a:pt x="2444472" y="0"/>
                  </a:lnTo>
                  <a:lnTo>
                    <a:pt x="2448678" y="0"/>
                  </a:lnTo>
                  <a:lnTo>
                    <a:pt x="2450171" y="0"/>
                  </a:lnTo>
                  <a:lnTo>
                    <a:pt x="2450609" y="0"/>
                  </a:lnTo>
                  <a:lnTo>
                    <a:pt x="2463572" y="0"/>
                  </a:lnTo>
                  <a:lnTo>
                    <a:pt x="2471081" y="0"/>
                  </a:lnTo>
                  <a:lnTo>
                    <a:pt x="2472573" y="0"/>
                  </a:lnTo>
                  <a:lnTo>
                    <a:pt x="2474537" y="0"/>
                  </a:lnTo>
                  <a:lnTo>
                    <a:pt x="2475596" y="0"/>
                  </a:lnTo>
                  <a:lnTo>
                    <a:pt x="2477252" y="0"/>
                  </a:lnTo>
                  <a:lnTo>
                    <a:pt x="2478712" y="0"/>
                  </a:lnTo>
                  <a:lnTo>
                    <a:pt x="2478743" y="0"/>
                  </a:lnTo>
                  <a:lnTo>
                    <a:pt x="2480043" y="0"/>
                  </a:lnTo>
                  <a:lnTo>
                    <a:pt x="2499655" y="0"/>
                  </a:lnTo>
                  <a:lnTo>
                    <a:pt x="2501146" y="0"/>
                  </a:lnTo>
                  <a:lnTo>
                    <a:pt x="2505661" y="0"/>
                  </a:lnTo>
                  <a:lnTo>
                    <a:pt x="2508776" y="0"/>
                  </a:lnTo>
                  <a:lnTo>
                    <a:pt x="2510108" y="0"/>
                  </a:lnTo>
                  <a:lnTo>
                    <a:pt x="2524178" y="0"/>
                  </a:lnTo>
                  <a:lnTo>
                    <a:pt x="2525248" y="0"/>
                  </a:lnTo>
                  <a:lnTo>
                    <a:pt x="2525669" y="0"/>
                  </a:lnTo>
                  <a:lnTo>
                    <a:pt x="2552329" y="0"/>
                  </a:lnTo>
                  <a:lnTo>
                    <a:pt x="2552751" y="0"/>
                  </a:lnTo>
                  <a:lnTo>
                    <a:pt x="2554242" y="0"/>
                  </a:lnTo>
                  <a:lnTo>
                    <a:pt x="2574787" y="0"/>
                  </a:lnTo>
                  <a:lnTo>
                    <a:pt x="2576279" y="0"/>
                  </a:lnTo>
                  <a:lnTo>
                    <a:pt x="2576447" y="0"/>
                  </a:lnTo>
                  <a:lnTo>
                    <a:pt x="2577940" y="0"/>
                  </a:lnTo>
                  <a:lnTo>
                    <a:pt x="2603360" y="0"/>
                  </a:lnTo>
                  <a:lnTo>
                    <a:pt x="2604852" y="0"/>
                  </a:lnTo>
                  <a:lnTo>
                    <a:pt x="2605021" y="0"/>
                  </a:lnTo>
                  <a:lnTo>
                    <a:pt x="2605484" y="0"/>
                  </a:lnTo>
                  <a:lnTo>
                    <a:pt x="2606481" y="0"/>
                  </a:lnTo>
                  <a:lnTo>
                    <a:pt x="2606512" y="0"/>
                  </a:lnTo>
                  <a:lnTo>
                    <a:pt x="2606976" y="0"/>
                  </a:lnTo>
                  <a:lnTo>
                    <a:pt x="2618923" y="0"/>
                  </a:lnTo>
                  <a:lnTo>
                    <a:pt x="2621248" y="0"/>
                  </a:lnTo>
                  <a:lnTo>
                    <a:pt x="2622740" y="0"/>
                  </a:lnTo>
                  <a:lnTo>
                    <a:pt x="2627885" y="0"/>
                  </a:lnTo>
                  <a:lnTo>
                    <a:pt x="2629377" y="0"/>
                  </a:lnTo>
                  <a:lnTo>
                    <a:pt x="2634058" y="0"/>
                  </a:lnTo>
                  <a:lnTo>
                    <a:pt x="2635549" y="0"/>
                  </a:lnTo>
                  <a:lnTo>
                    <a:pt x="2636545" y="0"/>
                  </a:lnTo>
                  <a:lnTo>
                    <a:pt x="2648987" y="0"/>
                  </a:lnTo>
                  <a:lnTo>
                    <a:pt x="2649821" y="0"/>
                  </a:lnTo>
                  <a:lnTo>
                    <a:pt x="2651313" y="0"/>
                  </a:lnTo>
                  <a:lnTo>
                    <a:pt x="2651947" y="0"/>
                  </a:lnTo>
                  <a:lnTo>
                    <a:pt x="2653017" y="0"/>
                  </a:lnTo>
                  <a:lnTo>
                    <a:pt x="2653438" y="0"/>
                  </a:lnTo>
                  <a:lnTo>
                    <a:pt x="2656459" y="0"/>
                  </a:lnTo>
                  <a:lnTo>
                    <a:pt x="2657950" y="0"/>
                  </a:lnTo>
                  <a:lnTo>
                    <a:pt x="2665460" y="0"/>
                  </a:lnTo>
                  <a:lnTo>
                    <a:pt x="2680098" y="0"/>
                  </a:lnTo>
                  <a:lnTo>
                    <a:pt x="2680520" y="0"/>
                  </a:lnTo>
                  <a:lnTo>
                    <a:pt x="2682011" y="0"/>
                  </a:lnTo>
                  <a:lnTo>
                    <a:pt x="2692542" y="0"/>
                  </a:lnTo>
                  <a:lnTo>
                    <a:pt x="2702556" y="0"/>
                  </a:lnTo>
                  <a:lnTo>
                    <a:pt x="2704048" y="0"/>
                  </a:lnTo>
                  <a:lnTo>
                    <a:pt x="2724289" y="0"/>
                  </a:lnTo>
                  <a:lnTo>
                    <a:pt x="2731129" y="0"/>
                  </a:lnTo>
                  <a:lnTo>
                    <a:pt x="2732621" y="0"/>
                  </a:lnTo>
                  <a:lnTo>
                    <a:pt x="2733253" y="0"/>
                  </a:lnTo>
                  <a:lnTo>
                    <a:pt x="2734745" y="0"/>
                  </a:lnTo>
                  <a:lnTo>
                    <a:pt x="2746692" y="0"/>
                  </a:lnTo>
                  <a:lnTo>
                    <a:pt x="2749017" y="0"/>
                  </a:lnTo>
                  <a:lnTo>
                    <a:pt x="2750509" y="0"/>
                  </a:lnTo>
                  <a:lnTo>
                    <a:pt x="2754354" y="0"/>
                  </a:lnTo>
                  <a:lnTo>
                    <a:pt x="2755654" y="0"/>
                  </a:lnTo>
                  <a:lnTo>
                    <a:pt x="2757146" y="0"/>
                  </a:lnTo>
                  <a:lnTo>
                    <a:pt x="2761827" y="0"/>
                  </a:lnTo>
                  <a:lnTo>
                    <a:pt x="2763318" y="0"/>
                  </a:lnTo>
                  <a:lnTo>
                    <a:pt x="2776756" y="0"/>
                  </a:lnTo>
                  <a:lnTo>
                    <a:pt x="2777590" y="0"/>
                  </a:lnTo>
                  <a:lnTo>
                    <a:pt x="2779082" y="0"/>
                  </a:lnTo>
                  <a:lnTo>
                    <a:pt x="2783442" y="0"/>
                  </a:lnTo>
                  <a:lnTo>
                    <a:pt x="2784228" y="0"/>
                  </a:lnTo>
                  <a:lnTo>
                    <a:pt x="2785719" y="0"/>
                  </a:lnTo>
                  <a:lnTo>
                    <a:pt x="2786473" y="0"/>
                  </a:lnTo>
                  <a:lnTo>
                    <a:pt x="2793229" y="0"/>
                  </a:lnTo>
                  <a:lnTo>
                    <a:pt x="2799367" y="0"/>
                  </a:lnTo>
                  <a:lnTo>
                    <a:pt x="2813506" y="0"/>
                  </a:lnTo>
                  <a:lnTo>
                    <a:pt x="2820311" y="0"/>
                  </a:lnTo>
                  <a:lnTo>
                    <a:pt x="2827893" y="0"/>
                  </a:lnTo>
                  <a:lnTo>
                    <a:pt x="2827940" y="0"/>
                  </a:lnTo>
                  <a:lnTo>
                    <a:pt x="2829431" y="0"/>
                  </a:lnTo>
                  <a:lnTo>
                    <a:pt x="2829978" y="0"/>
                  </a:lnTo>
                  <a:lnTo>
                    <a:pt x="2852058" y="0"/>
                  </a:lnTo>
                  <a:lnTo>
                    <a:pt x="2857060" y="0"/>
                  </a:lnTo>
                  <a:lnTo>
                    <a:pt x="2857958" y="0"/>
                  </a:lnTo>
                  <a:lnTo>
                    <a:pt x="2871601" y="0"/>
                  </a:lnTo>
                  <a:lnTo>
                    <a:pt x="2882123" y="0"/>
                  </a:lnTo>
                  <a:lnTo>
                    <a:pt x="2894046" y="0"/>
                  </a:lnTo>
                  <a:lnTo>
                    <a:pt x="2903496" y="0"/>
                  </a:lnTo>
                  <a:lnTo>
                    <a:pt x="2911211" y="0"/>
                  </a:lnTo>
                  <a:lnTo>
                    <a:pt x="2914242" y="0"/>
                  </a:lnTo>
                  <a:lnTo>
                    <a:pt x="2914461" y="0"/>
                  </a:lnTo>
                  <a:lnTo>
                    <a:pt x="2924111" y="0"/>
                  </a:lnTo>
                  <a:lnTo>
                    <a:pt x="2927136" y="0"/>
                  </a:lnTo>
                  <a:lnTo>
                    <a:pt x="2933561" y="0"/>
                  </a:lnTo>
                  <a:lnTo>
                    <a:pt x="2939580" y="0"/>
                  </a:lnTo>
                  <a:lnTo>
                    <a:pt x="2941275" y="0"/>
                  </a:lnTo>
                  <a:lnTo>
                    <a:pt x="2941543" y="0"/>
                  </a:lnTo>
                  <a:lnTo>
                    <a:pt x="2945586" y="0"/>
                  </a:lnTo>
                  <a:lnTo>
                    <a:pt x="2950032" y="0"/>
                  </a:lnTo>
                  <a:lnTo>
                    <a:pt x="2955662" y="0"/>
                  </a:lnTo>
                  <a:lnTo>
                    <a:pt x="2955709" y="0"/>
                  </a:lnTo>
                  <a:lnTo>
                    <a:pt x="2957200" y="0"/>
                  </a:lnTo>
                  <a:lnTo>
                    <a:pt x="2957747" y="0"/>
                  </a:lnTo>
                  <a:lnTo>
                    <a:pt x="2968152" y="0"/>
                  </a:lnTo>
                  <a:lnTo>
                    <a:pt x="2969644" y="0"/>
                  </a:lnTo>
                  <a:lnTo>
                    <a:pt x="2972667" y="0"/>
                  </a:lnTo>
                  <a:lnTo>
                    <a:pt x="2977114" y="0"/>
                  </a:lnTo>
                  <a:lnTo>
                    <a:pt x="2984829" y="0"/>
                  </a:lnTo>
                  <a:lnTo>
                    <a:pt x="2985727" y="0"/>
                  </a:lnTo>
                  <a:lnTo>
                    <a:pt x="2999370" y="0"/>
                  </a:lnTo>
                  <a:lnTo>
                    <a:pt x="3021815" y="0"/>
                  </a:lnTo>
                  <a:lnTo>
                    <a:pt x="3031265" y="0"/>
                  </a:lnTo>
                  <a:lnTo>
                    <a:pt x="3042230" y="0"/>
                  </a:lnTo>
                  <a:lnTo>
                    <a:pt x="3044946" y="0"/>
                  </a:lnTo>
                  <a:lnTo>
                    <a:pt x="3051880" y="0"/>
                  </a:lnTo>
                  <a:lnTo>
                    <a:pt x="3061330" y="0"/>
                  </a:lnTo>
                  <a:lnTo>
                    <a:pt x="3067349" y="0"/>
                  </a:lnTo>
                  <a:lnTo>
                    <a:pt x="3069312" y="0"/>
                  </a:lnTo>
                  <a:lnTo>
                    <a:pt x="3073355" y="0"/>
                  </a:lnTo>
                  <a:lnTo>
                    <a:pt x="3073518" y="0"/>
                  </a:lnTo>
                  <a:lnTo>
                    <a:pt x="3075011" y="0"/>
                  </a:lnTo>
                  <a:lnTo>
                    <a:pt x="3077801" y="0"/>
                  </a:lnTo>
                  <a:lnTo>
                    <a:pt x="3095921" y="0"/>
                  </a:lnTo>
                  <a:lnTo>
                    <a:pt x="3097413" y="0"/>
                  </a:lnTo>
                  <a:lnTo>
                    <a:pt x="3100436" y="0"/>
                  </a:lnTo>
                  <a:lnTo>
                    <a:pt x="3103552" y="0"/>
                  </a:lnTo>
                  <a:lnTo>
                    <a:pt x="3104883" y="0"/>
                  </a:lnTo>
                  <a:lnTo>
                    <a:pt x="3120023" y="0"/>
                  </a:lnTo>
                  <a:lnTo>
                    <a:pt x="3120445" y="0"/>
                  </a:lnTo>
                  <a:lnTo>
                    <a:pt x="3149018" y="0"/>
                  </a:lnTo>
                  <a:lnTo>
                    <a:pt x="3150088" y="0"/>
                  </a:lnTo>
                  <a:lnTo>
                    <a:pt x="3150509" y="0"/>
                  </a:lnTo>
                  <a:lnTo>
                    <a:pt x="3171054" y="0"/>
                  </a:lnTo>
                  <a:lnTo>
                    <a:pt x="3172715" y="0"/>
                  </a:lnTo>
                  <a:lnTo>
                    <a:pt x="3199627" y="0"/>
                  </a:lnTo>
                  <a:lnTo>
                    <a:pt x="3201119" y="0"/>
                  </a:lnTo>
                  <a:lnTo>
                    <a:pt x="3201287" y="0"/>
                  </a:lnTo>
                  <a:lnTo>
                    <a:pt x="3201751" y="0"/>
                  </a:lnTo>
                  <a:lnTo>
                    <a:pt x="3202780" y="0"/>
                  </a:lnTo>
                  <a:lnTo>
                    <a:pt x="3217515" y="0"/>
                  </a:lnTo>
                  <a:lnTo>
                    <a:pt x="3224152" y="0"/>
                  </a:lnTo>
                  <a:lnTo>
                    <a:pt x="3230324" y="0"/>
                  </a:lnTo>
                  <a:lnTo>
                    <a:pt x="3231321" y="0"/>
                  </a:lnTo>
                  <a:lnTo>
                    <a:pt x="3231816" y="0"/>
                  </a:lnTo>
                  <a:lnTo>
                    <a:pt x="3243763" y="0"/>
                  </a:lnTo>
                  <a:lnTo>
                    <a:pt x="3246088" y="0"/>
                  </a:lnTo>
                  <a:lnTo>
                    <a:pt x="3247580" y="0"/>
                  </a:lnTo>
                  <a:lnTo>
                    <a:pt x="3247792" y="0"/>
                  </a:lnTo>
                  <a:lnTo>
                    <a:pt x="3248214" y="0"/>
                  </a:lnTo>
                  <a:lnTo>
                    <a:pt x="3252725" y="0"/>
                  </a:lnTo>
                  <a:lnTo>
                    <a:pt x="3254217" y="0"/>
                  </a:lnTo>
                  <a:lnTo>
                    <a:pt x="3260235" y="0"/>
                  </a:lnTo>
                  <a:lnTo>
                    <a:pt x="3276787" y="0"/>
                  </a:lnTo>
                  <a:lnTo>
                    <a:pt x="3277857" y="0"/>
                  </a:lnTo>
                  <a:lnTo>
                    <a:pt x="3278278" y="0"/>
                  </a:lnTo>
                  <a:lnTo>
                    <a:pt x="3290300" y="0"/>
                  </a:lnTo>
                  <a:lnTo>
                    <a:pt x="3298823" y="0"/>
                  </a:lnTo>
                  <a:lnTo>
                    <a:pt x="3327396" y="0"/>
                  </a:lnTo>
                  <a:lnTo>
                    <a:pt x="3328888" y="0"/>
                  </a:lnTo>
                  <a:lnTo>
                    <a:pt x="3329520" y="0"/>
                  </a:lnTo>
                  <a:lnTo>
                    <a:pt x="3345284" y="0"/>
                  </a:lnTo>
                  <a:lnTo>
                    <a:pt x="3349129" y="0"/>
                  </a:lnTo>
                  <a:lnTo>
                    <a:pt x="3351921" y="0"/>
                  </a:lnTo>
                  <a:lnTo>
                    <a:pt x="3358093" y="0"/>
                  </a:lnTo>
                  <a:lnTo>
                    <a:pt x="3359585" y="0"/>
                  </a:lnTo>
                  <a:lnTo>
                    <a:pt x="3371532" y="0"/>
                  </a:lnTo>
                  <a:lnTo>
                    <a:pt x="3373857" y="0"/>
                  </a:lnTo>
                  <a:lnTo>
                    <a:pt x="3375349" y="0"/>
                  </a:lnTo>
                  <a:lnTo>
                    <a:pt x="3380494" y="0"/>
                  </a:lnTo>
                  <a:lnTo>
                    <a:pt x="3381986" y="0"/>
                  </a:lnTo>
                  <a:lnTo>
                    <a:pt x="3388004" y="0"/>
                  </a:lnTo>
                  <a:lnTo>
                    <a:pt x="3408282" y="0"/>
                  </a:lnTo>
                  <a:lnTo>
                    <a:pt x="3418069" y="0"/>
                  </a:lnTo>
                  <a:lnTo>
                    <a:pt x="3424207" y="0"/>
                  </a:lnTo>
                  <a:lnTo>
                    <a:pt x="3424753" y="0"/>
                  </a:lnTo>
                  <a:lnTo>
                    <a:pt x="3452733" y="0"/>
                  </a:lnTo>
                  <a:lnTo>
                    <a:pt x="3454818" y="0"/>
                  </a:lnTo>
                  <a:lnTo>
                    <a:pt x="3476898" y="0"/>
                  </a:lnTo>
                  <a:lnTo>
                    <a:pt x="3496441" y="0"/>
                  </a:lnTo>
                  <a:lnTo>
                    <a:pt x="3509236" y="0"/>
                  </a:lnTo>
                  <a:lnTo>
                    <a:pt x="3518886" y="0"/>
                  </a:lnTo>
                  <a:lnTo>
                    <a:pt x="3528336" y="0"/>
                  </a:lnTo>
                  <a:lnTo>
                    <a:pt x="3536051" y="0"/>
                  </a:lnTo>
                  <a:lnTo>
                    <a:pt x="3539301" y="0"/>
                  </a:lnTo>
                  <a:lnTo>
                    <a:pt x="3540361" y="0"/>
                  </a:lnTo>
                  <a:lnTo>
                    <a:pt x="3544807" y="0"/>
                  </a:lnTo>
                  <a:lnTo>
                    <a:pt x="3551976" y="0"/>
                  </a:lnTo>
                  <a:lnTo>
                    <a:pt x="3552522" y="0"/>
                  </a:lnTo>
                  <a:lnTo>
                    <a:pt x="3564420" y="0"/>
                  </a:lnTo>
                  <a:lnTo>
                    <a:pt x="3570426" y="0"/>
                  </a:lnTo>
                  <a:cubicBezTo>
                    <a:pt x="3574872" y="0"/>
                    <a:pt x="3574872" y="0"/>
                    <a:pt x="3574872" y="0"/>
                  </a:cubicBezTo>
                  <a:lnTo>
                    <a:pt x="3580502" y="0"/>
                  </a:lnTo>
                  <a:lnTo>
                    <a:pt x="3582587" y="0"/>
                  </a:lnTo>
                  <a:lnTo>
                    <a:pt x="3624210" y="0"/>
                  </a:lnTo>
                  <a:lnTo>
                    <a:pt x="3637005" y="0"/>
                  </a:lnTo>
                  <a:lnTo>
                    <a:pt x="3646655" y="0"/>
                  </a:lnTo>
                  <a:lnTo>
                    <a:pt x="3656105" y="0"/>
                  </a:lnTo>
                  <a:lnTo>
                    <a:pt x="3667070" y="0"/>
                  </a:lnTo>
                  <a:lnTo>
                    <a:pt x="3668130" y="0"/>
                  </a:lnTo>
                  <a:lnTo>
                    <a:pt x="3669786" y="0"/>
                  </a:lnTo>
                  <a:lnTo>
                    <a:pt x="3672576" y="0"/>
                  </a:lnTo>
                  <a:lnTo>
                    <a:pt x="3692189" y="0"/>
                  </a:lnTo>
                  <a:lnTo>
                    <a:pt x="3698195" y="0"/>
                  </a:lnTo>
                  <a:lnTo>
                    <a:pt x="3702641" y="0"/>
                  </a:lnTo>
                  <a:lnTo>
                    <a:pt x="3744863" y="0"/>
                  </a:lnTo>
                  <a:lnTo>
                    <a:pt x="3745285" y="0"/>
                  </a:lnTo>
                  <a:lnTo>
                    <a:pt x="3795894" y="0"/>
                  </a:lnTo>
                  <a:lnTo>
                    <a:pt x="3797555" y="0"/>
                  </a:lnTo>
                  <a:lnTo>
                    <a:pt x="3826591" y="0"/>
                  </a:lnTo>
                  <a:lnTo>
                    <a:pt x="3842355" y="0"/>
                  </a:lnTo>
                  <a:lnTo>
                    <a:pt x="3848992" y="0"/>
                  </a:lnTo>
                  <a:lnTo>
                    <a:pt x="3872632" y="0"/>
                  </a:lnTo>
                  <a:lnTo>
                    <a:pt x="3873054" y="0"/>
                  </a:lnTo>
                  <a:lnTo>
                    <a:pt x="3885075" y="0"/>
                  </a:lnTo>
                  <a:lnTo>
                    <a:pt x="3923663" y="0"/>
                  </a:lnTo>
                  <a:lnTo>
                    <a:pt x="3954360" y="0"/>
                  </a:lnTo>
                  <a:lnTo>
                    <a:pt x="3970124" y="0"/>
                  </a:lnTo>
                  <a:lnTo>
                    <a:pt x="3976761" y="0"/>
                  </a:lnTo>
                  <a:lnTo>
                    <a:pt x="4012844" y="0"/>
                  </a:lnTo>
                  <a:lnTo>
                    <a:pt x="4049593" y="0"/>
                  </a:lnTo>
                  <a:cubicBezTo>
                    <a:pt x="4169647" y="0"/>
                    <a:pt x="4169647" y="0"/>
                    <a:pt x="4169647" y="0"/>
                  </a:cubicBezTo>
                  <a:lnTo>
                    <a:pt x="4177362" y="0"/>
                  </a:lnTo>
                  <a:cubicBezTo>
                    <a:pt x="4297416" y="0"/>
                    <a:pt x="4297416" y="0"/>
                    <a:pt x="4297416" y="0"/>
                  </a:cubicBezTo>
                  <a:cubicBezTo>
                    <a:pt x="4327758" y="0"/>
                    <a:pt x="4364168" y="21251"/>
                    <a:pt x="4379339" y="47054"/>
                  </a:cubicBezTo>
                  <a:cubicBezTo>
                    <a:pt x="4591731" y="415146"/>
                    <a:pt x="4591731" y="415146"/>
                    <a:pt x="4591731" y="415146"/>
                  </a:cubicBezTo>
                  <a:cubicBezTo>
                    <a:pt x="4606902" y="440951"/>
                    <a:pt x="4606902" y="483452"/>
                    <a:pt x="4591731" y="509257"/>
                  </a:cubicBezTo>
                  <a:cubicBezTo>
                    <a:pt x="4379339" y="877348"/>
                    <a:pt x="4379339" y="877348"/>
                    <a:pt x="4379339" y="877348"/>
                  </a:cubicBezTo>
                  <a:cubicBezTo>
                    <a:pt x="4364168" y="903151"/>
                    <a:pt x="4327758" y="924402"/>
                    <a:pt x="4297416" y="924402"/>
                  </a:cubicBezTo>
                  <a:lnTo>
                    <a:pt x="4169647" y="924402"/>
                  </a:lnTo>
                  <a:lnTo>
                    <a:pt x="3976761" y="924402"/>
                  </a:lnTo>
                  <a:lnTo>
                    <a:pt x="3872632" y="924402"/>
                  </a:lnTo>
                  <a:lnTo>
                    <a:pt x="3848992" y="924402"/>
                  </a:lnTo>
                  <a:lnTo>
                    <a:pt x="3744863" y="924402"/>
                  </a:lnTo>
                  <a:lnTo>
                    <a:pt x="3702641" y="924402"/>
                  </a:lnTo>
                  <a:lnTo>
                    <a:pt x="3672576" y="924402"/>
                  </a:lnTo>
                  <a:lnTo>
                    <a:pt x="3656105" y="924402"/>
                  </a:lnTo>
                  <a:lnTo>
                    <a:pt x="3574872" y="924402"/>
                  </a:lnTo>
                  <a:lnTo>
                    <a:pt x="3551976" y="924402"/>
                  </a:lnTo>
                  <a:lnTo>
                    <a:pt x="3544807" y="924402"/>
                  </a:lnTo>
                  <a:lnTo>
                    <a:pt x="3528336" y="924402"/>
                  </a:lnTo>
                  <a:lnTo>
                    <a:pt x="3424207" y="924402"/>
                  </a:lnTo>
                  <a:lnTo>
                    <a:pt x="3381986" y="924402"/>
                  </a:lnTo>
                  <a:lnTo>
                    <a:pt x="3380494" y="924402"/>
                  </a:lnTo>
                  <a:lnTo>
                    <a:pt x="3351921" y="924402"/>
                  </a:lnTo>
                  <a:lnTo>
                    <a:pt x="3277857" y="924402"/>
                  </a:lnTo>
                  <a:lnTo>
                    <a:pt x="3254217" y="924402"/>
                  </a:lnTo>
                  <a:lnTo>
                    <a:pt x="3252725" y="924402"/>
                  </a:lnTo>
                  <a:lnTo>
                    <a:pt x="3247792" y="924402"/>
                  </a:lnTo>
                  <a:lnTo>
                    <a:pt x="3231321" y="924402"/>
                  </a:lnTo>
                  <a:lnTo>
                    <a:pt x="3224152" y="924402"/>
                  </a:lnTo>
                  <a:lnTo>
                    <a:pt x="3150088" y="924402"/>
                  </a:lnTo>
                  <a:lnTo>
                    <a:pt x="3120023" y="924402"/>
                  </a:lnTo>
                  <a:lnTo>
                    <a:pt x="3104883" y="924402"/>
                  </a:lnTo>
                  <a:lnTo>
                    <a:pt x="3103552" y="924402"/>
                  </a:lnTo>
                  <a:lnTo>
                    <a:pt x="3077801" y="924402"/>
                  </a:lnTo>
                  <a:lnTo>
                    <a:pt x="3061330" y="924402"/>
                  </a:lnTo>
                  <a:lnTo>
                    <a:pt x="3031265" y="924402"/>
                  </a:lnTo>
                  <a:lnTo>
                    <a:pt x="2977114" y="924402"/>
                  </a:lnTo>
                  <a:lnTo>
                    <a:pt x="2957200" y="924402"/>
                  </a:lnTo>
                  <a:lnTo>
                    <a:pt x="2955709" y="924402"/>
                  </a:lnTo>
                  <a:lnTo>
                    <a:pt x="2950032" y="924402"/>
                  </a:lnTo>
                  <a:lnTo>
                    <a:pt x="2933561" y="924402"/>
                  </a:lnTo>
                  <a:lnTo>
                    <a:pt x="2927136" y="924402"/>
                  </a:lnTo>
                  <a:lnTo>
                    <a:pt x="2903496" y="924402"/>
                  </a:lnTo>
                  <a:lnTo>
                    <a:pt x="2829431" y="924402"/>
                  </a:lnTo>
                  <a:lnTo>
                    <a:pt x="2827940" y="924402"/>
                  </a:lnTo>
                  <a:lnTo>
                    <a:pt x="2799367" y="924402"/>
                  </a:lnTo>
                  <a:lnTo>
                    <a:pt x="2785719" y="924402"/>
                  </a:lnTo>
                  <a:lnTo>
                    <a:pt x="2784228" y="924402"/>
                  </a:lnTo>
                  <a:lnTo>
                    <a:pt x="2757146" y="924402"/>
                  </a:lnTo>
                  <a:lnTo>
                    <a:pt x="2755654" y="924402"/>
                  </a:lnTo>
                  <a:lnTo>
                    <a:pt x="2680098" y="924402"/>
                  </a:lnTo>
                  <a:lnTo>
                    <a:pt x="2657950" y="924402"/>
                  </a:lnTo>
                  <a:lnTo>
                    <a:pt x="2656459" y="924402"/>
                  </a:lnTo>
                  <a:lnTo>
                    <a:pt x="2653017" y="924402"/>
                  </a:lnTo>
                  <a:lnTo>
                    <a:pt x="2636545" y="924402"/>
                  </a:lnTo>
                  <a:lnTo>
                    <a:pt x="2629377" y="924402"/>
                  </a:lnTo>
                  <a:lnTo>
                    <a:pt x="2627885" y="924402"/>
                  </a:lnTo>
                  <a:lnTo>
                    <a:pt x="2606481" y="924402"/>
                  </a:lnTo>
                  <a:lnTo>
                    <a:pt x="2552329" y="924402"/>
                  </a:lnTo>
                  <a:lnTo>
                    <a:pt x="2525248" y="924402"/>
                  </a:lnTo>
                  <a:lnTo>
                    <a:pt x="2510108" y="924402"/>
                  </a:lnTo>
                  <a:lnTo>
                    <a:pt x="2508776" y="924402"/>
                  </a:lnTo>
                  <a:lnTo>
                    <a:pt x="2480043" y="924402"/>
                  </a:lnTo>
                  <a:lnTo>
                    <a:pt x="2478712" y="924402"/>
                  </a:lnTo>
                  <a:lnTo>
                    <a:pt x="2463572" y="924402"/>
                  </a:lnTo>
                  <a:lnTo>
                    <a:pt x="2436490" y="924402"/>
                  </a:lnTo>
                  <a:lnTo>
                    <a:pt x="2382339" y="924402"/>
                  </a:lnTo>
                  <a:lnTo>
                    <a:pt x="2360934" y="924402"/>
                  </a:lnTo>
                  <a:lnTo>
                    <a:pt x="2359443" y="924402"/>
                  </a:lnTo>
                  <a:lnTo>
                    <a:pt x="2352274" y="924402"/>
                  </a:lnTo>
                  <a:lnTo>
                    <a:pt x="2335803" y="924402"/>
                  </a:lnTo>
                  <a:lnTo>
                    <a:pt x="2332360" y="924402"/>
                  </a:lnTo>
                  <a:lnTo>
                    <a:pt x="2332328" y="924402"/>
                  </a:lnTo>
                  <a:lnTo>
                    <a:pt x="2330869" y="924402"/>
                  </a:lnTo>
                  <a:lnTo>
                    <a:pt x="2308721" y="924402"/>
                  </a:lnTo>
                  <a:lnTo>
                    <a:pt x="2233165" y="924402"/>
                  </a:lnTo>
                  <a:lnTo>
                    <a:pt x="2231674" y="924402"/>
                  </a:lnTo>
                  <a:lnTo>
                    <a:pt x="2204591" y="924402"/>
                  </a:lnTo>
                  <a:lnTo>
                    <a:pt x="2204559" y="924402"/>
                  </a:lnTo>
                  <a:lnTo>
                    <a:pt x="2203100" y="924402"/>
                  </a:lnTo>
                  <a:lnTo>
                    <a:pt x="2189452" y="924402"/>
                  </a:lnTo>
                  <a:lnTo>
                    <a:pt x="2160879" y="924402"/>
                  </a:lnTo>
                  <a:lnTo>
                    <a:pt x="2159388" y="924402"/>
                  </a:lnTo>
                  <a:lnTo>
                    <a:pt x="2085323" y="924402"/>
                  </a:lnTo>
                  <a:lnTo>
                    <a:pt x="2077294" y="924402"/>
                  </a:lnTo>
                  <a:lnTo>
                    <a:pt x="2061683" y="924402"/>
                  </a:lnTo>
                  <a:lnTo>
                    <a:pt x="2055258" y="924402"/>
                  </a:lnTo>
                  <a:lnTo>
                    <a:pt x="2038787" y="924402"/>
                  </a:lnTo>
                  <a:lnTo>
                    <a:pt x="2033110" y="924402"/>
                  </a:lnTo>
                  <a:lnTo>
                    <a:pt x="2031619" y="924402"/>
                  </a:lnTo>
                  <a:lnTo>
                    <a:pt x="2011705" y="924402"/>
                  </a:lnTo>
                  <a:lnTo>
                    <a:pt x="1957554" y="924402"/>
                  </a:lnTo>
                  <a:lnTo>
                    <a:pt x="1949525" y="924402"/>
                  </a:lnTo>
                  <a:lnTo>
                    <a:pt x="1927489" y="924402"/>
                  </a:lnTo>
                  <a:lnTo>
                    <a:pt x="1911018" y="924402"/>
                  </a:lnTo>
                  <a:lnTo>
                    <a:pt x="1907543" y="924402"/>
                  </a:lnTo>
                  <a:lnTo>
                    <a:pt x="1885268" y="924402"/>
                  </a:lnTo>
                  <a:lnTo>
                    <a:pt x="1883936" y="924402"/>
                  </a:lnTo>
                  <a:lnTo>
                    <a:pt x="1868796" y="924402"/>
                  </a:lnTo>
                  <a:lnTo>
                    <a:pt x="1838732" y="924402"/>
                  </a:lnTo>
                  <a:lnTo>
                    <a:pt x="1779774" y="924402"/>
                  </a:lnTo>
                  <a:lnTo>
                    <a:pt x="1764668" y="924402"/>
                  </a:lnTo>
                  <a:lnTo>
                    <a:pt x="1757499" y="924402"/>
                  </a:lnTo>
                  <a:lnTo>
                    <a:pt x="1741027" y="924402"/>
                  </a:lnTo>
                  <a:lnTo>
                    <a:pt x="1737552" y="924402"/>
                  </a:lnTo>
                  <a:lnTo>
                    <a:pt x="1736094" y="924402"/>
                  </a:lnTo>
                  <a:lnTo>
                    <a:pt x="1734603" y="924402"/>
                  </a:lnTo>
                  <a:lnTo>
                    <a:pt x="1710963" y="924402"/>
                  </a:lnTo>
                  <a:lnTo>
                    <a:pt x="1707488" y="924402"/>
                  </a:lnTo>
                  <a:lnTo>
                    <a:pt x="1652509" y="924402"/>
                  </a:lnTo>
                  <a:lnTo>
                    <a:pt x="1636899" y="924402"/>
                  </a:lnTo>
                  <a:lnTo>
                    <a:pt x="1609783" y="924402"/>
                  </a:lnTo>
                  <a:lnTo>
                    <a:pt x="1608325" y="924402"/>
                  </a:lnTo>
                  <a:lnTo>
                    <a:pt x="1606834" y="924402"/>
                  </a:lnTo>
                  <a:lnTo>
                    <a:pt x="1579719" y="924402"/>
                  </a:lnTo>
                  <a:lnTo>
                    <a:pt x="1564612" y="924402"/>
                  </a:lnTo>
                  <a:lnTo>
                    <a:pt x="1524740" y="924402"/>
                  </a:lnTo>
                  <a:lnTo>
                    <a:pt x="1482518" y="924402"/>
                  </a:lnTo>
                  <a:lnTo>
                    <a:pt x="1460483" y="924402"/>
                  </a:lnTo>
                  <a:lnTo>
                    <a:pt x="1452454" y="924402"/>
                  </a:lnTo>
                  <a:lnTo>
                    <a:pt x="1444011" y="924402"/>
                  </a:lnTo>
                  <a:lnTo>
                    <a:pt x="1436843" y="924402"/>
                  </a:lnTo>
                  <a:lnTo>
                    <a:pt x="1413947" y="924402"/>
                  </a:lnTo>
                  <a:lnTo>
                    <a:pt x="1354749" y="924402"/>
                  </a:lnTo>
                  <a:lnTo>
                    <a:pt x="1332714" y="924402"/>
                  </a:lnTo>
                  <a:lnTo>
                    <a:pt x="1324685" y="924402"/>
                  </a:lnTo>
                  <a:lnTo>
                    <a:pt x="1316242" y="924402"/>
                  </a:lnTo>
                  <a:lnTo>
                    <a:pt x="1312767" y="924402"/>
                  </a:lnTo>
                  <a:lnTo>
                    <a:pt x="1286178" y="924402"/>
                  </a:lnTo>
                  <a:lnTo>
                    <a:pt x="1282703" y="924402"/>
                  </a:lnTo>
                  <a:lnTo>
                    <a:pt x="1243956" y="924402"/>
                  </a:lnTo>
                  <a:lnTo>
                    <a:pt x="1184998" y="924402"/>
                  </a:lnTo>
                  <a:lnTo>
                    <a:pt x="1154934" y="924402"/>
                  </a:lnTo>
                  <a:lnTo>
                    <a:pt x="1139828" y="924402"/>
                  </a:lnTo>
                  <a:lnTo>
                    <a:pt x="1116187" y="924402"/>
                  </a:lnTo>
                  <a:lnTo>
                    <a:pt x="1112712" y="924402"/>
                  </a:lnTo>
                  <a:lnTo>
                    <a:pt x="1057734" y="924402"/>
                  </a:lnTo>
                  <a:lnTo>
                    <a:pt x="1027669" y="924402"/>
                  </a:lnTo>
                  <a:lnTo>
                    <a:pt x="1012059" y="924402"/>
                  </a:lnTo>
                  <a:lnTo>
                    <a:pt x="984943" y="924402"/>
                  </a:lnTo>
                  <a:lnTo>
                    <a:pt x="929965" y="924402"/>
                  </a:lnTo>
                  <a:lnTo>
                    <a:pt x="899900" y="924402"/>
                  </a:lnTo>
                  <a:lnTo>
                    <a:pt x="857678" y="924402"/>
                  </a:lnTo>
                  <a:lnTo>
                    <a:pt x="819171" y="924402"/>
                  </a:lnTo>
                  <a:lnTo>
                    <a:pt x="729909" y="924402"/>
                  </a:lnTo>
                  <a:lnTo>
                    <a:pt x="691402" y="924402"/>
                  </a:lnTo>
                  <a:lnTo>
                    <a:pt x="687927" y="924402"/>
                  </a:lnTo>
                  <a:lnTo>
                    <a:pt x="560158" y="924402"/>
                  </a:lnTo>
                  <a:lnTo>
                    <a:pt x="432894" y="924402"/>
                  </a:lnTo>
                  <a:lnTo>
                    <a:pt x="305125" y="924402"/>
                  </a:lnTo>
                  <a:cubicBezTo>
                    <a:pt x="275541" y="924402"/>
                    <a:pt x="238373" y="903151"/>
                    <a:pt x="223202" y="877348"/>
                  </a:cubicBezTo>
                  <a:cubicBezTo>
                    <a:pt x="10809" y="509257"/>
                    <a:pt x="10809" y="509257"/>
                    <a:pt x="10809" y="509257"/>
                  </a:cubicBezTo>
                  <a:cubicBezTo>
                    <a:pt x="-3603" y="483452"/>
                    <a:pt x="-3603" y="440951"/>
                    <a:pt x="10809" y="415146"/>
                  </a:cubicBezTo>
                  <a:cubicBezTo>
                    <a:pt x="223202" y="47054"/>
                    <a:pt x="223202" y="47054"/>
                    <a:pt x="223202" y="47054"/>
                  </a:cubicBezTo>
                  <a:cubicBezTo>
                    <a:pt x="238373" y="21251"/>
                    <a:pt x="275541" y="0"/>
                    <a:pt x="30512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49" name="标题 1"/>
          <p:cNvSpPr txBox="1">
            <a:spLocks/>
          </p:cNvSpPr>
          <p:nvPr/>
        </p:nvSpPr>
        <p:spPr>
          <a:xfrm>
            <a:off x="2003094" y="300024"/>
            <a:ext cx="7095588" cy="795095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个人成长履历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356071" y="284685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32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73488972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1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1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1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1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0" dur="1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1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7" dur="1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3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/>
      <p:bldP spid="85" grpId="0"/>
      <p:bldP spid="86" grpId="0"/>
      <p:bldP spid="87" grpId="0"/>
      <p:bldP spid="88" grpId="0"/>
      <p:bldP spid="89" grpId="0" animBg="1"/>
      <p:bldP spid="90" grpId="0" animBg="1"/>
      <p:bldP spid="91" grpId="0" animBg="1"/>
      <p:bldP spid="92" grpId="0" animBg="1"/>
      <p:bldP spid="93" grpId="0" animBg="1"/>
      <p:bldP spid="94" grpId="0"/>
      <p:bldP spid="95" grpId="0"/>
      <p:bldP spid="96" grpId="0"/>
      <p:bldP spid="97" grpId="0"/>
      <p:bldP spid="98" grpId="0"/>
      <p:bldP spid="42" grpId="0" animBg="1"/>
      <p:bldP spid="43" grpId="0" animBg="1"/>
      <p:bldP spid="44" grpId="0" animBg="1"/>
      <p:bldP spid="45" grpId="0" animBg="1"/>
      <p:bldP spid="49" grpId="0"/>
      <p:bldP spid="5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矩形 76"/>
          <p:cNvSpPr/>
          <p:nvPr/>
        </p:nvSpPr>
        <p:spPr>
          <a:xfrm>
            <a:off x="7593891" y="2717702"/>
            <a:ext cx="2448201" cy="3097061"/>
          </a:xfrm>
          <a:prstGeom prst="rect">
            <a:avLst/>
          </a:prstGeom>
          <a:solidFill>
            <a:srgbClr val="EFEFEF"/>
          </a:solidFill>
          <a:ln w="1905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/>
          </a:p>
        </p:txBody>
      </p:sp>
      <p:sp>
        <p:nvSpPr>
          <p:cNvPr id="78" name="五边形 5"/>
          <p:cNvSpPr/>
          <p:nvPr/>
        </p:nvSpPr>
        <p:spPr>
          <a:xfrm>
            <a:off x="7479599" y="1925431"/>
            <a:ext cx="2735700" cy="576197"/>
          </a:xfrm>
          <a:custGeom>
            <a:avLst/>
            <a:gdLst/>
            <a:ahLst/>
            <a:cxnLst/>
            <a:rect l="l" t="t" r="r" b="b"/>
            <a:pathLst>
              <a:path w="2736056" h="576064">
                <a:moveTo>
                  <a:pt x="0" y="0"/>
                </a:moveTo>
                <a:lnTo>
                  <a:pt x="2448024" y="0"/>
                </a:lnTo>
                <a:lnTo>
                  <a:pt x="2736056" y="288032"/>
                </a:lnTo>
                <a:lnTo>
                  <a:pt x="2448024" y="576064"/>
                </a:lnTo>
                <a:lnTo>
                  <a:pt x="0" y="576064"/>
                </a:lnTo>
                <a:lnTo>
                  <a:pt x="288032" y="288032"/>
                </a:lnTo>
                <a:close/>
              </a:path>
            </a:pathLst>
          </a:custGeom>
          <a:solidFill>
            <a:srgbClr val="C00000"/>
          </a:solidFill>
          <a:ln w="1905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/>
          </a:p>
        </p:txBody>
      </p:sp>
      <p:sp>
        <p:nvSpPr>
          <p:cNvPr id="79" name="Rectangle 42"/>
          <p:cNvSpPr/>
          <p:nvPr/>
        </p:nvSpPr>
        <p:spPr>
          <a:xfrm flipH="1">
            <a:off x="7710164" y="3005803"/>
            <a:ext cx="2304032" cy="815268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4" tIns="0" rIns="91404" bIns="0" rtlCol="0" anchor="t"/>
          <a:lstStyle/>
          <a:p>
            <a:pPr>
              <a:defRPr/>
            </a:pPr>
            <a:r>
              <a:rPr lang="zh-CN" alt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加入你的文字描述加入你的文字描述，加入你的加入你的文字描述！</a:t>
            </a:r>
            <a:endParaRPr lang="en-US" altLang="zh-CN" sz="14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endParaRPr lang="en-US" altLang="zh-CN" sz="14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80" name="Rectangle 42"/>
          <p:cNvSpPr/>
          <p:nvPr/>
        </p:nvSpPr>
        <p:spPr>
          <a:xfrm flipH="1">
            <a:off x="7863639" y="2086889"/>
            <a:ext cx="2058060" cy="253281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4" tIns="0" rIns="91404" bIns="0" rtlCol="0" anchor="t"/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sp>
        <p:nvSpPr>
          <p:cNvPr id="81" name="矩形 80"/>
          <p:cNvSpPr/>
          <p:nvPr/>
        </p:nvSpPr>
        <p:spPr>
          <a:xfrm>
            <a:off x="4879024" y="2717702"/>
            <a:ext cx="2448201" cy="3097061"/>
          </a:xfrm>
          <a:prstGeom prst="rect">
            <a:avLst/>
          </a:prstGeom>
          <a:solidFill>
            <a:srgbClr val="EFEFEF"/>
          </a:solidFill>
          <a:ln w="1905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/>
          </a:p>
        </p:txBody>
      </p:sp>
      <p:sp>
        <p:nvSpPr>
          <p:cNvPr id="82" name="五边形 5"/>
          <p:cNvSpPr/>
          <p:nvPr/>
        </p:nvSpPr>
        <p:spPr>
          <a:xfrm>
            <a:off x="4764732" y="1925431"/>
            <a:ext cx="2735700" cy="576197"/>
          </a:xfrm>
          <a:custGeom>
            <a:avLst/>
            <a:gdLst/>
            <a:ahLst/>
            <a:cxnLst/>
            <a:rect l="l" t="t" r="r" b="b"/>
            <a:pathLst>
              <a:path w="2736056" h="576064">
                <a:moveTo>
                  <a:pt x="0" y="0"/>
                </a:moveTo>
                <a:lnTo>
                  <a:pt x="2448024" y="0"/>
                </a:lnTo>
                <a:lnTo>
                  <a:pt x="2736056" y="288032"/>
                </a:lnTo>
                <a:lnTo>
                  <a:pt x="2448024" y="576064"/>
                </a:lnTo>
                <a:lnTo>
                  <a:pt x="0" y="576064"/>
                </a:lnTo>
                <a:lnTo>
                  <a:pt x="288032" y="288032"/>
                </a:lnTo>
                <a:close/>
              </a:path>
            </a:pathLst>
          </a:custGeom>
          <a:solidFill>
            <a:srgbClr val="202A36"/>
          </a:solidFill>
          <a:ln w="1905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/>
          </a:p>
        </p:txBody>
      </p:sp>
      <p:sp>
        <p:nvSpPr>
          <p:cNvPr id="83" name="Rectangle 42"/>
          <p:cNvSpPr/>
          <p:nvPr/>
        </p:nvSpPr>
        <p:spPr>
          <a:xfrm flipH="1">
            <a:off x="4995298" y="3005803"/>
            <a:ext cx="2304032" cy="815268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4" tIns="0" rIns="91404" bIns="0" rtlCol="0" anchor="t"/>
          <a:lstStyle/>
          <a:p>
            <a:pPr>
              <a:defRPr/>
            </a:pPr>
            <a:r>
              <a:rPr lang="zh-CN" alt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加入你的文字描述加入你的文字描述，加入你的加入你的文字描述！</a:t>
            </a:r>
            <a:endParaRPr lang="en-US" altLang="zh-CN" sz="14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endParaRPr lang="en-US" altLang="zh-CN" sz="14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84" name="Rectangle 42"/>
          <p:cNvSpPr/>
          <p:nvPr/>
        </p:nvSpPr>
        <p:spPr>
          <a:xfrm flipH="1">
            <a:off x="5148772" y="2086889"/>
            <a:ext cx="2058060" cy="253281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4" tIns="0" rIns="91404" bIns="0" rtlCol="0" anchor="t"/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sp>
        <p:nvSpPr>
          <p:cNvPr id="85" name="矩形 84"/>
          <p:cNvSpPr/>
          <p:nvPr/>
        </p:nvSpPr>
        <p:spPr>
          <a:xfrm>
            <a:off x="2143324" y="2717702"/>
            <a:ext cx="2448201" cy="3097061"/>
          </a:xfrm>
          <a:prstGeom prst="rect">
            <a:avLst/>
          </a:prstGeom>
          <a:solidFill>
            <a:srgbClr val="EFEFEF"/>
          </a:solidFill>
          <a:ln w="1905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/>
          </a:p>
        </p:txBody>
      </p:sp>
      <p:sp>
        <p:nvSpPr>
          <p:cNvPr id="86" name="五边形 5"/>
          <p:cNvSpPr/>
          <p:nvPr/>
        </p:nvSpPr>
        <p:spPr>
          <a:xfrm>
            <a:off x="2029032" y="1925431"/>
            <a:ext cx="2735700" cy="576197"/>
          </a:xfrm>
          <a:custGeom>
            <a:avLst/>
            <a:gdLst/>
            <a:ahLst/>
            <a:cxnLst/>
            <a:rect l="l" t="t" r="r" b="b"/>
            <a:pathLst>
              <a:path w="2736056" h="576064">
                <a:moveTo>
                  <a:pt x="0" y="0"/>
                </a:moveTo>
                <a:lnTo>
                  <a:pt x="2448024" y="0"/>
                </a:lnTo>
                <a:lnTo>
                  <a:pt x="2736056" y="288032"/>
                </a:lnTo>
                <a:lnTo>
                  <a:pt x="2448024" y="576064"/>
                </a:lnTo>
                <a:lnTo>
                  <a:pt x="0" y="576064"/>
                </a:lnTo>
                <a:lnTo>
                  <a:pt x="288032" y="288032"/>
                </a:lnTo>
                <a:close/>
              </a:path>
            </a:pathLst>
          </a:custGeom>
          <a:solidFill>
            <a:srgbClr val="C00000"/>
          </a:solidFill>
          <a:ln w="1905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/>
          </a:p>
        </p:txBody>
      </p:sp>
      <p:sp>
        <p:nvSpPr>
          <p:cNvPr id="87" name="Rectangle 42"/>
          <p:cNvSpPr/>
          <p:nvPr/>
        </p:nvSpPr>
        <p:spPr>
          <a:xfrm flipH="1">
            <a:off x="2259598" y="3005803"/>
            <a:ext cx="2304032" cy="815268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4" tIns="0" rIns="91404" bIns="0" rtlCol="0" anchor="t"/>
          <a:lstStyle/>
          <a:p>
            <a:pPr>
              <a:defRPr/>
            </a:pPr>
            <a:r>
              <a:rPr lang="zh-CN" alt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加入你的文字描述加入你的文字描述，加入你的加入你的文字描述！</a:t>
            </a:r>
            <a:endParaRPr lang="en-US" altLang="zh-CN" sz="14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endParaRPr lang="en-US" altLang="zh-CN" sz="14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88" name="Rectangle 42"/>
          <p:cNvSpPr/>
          <p:nvPr/>
        </p:nvSpPr>
        <p:spPr>
          <a:xfrm flipH="1">
            <a:off x="2413072" y="2086889"/>
            <a:ext cx="2058060" cy="253281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4" tIns="0" rIns="91404" bIns="0" rtlCol="0" anchor="t"/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sp>
        <p:nvSpPr>
          <p:cNvPr id="89" name="矩形 88"/>
          <p:cNvSpPr/>
          <p:nvPr/>
        </p:nvSpPr>
        <p:spPr>
          <a:xfrm>
            <a:off x="2405049" y="4046374"/>
            <a:ext cx="1869595" cy="134002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/>
          </a:p>
        </p:txBody>
      </p:sp>
      <p:sp>
        <p:nvSpPr>
          <p:cNvPr id="90" name="矩形 89"/>
          <p:cNvSpPr/>
          <p:nvPr/>
        </p:nvSpPr>
        <p:spPr>
          <a:xfrm>
            <a:off x="5212516" y="4032921"/>
            <a:ext cx="1869595" cy="1340026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/>
          </a:p>
        </p:txBody>
      </p:sp>
      <p:sp>
        <p:nvSpPr>
          <p:cNvPr id="91" name="矩形 90"/>
          <p:cNvSpPr/>
          <p:nvPr/>
        </p:nvSpPr>
        <p:spPr>
          <a:xfrm>
            <a:off x="7878401" y="4015193"/>
            <a:ext cx="1869595" cy="134002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zh-CN" altLang="en-US"/>
          </a:p>
        </p:txBody>
      </p:sp>
      <p:sp>
        <p:nvSpPr>
          <p:cNvPr id="24" name="矩形 6"/>
          <p:cNvSpPr>
            <a:spLocks noChangeArrowheads="1"/>
          </p:cNvSpPr>
          <p:nvPr/>
        </p:nvSpPr>
        <p:spPr bwMode="auto">
          <a:xfrm>
            <a:off x="-9087" y="478708"/>
            <a:ext cx="3256885" cy="21886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5" name="矩形 7"/>
          <p:cNvSpPr>
            <a:spLocks noChangeArrowheads="1"/>
          </p:cNvSpPr>
          <p:nvPr/>
        </p:nvSpPr>
        <p:spPr bwMode="auto">
          <a:xfrm>
            <a:off x="2970322" y="478708"/>
            <a:ext cx="4590232" cy="21886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6" name="矩形 8"/>
          <p:cNvSpPr>
            <a:spLocks noChangeArrowheads="1"/>
          </p:cNvSpPr>
          <p:nvPr/>
        </p:nvSpPr>
        <p:spPr bwMode="auto">
          <a:xfrm>
            <a:off x="6352253" y="477280"/>
            <a:ext cx="3299888" cy="22013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7" name="矩形 9"/>
          <p:cNvSpPr>
            <a:spLocks noChangeArrowheads="1"/>
          </p:cNvSpPr>
          <p:nvPr/>
        </p:nvSpPr>
        <p:spPr bwMode="auto">
          <a:xfrm>
            <a:off x="9582587" y="477280"/>
            <a:ext cx="2623927" cy="22013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895445" y="142664"/>
            <a:ext cx="3840912" cy="808757"/>
            <a:chOff x="903371" y="249943"/>
            <a:chExt cx="2831223" cy="679699"/>
          </a:xfrm>
        </p:grpSpPr>
        <p:sp>
          <p:nvSpPr>
            <p:cNvPr id="29" name="任意多边形 28"/>
            <p:cNvSpPr>
              <a:spLocks/>
            </p:cNvSpPr>
            <p:nvPr/>
          </p:nvSpPr>
          <p:spPr bwMode="auto">
            <a:xfrm>
              <a:off x="903371" y="249943"/>
              <a:ext cx="2831223" cy="679699"/>
            </a:xfrm>
            <a:custGeom>
              <a:avLst/>
              <a:gdLst>
                <a:gd name="connsiteX0" fmla="*/ 352810 w 4452260"/>
                <a:gd name="connsiteY0" fmla="*/ 0 h 1068867"/>
                <a:gd name="connsiteX1" fmla="*/ 636768 w 4452260"/>
                <a:gd name="connsiteY1" fmla="*/ 0 h 1068867"/>
                <a:gd name="connsiteX2" fmla="*/ 647700 w 4452260"/>
                <a:gd name="connsiteY2" fmla="*/ 0 h 1068867"/>
                <a:gd name="connsiteX3" fmla="*/ 724065 w 4452260"/>
                <a:gd name="connsiteY3" fmla="*/ 0 h 1068867"/>
                <a:gd name="connsiteX4" fmla="*/ 782584 w 4452260"/>
                <a:gd name="connsiteY4" fmla="*/ 0 h 1068867"/>
                <a:gd name="connsiteX5" fmla="*/ 799455 w 4452260"/>
                <a:gd name="connsiteY5" fmla="*/ 0 h 1068867"/>
                <a:gd name="connsiteX6" fmla="*/ 809825 w 4452260"/>
                <a:gd name="connsiteY6" fmla="*/ 0 h 1068867"/>
                <a:gd name="connsiteX7" fmla="*/ 818078 w 4452260"/>
                <a:gd name="connsiteY7" fmla="*/ 0 h 1068867"/>
                <a:gd name="connsiteX8" fmla="*/ 843980 w 4452260"/>
                <a:gd name="connsiteY8" fmla="*/ 0 h 1068867"/>
                <a:gd name="connsiteX9" fmla="*/ 931658 w 4452260"/>
                <a:gd name="connsiteY9" fmla="*/ 0 h 1068867"/>
                <a:gd name="connsiteX10" fmla="*/ 961580 w 4452260"/>
                <a:gd name="connsiteY10" fmla="*/ 0 h 1068867"/>
                <a:gd name="connsiteX11" fmla="*/ 1000055 w 4452260"/>
                <a:gd name="connsiteY11" fmla="*/ 0 h 1068867"/>
                <a:gd name="connsiteX12" fmla="*/ 1040537 w 4452260"/>
                <a:gd name="connsiteY12" fmla="*/ 0 h 1068867"/>
                <a:gd name="connsiteX13" fmla="*/ 1051453 w 4452260"/>
                <a:gd name="connsiteY13" fmla="*/ 0 h 1068867"/>
                <a:gd name="connsiteX14" fmla="*/ 1083414 w 4452260"/>
                <a:gd name="connsiteY14" fmla="*/ 0 h 1068867"/>
                <a:gd name="connsiteX15" fmla="*/ 1112969 w 4452260"/>
                <a:gd name="connsiteY15" fmla="*/ 0 h 1068867"/>
                <a:gd name="connsiteX16" fmla="*/ 1138871 w 4452260"/>
                <a:gd name="connsiteY16" fmla="*/ 0 h 1068867"/>
                <a:gd name="connsiteX17" fmla="*/ 1170224 w 4452260"/>
                <a:gd name="connsiteY17" fmla="*/ 0 h 1068867"/>
                <a:gd name="connsiteX18" fmla="*/ 1170711 w 4452260"/>
                <a:gd name="connsiteY18" fmla="*/ 0 h 1068867"/>
                <a:gd name="connsiteX19" fmla="*/ 1202662 w 4452260"/>
                <a:gd name="connsiteY19" fmla="*/ 0 h 1068867"/>
                <a:gd name="connsiteX20" fmla="*/ 1240037 w 4452260"/>
                <a:gd name="connsiteY20" fmla="*/ 0 h 1068867"/>
                <a:gd name="connsiteX21" fmla="*/ 1290626 w 4452260"/>
                <a:gd name="connsiteY21" fmla="*/ 0 h 1068867"/>
                <a:gd name="connsiteX22" fmla="*/ 1324496 w 4452260"/>
                <a:gd name="connsiteY22" fmla="*/ 0 h 1068867"/>
                <a:gd name="connsiteX23" fmla="*/ 1332348 w 4452260"/>
                <a:gd name="connsiteY23" fmla="*/ 0 h 1068867"/>
                <a:gd name="connsiteX24" fmla="*/ 1335428 w 4452260"/>
                <a:gd name="connsiteY24" fmla="*/ 0 h 1068867"/>
                <a:gd name="connsiteX25" fmla="*/ 1411793 w 4452260"/>
                <a:gd name="connsiteY25" fmla="*/ 0 h 1068867"/>
                <a:gd name="connsiteX26" fmla="*/ 1454182 w 4452260"/>
                <a:gd name="connsiteY26" fmla="*/ 0 h 1068867"/>
                <a:gd name="connsiteX27" fmla="*/ 1470312 w 4452260"/>
                <a:gd name="connsiteY27" fmla="*/ 0 h 1068867"/>
                <a:gd name="connsiteX28" fmla="*/ 1487183 w 4452260"/>
                <a:gd name="connsiteY28" fmla="*/ 0 h 1068867"/>
                <a:gd name="connsiteX29" fmla="*/ 1497552 w 4452260"/>
                <a:gd name="connsiteY29" fmla="*/ 0 h 1068867"/>
                <a:gd name="connsiteX30" fmla="*/ 1505806 w 4452260"/>
                <a:gd name="connsiteY30" fmla="*/ 0 h 1068867"/>
                <a:gd name="connsiteX31" fmla="*/ 1528471 w 4452260"/>
                <a:gd name="connsiteY31" fmla="*/ 0 h 1068867"/>
                <a:gd name="connsiteX32" fmla="*/ 1531708 w 4452260"/>
                <a:gd name="connsiteY32" fmla="*/ 0 h 1068867"/>
                <a:gd name="connsiteX33" fmla="*/ 1540992 w 4452260"/>
                <a:gd name="connsiteY33" fmla="*/ 0 h 1068867"/>
                <a:gd name="connsiteX34" fmla="*/ 1541479 w 4452260"/>
                <a:gd name="connsiteY34" fmla="*/ 0 h 1068867"/>
                <a:gd name="connsiteX35" fmla="*/ 1599998 w 4452260"/>
                <a:gd name="connsiteY35" fmla="*/ 0 h 1068867"/>
                <a:gd name="connsiteX36" fmla="*/ 1619386 w 4452260"/>
                <a:gd name="connsiteY36" fmla="*/ 0 h 1068867"/>
                <a:gd name="connsiteX37" fmla="*/ 1635492 w 4452260"/>
                <a:gd name="connsiteY37" fmla="*/ 0 h 1068867"/>
                <a:gd name="connsiteX38" fmla="*/ 1649308 w 4452260"/>
                <a:gd name="connsiteY38" fmla="*/ 0 h 1068867"/>
                <a:gd name="connsiteX39" fmla="*/ 1653720 w 4452260"/>
                <a:gd name="connsiteY39" fmla="*/ 0 h 1068867"/>
                <a:gd name="connsiteX40" fmla="*/ 1661394 w 4452260"/>
                <a:gd name="connsiteY40" fmla="*/ 0 h 1068867"/>
                <a:gd name="connsiteX41" fmla="*/ 1687782 w 4452260"/>
                <a:gd name="connsiteY41" fmla="*/ 0 h 1068867"/>
                <a:gd name="connsiteX42" fmla="*/ 1703116 w 4452260"/>
                <a:gd name="connsiteY42" fmla="*/ 0 h 1068867"/>
                <a:gd name="connsiteX43" fmla="*/ 1739181 w 4452260"/>
                <a:gd name="connsiteY43" fmla="*/ 0 h 1068867"/>
                <a:gd name="connsiteX44" fmla="*/ 1771141 w 4452260"/>
                <a:gd name="connsiteY44" fmla="*/ 0 h 1068867"/>
                <a:gd name="connsiteX45" fmla="*/ 1800697 w 4452260"/>
                <a:gd name="connsiteY45" fmla="*/ 0 h 1068867"/>
                <a:gd name="connsiteX46" fmla="*/ 1811727 w 4452260"/>
                <a:gd name="connsiteY46" fmla="*/ 0 h 1068867"/>
                <a:gd name="connsiteX47" fmla="*/ 1823361 w 4452260"/>
                <a:gd name="connsiteY47" fmla="*/ 0 h 1068867"/>
                <a:gd name="connsiteX48" fmla="*/ 1826599 w 4452260"/>
                <a:gd name="connsiteY48" fmla="*/ 0 h 1068867"/>
                <a:gd name="connsiteX49" fmla="*/ 1857951 w 4452260"/>
                <a:gd name="connsiteY49" fmla="*/ 0 h 1068867"/>
                <a:gd name="connsiteX50" fmla="*/ 1858439 w 4452260"/>
                <a:gd name="connsiteY50" fmla="*/ 0 h 1068867"/>
                <a:gd name="connsiteX51" fmla="*/ 1859676 w 4452260"/>
                <a:gd name="connsiteY51" fmla="*/ 0 h 1068867"/>
                <a:gd name="connsiteX52" fmla="*/ 1893346 w 4452260"/>
                <a:gd name="connsiteY52" fmla="*/ 0 h 1068867"/>
                <a:gd name="connsiteX53" fmla="*/ 1927765 w 4452260"/>
                <a:gd name="connsiteY53" fmla="*/ 0 h 1068867"/>
                <a:gd name="connsiteX54" fmla="*/ 1963365 w 4452260"/>
                <a:gd name="connsiteY54" fmla="*/ 0 h 1068867"/>
                <a:gd name="connsiteX55" fmla="*/ 1978354 w 4452260"/>
                <a:gd name="connsiteY55" fmla="*/ 0 h 1068867"/>
                <a:gd name="connsiteX56" fmla="*/ 1991032 w 4452260"/>
                <a:gd name="connsiteY56" fmla="*/ 0 h 1068867"/>
                <a:gd name="connsiteX57" fmla="*/ 2020076 w 4452260"/>
                <a:gd name="connsiteY57" fmla="*/ 0 h 1068867"/>
                <a:gd name="connsiteX58" fmla="*/ 2021800 w 4452260"/>
                <a:gd name="connsiteY58" fmla="*/ 0 h 1068867"/>
                <a:gd name="connsiteX59" fmla="*/ 2027021 w 4452260"/>
                <a:gd name="connsiteY59" fmla="*/ 0 h 1068867"/>
                <a:gd name="connsiteX60" fmla="*/ 2032162 w 4452260"/>
                <a:gd name="connsiteY60" fmla="*/ 0 h 1068867"/>
                <a:gd name="connsiteX61" fmla="*/ 2141909 w 4452260"/>
                <a:gd name="connsiteY61" fmla="*/ 0 h 1068867"/>
                <a:gd name="connsiteX62" fmla="*/ 2143633 w 4452260"/>
                <a:gd name="connsiteY62" fmla="*/ 0 h 1068867"/>
                <a:gd name="connsiteX63" fmla="*/ 2178359 w 4452260"/>
                <a:gd name="connsiteY63" fmla="*/ 0 h 1068867"/>
                <a:gd name="connsiteX64" fmla="*/ 2228719 w 4452260"/>
                <a:gd name="connsiteY64" fmla="*/ 0 h 1068867"/>
                <a:gd name="connsiteX65" fmla="*/ 2229207 w 4452260"/>
                <a:gd name="connsiteY65" fmla="*/ 0 h 1068867"/>
                <a:gd name="connsiteX66" fmla="*/ 2230931 w 4452260"/>
                <a:gd name="connsiteY66" fmla="*/ 0 h 1068867"/>
                <a:gd name="connsiteX67" fmla="*/ 2287725 w 4452260"/>
                <a:gd name="connsiteY67" fmla="*/ 0 h 1068867"/>
                <a:gd name="connsiteX68" fmla="*/ 2289450 w 4452260"/>
                <a:gd name="connsiteY68" fmla="*/ 0 h 1068867"/>
                <a:gd name="connsiteX69" fmla="*/ 2323220 w 4452260"/>
                <a:gd name="connsiteY69" fmla="*/ 0 h 1068867"/>
                <a:gd name="connsiteX70" fmla="*/ 2324944 w 4452260"/>
                <a:gd name="connsiteY70" fmla="*/ 0 h 1068867"/>
                <a:gd name="connsiteX71" fmla="*/ 2340483 w 4452260"/>
                <a:gd name="connsiteY71" fmla="*/ 0 h 1068867"/>
                <a:gd name="connsiteX72" fmla="*/ 2341447 w 4452260"/>
                <a:gd name="connsiteY72" fmla="*/ 0 h 1068867"/>
                <a:gd name="connsiteX73" fmla="*/ 2343172 w 4452260"/>
                <a:gd name="connsiteY73" fmla="*/ 0 h 1068867"/>
                <a:gd name="connsiteX74" fmla="*/ 2349122 w 4452260"/>
                <a:gd name="connsiteY74" fmla="*/ 0 h 1068867"/>
                <a:gd name="connsiteX75" fmla="*/ 2350846 w 4452260"/>
                <a:gd name="connsiteY75" fmla="*/ 0 h 1068867"/>
                <a:gd name="connsiteX76" fmla="*/ 2390844 w 4452260"/>
                <a:gd name="connsiteY76" fmla="*/ 0 h 1068867"/>
                <a:gd name="connsiteX77" fmla="*/ 2462317 w 4452260"/>
                <a:gd name="connsiteY77" fmla="*/ 0 h 1068867"/>
                <a:gd name="connsiteX78" fmla="*/ 2499455 w 4452260"/>
                <a:gd name="connsiteY78" fmla="*/ 0 h 1068867"/>
                <a:gd name="connsiteX79" fmla="*/ 2530713 w 4452260"/>
                <a:gd name="connsiteY79" fmla="*/ 0 h 1068867"/>
                <a:gd name="connsiteX80" fmla="*/ 2547403 w 4452260"/>
                <a:gd name="connsiteY80" fmla="*/ 0 h 1068867"/>
                <a:gd name="connsiteX81" fmla="*/ 2549127 w 4452260"/>
                <a:gd name="connsiteY81" fmla="*/ 0 h 1068867"/>
                <a:gd name="connsiteX82" fmla="*/ 2581074 w 4452260"/>
                <a:gd name="connsiteY82" fmla="*/ 0 h 1068867"/>
                <a:gd name="connsiteX83" fmla="*/ 2582112 w 4452260"/>
                <a:gd name="connsiteY83" fmla="*/ 0 h 1068867"/>
                <a:gd name="connsiteX84" fmla="*/ 2669530 w 4452260"/>
                <a:gd name="connsiteY84" fmla="*/ 0 h 1068867"/>
                <a:gd name="connsiteX85" fmla="*/ 2678759 w 4452260"/>
                <a:gd name="connsiteY85" fmla="*/ 0 h 1068867"/>
                <a:gd name="connsiteX86" fmla="*/ 2709527 w 4452260"/>
                <a:gd name="connsiteY86" fmla="*/ 0 h 1068867"/>
                <a:gd name="connsiteX87" fmla="*/ 2711252 w 4452260"/>
                <a:gd name="connsiteY87" fmla="*/ 0 h 1068867"/>
                <a:gd name="connsiteX88" fmla="*/ 2714748 w 4452260"/>
                <a:gd name="connsiteY88" fmla="*/ 0 h 1068867"/>
                <a:gd name="connsiteX89" fmla="*/ 2719890 w 4452260"/>
                <a:gd name="connsiteY89" fmla="*/ 0 h 1068867"/>
                <a:gd name="connsiteX90" fmla="*/ 2831360 w 4452260"/>
                <a:gd name="connsiteY90" fmla="*/ 0 h 1068867"/>
                <a:gd name="connsiteX91" fmla="*/ 2833086 w 4452260"/>
                <a:gd name="connsiteY91" fmla="*/ 0 h 1068867"/>
                <a:gd name="connsiteX92" fmla="*/ 2866087 w 4452260"/>
                <a:gd name="connsiteY92" fmla="*/ 0 h 1068867"/>
                <a:gd name="connsiteX93" fmla="*/ 2918659 w 4452260"/>
                <a:gd name="connsiteY93" fmla="*/ 0 h 1068867"/>
                <a:gd name="connsiteX94" fmla="*/ 2919896 w 4452260"/>
                <a:gd name="connsiteY94" fmla="*/ 0 h 1068867"/>
                <a:gd name="connsiteX95" fmla="*/ 2920383 w 4452260"/>
                <a:gd name="connsiteY95" fmla="*/ 0 h 1068867"/>
                <a:gd name="connsiteX96" fmla="*/ 2977177 w 4452260"/>
                <a:gd name="connsiteY96" fmla="*/ 0 h 1068867"/>
                <a:gd name="connsiteX97" fmla="*/ 2978902 w 4452260"/>
                <a:gd name="connsiteY97" fmla="*/ 0 h 1068867"/>
                <a:gd name="connsiteX98" fmla="*/ 3012671 w 4452260"/>
                <a:gd name="connsiteY98" fmla="*/ 0 h 1068867"/>
                <a:gd name="connsiteX99" fmla="*/ 3014397 w 4452260"/>
                <a:gd name="connsiteY99" fmla="*/ 0 h 1068867"/>
                <a:gd name="connsiteX100" fmla="*/ 3028211 w 4452260"/>
                <a:gd name="connsiteY100" fmla="*/ 0 h 1068867"/>
                <a:gd name="connsiteX101" fmla="*/ 3030899 w 4452260"/>
                <a:gd name="connsiteY101" fmla="*/ 0 h 1068867"/>
                <a:gd name="connsiteX102" fmla="*/ 3032624 w 4452260"/>
                <a:gd name="connsiteY102" fmla="*/ 0 h 1068867"/>
                <a:gd name="connsiteX103" fmla="*/ 3038573 w 4452260"/>
                <a:gd name="connsiteY103" fmla="*/ 0 h 1068867"/>
                <a:gd name="connsiteX104" fmla="*/ 3040298 w 4452260"/>
                <a:gd name="connsiteY104" fmla="*/ 0 h 1068867"/>
                <a:gd name="connsiteX105" fmla="*/ 3082021 w 4452260"/>
                <a:gd name="connsiteY105" fmla="*/ 0 h 1068867"/>
                <a:gd name="connsiteX106" fmla="*/ 3150044 w 4452260"/>
                <a:gd name="connsiteY106" fmla="*/ 0 h 1068867"/>
                <a:gd name="connsiteX107" fmla="*/ 3218441 w 4452260"/>
                <a:gd name="connsiteY107" fmla="*/ 0 h 1068867"/>
                <a:gd name="connsiteX108" fmla="*/ 3236855 w 4452260"/>
                <a:gd name="connsiteY108" fmla="*/ 0 h 1068867"/>
                <a:gd name="connsiteX109" fmla="*/ 3269839 w 4452260"/>
                <a:gd name="connsiteY109" fmla="*/ 0 h 1068867"/>
                <a:gd name="connsiteX110" fmla="*/ 3272250 w 4452260"/>
                <a:gd name="connsiteY110" fmla="*/ 0 h 1068867"/>
                <a:gd name="connsiteX111" fmla="*/ 3320378 w 4452260"/>
                <a:gd name="connsiteY111" fmla="*/ 0 h 1068867"/>
                <a:gd name="connsiteX112" fmla="*/ 3346330 w 4452260"/>
                <a:gd name="connsiteY112" fmla="*/ 0 h 1068867"/>
                <a:gd name="connsiteX113" fmla="*/ 3357257 w 4452260"/>
                <a:gd name="connsiteY113" fmla="*/ 0 h 1068867"/>
                <a:gd name="connsiteX114" fmla="*/ 3369936 w 4452260"/>
                <a:gd name="connsiteY114" fmla="*/ 0 h 1068867"/>
                <a:gd name="connsiteX115" fmla="*/ 3398980 w 4452260"/>
                <a:gd name="connsiteY115" fmla="*/ 0 h 1068867"/>
                <a:gd name="connsiteX116" fmla="*/ 3405925 w 4452260"/>
                <a:gd name="connsiteY116" fmla="*/ 0 h 1068867"/>
                <a:gd name="connsiteX117" fmla="*/ 3411066 w 4452260"/>
                <a:gd name="connsiteY117" fmla="*/ 0 h 1068867"/>
                <a:gd name="connsiteX118" fmla="*/ 3520813 w 4452260"/>
                <a:gd name="connsiteY118" fmla="*/ 0 h 1068867"/>
                <a:gd name="connsiteX119" fmla="*/ 3607623 w 4452260"/>
                <a:gd name="connsiteY119" fmla="*/ 0 h 1068867"/>
                <a:gd name="connsiteX120" fmla="*/ 3608111 w 4452260"/>
                <a:gd name="connsiteY120" fmla="*/ 0 h 1068867"/>
                <a:gd name="connsiteX121" fmla="*/ 3666629 w 4452260"/>
                <a:gd name="connsiteY121" fmla="*/ 0 h 1068867"/>
                <a:gd name="connsiteX122" fmla="*/ 3702124 w 4452260"/>
                <a:gd name="connsiteY122" fmla="*/ 0 h 1068867"/>
                <a:gd name="connsiteX123" fmla="*/ 3720351 w 4452260"/>
                <a:gd name="connsiteY123" fmla="*/ 0 h 1068867"/>
                <a:gd name="connsiteX124" fmla="*/ 3728025 w 4452260"/>
                <a:gd name="connsiteY124" fmla="*/ 0 h 1068867"/>
                <a:gd name="connsiteX125" fmla="*/ 3769748 w 4452260"/>
                <a:gd name="connsiteY125" fmla="*/ 0 h 1068867"/>
                <a:gd name="connsiteX126" fmla="*/ 4098793 w 4452260"/>
                <a:gd name="connsiteY126" fmla="*/ 0 h 1068867"/>
                <a:gd name="connsiteX127" fmla="*/ 4193519 w 4452260"/>
                <a:gd name="connsiteY127" fmla="*/ 54408 h 1068867"/>
                <a:gd name="connsiteX128" fmla="*/ 4439104 w 4452260"/>
                <a:gd name="connsiteY128" fmla="*/ 480025 h 1068867"/>
                <a:gd name="connsiteX129" fmla="*/ 4439104 w 4452260"/>
                <a:gd name="connsiteY129" fmla="*/ 588843 h 1068867"/>
                <a:gd name="connsiteX130" fmla="*/ 4193519 w 4452260"/>
                <a:gd name="connsiteY130" fmla="*/ 1014459 h 1068867"/>
                <a:gd name="connsiteX131" fmla="*/ 4098793 w 4452260"/>
                <a:gd name="connsiteY131" fmla="*/ 1068867 h 1068867"/>
                <a:gd name="connsiteX132" fmla="*/ 3728025 w 4452260"/>
                <a:gd name="connsiteY132" fmla="*/ 1068867 h 1068867"/>
                <a:gd name="connsiteX133" fmla="*/ 3607623 w 4452260"/>
                <a:gd name="connsiteY133" fmla="*/ 1068867 h 1068867"/>
                <a:gd name="connsiteX134" fmla="*/ 3411066 w 4452260"/>
                <a:gd name="connsiteY134" fmla="*/ 1068867 h 1068867"/>
                <a:gd name="connsiteX135" fmla="*/ 3357257 w 4452260"/>
                <a:gd name="connsiteY135" fmla="*/ 1068867 h 1068867"/>
                <a:gd name="connsiteX136" fmla="*/ 3236855 w 4452260"/>
                <a:gd name="connsiteY136" fmla="*/ 1068867 h 1068867"/>
                <a:gd name="connsiteX137" fmla="*/ 3040298 w 4452260"/>
                <a:gd name="connsiteY137" fmla="*/ 1068867 h 1068867"/>
                <a:gd name="connsiteX138" fmla="*/ 3038573 w 4452260"/>
                <a:gd name="connsiteY138" fmla="*/ 1068867 h 1068867"/>
                <a:gd name="connsiteX139" fmla="*/ 2919896 w 4452260"/>
                <a:gd name="connsiteY139" fmla="*/ 1068867 h 1068867"/>
                <a:gd name="connsiteX140" fmla="*/ 2866087 w 4452260"/>
                <a:gd name="connsiteY140" fmla="*/ 1068867 h 1068867"/>
                <a:gd name="connsiteX141" fmla="*/ 2719890 w 4452260"/>
                <a:gd name="connsiteY141" fmla="*/ 1068867 h 1068867"/>
                <a:gd name="connsiteX142" fmla="*/ 2669530 w 4452260"/>
                <a:gd name="connsiteY142" fmla="*/ 1068867 h 1068867"/>
                <a:gd name="connsiteX143" fmla="*/ 2549127 w 4452260"/>
                <a:gd name="connsiteY143" fmla="*/ 1068867 h 1068867"/>
                <a:gd name="connsiteX144" fmla="*/ 2547403 w 4452260"/>
                <a:gd name="connsiteY144" fmla="*/ 1068867 h 1068867"/>
                <a:gd name="connsiteX145" fmla="*/ 2350846 w 4452260"/>
                <a:gd name="connsiteY145" fmla="*/ 1068867 h 1068867"/>
                <a:gd name="connsiteX146" fmla="*/ 2349122 w 4452260"/>
                <a:gd name="connsiteY146" fmla="*/ 1068867 h 1068867"/>
                <a:gd name="connsiteX147" fmla="*/ 2228719 w 4452260"/>
                <a:gd name="connsiteY147" fmla="*/ 1068867 h 1068867"/>
                <a:gd name="connsiteX148" fmla="*/ 2178359 w 4452260"/>
                <a:gd name="connsiteY148" fmla="*/ 1068867 h 1068867"/>
                <a:gd name="connsiteX149" fmla="*/ 2032162 w 4452260"/>
                <a:gd name="connsiteY149" fmla="*/ 1068867 h 1068867"/>
                <a:gd name="connsiteX150" fmla="*/ 1978354 w 4452260"/>
                <a:gd name="connsiteY150" fmla="*/ 1068867 h 1068867"/>
                <a:gd name="connsiteX151" fmla="*/ 1859676 w 4452260"/>
                <a:gd name="connsiteY151" fmla="*/ 1068867 h 1068867"/>
                <a:gd name="connsiteX152" fmla="*/ 1857951 w 4452260"/>
                <a:gd name="connsiteY152" fmla="*/ 1068867 h 1068867"/>
                <a:gd name="connsiteX153" fmla="*/ 1826599 w 4452260"/>
                <a:gd name="connsiteY153" fmla="*/ 1068867 h 1068867"/>
                <a:gd name="connsiteX154" fmla="*/ 1661394 w 4452260"/>
                <a:gd name="connsiteY154" fmla="*/ 1068867 h 1068867"/>
                <a:gd name="connsiteX155" fmla="*/ 1540992 w 4452260"/>
                <a:gd name="connsiteY155" fmla="*/ 1068867 h 1068867"/>
                <a:gd name="connsiteX156" fmla="*/ 1531708 w 4452260"/>
                <a:gd name="connsiteY156" fmla="*/ 1068867 h 1068867"/>
                <a:gd name="connsiteX157" fmla="*/ 1487183 w 4452260"/>
                <a:gd name="connsiteY157" fmla="*/ 1068867 h 1068867"/>
                <a:gd name="connsiteX158" fmla="*/ 1335428 w 4452260"/>
                <a:gd name="connsiteY158" fmla="*/ 1068867 h 1068867"/>
                <a:gd name="connsiteX159" fmla="*/ 1290626 w 4452260"/>
                <a:gd name="connsiteY159" fmla="*/ 1068867 h 1068867"/>
                <a:gd name="connsiteX160" fmla="*/ 1170224 w 4452260"/>
                <a:gd name="connsiteY160" fmla="*/ 1068867 h 1068867"/>
                <a:gd name="connsiteX161" fmla="*/ 1138871 w 4452260"/>
                <a:gd name="connsiteY161" fmla="*/ 1068867 h 1068867"/>
                <a:gd name="connsiteX162" fmla="*/ 1040537 w 4452260"/>
                <a:gd name="connsiteY162" fmla="*/ 1068867 h 1068867"/>
                <a:gd name="connsiteX163" fmla="*/ 843980 w 4452260"/>
                <a:gd name="connsiteY163" fmla="*/ 1068867 h 1068867"/>
                <a:gd name="connsiteX164" fmla="*/ 799455 w 4452260"/>
                <a:gd name="connsiteY164" fmla="*/ 1068867 h 1068867"/>
                <a:gd name="connsiteX165" fmla="*/ 647700 w 4452260"/>
                <a:gd name="connsiteY165" fmla="*/ 1068867 h 1068867"/>
                <a:gd name="connsiteX166" fmla="*/ 352810 w 4452260"/>
                <a:gd name="connsiteY166" fmla="*/ 1068867 h 1068867"/>
                <a:gd name="connsiteX167" fmla="*/ 258084 w 4452260"/>
                <a:gd name="connsiteY167" fmla="*/ 1014459 h 1068867"/>
                <a:gd name="connsiteX168" fmla="*/ 12498 w 4452260"/>
                <a:gd name="connsiteY168" fmla="*/ 588843 h 1068867"/>
                <a:gd name="connsiteX169" fmla="*/ 12498 w 4452260"/>
                <a:gd name="connsiteY169" fmla="*/ 480025 h 1068867"/>
                <a:gd name="connsiteX170" fmla="*/ 258084 w 4452260"/>
                <a:gd name="connsiteY170" fmla="*/ 54408 h 1068867"/>
                <a:gd name="connsiteX171" fmla="*/ 352810 w 4452260"/>
                <a:gd name="connsiteY171" fmla="*/ 0 h 1068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</a:cxnLst>
              <a:rect l="l" t="t" r="r" b="b"/>
              <a:pathLst>
                <a:path w="4452260" h="1068867">
                  <a:moveTo>
                    <a:pt x="352810" y="0"/>
                  </a:moveTo>
                  <a:cubicBezTo>
                    <a:pt x="475602" y="0"/>
                    <a:pt x="567696" y="0"/>
                    <a:pt x="636768" y="0"/>
                  </a:cubicBezTo>
                  <a:lnTo>
                    <a:pt x="647700" y="0"/>
                  </a:lnTo>
                  <a:lnTo>
                    <a:pt x="724065" y="0"/>
                  </a:lnTo>
                  <a:cubicBezTo>
                    <a:pt x="748048" y="0"/>
                    <a:pt x="767235" y="0"/>
                    <a:pt x="782584" y="0"/>
                  </a:cubicBezTo>
                  <a:lnTo>
                    <a:pt x="799455" y="0"/>
                  </a:lnTo>
                  <a:lnTo>
                    <a:pt x="809825" y="0"/>
                  </a:lnTo>
                  <a:lnTo>
                    <a:pt x="818078" y="0"/>
                  </a:lnTo>
                  <a:cubicBezTo>
                    <a:pt x="843980" y="0"/>
                    <a:pt x="843980" y="0"/>
                    <a:pt x="843980" y="0"/>
                  </a:cubicBezTo>
                  <a:lnTo>
                    <a:pt x="931658" y="0"/>
                  </a:lnTo>
                  <a:lnTo>
                    <a:pt x="961580" y="0"/>
                  </a:lnTo>
                  <a:lnTo>
                    <a:pt x="1000055" y="0"/>
                  </a:lnTo>
                  <a:lnTo>
                    <a:pt x="1040537" y="0"/>
                  </a:lnTo>
                  <a:lnTo>
                    <a:pt x="1051453" y="0"/>
                  </a:lnTo>
                  <a:lnTo>
                    <a:pt x="1083414" y="0"/>
                  </a:lnTo>
                  <a:lnTo>
                    <a:pt x="1112969" y="0"/>
                  </a:lnTo>
                  <a:cubicBezTo>
                    <a:pt x="1138871" y="0"/>
                    <a:pt x="1138871" y="0"/>
                    <a:pt x="1138871" y="0"/>
                  </a:cubicBezTo>
                  <a:lnTo>
                    <a:pt x="1170224" y="0"/>
                  </a:lnTo>
                  <a:lnTo>
                    <a:pt x="1170711" y="0"/>
                  </a:lnTo>
                  <a:lnTo>
                    <a:pt x="1202662" y="0"/>
                  </a:lnTo>
                  <a:lnTo>
                    <a:pt x="1240037" y="0"/>
                  </a:lnTo>
                  <a:cubicBezTo>
                    <a:pt x="1290626" y="0"/>
                    <a:pt x="1290626" y="0"/>
                    <a:pt x="1290626" y="0"/>
                  </a:cubicBezTo>
                  <a:lnTo>
                    <a:pt x="1324496" y="0"/>
                  </a:lnTo>
                  <a:lnTo>
                    <a:pt x="1332348" y="0"/>
                  </a:lnTo>
                  <a:lnTo>
                    <a:pt x="1335428" y="0"/>
                  </a:lnTo>
                  <a:lnTo>
                    <a:pt x="1411793" y="0"/>
                  </a:lnTo>
                  <a:lnTo>
                    <a:pt x="1454182" y="0"/>
                  </a:lnTo>
                  <a:lnTo>
                    <a:pt x="1470312" y="0"/>
                  </a:lnTo>
                  <a:lnTo>
                    <a:pt x="1487183" y="0"/>
                  </a:lnTo>
                  <a:lnTo>
                    <a:pt x="1497552" y="0"/>
                  </a:lnTo>
                  <a:lnTo>
                    <a:pt x="1505806" y="0"/>
                  </a:lnTo>
                  <a:lnTo>
                    <a:pt x="1528471" y="0"/>
                  </a:lnTo>
                  <a:lnTo>
                    <a:pt x="1531708" y="0"/>
                  </a:lnTo>
                  <a:lnTo>
                    <a:pt x="1540992" y="0"/>
                  </a:lnTo>
                  <a:lnTo>
                    <a:pt x="1541479" y="0"/>
                  </a:lnTo>
                  <a:lnTo>
                    <a:pt x="1599998" y="0"/>
                  </a:lnTo>
                  <a:lnTo>
                    <a:pt x="1619386" y="0"/>
                  </a:lnTo>
                  <a:lnTo>
                    <a:pt x="1635492" y="0"/>
                  </a:lnTo>
                  <a:lnTo>
                    <a:pt x="1649308" y="0"/>
                  </a:lnTo>
                  <a:lnTo>
                    <a:pt x="1653720" y="0"/>
                  </a:lnTo>
                  <a:lnTo>
                    <a:pt x="1661394" y="0"/>
                  </a:lnTo>
                  <a:lnTo>
                    <a:pt x="1687782" y="0"/>
                  </a:lnTo>
                  <a:lnTo>
                    <a:pt x="1703116" y="0"/>
                  </a:lnTo>
                  <a:lnTo>
                    <a:pt x="1739181" y="0"/>
                  </a:lnTo>
                  <a:lnTo>
                    <a:pt x="1771141" y="0"/>
                  </a:lnTo>
                  <a:lnTo>
                    <a:pt x="1800697" y="0"/>
                  </a:lnTo>
                  <a:lnTo>
                    <a:pt x="1811727" y="0"/>
                  </a:lnTo>
                  <a:lnTo>
                    <a:pt x="1823361" y="0"/>
                  </a:lnTo>
                  <a:lnTo>
                    <a:pt x="1826599" y="0"/>
                  </a:lnTo>
                  <a:lnTo>
                    <a:pt x="1857951" y="0"/>
                  </a:lnTo>
                  <a:lnTo>
                    <a:pt x="1858439" y="0"/>
                  </a:lnTo>
                  <a:lnTo>
                    <a:pt x="1859676" y="0"/>
                  </a:lnTo>
                  <a:lnTo>
                    <a:pt x="1893346" y="0"/>
                  </a:lnTo>
                  <a:lnTo>
                    <a:pt x="1927765" y="0"/>
                  </a:lnTo>
                  <a:lnTo>
                    <a:pt x="1963365" y="0"/>
                  </a:lnTo>
                  <a:lnTo>
                    <a:pt x="1978354" y="0"/>
                  </a:lnTo>
                  <a:lnTo>
                    <a:pt x="1991032" y="0"/>
                  </a:lnTo>
                  <a:lnTo>
                    <a:pt x="2020076" y="0"/>
                  </a:lnTo>
                  <a:lnTo>
                    <a:pt x="2021800" y="0"/>
                  </a:lnTo>
                  <a:lnTo>
                    <a:pt x="2027021" y="0"/>
                  </a:lnTo>
                  <a:cubicBezTo>
                    <a:pt x="2032162" y="0"/>
                    <a:pt x="2032162" y="0"/>
                    <a:pt x="2032162" y="0"/>
                  </a:cubicBezTo>
                  <a:lnTo>
                    <a:pt x="2141909" y="0"/>
                  </a:lnTo>
                  <a:lnTo>
                    <a:pt x="2143633" y="0"/>
                  </a:lnTo>
                  <a:lnTo>
                    <a:pt x="2178359" y="0"/>
                  </a:lnTo>
                  <a:lnTo>
                    <a:pt x="2228719" y="0"/>
                  </a:lnTo>
                  <a:lnTo>
                    <a:pt x="2229207" y="0"/>
                  </a:lnTo>
                  <a:lnTo>
                    <a:pt x="2230931" y="0"/>
                  </a:lnTo>
                  <a:lnTo>
                    <a:pt x="2287725" y="0"/>
                  </a:lnTo>
                  <a:lnTo>
                    <a:pt x="2289450" y="0"/>
                  </a:lnTo>
                  <a:lnTo>
                    <a:pt x="2323220" y="0"/>
                  </a:lnTo>
                  <a:lnTo>
                    <a:pt x="2324944" y="0"/>
                  </a:lnTo>
                  <a:lnTo>
                    <a:pt x="2340483" y="0"/>
                  </a:lnTo>
                  <a:lnTo>
                    <a:pt x="2341447" y="0"/>
                  </a:lnTo>
                  <a:lnTo>
                    <a:pt x="2343172" y="0"/>
                  </a:lnTo>
                  <a:lnTo>
                    <a:pt x="2349122" y="0"/>
                  </a:lnTo>
                  <a:lnTo>
                    <a:pt x="2350846" y="0"/>
                  </a:lnTo>
                  <a:lnTo>
                    <a:pt x="2390844" y="0"/>
                  </a:lnTo>
                  <a:lnTo>
                    <a:pt x="2462317" y="0"/>
                  </a:lnTo>
                  <a:lnTo>
                    <a:pt x="2499455" y="0"/>
                  </a:lnTo>
                  <a:lnTo>
                    <a:pt x="2530713" y="0"/>
                  </a:lnTo>
                  <a:lnTo>
                    <a:pt x="2547403" y="0"/>
                  </a:lnTo>
                  <a:lnTo>
                    <a:pt x="2549127" y="0"/>
                  </a:lnTo>
                  <a:lnTo>
                    <a:pt x="2581074" y="0"/>
                  </a:lnTo>
                  <a:lnTo>
                    <a:pt x="2582112" y="0"/>
                  </a:lnTo>
                  <a:cubicBezTo>
                    <a:pt x="2669530" y="0"/>
                    <a:pt x="2669530" y="0"/>
                    <a:pt x="2669530" y="0"/>
                  </a:cubicBezTo>
                  <a:lnTo>
                    <a:pt x="2678759" y="0"/>
                  </a:lnTo>
                  <a:lnTo>
                    <a:pt x="2709527" y="0"/>
                  </a:lnTo>
                  <a:lnTo>
                    <a:pt x="2711252" y="0"/>
                  </a:lnTo>
                  <a:lnTo>
                    <a:pt x="2714748" y="0"/>
                  </a:lnTo>
                  <a:lnTo>
                    <a:pt x="2719890" y="0"/>
                  </a:lnTo>
                  <a:lnTo>
                    <a:pt x="2831360" y="0"/>
                  </a:lnTo>
                  <a:lnTo>
                    <a:pt x="2833086" y="0"/>
                  </a:lnTo>
                  <a:lnTo>
                    <a:pt x="2866087" y="0"/>
                  </a:lnTo>
                  <a:lnTo>
                    <a:pt x="2918659" y="0"/>
                  </a:lnTo>
                  <a:lnTo>
                    <a:pt x="2919896" y="0"/>
                  </a:lnTo>
                  <a:lnTo>
                    <a:pt x="2920383" y="0"/>
                  </a:lnTo>
                  <a:lnTo>
                    <a:pt x="2977177" y="0"/>
                  </a:lnTo>
                  <a:lnTo>
                    <a:pt x="2978902" y="0"/>
                  </a:lnTo>
                  <a:lnTo>
                    <a:pt x="3012671" y="0"/>
                  </a:lnTo>
                  <a:lnTo>
                    <a:pt x="3014397" y="0"/>
                  </a:lnTo>
                  <a:lnTo>
                    <a:pt x="3028211" y="0"/>
                  </a:lnTo>
                  <a:lnTo>
                    <a:pt x="3030899" y="0"/>
                  </a:lnTo>
                  <a:lnTo>
                    <a:pt x="3032624" y="0"/>
                  </a:lnTo>
                  <a:lnTo>
                    <a:pt x="3038573" y="0"/>
                  </a:lnTo>
                  <a:lnTo>
                    <a:pt x="3040298" y="0"/>
                  </a:lnTo>
                  <a:lnTo>
                    <a:pt x="3082021" y="0"/>
                  </a:lnTo>
                  <a:lnTo>
                    <a:pt x="3150044" y="0"/>
                  </a:lnTo>
                  <a:lnTo>
                    <a:pt x="3218441" y="0"/>
                  </a:lnTo>
                  <a:lnTo>
                    <a:pt x="3236855" y="0"/>
                  </a:lnTo>
                  <a:lnTo>
                    <a:pt x="3269839" y="0"/>
                  </a:lnTo>
                  <a:lnTo>
                    <a:pt x="3272250" y="0"/>
                  </a:lnTo>
                  <a:lnTo>
                    <a:pt x="3320378" y="0"/>
                  </a:lnTo>
                  <a:lnTo>
                    <a:pt x="3346330" y="0"/>
                  </a:lnTo>
                  <a:lnTo>
                    <a:pt x="3357257" y="0"/>
                  </a:lnTo>
                  <a:lnTo>
                    <a:pt x="3369936" y="0"/>
                  </a:lnTo>
                  <a:lnTo>
                    <a:pt x="3398980" y="0"/>
                  </a:lnTo>
                  <a:lnTo>
                    <a:pt x="3405925" y="0"/>
                  </a:lnTo>
                  <a:cubicBezTo>
                    <a:pt x="3411066" y="0"/>
                    <a:pt x="3411066" y="0"/>
                    <a:pt x="3411066" y="0"/>
                  </a:cubicBezTo>
                  <a:lnTo>
                    <a:pt x="3520813" y="0"/>
                  </a:lnTo>
                  <a:lnTo>
                    <a:pt x="3607623" y="0"/>
                  </a:lnTo>
                  <a:lnTo>
                    <a:pt x="3608111" y="0"/>
                  </a:lnTo>
                  <a:lnTo>
                    <a:pt x="3666629" y="0"/>
                  </a:lnTo>
                  <a:lnTo>
                    <a:pt x="3702124" y="0"/>
                  </a:lnTo>
                  <a:lnTo>
                    <a:pt x="3720351" y="0"/>
                  </a:lnTo>
                  <a:lnTo>
                    <a:pt x="3728025" y="0"/>
                  </a:lnTo>
                  <a:lnTo>
                    <a:pt x="3769748" y="0"/>
                  </a:lnTo>
                  <a:cubicBezTo>
                    <a:pt x="4098793" y="0"/>
                    <a:pt x="4098793" y="0"/>
                    <a:pt x="4098793" y="0"/>
                  </a:cubicBezTo>
                  <a:cubicBezTo>
                    <a:pt x="4133877" y="0"/>
                    <a:pt x="4175977" y="24572"/>
                    <a:pt x="4193519" y="54408"/>
                  </a:cubicBezTo>
                  <a:cubicBezTo>
                    <a:pt x="4439104" y="480025"/>
                    <a:pt x="4439104" y="480025"/>
                    <a:pt x="4439104" y="480025"/>
                  </a:cubicBezTo>
                  <a:cubicBezTo>
                    <a:pt x="4456646" y="509862"/>
                    <a:pt x="4456646" y="559005"/>
                    <a:pt x="4439104" y="588843"/>
                  </a:cubicBezTo>
                  <a:cubicBezTo>
                    <a:pt x="4193519" y="1014459"/>
                    <a:pt x="4193519" y="1014459"/>
                    <a:pt x="4193519" y="1014459"/>
                  </a:cubicBezTo>
                  <a:cubicBezTo>
                    <a:pt x="4175977" y="1044295"/>
                    <a:pt x="4133877" y="1068867"/>
                    <a:pt x="4098793" y="1068867"/>
                  </a:cubicBezTo>
                  <a:lnTo>
                    <a:pt x="3728025" y="1068867"/>
                  </a:lnTo>
                  <a:lnTo>
                    <a:pt x="3607623" y="1068867"/>
                  </a:lnTo>
                  <a:lnTo>
                    <a:pt x="3411066" y="1068867"/>
                  </a:lnTo>
                  <a:lnTo>
                    <a:pt x="3357257" y="1068867"/>
                  </a:lnTo>
                  <a:lnTo>
                    <a:pt x="3236855" y="1068867"/>
                  </a:lnTo>
                  <a:lnTo>
                    <a:pt x="3040298" y="1068867"/>
                  </a:lnTo>
                  <a:lnTo>
                    <a:pt x="3038573" y="1068867"/>
                  </a:lnTo>
                  <a:lnTo>
                    <a:pt x="2919896" y="1068867"/>
                  </a:lnTo>
                  <a:lnTo>
                    <a:pt x="2866087" y="1068867"/>
                  </a:lnTo>
                  <a:lnTo>
                    <a:pt x="2719890" y="1068867"/>
                  </a:lnTo>
                  <a:lnTo>
                    <a:pt x="2669530" y="1068867"/>
                  </a:lnTo>
                  <a:lnTo>
                    <a:pt x="2549127" y="1068867"/>
                  </a:lnTo>
                  <a:lnTo>
                    <a:pt x="2547403" y="1068867"/>
                  </a:lnTo>
                  <a:lnTo>
                    <a:pt x="2350846" y="1068867"/>
                  </a:lnTo>
                  <a:lnTo>
                    <a:pt x="2349122" y="1068867"/>
                  </a:lnTo>
                  <a:lnTo>
                    <a:pt x="2228719" y="1068867"/>
                  </a:lnTo>
                  <a:lnTo>
                    <a:pt x="2178359" y="1068867"/>
                  </a:lnTo>
                  <a:lnTo>
                    <a:pt x="2032162" y="1068867"/>
                  </a:lnTo>
                  <a:lnTo>
                    <a:pt x="1978354" y="1068867"/>
                  </a:lnTo>
                  <a:lnTo>
                    <a:pt x="1859676" y="1068867"/>
                  </a:lnTo>
                  <a:lnTo>
                    <a:pt x="1857951" y="1068867"/>
                  </a:lnTo>
                  <a:lnTo>
                    <a:pt x="1826599" y="1068867"/>
                  </a:lnTo>
                  <a:lnTo>
                    <a:pt x="1661394" y="1068867"/>
                  </a:lnTo>
                  <a:lnTo>
                    <a:pt x="1540992" y="1068867"/>
                  </a:lnTo>
                  <a:lnTo>
                    <a:pt x="1531708" y="1068867"/>
                  </a:lnTo>
                  <a:lnTo>
                    <a:pt x="1487183" y="1068867"/>
                  </a:lnTo>
                  <a:lnTo>
                    <a:pt x="1335428" y="1068867"/>
                  </a:lnTo>
                  <a:lnTo>
                    <a:pt x="1290626" y="1068867"/>
                  </a:lnTo>
                  <a:lnTo>
                    <a:pt x="1170224" y="1068867"/>
                  </a:lnTo>
                  <a:lnTo>
                    <a:pt x="1138871" y="1068867"/>
                  </a:lnTo>
                  <a:lnTo>
                    <a:pt x="1040537" y="1068867"/>
                  </a:lnTo>
                  <a:lnTo>
                    <a:pt x="843980" y="1068867"/>
                  </a:lnTo>
                  <a:lnTo>
                    <a:pt x="799455" y="1068867"/>
                  </a:lnTo>
                  <a:lnTo>
                    <a:pt x="647700" y="1068867"/>
                  </a:lnTo>
                  <a:lnTo>
                    <a:pt x="352810" y="1068867"/>
                  </a:lnTo>
                  <a:cubicBezTo>
                    <a:pt x="318603" y="1068867"/>
                    <a:pt x="275626" y="1044295"/>
                    <a:pt x="258084" y="1014459"/>
                  </a:cubicBezTo>
                  <a:cubicBezTo>
                    <a:pt x="12498" y="588843"/>
                    <a:pt x="12498" y="588843"/>
                    <a:pt x="12498" y="588843"/>
                  </a:cubicBezTo>
                  <a:cubicBezTo>
                    <a:pt x="-4166" y="559005"/>
                    <a:pt x="-4166" y="509862"/>
                    <a:pt x="12498" y="480025"/>
                  </a:cubicBezTo>
                  <a:cubicBezTo>
                    <a:pt x="258084" y="54408"/>
                    <a:pt x="258084" y="54408"/>
                    <a:pt x="258084" y="54408"/>
                  </a:cubicBezTo>
                  <a:cubicBezTo>
                    <a:pt x="275626" y="24572"/>
                    <a:pt x="318603" y="0"/>
                    <a:pt x="352810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95000"/>
                  </a:schemeClr>
                </a:gs>
                <a:gs pos="0">
                  <a:srgbClr val="D3D3D3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30" name="任意多边形 29"/>
            <p:cNvSpPr>
              <a:spLocks/>
            </p:cNvSpPr>
            <p:nvPr/>
          </p:nvSpPr>
          <p:spPr bwMode="auto">
            <a:xfrm>
              <a:off x="1010779" y="325868"/>
              <a:ext cx="2628449" cy="527848"/>
            </a:xfrm>
            <a:custGeom>
              <a:avLst/>
              <a:gdLst>
                <a:gd name="connsiteX0" fmla="*/ 305125 w 4603109"/>
                <a:gd name="connsiteY0" fmla="*/ 0 h 924402"/>
                <a:gd name="connsiteX1" fmla="*/ 432894 w 4603109"/>
                <a:gd name="connsiteY1" fmla="*/ 0 h 924402"/>
                <a:gd name="connsiteX2" fmla="*/ 445336 w 4603109"/>
                <a:gd name="connsiteY2" fmla="*/ 0 h 924402"/>
                <a:gd name="connsiteX3" fmla="*/ 550703 w 4603109"/>
                <a:gd name="connsiteY3" fmla="*/ 0 h 924402"/>
                <a:gd name="connsiteX4" fmla="*/ 560158 w 4603109"/>
                <a:gd name="connsiteY4" fmla="*/ 0 h 924402"/>
                <a:gd name="connsiteX5" fmla="*/ 573105 w 4603109"/>
                <a:gd name="connsiteY5" fmla="*/ 0 h 924402"/>
                <a:gd name="connsiteX6" fmla="*/ 626202 w 4603109"/>
                <a:gd name="connsiteY6" fmla="*/ 0 h 924402"/>
                <a:gd name="connsiteX7" fmla="*/ 676811 w 4603109"/>
                <a:gd name="connsiteY7" fmla="*/ 0 h 924402"/>
                <a:gd name="connsiteX8" fmla="*/ 678472 w 4603109"/>
                <a:gd name="connsiteY8" fmla="*/ 0 h 924402"/>
                <a:gd name="connsiteX9" fmla="*/ 687927 w 4603109"/>
                <a:gd name="connsiteY9" fmla="*/ 0 h 924402"/>
                <a:gd name="connsiteX10" fmla="*/ 691402 w 4603109"/>
                <a:gd name="connsiteY10" fmla="*/ 0 h 924402"/>
                <a:gd name="connsiteX11" fmla="*/ 700371 w 4603109"/>
                <a:gd name="connsiteY11" fmla="*/ 0 h 924402"/>
                <a:gd name="connsiteX12" fmla="*/ 707508 w 4603109"/>
                <a:gd name="connsiteY12" fmla="*/ 0 h 924402"/>
                <a:gd name="connsiteX13" fmla="*/ 729909 w 4603109"/>
                <a:gd name="connsiteY13" fmla="*/ 0 h 924402"/>
                <a:gd name="connsiteX14" fmla="*/ 753971 w 4603109"/>
                <a:gd name="connsiteY14" fmla="*/ 0 h 924402"/>
                <a:gd name="connsiteX15" fmla="*/ 804580 w 4603109"/>
                <a:gd name="connsiteY15" fmla="*/ 0 h 924402"/>
                <a:gd name="connsiteX16" fmla="*/ 805737 w 4603109"/>
                <a:gd name="connsiteY16" fmla="*/ 0 h 924402"/>
                <a:gd name="connsiteX17" fmla="*/ 819171 w 4603109"/>
                <a:gd name="connsiteY17" fmla="*/ 0 h 924402"/>
                <a:gd name="connsiteX18" fmla="*/ 828140 w 4603109"/>
                <a:gd name="connsiteY18" fmla="*/ 0 h 924402"/>
                <a:gd name="connsiteX19" fmla="*/ 831615 w 4603109"/>
                <a:gd name="connsiteY19" fmla="*/ 0 h 924402"/>
                <a:gd name="connsiteX20" fmla="*/ 835277 w 4603109"/>
                <a:gd name="connsiteY20" fmla="*/ 0 h 924402"/>
                <a:gd name="connsiteX21" fmla="*/ 857678 w 4603109"/>
                <a:gd name="connsiteY21" fmla="*/ 0 h 924402"/>
                <a:gd name="connsiteX22" fmla="*/ 864889 w 4603109"/>
                <a:gd name="connsiteY22" fmla="*/ 0 h 924402"/>
                <a:gd name="connsiteX23" fmla="*/ 899900 w 4603109"/>
                <a:gd name="connsiteY23" fmla="*/ 0 h 924402"/>
                <a:gd name="connsiteX24" fmla="*/ 909341 w 4603109"/>
                <a:gd name="connsiteY24" fmla="*/ 0 h 924402"/>
                <a:gd name="connsiteX25" fmla="*/ 929965 w 4603109"/>
                <a:gd name="connsiteY25" fmla="*/ 0 h 924402"/>
                <a:gd name="connsiteX26" fmla="*/ 933506 w 4603109"/>
                <a:gd name="connsiteY26" fmla="*/ 0 h 924402"/>
                <a:gd name="connsiteX27" fmla="*/ 936982 w 4603109"/>
                <a:gd name="connsiteY27" fmla="*/ 0 h 924402"/>
                <a:gd name="connsiteX28" fmla="*/ 959384 w 4603109"/>
                <a:gd name="connsiteY28" fmla="*/ 0 h 924402"/>
                <a:gd name="connsiteX29" fmla="*/ 962542 w 4603109"/>
                <a:gd name="connsiteY29" fmla="*/ 0 h 924402"/>
                <a:gd name="connsiteX30" fmla="*/ 984943 w 4603109"/>
                <a:gd name="connsiteY30" fmla="*/ 0 h 924402"/>
                <a:gd name="connsiteX31" fmla="*/ 992658 w 4603109"/>
                <a:gd name="connsiteY31" fmla="*/ 0 h 924402"/>
                <a:gd name="connsiteX32" fmla="*/ 1012059 w 4603109"/>
                <a:gd name="connsiteY32" fmla="*/ 0 h 924402"/>
                <a:gd name="connsiteX33" fmla="*/ 1012480 w 4603109"/>
                <a:gd name="connsiteY33" fmla="*/ 0 h 924402"/>
                <a:gd name="connsiteX34" fmla="*/ 1027669 w 4603109"/>
                <a:gd name="connsiteY34" fmla="*/ 0 h 924402"/>
                <a:gd name="connsiteX35" fmla="*/ 1037110 w 4603109"/>
                <a:gd name="connsiteY35" fmla="*/ 0 h 924402"/>
                <a:gd name="connsiteX36" fmla="*/ 1040112 w 4603109"/>
                <a:gd name="connsiteY36" fmla="*/ 0 h 924402"/>
                <a:gd name="connsiteX37" fmla="*/ 1057734 w 4603109"/>
                <a:gd name="connsiteY37" fmla="*/ 0 h 924402"/>
                <a:gd name="connsiteX38" fmla="*/ 1064751 w 4603109"/>
                <a:gd name="connsiteY38" fmla="*/ 0 h 924402"/>
                <a:gd name="connsiteX39" fmla="*/ 1070177 w 4603109"/>
                <a:gd name="connsiteY39" fmla="*/ 0 h 924402"/>
                <a:gd name="connsiteX40" fmla="*/ 1072436 w 4603109"/>
                <a:gd name="connsiteY40" fmla="*/ 0 h 924402"/>
                <a:gd name="connsiteX41" fmla="*/ 1090311 w 4603109"/>
                <a:gd name="connsiteY41" fmla="*/ 0 h 924402"/>
                <a:gd name="connsiteX42" fmla="*/ 1110718 w 4603109"/>
                <a:gd name="connsiteY42" fmla="*/ 0 h 924402"/>
                <a:gd name="connsiteX43" fmla="*/ 1112712 w 4603109"/>
                <a:gd name="connsiteY43" fmla="*/ 0 h 924402"/>
                <a:gd name="connsiteX44" fmla="*/ 1116187 w 4603109"/>
                <a:gd name="connsiteY44" fmla="*/ 0 h 924402"/>
                <a:gd name="connsiteX45" fmla="*/ 1139828 w 4603109"/>
                <a:gd name="connsiteY45" fmla="*/ 0 h 924402"/>
                <a:gd name="connsiteX46" fmla="*/ 1140249 w 4603109"/>
                <a:gd name="connsiteY46" fmla="*/ 0 h 924402"/>
                <a:gd name="connsiteX47" fmla="*/ 1145480 w 4603109"/>
                <a:gd name="connsiteY47" fmla="*/ 0 h 924402"/>
                <a:gd name="connsiteX48" fmla="*/ 1152270 w 4603109"/>
                <a:gd name="connsiteY48" fmla="*/ 0 h 924402"/>
                <a:gd name="connsiteX49" fmla="*/ 1154934 w 4603109"/>
                <a:gd name="connsiteY49" fmla="*/ 0 h 924402"/>
                <a:gd name="connsiteX50" fmla="*/ 1167881 w 4603109"/>
                <a:gd name="connsiteY50" fmla="*/ 0 h 924402"/>
                <a:gd name="connsiteX51" fmla="*/ 1175544 w 4603109"/>
                <a:gd name="connsiteY51" fmla="*/ 0 h 924402"/>
                <a:gd name="connsiteX52" fmla="*/ 1184998 w 4603109"/>
                <a:gd name="connsiteY52" fmla="*/ 0 h 924402"/>
                <a:gd name="connsiteX53" fmla="*/ 1197946 w 4603109"/>
                <a:gd name="connsiteY53" fmla="*/ 0 h 924402"/>
                <a:gd name="connsiteX54" fmla="*/ 1200205 w 4603109"/>
                <a:gd name="connsiteY54" fmla="*/ 0 h 924402"/>
                <a:gd name="connsiteX55" fmla="*/ 1220978 w 4603109"/>
                <a:gd name="connsiteY55" fmla="*/ 0 h 924402"/>
                <a:gd name="connsiteX56" fmla="*/ 1238487 w 4603109"/>
                <a:gd name="connsiteY56" fmla="*/ 0 h 924402"/>
                <a:gd name="connsiteX57" fmla="*/ 1243956 w 4603109"/>
                <a:gd name="connsiteY57" fmla="*/ 0 h 924402"/>
                <a:gd name="connsiteX58" fmla="*/ 1251042 w 4603109"/>
                <a:gd name="connsiteY58" fmla="*/ 0 h 924402"/>
                <a:gd name="connsiteX59" fmla="*/ 1257637 w 4603109"/>
                <a:gd name="connsiteY59" fmla="*/ 0 h 924402"/>
                <a:gd name="connsiteX60" fmla="*/ 1271587 w 4603109"/>
                <a:gd name="connsiteY60" fmla="*/ 0 h 924402"/>
                <a:gd name="connsiteX61" fmla="*/ 1273249 w 4603109"/>
                <a:gd name="connsiteY61" fmla="*/ 0 h 924402"/>
                <a:gd name="connsiteX62" fmla="*/ 1280039 w 4603109"/>
                <a:gd name="connsiteY62" fmla="*/ 0 h 924402"/>
                <a:gd name="connsiteX63" fmla="*/ 1282703 w 4603109"/>
                <a:gd name="connsiteY63" fmla="*/ 0 h 924402"/>
                <a:gd name="connsiteX64" fmla="*/ 1286178 w 4603109"/>
                <a:gd name="connsiteY64" fmla="*/ 0 h 924402"/>
                <a:gd name="connsiteX65" fmla="*/ 1295146 w 4603109"/>
                <a:gd name="connsiteY65" fmla="*/ 0 h 924402"/>
                <a:gd name="connsiteX66" fmla="*/ 1301651 w 4603109"/>
                <a:gd name="connsiteY66" fmla="*/ 0 h 924402"/>
                <a:gd name="connsiteX67" fmla="*/ 1302284 w 4603109"/>
                <a:gd name="connsiteY67" fmla="*/ 0 h 924402"/>
                <a:gd name="connsiteX68" fmla="*/ 1303313 w 4603109"/>
                <a:gd name="connsiteY68" fmla="*/ 0 h 924402"/>
                <a:gd name="connsiteX69" fmla="*/ 1312767 w 4603109"/>
                <a:gd name="connsiteY69" fmla="*/ 0 h 924402"/>
                <a:gd name="connsiteX70" fmla="*/ 1316242 w 4603109"/>
                <a:gd name="connsiteY70" fmla="*/ 0 h 924402"/>
                <a:gd name="connsiteX71" fmla="*/ 1321886 w 4603109"/>
                <a:gd name="connsiteY71" fmla="*/ 0 h 924402"/>
                <a:gd name="connsiteX72" fmla="*/ 1324685 w 4603109"/>
                <a:gd name="connsiteY72" fmla="*/ 0 h 924402"/>
                <a:gd name="connsiteX73" fmla="*/ 1325211 w 4603109"/>
                <a:gd name="connsiteY73" fmla="*/ 0 h 924402"/>
                <a:gd name="connsiteX74" fmla="*/ 1332348 w 4603109"/>
                <a:gd name="connsiteY74" fmla="*/ 0 h 924402"/>
                <a:gd name="connsiteX75" fmla="*/ 1332714 w 4603109"/>
                <a:gd name="connsiteY75" fmla="*/ 0 h 924402"/>
                <a:gd name="connsiteX76" fmla="*/ 1333135 w 4603109"/>
                <a:gd name="connsiteY76" fmla="*/ 0 h 924402"/>
                <a:gd name="connsiteX77" fmla="*/ 1348747 w 4603109"/>
                <a:gd name="connsiteY77" fmla="*/ 0 h 924402"/>
                <a:gd name="connsiteX78" fmla="*/ 1354749 w 4603109"/>
                <a:gd name="connsiteY78" fmla="*/ 0 h 924402"/>
                <a:gd name="connsiteX79" fmla="*/ 1378811 w 4603109"/>
                <a:gd name="connsiteY79" fmla="*/ 0 h 924402"/>
                <a:gd name="connsiteX80" fmla="*/ 1383745 w 4603109"/>
                <a:gd name="connsiteY80" fmla="*/ 0 h 924402"/>
                <a:gd name="connsiteX81" fmla="*/ 1385406 w 4603109"/>
                <a:gd name="connsiteY81" fmla="*/ 0 h 924402"/>
                <a:gd name="connsiteX82" fmla="*/ 1399356 w 4603109"/>
                <a:gd name="connsiteY82" fmla="*/ 0 h 924402"/>
                <a:gd name="connsiteX83" fmla="*/ 1400513 w 4603109"/>
                <a:gd name="connsiteY83" fmla="*/ 0 h 924402"/>
                <a:gd name="connsiteX84" fmla="*/ 1413947 w 4603109"/>
                <a:gd name="connsiteY84" fmla="*/ 0 h 924402"/>
                <a:gd name="connsiteX85" fmla="*/ 1414442 w 4603109"/>
                <a:gd name="connsiteY85" fmla="*/ 0 h 924402"/>
                <a:gd name="connsiteX86" fmla="*/ 1422915 w 4603109"/>
                <a:gd name="connsiteY86" fmla="*/ 0 h 924402"/>
                <a:gd name="connsiteX87" fmla="*/ 1426390 w 4603109"/>
                <a:gd name="connsiteY87" fmla="*/ 0 h 924402"/>
                <a:gd name="connsiteX88" fmla="*/ 1429420 w 4603109"/>
                <a:gd name="connsiteY88" fmla="*/ 0 h 924402"/>
                <a:gd name="connsiteX89" fmla="*/ 1430053 w 4603109"/>
                <a:gd name="connsiteY89" fmla="*/ 0 h 924402"/>
                <a:gd name="connsiteX90" fmla="*/ 1430206 w 4603109"/>
                <a:gd name="connsiteY90" fmla="*/ 0 h 924402"/>
                <a:gd name="connsiteX91" fmla="*/ 1430577 w 4603109"/>
                <a:gd name="connsiteY91" fmla="*/ 0 h 924402"/>
                <a:gd name="connsiteX92" fmla="*/ 1436843 w 4603109"/>
                <a:gd name="connsiteY92" fmla="*/ 0 h 924402"/>
                <a:gd name="connsiteX93" fmla="*/ 1444011 w 4603109"/>
                <a:gd name="connsiteY93" fmla="*/ 0 h 924402"/>
                <a:gd name="connsiteX94" fmla="*/ 1449655 w 4603109"/>
                <a:gd name="connsiteY94" fmla="*/ 0 h 924402"/>
                <a:gd name="connsiteX95" fmla="*/ 1452454 w 4603109"/>
                <a:gd name="connsiteY95" fmla="*/ 0 h 924402"/>
                <a:gd name="connsiteX96" fmla="*/ 1452980 w 4603109"/>
                <a:gd name="connsiteY96" fmla="*/ 0 h 924402"/>
                <a:gd name="connsiteX97" fmla="*/ 1456455 w 4603109"/>
                <a:gd name="connsiteY97" fmla="*/ 0 h 924402"/>
                <a:gd name="connsiteX98" fmla="*/ 1459664 w 4603109"/>
                <a:gd name="connsiteY98" fmla="*/ 0 h 924402"/>
                <a:gd name="connsiteX99" fmla="*/ 1460117 w 4603109"/>
                <a:gd name="connsiteY99" fmla="*/ 0 h 924402"/>
                <a:gd name="connsiteX100" fmla="*/ 1460483 w 4603109"/>
                <a:gd name="connsiteY100" fmla="*/ 0 h 924402"/>
                <a:gd name="connsiteX101" fmla="*/ 1460904 w 4603109"/>
                <a:gd name="connsiteY101" fmla="*/ 0 h 924402"/>
                <a:gd name="connsiteX102" fmla="*/ 1472926 w 4603109"/>
                <a:gd name="connsiteY102" fmla="*/ 0 h 924402"/>
                <a:gd name="connsiteX103" fmla="*/ 1482518 w 4603109"/>
                <a:gd name="connsiteY103" fmla="*/ 0 h 924402"/>
                <a:gd name="connsiteX104" fmla="*/ 1489729 w 4603109"/>
                <a:gd name="connsiteY104" fmla="*/ 0 h 924402"/>
                <a:gd name="connsiteX105" fmla="*/ 1504116 w 4603109"/>
                <a:gd name="connsiteY105" fmla="*/ 0 h 924402"/>
                <a:gd name="connsiteX106" fmla="*/ 1511514 w 4603109"/>
                <a:gd name="connsiteY106" fmla="*/ 0 h 924402"/>
                <a:gd name="connsiteX107" fmla="*/ 1524740 w 4603109"/>
                <a:gd name="connsiteY107" fmla="*/ 0 h 924402"/>
                <a:gd name="connsiteX108" fmla="*/ 1528282 w 4603109"/>
                <a:gd name="connsiteY108" fmla="*/ 0 h 924402"/>
                <a:gd name="connsiteX109" fmla="*/ 1531757 w 4603109"/>
                <a:gd name="connsiteY109" fmla="*/ 0 h 924402"/>
                <a:gd name="connsiteX110" fmla="*/ 1534181 w 4603109"/>
                <a:gd name="connsiteY110" fmla="*/ 0 h 924402"/>
                <a:gd name="connsiteX111" fmla="*/ 1542211 w 4603109"/>
                <a:gd name="connsiteY111" fmla="*/ 0 h 924402"/>
                <a:gd name="connsiteX112" fmla="*/ 1554159 w 4603109"/>
                <a:gd name="connsiteY112" fmla="*/ 0 h 924402"/>
                <a:gd name="connsiteX113" fmla="*/ 1557318 w 4603109"/>
                <a:gd name="connsiteY113" fmla="*/ 0 h 924402"/>
                <a:gd name="connsiteX114" fmla="*/ 1557975 w 4603109"/>
                <a:gd name="connsiteY114" fmla="*/ 0 h 924402"/>
                <a:gd name="connsiteX115" fmla="*/ 1558346 w 4603109"/>
                <a:gd name="connsiteY115" fmla="*/ 0 h 924402"/>
                <a:gd name="connsiteX116" fmla="*/ 1561822 w 4603109"/>
                <a:gd name="connsiteY116" fmla="*/ 0 h 924402"/>
                <a:gd name="connsiteX117" fmla="*/ 1564612 w 4603109"/>
                <a:gd name="connsiteY117" fmla="*/ 0 h 924402"/>
                <a:gd name="connsiteX118" fmla="*/ 1566857 w 4603109"/>
                <a:gd name="connsiteY118" fmla="*/ 0 h 924402"/>
                <a:gd name="connsiteX119" fmla="*/ 1576919 w 4603109"/>
                <a:gd name="connsiteY119" fmla="*/ 0 h 924402"/>
                <a:gd name="connsiteX120" fmla="*/ 1579719 w 4603109"/>
                <a:gd name="connsiteY120" fmla="*/ 0 h 924402"/>
                <a:gd name="connsiteX121" fmla="*/ 1584224 w 4603109"/>
                <a:gd name="connsiteY121" fmla="*/ 0 h 924402"/>
                <a:gd name="connsiteX122" fmla="*/ 1587382 w 4603109"/>
                <a:gd name="connsiteY122" fmla="*/ 0 h 924402"/>
                <a:gd name="connsiteX123" fmla="*/ 1587433 w 4603109"/>
                <a:gd name="connsiteY123" fmla="*/ 0 h 924402"/>
                <a:gd name="connsiteX124" fmla="*/ 1600695 w 4603109"/>
                <a:gd name="connsiteY124" fmla="*/ 0 h 924402"/>
                <a:gd name="connsiteX125" fmla="*/ 1606834 w 4603109"/>
                <a:gd name="connsiteY125" fmla="*/ 0 h 924402"/>
                <a:gd name="connsiteX126" fmla="*/ 1607256 w 4603109"/>
                <a:gd name="connsiteY126" fmla="*/ 0 h 924402"/>
                <a:gd name="connsiteX127" fmla="*/ 1608325 w 4603109"/>
                <a:gd name="connsiteY127" fmla="*/ 0 h 924402"/>
                <a:gd name="connsiteX128" fmla="*/ 1609783 w 4603109"/>
                <a:gd name="connsiteY128" fmla="*/ 0 h 924402"/>
                <a:gd name="connsiteX129" fmla="*/ 1617498 w 4603109"/>
                <a:gd name="connsiteY129" fmla="*/ 0 h 924402"/>
                <a:gd name="connsiteX130" fmla="*/ 1631885 w 4603109"/>
                <a:gd name="connsiteY130" fmla="*/ 0 h 924402"/>
                <a:gd name="connsiteX131" fmla="*/ 1636899 w 4603109"/>
                <a:gd name="connsiteY131" fmla="*/ 0 h 924402"/>
                <a:gd name="connsiteX132" fmla="*/ 1637320 w 4603109"/>
                <a:gd name="connsiteY132" fmla="*/ 0 h 924402"/>
                <a:gd name="connsiteX133" fmla="*/ 1637445 w 4603109"/>
                <a:gd name="connsiteY133" fmla="*/ 0 h 924402"/>
                <a:gd name="connsiteX134" fmla="*/ 1652509 w 4603109"/>
                <a:gd name="connsiteY134" fmla="*/ 0 h 924402"/>
                <a:gd name="connsiteX135" fmla="*/ 1659526 w 4603109"/>
                <a:gd name="connsiteY135" fmla="*/ 0 h 924402"/>
                <a:gd name="connsiteX136" fmla="*/ 1661950 w 4603109"/>
                <a:gd name="connsiteY136" fmla="*/ 0 h 924402"/>
                <a:gd name="connsiteX137" fmla="*/ 1664952 w 4603109"/>
                <a:gd name="connsiteY137" fmla="*/ 0 h 924402"/>
                <a:gd name="connsiteX138" fmla="*/ 1667212 w 4603109"/>
                <a:gd name="connsiteY138" fmla="*/ 0 h 924402"/>
                <a:gd name="connsiteX139" fmla="*/ 1685087 w 4603109"/>
                <a:gd name="connsiteY139" fmla="*/ 0 h 924402"/>
                <a:gd name="connsiteX140" fmla="*/ 1689591 w 4603109"/>
                <a:gd name="connsiteY140" fmla="*/ 0 h 924402"/>
                <a:gd name="connsiteX141" fmla="*/ 1694626 w 4603109"/>
                <a:gd name="connsiteY141" fmla="*/ 0 h 924402"/>
                <a:gd name="connsiteX142" fmla="*/ 1697276 w 4603109"/>
                <a:gd name="connsiteY142" fmla="*/ 0 h 924402"/>
                <a:gd name="connsiteX143" fmla="*/ 1698000 w 4603109"/>
                <a:gd name="connsiteY143" fmla="*/ 0 h 924402"/>
                <a:gd name="connsiteX144" fmla="*/ 1704688 w 4603109"/>
                <a:gd name="connsiteY144" fmla="*/ 0 h 924402"/>
                <a:gd name="connsiteX145" fmla="*/ 1707488 w 4603109"/>
                <a:gd name="connsiteY145" fmla="*/ 0 h 924402"/>
                <a:gd name="connsiteX146" fmla="*/ 1710963 w 4603109"/>
                <a:gd name="connsiteY146" fmla="*/ 0 h 924402"/>
                <a:gd name="connsiteX147" fmla="*/ 1715151 w 4603109"/>
                <a:gd name="connsiteY147" fmla="*/ 0 h 924402"/>
                <a:gd name="connsiteX148" fmla="*/ 1721928 w 4603109"/>
                <a:gd name="connsiteY148" fmla="*/ 0 h 924402"/>
                <a:gd name="connsiteX149" fmla="*/ 1734603 w 4603109"/>
                <a:gd name="connsiteY149" fmla="*/ 0 h 924402"/>
                <a:gd name="connsiteX150" fmla="*/ 1735025 w 4603109"/>
                <a:gd name="connsiteY150" fmla="*/ 0 h 924402"/>
                <a:gd name="connsiteX151" fmla="*/ 1735558 w 4603109"/>
                <a:gd name="connsiteY151" fmla="*/ 0 h 924402"/>
                <a:gd name="connsiteX152" fmla="*/ 1736094 w 4603109"/>
                <a:gd name="connsiteY152" fmla="*/ 0 h 924402"/>
                <a:gd name="connsiteX153" fmla="*/ 1737552 w 4603109"/>
                <a:gd name="connsiteY153" fmla="*/ 0 h 924402"/>
                <a:gd name="connsiteX154" fmla="*/ 1741027 w 4603109"/>
                <a:gd name="connsiteY154" fmla="*/ 0 h 924402"/>
                <a:gd name="connsiteX155" fmla="*/ 1747046 w 4603109"/>
                <a:gd name="connsiteY155" fmla="*/ 0 h 924402"/>
                <a:gd name="connsiteX156" fmla="*/ 1748537 w 4603109"/>
                <a:gd name="connsiteY156" fmla="*/ 0 h 924402"/>
                <a:gd name="connsiteX157" fmla="*/ 1753052 w 4603109"/>
                <a:gd name="connsiteY157" fmla="*/ 0 h 924402"/>
                <a:gd name="connsiteX158" fmla="*/ 1757499 w 4603109"/>
                <a:gd name="connsiteY158" fmla="*/ 0 h 924402"/>
                <a:gd name="connsiteX159" fmla="*/ 1764668 w 4603109"/>
                <a:gd name="connsiteY159" fmla="*/ 0 h 924402"/>
                <a:gd name="connsiteX160" fmla="*/ 1765089 w 4603109"/>
                <a:gd name="connsiteY160" fmla="*/ 0 h 924402"/>
                <a:gd name="connsiteX161" fmla="*/ 1765214 w 4603109"/>
                <a:gd name="connsiteY161" fmla="*/ 0 h 924402"/>
                <a:gd name="connsiteX162" fmla="*/ 1770320 w 4603109"/>
                <a:gd name="connsiteY162" fmla="*/ 0 h 924402"/>
                <a:gd name="connsiteX163" fmla="*/ 1777110 w 4603109"/>
                <a:gd name="connsiteY163" fmla="*/ 0 h 924402"/>
                <a:gd name="connsiteX164" fmla="*/ 1779774 w 4603109"/>
                <a:gd name="connsiteY164" fmla="*/ 0 h 924402"/>
                <a:gd name="connsiteX165" fmla="*/ 1792721 w 4603109"/>
                <a:gd name="connsiteY165" fmla="*/ 0 h 924402"/>
                <a:gd name="connsiteX166" fmla="*/ 1794981 w 4603109"/>
                <a:gd name="connsiteY166" fmla="*/ 0 h 924402"/>
                <a:gd name="connsiteX167" fmla="*/ 1825045 w 4603109"/>
                <a:gd name="connsiteY167" fmla="*/ 0 h 924402"/>
                <a:gd name="connsiteX168" fmla="*/ 1825769 w 4603109"/>
                <a:gd name="connsiteY168" fmla="*/ 0 h 924402"/>
                <a:gd name="connsiteX169" fmla="*/ 1838732 w 4603109"/>
                <a:gd name="connsiteY169" fmla="*/ 0 h 924402"/>
                <a:gd name="connsiteX170" fmla="*/ 1845818 w 4603109"/>
                <a:gd name="connsiteY170" fmla="*/ 0 h 924402"/>
                <a:gd name="connsiteX171" fmla="*/ 1849697 w 4603109"/>
                <a:gd name="connsiteY171" fmla="*/ 0 h 924402"/>
                <a:gd name="connsiteX172" fmla="*/ 1852412 w 4603109"/>
                <a:gd name="connsiteY172" fmla="*/ 0 h 924402"/>
                <a:gd name="connsiteX173" fmla="*/ 1853903 w 4603109"/>
                <a:gd name="connsiteY173" fmla="*/ 0 h 924402"/>
                <a:gd name="connsiteX174" fmla="*/ 1863327 w 4603109"/>
                <a:gd name="connsiteY174" fmla="*/ 0 h 924402"/>
                <a:gd name="connsiteX175" fmla="*/ 1868796 w 4603109"/>
                <a:gd name="connsiteY175" fmla="*/ 0 h 924402"/>
                <a:gd name="connsiteX176" fmla="*/ 1874815 w 4603109"/>
                <a:gd name="connsiteY176" fmla="*/ 0 h 924402"/>
                <a:gd name="connsiteX177" fmla="*/ 1876306 w 4603109"/>
                <a:gd name="connsiteY177" fmla="*/ 0 h 924402"/>
                <a:gd name="connsiteX178" fmla="*/ 1880821 w 4603109"/>
                <a:gd name="connsiteY178" fmla="*/ 0 h 924402"/>
                <a:gd name="connsiteX179" fmla="*/ 1882477 w 4603109"/>
                <a:gd name="connsiteY179" fmla="*/ 0 h 924402"/>
                <a:gd name="connsiteX180" fmla="*/ 1883936 w 4603109"/>
                <a:gd name="connsiteY180" fmla="*/ 0 h 924402"/>
                <a:gd name="connsiteX181" fmla="*/ 1885268 w 4603109"/>
                <a:gd name="connsiteY181" fmla="*/ 0 h 924402"/>
                <a:gd name="connsiteX182" fmla="*/ 1896427 w 4603109"/>
                <a:gd name="connsiteY182" fmla="*/ 0 h 924402"/>
                <a:gd name="connsiteX183" fmla="*/ 1898089 w 4603109"/>
                <a:gd name="connsiteY183" fmla="*/ 0 h 924402"/>
                <a:gd name="connsiteX184" fmla="*/ 1904879 w 4603109"/>
                <a:gd name="connsiteY184" fmla="*/ 0 h 924402"/>
                <a:gd name="connsiteX185" fmla="*/ 1907543 w 4603109"/>
                <a:gd name="connsiteY185" fmla="*/ 0 h 924402"/>
                <a:gd name="connsiteX186" fmla="*/ 1911018 w 4603109"/>
                <a:gd name="connsiteY186" fmla="*/ 0 h 924402"/>
                <a:gd name="connsiteX187" fmla="*/ 1919986 w 4603109"/>
                <a:gd name="connsiteY187" fmla="*/ 0 h 924402"/>
                <a:gd name="connsiteX188" fmla="*/ 1927124 w 4603109"/>
                <a:gd name="connsiteY188" fmla="*/ 0 h 924402"/>
                <a:gd name="connsiteX189" fmla="*/ 1927489 w 4603109"/>
                <a:gd name="connsiteY189" fmla="*/ 0 h 924402"/>
                <a:gd name="connsiteX190" fmla="*/ 1927911 w 4603109"/>
                <a:gd name="connsiteY190" fmla="*/ 0 h 924402"/>
                <a:gd name="connsiteX191" fmla="*/ 1929402 w 4603109"/>
                <a:gd name="connsiteY191" fmla="*/ 0 h 924402"/>
                <a:gd name="connsiteX192" fmla="*/ 1946726 w 4603109"/>
                <a:gd name="connsiteY192" fmla="*/ 0 h 924402"/>
                <a:gd name="connsiteX193" fmla="*/ 1949525 w 4603109"/>
                <a:gd name="connsiteY193" fmla="*/ 0 h 924402"/>
                <a:gd name="connsiteX194" fmla="*/ 1957554 w 4603109"/>
                <a:gd name="connsiteY194" fmla="*/ 0 h 924402"/>
                <a:gd name="connsiteX195" fmla="*/ 1957975 w 4603109"/>
                <a:gd name="connsiteY195" fmla="*/ 0 h 924402"/>
                <a:gd name="connsiteX196" fmla="*/ 1973587 w 4603109"/>
                <a:gd name="connsiteY196" fmla="*/ 0 h 924402"/>
                <a:gd name="connsiteX197" fmla="*/ 1978520 w 4603109"/>
                <a:gd name="connsiteY197" fmla="*/ 0 h 924402"/>
                <a:gd name="connsiteX198" fmla="*/ 1980012 w 4603109"/>
                <a:gd name="connsiteY198" fmla="*/ 0 h 924402"/>
                <a:gd name="connsiteX199" fmla="*/ 1980181 w 4603109"/>
                <a:gd name="connsiteY199" fmla="*/ 0 h 924402"/>
                <a:gd name="connsiteX200" fmla="*/ 1981672 w 4603109"/>
                <a:gd name="connsiteY200" fmla="*/ 0 h 924402"/>
                <a:gd name="connsiteX201" fmla="*/ 2008585 w 4603109"/>
                <a:gd name="connsiteY201" fmla="*/ 0 h 924402"/>
                <a:gd name="connsiteX202" fmla="*/ 2009218 w 4603109"/>
                <a:gd name="connsiteY202" fmla="*/ 0 h 924402"/>
                <a:gd name="connsiteX203" fmla="*/ 2010246 w 4603109"/>
                <a:gd name="connsiteY203" fmla="*/ 0 h 924402"/>
                <a:gd name="connsiteX204" fmla="*/ 2010709 w 4603109"/>
                <a:gd name="connsiteY204" fmla="*/ 0 h 924402"/>
                <a:gd name="connsiteX205" fmla="*/ 2011705 w 4603109"/>
                <a:gd name="connsiteY205" fmla="*/ 0 h 924402"/>
                <a:gd name="connsiteX206" fmla="*/ 2024147 w 4603109"/>
                <a:gd name="connsiteY206" fmla="*/ 0 h 924402"/>
                <a:gd name="connsiteX207" fmla="*/ 2024196 w 4603109"/>
                <a:gd name="connsiteY207" fmla="*/ 0 h 924402"/>
                <a:gd name="connsiteX208" fmla="*/ 2024981 w 4603109"/>
                <a:gd name="connsiteY208" fmla="*/ 0 h 924402"/>
                <a:gd name="connsiteX209" fmla="*/ 2025353 w 4603109"/>
                <a:gd name="connsiteY209" fmla="*/ 0 h 924402"/>
                <a:gd name="connsiteX210" fmla="*/ 2026473 w 4603109"/>
                <a:gd name="connsiteY210" fmla="*/ 0 h 924402"/>
                <a:gd name="connsiteX211" fmla="*/ 2031619 w 4603109"/>
                <a:gd name="connsiteY211" fmla="*/ 0 h 924402"/>
                <a:gd name="connsiteX212" fmla="*/ 2033110 w 4603109"/>
                <a:gd name="connsiteY212" fmla="*/ 0 h 924402"/>
                <a:gd name="connsiteX213" fmla="*/ 2038787 w 4603109"/>
                <a:gd name="connsiteY213" fmla="*/ 0 h 924402"/>
                <a:gd name="connsiteX214" fmla="*/ 2039282 w 4603109"/>
                <a:gd name="connsiteY214" fmla="*/ 0 h 924402"/>
                <a:gd name="connsiteX215" fmla="*/ 2047755 w 4603109"/>
                <a:gd name="connsiteY215" fmla="*/ 0 h 924402"/>
                <a:gd name="connsiteX216" fmla="*/ 2051230 w 4603109"/>
                <a:gd name="connsiteY216" fmla="*/ 0 h 924402"/>
                <a:gd name="connsiteX217" fmla="*/ 2054893 w 4603109"/>
                <a:gd name="connsiteY217" fmla="*/ 0 h 924402"/>
                <a:gd name="connsiteX218" fmla="*/ 2055046 w 4603109"/>
                <a:gd name="connsiteY218" fmla="*/ 0 h 924402"/>
                <a:gd name="connsiteX219" fmla="*/ 2055258 w 4603109"/>
                <a:gd name="connsiteY219" fmla="*/ 0 h 924402"/>
                <a:gd name="connsiteX220" fmla="*/ 2055680 w 4603109"/>
                <a:gd name="connsiteY220" fmla="*/ 0 h 924402"/>
                <a:gd name="connsiteX221" fmla="*/ 2057171 w 4603109"/>
                <a:gd name="connsiteY221" fmla="*/ 0 h 924402"/>
                <a:gd name="connsiteX222" fmla="*/ 2061683 w 4603109"/>
                <a:gd name="connsiteY222" fmla="*/ 0 h 924402"/>
                <a:gd name="connsiteX223" fmla="*/ 2067702 w 4603109"/>
                <a:gd name="connsiteY223" fmla="*/ 0 h 924402"/>
                <a:gd name="connsiteX224" fmla="*/ 2074495 w 4603109"/>
                <a:gd name="connsiteY224" fmla="*/ 0 h 924402"/>
                <a:gd name="connsiteX225" fmla="*/ 2077294 w 4603109"/>
                <a:gd name="connsiteY225" fmla="*/ 0 h 924402"/>
                <a:gd name="connsiteX226" fmla="*/ 2084504 w 4603109"/>
                <a:gd name="connsiteY226" fmla="*/ 0 h 924402"/>
                <a:gd name="connsiteX227" fmla="*/ 2085323 w 4603109"/>
                <a:gd name="connsiteY227" fmla="*/ 0 h 924402"/>
                <a:gd name="connsiteX228" fmla="*/ 2085744 w 4603109"/>
                <a:gd name="connsiteY228" fmla="*/ 0 h 924402"/>
                <a:gd name="connsiteX229" fmla="*/ 2097766 w 4603109"/>
                <a:gd name="connsiteY229" fmla="*/ 0 h 924402"/>
                <a:gd name="connsiteX230" fmla="*/ 2106289 w 4603109"/>
                <a:gd name="connsiteY230" fmla="*/ 0 h 924402"/>
                <a:gd name="connsiteX231" fmla="*/ 2107781 w 4603109"/>
                <a:gd name="connsiteY231" fmla="*/ 0 h 924402"/>
                <a:gd name="connsiteX232" fmla="*/ 2128956 w 4603109"/>
                <a:gd name="connsiteY232" fmla="*/ 0 h 924402"/>
                <a:gd name="connsiteX233" fmla="*/ 2129514 w 4603109"/>
                <a:gd name="connsiteY233" fmla="*/ 0 h 924402"/>
                <a:gd name="connsiteX234" fmla="*/ 2136354 w 4603109"/>
                <a:gd name="connsiteY234" fmla="*/ 0 h 924402"/>
                <a:gd name="connsiteX235" fmla="*/ 2136987 w 4603109"/>
                <a:gd name="connsiteY235" fmla="*/ 0 h 924402"/>
                <a:gd name="connsiteX236" fmla="*/ 2138478 w 4603109"/>
                <a:gd name="connsiteY236" fmla="*/ 0 h 924402"/>
                <a:gd name="connsiteX237" fmla="*/ 2151916 w 4603109"/>
                <a:gd name="connsiteY237" fmla="*/ 0 h 924402"/>
                <a:gd name="connsiteX238" fmla="*/ 2152750 w 4603109"/>
                <a:gd name="connsiteY238" fmla="*/ 0 h 924402"/>
                <a:gd name="connsiteX239" fmla="*/ 2153122 w 4603109"/>
                <a:gd name="connsiteY239" fmla="*/ 0 h 924402"/>
                <a:gd name="connsiteX240" fmla="*/ 2154242 w 4603109"/>
                <a:gd name="connsiteY240" fmla="*/ 0 h 924402"/>
                <a:gd name="connsiteX241" fmla="*/ 2156597 w 4603109"/>
                <a:gd name="connsiteY241" fmla="*/ 0 h 924402"/>
                <a:gd name="connsiteX242" fmla="*/ 2159388 w 4603109"/>
                <a:gd name="connsiteY242" fmla="*/ 0 h 924402"/>
                <a:gd name="connsiteX243" fmla="*/ 2160879 w 4603109"/>
                <a:gd name="connsiteY243" fmla="*/ 0 h 924402"/>
                <a:gd name="connsiteX244" fmla="*/ 2161633 w 4603109"/>
                <a:gd name="connsiteY244" fmla="*/ 0 h 924402"/>
                <a:gd name="connsiteX245" fmla="*/ 2167051 w 4603109"/>
                <a:gd name="connsiteY245" fmla="*/ 0 h 924402"/>
                <a:gd name="connsiteX246" fmla="*/ 2178999 w 4603109"/>
                <a:gd name="connsiteY246" fmla="*/ 0 h 924402"/>
                <a:gd name="connsiteX247" fmla="*/ 2182158 w 4603109"/>
                <a:gd name="connsiteY247" fmla="*/ 0 h 924402"/>
                <a:gd name="connsiteX248" fmla="*/ 2182815 w 4603109"/>
                <a:gd name="connsiteY248" fmla="*/ 0 h 924402"/>
                <a:gd name="connsiteX249" fmla="*/ 2188666 w 4603109"/>
                <a:gd name="connsiteY249" fmla="*/ 0 h 924402"/>
                <a:gd name="connsiteX250" fmla="*/ 2189452 w 4603109"/>
                <a:gd name="connsiteY250" fmla="*/ 0 h 924402"/>
                <a:gd name="connsiteX251" fmla="*/ 2191697 w 4603109"/>
                <a:gd name="connsiteY251" fmla="*/ 0 h 924402"/>
                <a:gd name="connsiteX252" fmla="*/ 2195471 w 4603109"/>
                <a:gd name="connsiteY252" fmla="*/ 0 h 924402"/>
                <a:gd name="connsiteX253" fmla="*/ 2201759 w 4603109"/>
                <a:gd name="connsiteY253" fmla="*/ 0 h 924402"/>
                <a:gd name="connsiteX254" fmla="*/ 2203100 w 4603109"/>
                <a:gd name="connsiteY254" fmla="*/ 0 h 924402"/>
                <a:gd name="connsiteX255" fmla="*/ 2204559 w 4603109"/>
                <a:gd name="connsiteY255" fmla="*/ 0 h 924402"/>
                <a:gd name="connsiteX256" fmla="*/ 2204591 w 4603109"/>
                <a:gd name="connsiteY256" fmla="*/ 0 h 924402"/>
                <a:gd name="connsiteX257" fmla="*/ 2212273 w 4603109"/>
                <a:gd name="connsiteY257" fmla="*/ 0 h 924402"/>
                <a:gd name="connsiteX258" fmla="*/ 2225535 w 4603109"/>
                <a:gd name="connsiteY258" fmla="*/ 0 h 924402"/>
                <a:gd name="connsiteX259" fmla="*/ 2231674 w 4603109"/>
                <a:gd name="connsiteY259" fmla="*/ 0 h 924402"/>
                <a:gd name="connsiteX260" fmla="*/ 2232096 w 4603109"/>
                <a:gd name="connsiteY260" fmla="*/ 0 h 924402"/>
                <a:gd name="connsiteX261" fmla="*/ 2232220 w 4603109"/>
                <a:gd name="connsiteY261" fmla="*/ 0 h 924402"/>
                <a:gd name="connsiteX262" fmla="*/ 2233118 w 4603109"/>
                <a:gd name="connsiteY262" fmla="*/ 0 h 924402"/>
                <a:gd name="connsiteX263" fmla="*/ 2233165 w 4603109"/>
                <a:gd name="connsiteY263" fmla="*/ 0 h 924402"/>
                <a:gd name="connsiteX264" fmla="*/ 2256725 w 4603109"/>
                <a:gd name="connsiteY264" fmla="*/ 0 h 924402"/>
                <a:gd name="connsiteX265" fmla="*/ 2257283 w 4603109"/>
                <a:gd name="connsiteY265" fmla="*/ 0 h 924402"/>
                <a:gd name="connsiteX266" fmla="*/ 2262285 w 4603109"/>
                <a:gd name="connsiteY266" fmla="*/ 0 h 924402"/>
                <a:gd name="connsiteX267" fmla="*/ 2284366 w 4603109"/>
                <a:gd name="connsiteY267" fmla="*/ 0 h 924402"/>
                <a:gd name="connsiteX268" fmla="*/ 2289402 w 4603109"/>
                <a:gd name="connsiteY268" fmla="*/ 0 h 924402"/>
                <a:gd name="connsiteX269" fmla="*/ 2292052 w 4603109"/>
                <a:gd name="connsiteY269" fmla="*/ 0 h 924402"/>
                <a:gd name="connsiteX270" fmla="*/ 2299271 w 4603109"/>
                <a:gd name="connsiteY270" fmla="*/ 0 h 924402"/>
                <a:gd name="connsiteX271" fmla="*/ 2308721 w 4603109"/>
                <a:gd name="connsiteY271" fmla="*/ 0 h 924402"/>
                <a:gd name="connsiteX272" fmla="*/ 2309927 w 4603109"/>
                <a:gd name="connsiteY272" fmla="*/ 0 h 924402"/>
                <a:gd name="connsiteX273" fmla="*/ 2316435 w 4603109"/>
                <a:gd name="connsiteY273" fmla="*/ 0 h 924402"/>
                <a:gd name="connsiteX274" fmla="*/ 2316703 w 4603109"/>
                <a:gd name="connsiteY274" fmla="*/ 0 h 924402"/>
                <a:gd name="connsiteX275" fmla="*/ 2319466 w 4603109"/>
                <a:gd name="connsiteY275" fmla="*/ 0 h 924402"/>
                <a:gd name="connsiteX276" fmla="*/ 2322840 w 4603109"/>
                <a:gd name="connsiteY276" fmla="*/ 0 h 924402"/>
                <a:gd name="connsiteX277" fmla="*/ 2329528 w 4603109"/>
                <a:gd name="connsiteY277" fmla="*/ 0 h 924402"/>
                <a:gd name="connsiteX278" fmla="*/ 2330869 w 4603109"/>
                <a:gd name="connsiteY278" fmla="*/ 0 h 924402"/>
                <a:gd name="connsiteX279" fmla="*/ 2332328 w 4603109"/>
                <a:gd name="connsiteY279" fmla="*/ 0 h 924402"/>
                <a:gd name="connsiteX280" fmla="*/ 2332360 w 4603109"/>
                <a:gd name="connsiteY280" fmla="*/ 0 h 924402"/>
                <a:gd name="connsiteX281" fmla="*/ 2335803 w 4603109"/>
                <a:gd name="connsiteY281" fmla="*/ 0 h 924402"/>
                <a:gd name="connsiteX282" fmla="*/ 2343312 w 4603109"/>
                <a:gd name="connsiteY282" fmla="*/ 0 h 924402"/>
                <a:gd name="connsiteX283" fmla="*/ 2344804 w 4603109"/>
                <a:gd name="connsiteY283" fmla="*/ 0 h 924402"/>
                <a:gd name="connsiteX284" fmla="*/ 2346768 w 4603109"/>
                <a:gd name="connsiteY284" fmla="*/ 0 h 924402"/>
                <a:gd name="connsiteX285" fmla="*/ 2347827 w 4603109"/>
                <a:gd name="connsiteY285" fmla="*/ 0 h 924402"/>
                <a:gd name="connsiteX286" fmla="*/ 2352274 w 4603109"/>
                <a:gd name="connsiteY286" fmla="*/ 0 h 924402"/>
                <a:gd name="connsiteX287" fmla="*/ 2359443 w 4603109"/>
                <a:gd name="connsiteY287" fmla="*/ 0 h 924402"/>
                <a:gd name="connsiteX288" fmla="*/ 2359865 w 4603109"/>
                <a:gd name="connsiteY288" fmla="*/ 0 h 924402"/>
                <a:gd name="connsiteX289" fmla="*/ 2359989 w 4603109"/>
                <a:gd name="connsiteY289" fmla="*/ 0 h 924402"/>
                <a:gd name="connsiteX290" fmla="*/ 2360887 w 4603109"/>
                <a:gd name="connsiteY290" fmla="*/ 0 h 924402"/>
                <a:gd name="connsiteX291" fmla="*/ 2360934 w 4603109"/>
                <a:gd name="connsiteY291" fmla="*/ 0 h 924402"/>
                <a:gd name="connsiteX292" fmla="*/ 2371886 w 4603109"/>
                <a:gd name="connsiteY292" fmla="*/ 0 h 924402"/>
                <a:gd name="connsiteX293" fmla="*/ 2373377 w 4603109"/>
                <a:gd name="connsiteY293" fmla="*/ 0 h 924402"/>
                <a:gd name="connsiteX294" fmla="*/ 2377892 w 4603109"/>
                <a:gd name="connsiteY294" fmla="*/ 0 h 924402"/>
                <a:gd name="connsiteX295" fmla="*/ 2382339 w 4603109"/>
                <a:gd name="connsiteY295" fmla="*/ 0 h 924402"/>
                <a:gd name="connsiteX296" fmla="*/ 2390054 w 4603109"/>
                <a:gd name="connsiteY296" fmla="*/ 0 h 924402"/>
                <a:gd name="connsiteX297" fmla="*/ 2419821 w 4603109"/>
                <a:gd name="connsiteY297" fmla="*/ 0 h 924402"/>
                <a:gd name="connsiteX298" fmla="*/ 2427040 w 4603109"/>
                <a:gd name="connsiteY298" fmla="*/ 0 h 924402"/>
                <a:gd name="connsiteX299" fmla="*/ 2436490 w 4603109"/>
                <a:gd name="connsiteY299" fmla="*/ 0 h 924402"/>
                <a:gd name="connsiteX300" fmla="*/ 2444472 w 4603109"/>
                <a:gd name="connsiteY300" fmla="*/ 0 h 924402"/>
                <a:gd name="connsiteX301" fmla="*/ 2448678 w 4603109"/>
                <a:gd name="connsiteY301" fmla="*/ 0 h 924402"/>
                <a:gd name="connsiteX302" fmla="*/ 2450171 w 4603109"/>
                <a:gd name="connsiteY302" fmla="*/ 0 h 924402"/>
                <a:gd name="connsiteX303" fmla="*/ 2450609 w 4603109"/>
                <a:gd name="connsiteY303" fmla="*/ 0 h 924402"/>
                <a:gd name="connsiteX304" fmla="*/ 2463572 w 4603109"/>
                <a:gd name="connsiteY304" fmla="*/ 0 h 924402"/>
                <a:gd name="connsiteX305" fmla="*/ 2471081 w 4603109"/>
                <a:gd name="connsiteY305" fmla="*/ 0 h 924402"/>
                <a:gd name="connsiteX306" fmla="*/ 2472573 w 4603109"/>
                <a:gd name="connsiteY306" fmla="*/ 0 h 924402"/>
                <a:gd name="connsiteX307" fmla="*/ 2474537 w 4603109"/>
                <a:gd name="connsiteY307" fmla="*/ 0 h 924402"/>
                <a:gd name="connsiteX308" fmla="*/ 2475596 w 4603109"/>
                <a:gd name="connsiteY308" fmla="*/ 0 h 924402"/>
                <a:gd name="connsiteX309" fmla="*/ 2477252 w 4603109"/>
                <a:gd name="connsiteY309" fmla="*/ 0 h 924402"/>
                <a:gd name="connsiteX310" fmla="*/ 2478712 w 4603109"/>
                <a:gd name="connsiteY310" fmla="*/ 0 h 924402"/>
                <a:gd name="connsiteX311" fmla="*/ 2478743 w 4603109"/>
                <a:gd name="connsiteY311" fmla="*/ 0 h 924402"/>
                <a:gd name="connsiteX312" fmla="*/ 2480043 w 4603109"/>
                <a:gd name="connsiteY312" fmla="*/ 0 h 924402"/>
                <a:gd name="connsiteX313" fmla="*/ 2499655 w 4603109"/>
                <a:gd name="connsiteY313" fmla="*/ 0 h 924402"/>
                <a:gd name="connsiteX314" fmla="*/ 2501146 w 4603109"/>
                <a:gd name="connsiteY314" fmla="*/ 0 h 924402"/>
                <a:gd name="connsiteX315" fmla="*/ 2505661 w 4603109"/>
                <a:gd name="connsiteY315" fmla="*/ 0 h 924402"/>
                <a:gd name="connsiteX316" fmla="*/ 2508776 w 4603109"/>
                <a:gd name="connsiteY316" fmla="*/ 0 h 924402"/>
                <a:gd name="connsiteX317" fmla="*/ 2510108 w 4603109"/>
                <a:gd name="connsiteY317" fmla="*/ 0 h 924402"/>
                <a:gd name="connsiteX318" fmla="*/ 2524178 w 4603109"/>
                <a:gd name="connsiteY318" fmla="*/ 0 h 924402"/>
                <a:gd name="connsiteX319" fmla="*/ 2525248 w 4603109"/>
                <a:gd name="connsiteY319" fmla="*/ 0 h 924402"/>
                <a:gd name="connsiteX320" fmla="*/ 2525669 w 4603109"/>
                <a:gd name="connsiteY320" fmla="*/ 0 h 924402"/>
                <a:gd name="connsiteX321" fmla="*/ 2552329 w 4603109"/>
                <a:gd name="connsiteY321" fmla="*/ 0 h 924402"/>
                <a:gd name="connsiteX322" fmla="*/ 2552751 w 4603109"/>
                <a:gd name="connsiteY322" fmla="*/ 0 h 924402"/>
                <a:gd name="connsiteX323" fmla="*/ 2554242 w 4603109"/>
                <a:gd name="connsiteY323" fmla="*/ 0 h 924402"/>
                <a:gd name="connsiteX324" fmla="*/ 2574787 w 4603109"/>
                <a:gd name="connsiteY324" fmla="*/ 0 h 924402"/>
                <a:gd name="connsiteX325" fmla="*/ 2576279 w 4603109"/>
                <a:gd name="connsiteY325" fmla="*/ 0 h 924402"/>
                <a:gd name="connsiteX326" fmla="*/ 2576447 w 4603109"/>
                <a:gd name="connsiteY326" fmla="*/ 0 h 924402"/>
                <a:gd name="connsiteX327" fmla="*/ 2577940 w 4603109"/>
                <a:gd name="connsiteY327" fmla="*/ 0 h 924402"/>
                <a:gd name="connsiteX328" fmla="*/ 2603360 w 4603109"/>
                <a:gd name="connsiteY328" fmla="*/ 0 h 924402"/>
                <a:gd name="connsiteX329" fmla="*/ 2604852 w 4603109"/>
                <a:gd name="connsiteY329" fmla="*/ 0 h 924402"/>
                <a:gd name="connsiteX330" fmla="*/ 2605021 w 4603109"/>
                <a:gd name="connsiteY330" fmla="*/ 0 h 924402"/>
                <a:gd name="connsiteX331" fmla="*/ 2605484 w 4603109"/>
                <a:gd name="connsiteY331" fmla="*/ 0 h 924402"/>
                <a:gd name="connsiteX332" fmla="*/ 2606481 w 4603109"/>
                <a:gd name="connsiteY332" fmla="*/ 0 h 924402"/>
                <a:gd name="connsiteX333" fmla="*/ 2606512 w 4603109"/>
                <a:gd name="connsiteY333" fmla="*/ 0 h 924402"/>
                <a:gd name="connsiteX334" fmla="*/ 2606976 w 4603109"/>
                <a:gd name="connsiteY334" fmla="*/ 0 h 924402"/>
                <a:gd name="connsiteX335" fmla="*/ 2618923 w 4603109"/>
                <a:gd name="connsiteY335" fmla="*/ 0 h 924402"/>
                <a:gd name="connsiteX336" fmla="*/ 2621248 w 4603109"/>
                <a:gd name="connsiteY336" fmla="*/ 0 h 924402"/>
                <a:gd name="connsiteX337" fmla="*/ 2622740 w 4603109"/>
                <a:gd name="connsiteY337" fmla="*/ 0 h 924402"/>
                <a:gd name="connsiteX338" fmla="*/ 2627885 w 4603109"/>
                <a:gd name="connsiteY338" fmla="*/ 0 h 924402"/>
                <a:gd name="connsiteX339" fmla="*/ 2629377 w 4603109"/>
                <a:gd name="connsiteY339" fmla="*/ 0 h 924402"/>
                <a:gd name="connsiteX340" fmla="*/ 2634058 w 4603109"/>
                <a:gd name="connsiteY340" fmla="*/ 0 h 924402"/>
                <a:gd name="connsiteX341" fmla="*/ 2635549 w 4603109"/>
                <a:gd name="connsiteY341" fmla="*/ 0 h 924402"/>
                <a:gd name="connsiteX342" fmla="*/ 2636545 w 4603109"/>
                <a:gd name="connsiteY342" fmla="*/ 0 h 924402"/>
                <a:gd name="connsiteX343" fmla="*/ 2648987 w 4603109"/>
                <a:gd name="connsiteY343" fmla="*/ 0 h 924402"/>
                <a:gd name="connsiteX344" fmla="*/ 2649821 w 4603109"/>
                <a:gd name="connsiteY344" fmla="*/ 0 h 924402"/>
                <a:gd name="connsiteX345" fmla="*/ 2651313 w 4603109"/>
                <a:gd name="connsiteY345" fmla="*/ 0 h 924402"/>
                <a:gd name="connsiteX346" fmla="*/ 2651947 w 4603109"/>
                <a:gd name="connsiteY346" fmla="*/ 0 h 924402"/>
                <a:gd name="connsiteX347" fmla="*/ 2653017 w 4603109"/>
                <a:gd name="connsiteY347" fmla="*/ 0 h 924402"/>
                <a:gd name="connsiteX348" fmla="*/ 2653438 w 4603109"/>
                <a:gd name="connsiteY348" fmla="*/ 0 h 924402"/>
                <a:gd name="connsiteX349" fmla="*/ 2656459 w 4603109"/>
                <a:gd name="connsiteY349" fmla="*/ 0 h 924402"/>
                <a:gd name="connsiteX350" fmla="*/ 2657950 w 4603109"/>
                <a:gd name="connsiteY350" fmla="*/ 0 h 924402"/>
                <a:gd name="connsiteX351" fmla="*/ 2665460 w 4603109"/>
                <a:gd name="connsiteY351" fmla="*/ 0 h 924402"/>
                <a:gd name="connsiteX352" fmla="*/ 2680098 w 4603109"/>
                <a:gd name="connsiteY352" fmla="*/ 0 h 924402"/>
                <a:gd name="connsiteX353" fmla="*/ 2680520 w 4603109"/>
                <a:gd name="connsiteY353" fmla="*/ 0 h 924402"/>
                <a:gd name="connsiteX354" fmla="*/ 2682011 w 4603109"/>
                <a:gd name="connsiteY354" fmla="*/ 0 h 924402"/>
                <a:gd name="connsiteX355" fmla="*/ 2692542 w 4603109"/>
                <a:gd name="connsiteY355" fmla="*/ 0 h 924402"/>
                <a:gd name="connsiteX356" fmla="*/ 2702556 w 4603109"/>
                <a:gd name="connsiteY356" fmla="*/ 0 h 924402"/>
                <a:gd name="connsiteX357" fmla="*/ 2704048 w 4603109"/>
                <a:gd name="connsiteY357" fmla="*/ 0 h 924402"/>
                <a:gd name="connsiteX358" fmla="*/ 2724289 w 4603109"/>
                <a:gd name="connsiteY358" fmla="*/ 0 h 924402"/>
                <a:gd name="connsiteX359" fmla="*/ 2731129 w 4603109"/>
                <a:gd name="connsiteY359" fmla="*/ 0 h 924402"/>
                <a:gd name="connsiteX360" fmla="*/ 2732621 w 4603109"/>
                <a:gd name="connsiteY360" fmla="*/ 0 h 924402"/>
                <a:gd name="connsiteX361" fmla="*/ 2733253 w 4603109"/>
                <a:gd name="connsiteY361" fmla="*/ 0 h 924402"/>
                <a:gd name="connsiteX362" fmla="*/ 2734745 w 4603109"/>
                <a:gd name="connsiteY362" fmla="*/ 0 h 924402"/>
                <a:gd name="connsiteX363" fmla="*/ 2746692 w 4603109"/>
                <a:gd name="connsiteY363" fmla="*/ 0 h 924402"/>
                <a:gd name="connsiteX364" fmla="*/ 2749017 w 4603109"/>
                <a:gd name="connsiteY364" fmla="*/ 0 h 924402"/>
                <a:gd name="connsiteX365" fmla="*/ 2750509 w 4603109"/>
                <a:gd name="connsiteY365" fmla="*/ 0 h 924402"/>
                <a:gd name="connsiteX366" fmla="*/ 2754354 w 4603109"/>
                <a:gd name="connsiteY366" fmla="*/ 0 h 924402"/>
                <a:gd name="connsiteX367" fmla="*/ 2755654 w 4603109"/>
                <a:gd name="connsiteY367" fmla="*/ 0 h 924402"/>
                <a:gd name="connsiteX368" fmla="*/ 2757146 w 4603109"/>
                <a:gd name="connsiteY368" fmla="*/ 0 h 924402"/>
                <a:gd name="connsiteX369" fmla="*/ 2761827 w 4603109"/>
                <a:gd name="connsiteY369" fmla="*/ 0 h 924402"/>
                <a:gd name="connsiteX370" fmla="*/ 2763318 w 4603109"/>
                <a:gd name="connsiteY370" fmla="*/ 0 h 924402"/>
                <a:gd name="connsiteX371" fmla="*/ 2776756 w 4603109"/>
                <a:gd name="connsiteY371" fmla="*/ 0 h 924402"/>
                <a:gd name="connsiteX372" fmla="*/ 2777590 w 4603109"/>
                <a:gd name="connsiteY372" fmla="*/ 0 h 924402"/>
                <a:gd name="connsiteX373" fmla="*/ 2779082 w 4603109"/>
                <a:gd name="connsiteY373" fmla="*/ 0 h 924402"/>
                <a:gd name="connsiteX374" fmla="*/ 2783442 w 4603109"/>
                <a:gd name="connsiteY374" fmla="*/ 0 h 924402"/>
                <a:gd name="connsiteX375" fmla="*/ 2784228 w 4603109"/>
                <a:gd name="connsiteY375" fmla="*/ 0 h 924402"/>
                <a:gd name="connsiteX376" fmla="*/ 2785719 w 4603109"/>
                <a:gd name="connsiteY376" fmla="*/ 0 h 924402"/>
                <a:gd name="connsiteX377" fmla="*/ 2786473 w 4603109"/>
                <a:gd name="connsiteY377" fmla="*/ 0 h 924402"/>
                <a:gd name="connsiteX378" fmla="*/ 2793229 w 4603109"/>
                <a:gd name="connsiteY378" fmla="*/ 0 h 924402"/>
                <a:gd name="connsiteX379" fmla="*/ 2799367 w 4603109"/>
                <a:gd name="connsiteY379" fmla="*/ 0 h 924402"/>
                <a:gd name="connsiteX380" fmla="*/ 2813506 w 4603109"/>
                <a:gd name="connsiteY380" fmla="*/ 0 h 924402"/>
                <a:gd name="connsiteX381" fmla="*/ 2820311 w 4603109"/>
                <a:gd name="connsiteY381" fmla="*/ 0 h 924402"/>
                <a:gd name="connsiteX382" fmla="*/ 2827893 w 4603109"/>
                <a:gd name="connsiteY382" fmla="*/ 0 h 924402"/>
                <a:gd name="connsiteX383" fmla="*/ 2827940 w 4603109"/>
                <a:gd name="connsiteY383" fmla="*/ 0 h 924402"/>
                <a:gd name="connsiteX384" fmla="*/ 2829431 w 4603109"/>
                <a:gd name="connsiteY384" fmla="*/ 0 h 924402"/>
                <a:gd name="connsiteX385" fmla="*/ 2829978 w 4603109"/>
                <a:gd name="connsiteY385" fmla="*/ 0 h 924402"/>
                <a:gd name="connsiteX386" fmla="*/ 2852058 w 4603109"/>
                <a:gd name="connsiteY386" fmla="*/ 0 h 924402"/>
                <a:gd name="connsiteX387" fmla="*/ 2857060 w 4603109"/>
                <a:gd name="connsiteY387" fmla="*/ 0 h 924402"/>
                <a:gd name="connsiteX388" fmla="*/ 2857958 w 4603109"/>
                <a:gd name="connsiteY388" fmla="*/ 0 h 924402"/>
                <a:gd name="connsiteX389" fmla="*/ 2871601 w 4603109"/>
                <a:gd name="connsiteY389" fmla="*/ 0 h 924402"/>
                <a:gd name="connsiteX390" fmla="*/ 2882123 w 4603109"/>
                <a:gd name="connsiteY390" fmla="*/ 0 h 924402"/>
                <a:gd name="connsiteX391" fmla="*/ 2894046 w 4603109"/>
                <a:gd name="connsiteY391" fmla="*/ 0 h 924402"/>
                <a:gd name="connsiteX392" fmla="*/ 2903496 w 4603109"/>
                <a:gd name="connsiteY392" fmla="*/ 0 h 924402"/>
                <a:gd name="connsiteX393" fmla="*/ 2911211 w 4603109"/>
                <a:gd name="connsiteY393" fmla="*/ 0 h 924402"/>
                <a:gd name="connsiteX394" fmla="*/ 2914242 w 4603109"/>
                <a:gd name="connsiteY394" fmla="*/ 0 h 924402"/>
                <a:gd name="connsiteX395" fmla="*/ 2914461 w 4603109"/>
                <a:gd name="connsiteY395" fmla="*/ 0 h 924402"/>
                <a:gd name="connsiteX396" fmla="*/ 2924111 w 4603109"/>
                <a:gd name="connsiteY396" fmla="*/ 0 h 924402"/>
                <a:gd name="connsiteX397" fmla="*/ 2927136 w 4603109"/>
                <a:gd name="connsiteY397" fmla="*/ 0 h 924402"/>
                <a:gd name="connsiteX398" fmla="*/ 2933561 w 4603109"/>
                <a:gd name="connsiteY398" fmla="*/ 0 h 924402"/>
                <a:gd name="connsiteX399" fmla="*/ 2939580 w 4603109"/>
                <a:gd name="connsiteY399" fmla="*/ 0 h 924402"/>
                <a:gd name="connsiteX400" fmla="*/ 2941275 w 4603109"/>
                <a:gd name="connsiteY400" fmla="*/ 0 h 924402"/>
                <a:gd name="connsiteX401" fmla="*/ 2941543 w 4603109"/>
                <a:gd name="connsiteY401" fmla="*/ 0 h 924402"/>
                <a:gd name="connsiteX402" fmla="*/ 2945586 w 4603109"/>
                <a:gd name="connsiteY402" fmla="*/ 0 h 924402"/>
                <a:gd name="connsiteX403" fmla="*/ 2950032 w 4603109"/>
                <a:gd name="connsiteY403" fmla="*/ 0 h 924402"/>
                <a:gd name="connsiteX404" fmla="*/ 2955662 w 4603109"/>
                <a:gd name="connsiteY404" fmla="*/ 0 h 924402"/>
                <a:gd name="connsiteX405" fmla="*/ 2955709 w 4603109"/>
                <a:gd name="connsiteY405" fmla="*/ 0 h 924402"/>
                <a:gd name="connsiteX406" fmla="*/ 2957200 w 4603109"/>
                <a:gd name="connsiteY406" fmla="*/ 0 h 924402"/>
                <a:gd name="connsiteX407" fmla="*/ 2957747 w 4603109"/>
                <a:gd name="connsiteY407" fmla="*/ 0 h 924402"/>
                <a:gd name="connsiteX408" fmla="*/ 2968152 w 4603109"/>
                <a:gd name="connsiteY408" fmla="*/ 0 h 924402"/>
                <a:gd name="connsiteX409" fmla="*/ 2969644 w 4603109"/>
                <a:gd name="connsiteY409" fmla="*/ 0 h 924402"/>
                <a:gd name="connsiteX410" fmla="*/ 2972667 w 4603109"/>
                <a:gd name="connsiteY410" fmla="*/ 0 h 924402"/>
                <a:gd name="connsiteX411" fmla="*/ 2977114 w 4603109"/>
                <a:gd name="connsiteY411" fmla="*/ 0 h 924402"/>
                <a:gd name="connsiteX412" fmla="*/ 2984829 w 4603109"/>
                <a:gd name="connsiteY412" fmla="*/ 0 h 924402"/>
                <a:gd name="connsiteX413" fmla="*/ 2985727 w 4603109"/>
                <a:gd name="connsiteY413" fmla="*/ 0 h 924402"/>
                <a:gd name="connsiteX414" fmla="*/ 2999370 w 4603109"/>
                <a:gd name="connsiteY414" fmla="*/ 0 h 924402"/>
                <a:gd name="connsiteX415" fmla="*/ 3021815 w 4603109"/>
                <a:gd name="connsiteY415" fmla="*/ 0 h 924402"/>
                <a:gd name="connsiteX416" fmla="*/ 3031265 w 4603109"/>
                <a:gd name="connsiteY416" fmla="*/ 0 h 924402"/>
                <a:gd name="connsiteX417" fmla="*/ 3042230 w 4603109"/>
                <a:gd name="connsiteY417" fmla="*/ 0 h 924402"/>
                <a:gd name="connsiteX418" fmla="*/ 3044946 w 4603109"/>
                <a:gd name="connsiteY418" fmla="*/ 0 h 924402"/>
                <a:gd name="connsiteX419" fmla="*/ 3051880 w 4603109"/>
                <a:gd name="connsiteY419" fmla="*/ 0 h 924402"/>
                <a:gd name="connsiteX420" fmla="*/ 3061330 w 4603109"/>
                <a:gd name="connsiteY420" fmla="*/ 0 h 924402"/>
                <a:gd name="connsiteX421" fmla="*/ 3067349 w 4603109"/>
                <a:gd name="connsiteY421" fmla="*/ 0 h 924402"/>
                <a:gd name="connsiteX422" fmla="*/ 3069312 w 4603109"/>
                <a:gd name="connsiteY422" fmla="*/ 0 h 924402"/>
                <a:gd name="connsiteX423" fmla="*/ 3073355 w 4603109"/>
                <a:gd name="connsiteY423" fmla="*/ 0 h 924402"/>
                <a:gd name="connsiteX424" fmla="*/ 3073518 w 4603109"/>
                <a:gd name="connsiteY424" fmla="*/ 0 h 924402"/>
                <a:gd name="connsiteX425" fmla="*/ 3075011 w 4603109"/>
                <a:gd name="connsiteY425" fmla="*/ 0 h 924402"/>
                <a:gd name="connsiteX426" fmla="*/ 3077801 w 4603109"/>
                <a:gd name="connsiteY426" fmla="*/ 0 h 924402"/>
                <a:gd name="connsiteX427" fmla="*/ 3095921 w 4603109"/>
                <a:gd name="connsiteY427" fmla="*/ 0 h 924402"/>
                <a:gd name="connsiteX428" fmla="*/ 3097413 w 4603109"/>
                <a:gd name="connsiteY428" fmla="*/ 0 h 924402"/>
                <a:gd name="connsiteX429" fmla="*/ 3100436 w 4603109"/>
                <a:gd name="connsiteY429" fmla="*/ 0 h 924402"/>
                <a:gd name="connsiteX430" fmla="*/ 3103552 w 4603109"/>
                <a:gd name="connsiteY430" fmla="*/ 0 h 924402"/>
                <a:gd name="connsiteX431" fmla="*/ 3104883 w 4603109"/>
                <a:gd name="connsiteY431" fmla="*/ 0 h 924402"/>
                <a:gd name="connsiteX432" fmla="*/ 3120023 w 4603109"/>
                <a:gd name="connsiteY432" fmla="*/ 0 h 924402"/>
                <a:gd name="connsiteX433" fmla="*/ 3120445 w 4603109"/>
                <a:gd name="connsiteY433" fmla="*/ 0 h 924402"/>
                <a:gd name="connsiteX434" fmla="*/ 3149018 w 4603109"/>
                <a:gd name="connsiteY434" fmla="*/ 0 h 924402"/>
                <a:gd name="connsiteX435" fmla="*/ 3150088 w 4603109"/>
                <a:gd name="connsiteY435" fmla="*/ 0 h 924402"/>
                <a:gd name="connsiteX436" fmla="*/ 3150509 w 4603109"/>
                <a:gd name="connsiteY436" fmla="*/ 0 h 924402"/>
                <a:gd name="connsiteX437" fmla="*/ 3171054 w 4603109"/>
                <a:gd name="connsiteY437" fmla="*/ 0 h 924402"/>
                <a:gd name="connsiteX438" fmla="*/ 3172715 w 4603109"/>
                <a:gd name="connsiteY438" fmla="*/ 0 h 924402"/>
                <a:gd name="connsiteX439" fmla="*/ 3199627 w 4603109"/>
                <a:gd name="connsiteY439" fmla="*/ 0 h 924402"/>
                <a:gd name="connsiteX440" fmla="*/ 3201119 w 4603109"/>
                <a:gd name="connsiteY440" fmla="*/ 0 h 924402"/>
                <a:gd name="connsiteX441" fmla="*/ 3201287 w 4603109"/>
                <a:gd name="connsiteY441" fmla="*/ 0 h 924402"/>
                <a:gd name="connsiteX442" fmla="*/ 3201751 w 4603109"/>
                <a:gd name="connsiteY442" fmla="*/ 0 h 924402"/>
                <a:gd name="connsiteX443" fmla="*/ 3202780 w 4603109"/>
                <a:gd name="connsiteY443" fmla="*/ 0 h 924402"/>
                <a:gd name="connsiteX444" fmla="*/ 3217515 w 4603109"/>
                <a:gd name="connsiteY444" fmla="*/ 0 h 924402"/>
                <a:gd name="connsiteX445" fmla="*/ 3224152 w 4603109"/>
                <a:gd name="connsiteY445" fmla="*/ 0 h 924402"/>
                <a:gd name="connsiteX446" fmla="*/ 3230324 w 4603109"/>
                <a:gd name="connsiteY446" fmla="*/ 0 h 924402"/>
                <a:gd name="connsiteX447" fmla="*/ 3231321 w 4603109"/>
                <a:gd name="connsiteY447" fmla="*/ 0 h 924402"/>
                <a:gd name="connsiteX448" fmla="*/ 3231816 w 4603109"/>
                <a:gd name="connsiteY448" fmla="*/ 0 h 924402"/>
                <a:gd name="connsiteX449" fmla="*/ 3243763 w 4603109"/>
                <a:gd name="connsiteY449" fmla="*/ 0 h 924402"/>
                <a:gd name="connsiteX450" fmla="*/ 3246088 w 4603109"/>
                <a:gd name="connsiteY450" fmla="*/ 0 h 924402"/>
                <a:gd name="connsiteX451" fmla="*/ 3247580 w 4603109"/>
                <a:gd name="connsiteY451" fmla="*/ 0 h 924402"/>
                <a:gd name="connsiteX452" fmla="*/ 3247792 w 4603109"/>
                <a:gd name="connsiteY452" fmla="*/ 0 h 924402"/>
                <a:gd name="connsiteX453" fmla="*/ 3248214 w 4603109"/>
                <a:gd name="connsiteY453" fmla="*/ 0 h 924402"/>
                <a:gd name="connsiteX454" fmla="*/ 3252725 w 4603109"/>
                <a:gd name="connsiteY454" fmla="*/ 0 h 924402"/>
                <a:gd name="connsiteX455" fmla="*/ 3254217 w 4603109"/>
                <a:gd name="connsiteY455" fmla="*/ 0 h 924402"/>
                <a:gd name="connsiteX456" fmla="*/ 3260235 w 4603109"/>
                <a:gd name="connsiteY456" fmla="*/ 0 h 924402"/>
                <a:gd name="connsiteX457" fmla="*/ 3276787 w 4603109"/>
                <a:gd name="connsiteY457" fmla="*/ 0 h 924402"/>
                <a:gd name="connsiteX458" fmla="*/ 3277857 w 4603109"/>
                <a:gd name="connsiteY458" fmla="*/ 0 h 924402"/>
                <a:gd name="connsiteX459" fmla="*/ 3278278 w 4603109"/>
                <a:gd name="connsiteY459" fmla="*/ 0 h 924402"/>
                <a:gd name="connsiteX460" fmla="*/ 3290300 w 4603109"/>
                <a:gd name="connsiteY460" fmla="*/ 0 h 924402"/>
                <a:gd name="connsiteX461" fmla="*/ 3298823 w 4603109"/>
                <a:gd name="connsiteY461" fmla="*/ 0 h 924402"/>
                <a:gd name="connsiteX462" fmla="*/ 3327396 w 4603109"/>
                <a:gd name="connsiteY462" fmla="*/ 0 h 924402"/>
                <a:gd name="connsiteX463" fmla="*/ 3328888 w 4603109"/>
                <a:gd name="connsiteY463" fmla="*/ 0 h 924402"/>
                <a:gd name="connsiteX464" fmla="*/ 3329520 w 4603109"/>
                <a:gd name="connsiteY464" fmla="*/ 0 h 924402"/>
                <a:gd name="connsiteX465" fmla="*/ 3345284 w 4603109"/>
                <a:gd name="connsiteY465" fmla="*/ 0 h 924402"/>
                <a:gd name="connsiteX466" fmla="*/ 3349129 w 4603109"/>
                <a:gd name="connsiteY466" fmla="*/ 0 h 924402"/>
                <a:gd name="connsiteX467" fmla="*/ 3351921 w 4603109"/>
                <a:gd name="connsiteY467" fmla="*/ 0 h 924402"/>
                <a:gd name="connsiteX468" fmla="*/ 3358093 w 4603109"/>
                <a:gd name="connsiteY468" fmla="*/ 0 h 924402"/>
                <a:gd name="connsiteX469" fmla="*/ 3359585 w 4603109"/>
                <a:gd name="connsiteY469" fmla="*/ 0 h 924402"/>
                <a:gd name="connsiteX470" fmla="*/ 3371532 w 4603109"/>
                <a:gd name="connsiteY470" fmla="*/ 0 h 924402"/>
                <a:gd name="connsiteX471" fmla="*/ 3373857 w 4603109"/>
                <a:gd name="connsiteY471" fmla="*/ 0 h 924402"/>
                <a:gd name="connsiteX472" fmla="*/ 3375349 w 4603109"/>
                <a:gd name="connsiteY472" fmla="*/ 0 h 924402"/>
                <a:gd name="connsiteX473" fmla="*/ 3380494 w 4603109"/>
                <a:gd name="connsiteY473" fmla="*/ 0 h 924402"/>
                <a:gd name="connsiteX474" fmla="*/ 3381986 w 4603109"/>
                <a:gd name="connsiteY474" fmla="*/ 0 h 924402"/>
                <a:gd name="connsiteX475" fmla="*/ 3388004 w 4603109"/>
                <a:gd name="connsiteY475" fmla="*/ 0 h 924402"/>
                <a:gd name="connsiteX476" fmla="*/ 3408282 w 4603109"/>
                <a:gd name="connsiteY476" fmla="*/ 0 h 924402"/>
                <a:gd name="connsiteX477" fmla="*/ 3418069 w 4603109"/>
                <a:gd name="connsiteY477" fmla="*/ 0 h 924402"/>
                <a:gd name="connsiteX478" fmla="*/ 3424207 w 4603109"/>
                <a:gd name="connsiteY478" fmla="*/ 0 h 924402"/>
                <a:gd name="connsiteX479" fmla="*/ 3424753 w 4603109"/>
                <a:gd name="connsiteY479" fmla="*/ 0 h 924402"/>
                <a:gd name="connsiteX480" fmla="*/ 3452733 w 4603109"/>
                <a:gd name="connsiteY480" fmla="*/ 0 h 924402"/>
                <a:gd name="connsiteX481" fmla="*/ 3454818 w 4603109"/>
                <a:gd name="connsiteY481" fmla="*/ 0 h 924402"/>
                <a:gd name="connsiteX482" fmla="*/ 3476898 w 4603109"/>
                <a:gd name="connsiteY482" fmla="*/ 0 h 924402"/>
                <a:gd name="connsiteX483" fmla="*/ 3496441 w 4603109"/>
                <a:gd name="connsiteY483" fmla="*/ 0 h 924402"/>
                <a:gd name="connsiteX484" fmla="*/ 3509236 w 4603109"/>
                <a:gd name="connsiteY484" fmla="*/ 0 h 924402"/>
                <a:gd name="connsiteX485" fmla="*/ 3518886 w 4603109"/>
                <a:gd name="connsiteY485" fmla="*/ 0 h 924402"/>
                <a:gd name="connsiteX486" fmla="*/ 3528336 w 4603109"/>
                <a:gd name="connsiteY486" fmla="*/ 0 h 924402"/>
                <a:gd name="connsiteX487" fmla="*/ 3536051 w 4603109"/>
                <a:gd name="connsiteY487" fmla="*/ 0 h 924402"/>
                <a:gd name="connsiteX488" fmla="*/ 3539301 w 4603109"/>
                <a:gd name="connsiteY488" fmla="*/ 0 h 924402"/>
                <a:gd name="connsiteX489" fmla="*/ 3540361 w 4603109"/>
                <a:gd name="connsiteY489" fmla="*/ 0 h 924402"/>
                <a:gd name="connsiteX490" fmla="*/ 3544807 w 4603109"/>
                <a:gd name="connsiteY490" fmla="*/ 0 h 924402"/>
                <a:gd name="connsiteX491" fmla="*/ 3551976 w 4603109"/>
                <a:gd name="connsiteY491" fmla="*/ 0 h 924402"/>
                <a:gd name="connsiteX492" fmla="*/ 3552522 w 4603109"/>
                <a:gd name="connsiteY492" fmla="*/ 0 h 924402"/>
                <a:gd name="connsiteX493" fmla="*/ 3564420 w 4603109"/>
                <a:gd name="connsiteY493" fmla="*/ 0 h 924402"/>
                <a:gd name="connsiteX494" fmla="*/ 3570426 w 4603109"/>
                <a:gd name="connsiteY494" fmla="*/ 0 h 924402"/>
                <a:gd name="connsiteX495" fmla="*/ 3574872 w 4603109"/>
                <a:gd name="connsiteY495" fmla="*/ 0 h 924402"/>
                <a:gd name="connsiteX496" fmla="*/ 3580502 w 4603109"/>
                <a:gd name="connsiteY496" fmla="*/ 0 h 924402"/>
                <a:gd name="connsiteX497" fmla="*/ 3582587 w 4603109"/>
                <a:gd name="connsiteY497" fmla="*/ 0 h 924402"/>
                <a:gd name="connsiteX498" fmla="*/ 3624210 w 4603109"/>
                <a:gd name="connsiteY498" fmla="*/ 0 h 924402"/>
                <a:gd name="connsiteX499" fmla="*/ 3637005 w 4603109"/>
                <a:gd name="connsiteY499" fmla="*/ 0 h 924402"/>
                <a:gd name="connsiteX500" fmla="*/ 3646655 w 4603109"/>
                <a:gd name="connsiteY500" fmla="*/ 0 h 924402"/>
                <a:gd name="connsiteX501" fmla="*/ 3656105 w 4603109"/>
                <a:gd name="connsiteY501" fmla="*/ 0 h 924402"/>
                <a:gd name="connsiteX502" fmla="*/ 3667070 w 4603109"/>
                <a:gd name="connsiteY502" fmla="*/ 0 h 924402"/>
                <a:gd name="connsiteX503" fmla="*/ 3668130 w 4603109"/>
                <a:gd name="connsiteY503" fmla="*/ 0 h 924402"/>
                <a:gd name="connsiteX504" fmla="*/ 3669786 w 4603109"/>
                <a:gd name="connsiteY504" fmla="*/ 0 h 924402"/>
                <a:gd name="connsiteX505" fmla="*/ 3672576 w 4603109"/>
                <a:gd name="connsiteY505" fmla="*/ 0 h 924402"/>
                <a:gd name="connsiteX506" fmla="*/ 3692189 w 4603109"/>
                <a:gd name="connsiteY506" fmla="*/ 0 h 924402"/>
                <a:gd name="connsiteX507" fmla="*/ 3698195 w 4603109"/>
                <a:gd name="connsiteY507" fmla="*/ 0 h 924402"/>
                <a:gd name="connsiteX508" fmla="*/ 3702641 w 4603109"/>
                <a:gd name="connsiteY508" fmla="*/ 0 h 924402"/>
                <a:gd name="connsiteX509" fmla="*/ 3744863 w 4603109"/>
                <a:gd name="connsiteY509" fmla="*/ 0 h 924402"/>
                <a:gd name="connsiteX510" fmla="*/ 3745285 w 4603109"/>
                <a:gd name="connsiteY510" fmla="*/ 0 h 924402"/>
                <a:gd name="connsiteX511" fmla="*/ 3795894 w 4603109"/>
                <a:gd name="connsiteY511" fmla="*/ 0 h 924402"/>
                <a:gd name="connsiteX512" fmla="*/ 3797555 w 4603109"/>
                <a:gd name="connsiteY512" fmla="*/ 0 h 924402"/>
                <a:gd name="connsiteX513" fmla="*/ 3826591 w 4603109"/>
                <a:gd name="connsiteY513" fmla="*/ 0 h 924402"/>
                <a:gd name="connsiteX514" fmla="*/ 3842355 w 4603109"/>
                <a:gd name="connsiteY514" fmla="*/ 0 h 924402"/>
                <a:gd name="connsiteX515" fmla="*/ 3848992 w 4603109"/>
                <a:gd name="connsiteY515" fmla="*/ 0 h 924402"/>
                <a:gd name="connsiteX516" fmla="*/ 3872632 w 4603109"/>
                <a:gd name="connsiteY516" fmla="*/ 0 h 924402"/>
                <a:gd name="connsiteX517" fmla="*/ 3873054 w 4603109"/>
                <a:gd name="connsiteY517" fmla="*/ 0 h 924402"/>
                <a:gd name="connsiteX518" fmla="*/ 3885075 w 4603109"/>
                <a:gd name="connsiteY518" fmla="*/ 0 h 924402"/>
                <a:gd name="connsiteX519" fmla="*/ 3923663 w 4603109"/>
                <a:gd name="connsiteY519" fmla="*/ 0 h 924402"/>
                <a:gd name="connsiteX520" fmla="*/ 3954360 w 4603109"/>
                <a:gd name="connsiteY520" fmla="*/ 0 h 924402"/>
                <a:gd name="connsiteX521" fmla="*/ 3970124 w 4603109"/>
                <a:gd name="connsiteY521" fmla="*/ 0 h 924402"/>
                <a:gd name="connsiteX522" fmla="*/ 3976761 w 4603109"/>
                <a:gd name="connsiteY522" fmla="*/ 0 h 924402"/>
                <a:gd name="connsiteX523" fmla="*/ 4012844 w 4603109"/>
                <a:gd name="connsiteY523" fmla="*/ 0 h 924402"/>
                <a:gd name="connsiteX524" fmla="*/ 4049593 w 4603109"/>
                <a:gd name="connsiteY524" fmla="*/ 0 h 924402"/>
                <a:gd name="connsiteX525" fmla="*/ 4169647 w 4603109"/>
                <a:gd name="connsiteY525" fmla="*/ 0 h 924402"/>
                <a:gd name="connsiteX526" fmla="*/ 4177362 w 4603109"/>
                <a:gd name="connsiteY526" fmla="*/ 0 h 924402"/>
                <a:gd name="connsiteX527" fmla="*/ 4297416 w 4603109"/>
                <a:gd name="connsiteY527" fmla="*/ 0 h 924402"/>
                <a:gd name="connsiteX528" fmla="*/ 4379339 w 4603109"/>
                <a:gd name="connsiteY528" fmla="*/ 47054 h 924402"/>
                <a:gd name="connsiteX529" fmla="*/ 4591731 w 4603109"/>
                <a:gd name="connsiteY529" fmla="*/ 415146 h 924402"/>
                <a:gd name="connsiteX530" fmla="*/ 4591731 w 4603109"/>
                <a:gd name="connsiteY530" fmla="*/ 509257 h 924402"/>
                <a:gd name="connsiteX531" fmla="*/ 4379339 w 4603109"/>
                <a:gd name="connsiteY531" fmla="*/ 877348 h 924402"/>
                <a:gd name="connsiteX532" fmla="*/ 4297416 w 4603109"/>
                <a:gd name="connsiteY532" fmla="*/ 924402 h 924402"/>
                <a:gd name="connsiteX533" fmla="*/ 4169647 w 4603109"/>
                <a:gd name="connsiteY533" fmla="*/ 924402 h 924402"/>
                <a:gd name="connsiteX534" fmla="*/ 3976761 w 4603109"/>
                <a:gd name="connsiteY534" fmla="*/ 924402 h 924402"/>
                <a:gd name="connsiteX535" fmla="*/ 3872632 w 4603109"/>
                <a:gd name="connsiteY535" fmla="*/ 924402 h 924402"/>
                <a:gd name="connsiteX536" fmla="*/ 3848992 w 4603109"/>
                <a:gd name="connsiteY536" fmla="*/ 924402 h 924402"/>
                <a:gd name="connsiteX537" fmla="*/ 3744863 w 4603109"/>
                <a:gd name="connsiteY537" fmla="*/ 924402 h 924402"/>
                <a:gd name="connsiteX538" fmla="*/ 3702641 w 4603109"/>
                <a:gd name="connsiteY538" fmla="*/ 924402 h 924402"/>
                <a:gd name="connsiteX539" fmla="*/ 3672576 w 4603109"/>
                <a:gd name="connsiteY539" fmla="*/ 924402 h 924402"/>
                <a:gd name="connsiteX540" fmla="*/ 3656105 w 4603109"/>
                <a:gd name="connsiteY540" fmla="*/ 924402 h 924402"/>
                <a:gd name="connsiteX541" fmla="*/ 3574872 w 4603109"/>
                <a:gd name="connsiteY541" fmla="*/ 924402 h 924402"/>
                <a:gd name="connsiteX542" fmla="*/ 3551976 w 4603109"/>
                <a:gd name="connsiteY542" fmla="*/ 924402 h 924402"/>
                <a:gd name="connsiteX543" fmla="*/ 3544807 w 4603109"/>
                <a:gd name="connsiteY543" fmla="*/ 924402 h 924402"/>
                <a:gd name="connsiteX544" fmla="*/ 3528336 w 4603109"/>
                <a:gd name="connsiteY544" fmla="*/ 924402 h 924402"/>
                <a:gd name="connsiteX545" fmla="*/ 3424207 w 4603109"/>
                <a:gd name="connsiteY545" fmla="*/ 924402 h 924402"/>
                <a:gd name="connsiteX546" fmla="*/ 3381986 w 4603109"/>
                <a:gd name="connsiteY546" fmla="*/ 924402 h 924402"/>
                <a:gd name="connsiteX547" fmla="*/ 3380494 w 4603109"/>
                <a:gd name="connsiteY547" fmla="*/ 924402 h 924402"/>
                <a:gd name="connsiteX548" fmla="*/ 3351921 w 4603109"/>
                <a:gd name="connsiteY548" fmla="*/ 924402 h 924402"/>
                <a:gd name="connsiteX549" fmla="*/ 3277857 w 4603109"/>
                <a:gd name="connsiteY549" fmla="*/ 924402 h 924402"/>
                <a:gd name="connsiteX550" fmla="*/ 3254217 w 4603109"/>
                <a:gd name="connsiteY550" fmla="*/ 924402 h 924402"/>
                <a:gd name="connsiteX551" fmla="*/ 3252725 w 4603109"/>
                <a:gd name="connsiteY551" fmla="*/ 924402 h 924402"/>
                <a:gd name="connsiteX552" fmla="*/ 3247792 w 4603109"/>
                <a:gd name="connsiteY552" fmla="*/ 924402 h 924402"/>
                <a:gd name="connsiteX553" fmla="*/ 3231321 w 4603109"/>
                <a:gd name="connsiteY553" fmla="*/ 924402 h 924402"/>
                <a:gd name="connsiteX554" fmla="*/ 3224152 w 4603109"/>
                <a:gd name="connsiteY554" fmla="*/ 924402 h 924402"/>
                <a:gd name="connsiteX555" fmla="*/ 3150088 w 4603109"/>
                <a:gd name="connsiteY555" fmla="*/ 924402 h 924402"/>
                <a:gd name="connsiteX556" fmla="*/ 3120023 w 4603109"/>
                <a:gd name="connsiteY556" fmla="*/ 924402 h 924402"/>
                <a:gd name="connsiteX557" fmla="*/ 3104883 w 4603109"/>
                <a:gd name="connsiteY557" fmla="*/ 924402 h 924402"/>
                <a:gd name="connsiteX558" fmla="*/ 3103552 w 4603109"/>
                <a:gd name="connsiteY558" fmla="*/ 924402 h 924402"/>
                <a:gd name="connsiteX559" fmla="*/ 3077801 w 4603109"/>
                <a:gd name="connsiteY559" fmla="*/ 924402 h 924402"/>
                <a:gd name="connsiteX560" fmla="*/ 3061330 w 4603109"/>
                <a:gd name="connsiteY560" fmla="*/ 924402 h 924402"/>
                <a:gd name="connsiteX561" fmla="*/ 3031265 w 4603109"/>
                <a:gd name="connsiteY561" fmla="*/ 924402 h 924402"/>
                <a:gd name="connsiteX562" fmla="*/ 2977114 w 4603109"/>
                <a:gd name="connsiteY562" fmla="*/ 924402 h 924402"/>
                <a:gd name="connsiteX563" fmla="*/ 2957200 w 4603109"/>
                <a:gd name="connsiteY563" fmla="*/ 924402 h 924402"/>
                <a:gd name="connsiteX564" fmla="*/ 2955709 w 4603109"/>
                <a:gd name="connsiteY564" fmla="*/ 924402 h 924402"/>
                <a:gd name="connsiteX565" fmla="*/ 2950032 w 4603109"/>
                <a:gd name="connsiteY565" fmla="*/ 924402 h 924402"/>
                <a:gd name="connsiteX566" fmla="*/ 2933561 w 4603109"/>
                <a:gd name="connsiteY566" fmla="*/ 924402 h 924402"/>
                <a:gd name="connsiteX567" fmla="*/ 2927136 w 4603109"/>
                <a:gd name="connsiteY567" fmla="*/ 924402 h 924402"/>
                <a:gd name="connsiteX568" fmla="*/ 2903496 w 4603109"/>
                <a:gd name="connsiteY568" fmla="*/ 924402 h 924402"/>
                <a:gd name="connsiteX569" fmla="*/ 2829431 w 4603109"/>
                <a:gd name="connsiteY569" fmla="*/ 924402 h 924402"/>
                <a:gd name="connsiteX570" fmla="*/ 2827940 w 4603109"/>
                <a:gd name="connsiteY570" fmla="*/ 924402 h 924402"/>
                <a:gd name="connsiteX571" fmla="*/ 2799367 w 4603109"/>
                <a:gd name="connsiteY571" fmla="*/ 924402 h 924402"/>
                <a:gd name="connsiteX572" fmla="*/ 2785719 w 4603109"/>
                <a:gd name="connsiteY572" fmla="*/ 924402 h 924402"/>
                <a:gd name="connsiteX573" fmla="*/ 2784228 w 4603109"/>
                <a:gd name="connsiteY573" fmla="*/ 924402 h 924402"/>
                <a:gd name="connsiteX574" fmla="*/ 2757146 w 4603109"/>
                <a:gd name="connsiteY574" fmla="*/ 924402 h 924402"/>
                <a:gd name="connsiteX575" fmla="*/ 2755654 w 4603109"/>
                <a:gd name="connsiteY575" fmla="*/ 924402 h 924402"/>
                <a:gd name="connsiteX576" fmla="*/ 2680098 w 4603109"/>
                <a:gd name="connsiteY576" fmla="*/ 924402 h 924402"/>
                <a:gd name="connsiteX577" fmla="*/ 2657950 w 4603109"/>
                <a:gd name="connsiteY577" fmla="*/ 924402 h 924402"/>
                <a:gd name="connsiteX578" fmla="*/ 2656459 w 4603109"/>
                <a:gd name="connsiteY578" fmla="*/ 924402 h 924402"/>
                <a:gd name="connsiteX579" fmla="*/ 2653017 w 4603109"/>
                <a:gd name="connsiteY579" fmla="*/ 924402 h 924402"/>
                <a:gd name="connsiteX580" fmla="*/ 2636545 w 4603109"/>
                <a:gd name="connsiteY580" fmla="*/ 924402 h 924402"/>
                <a:gd name="connsiteX581" fmla="*/ 2629377 w 4603109"/>
                <a:gd name="connsiteY581" fmla="*/ 924402 h 924402"/>
                <a:gd name="connsiteX582" fmla="*/ 2627885 w 4603109"/>
                <a:gd name="connsiteY582" fmla="*/ 924402 h 924402"/>
                <a:gd name="connsiteX583" fmla="*/ 2606481 w 4603109"/>
                <a:gd name="connsiteY583" fmla="*/ 924402 h 924402"/>
                <a:gd name="connsiteX584" fmla="*/ 2552329 w 4603109"/>
                <a:gd name="connsiteY584" fmla="*/ 924402 h 924402"/>
                <a:gd name="connsiteX585" fmla="*/ 2525248 w 4603109"/>
                <a:gd name="connsiteY585" fmla="*/ 924402 h 924402"/>
                <a:gd name="connsiteX586" fmla="*/ 2510108 w 4603109"/>
                <a:gd name="connsiteY586" fmla="*/ 924402 h 924402"/>
                <a:gd name="connsiteX587" fmla="*/ 2508776 w 4603109"/>
                <a:gd name="connsiteY587" fmla="*/ 924402 h 924402"/>
                <a:gd name="connsiteX588" fmla="*/ 2480043 w 4603109"/>
                <a:gd name="connsiteY588" fmla="*/ 924402 h 924402"/>
                <a:gd name="connsiteX589" fmla="*/ 2478712 w 4603109"/>
                <a:gd name="connsiteY589" fmla="*/ 924402 h 924402"/>
                <a:gd name="connsiteX590" fmla="*/ 2463572 w 4603109"/>
                <a:gd name="connsiteY590" fmla="*/ 924402 h 924402"/>
                <a:gd name="connsiteX591" fmla="*/ 2436490 w 4603109"/>
                <a:gd name="connsiteY591" fmla="*/ 924402 h 924402"/>
                <a:gd name="connsiteX592" fmla="*/ 2382339 w 4603109"/>
                <a:gd name="connsiteY592" fmla="*/ 924402 h 924402"/>
                <a:gd name="connsiteX593" fmla="*/ 2360934 w 4603109"/>
                <a:gd name="connsiteY593" fmla="*/ 924402 h 924402"/>
                <a:gd name="connsiteX594" fmla="*/ 2359443 w 4603109"/>
                <a:gd name="connsiteY594" fmla="*/ 924402 h 924402"/>
                <a:gd name="connsiteX595" fmla="*/ 2352274 w 4603109"/>
                <a:gd name="connsiteY595" fmla="*/ 924402 h 924402"/>
                <a:gd name="connsiteX596" fmla="*/ 2335803 w 4603109"/>
                <a:gd name="connsiteY596" fmla="*/ 924402 h 924402"/>
                <a:gd name="connsiteX597" fmla="*/ 2332360 w 4603109"/>
                <a:gd name="connsiteY597" fmla="*/ 924402 h 924402"/>
                <a:gd name="connsiteX598" fmla="*/ 2332328 w 4603109"/>
                <a:gd name="connsiteY598" fmla="*/ 924402 h 924402"/>
                <a:gd name="connsiteX599" fmla="*/ 2330869 w 4603109"/>
                <a:gd name="connsiteY599" fmla="*/ 924402 h 924402"/>
                <a:gd name="connsiteX600" fmla="*/ 2308721 w 4603109"/>
                <a:gd name="connsiteY600" fmla="*/ 924402 h 924402"/>
                <a:gd name="connsiteX601" fmla="*/ 2233165 w 4603109"/>
                <a:gd name="connsiteY601" fmla="*/ 924402 h 924402"/>
                <a:gd name="connsiteX602" fmla="*/ 2231674 w 4603109"/>
                <a:gd name="connsiteY602" fmla="*/ 924402 h 924402"/>
                <a:gd name="connsiteX603" fmla="*/ 2204591 w 4603109"/>
                <a:gd name="connsiteY603" fmla="*/ 924402 h 924402"/>
                <a:gd name="connsiteX604" fmla="*/ 2204559 w 4603109"/>
                <a:gd name="connsiteY604" fmla="*/ 924402 h 924402"/>
                <a:gd name="connsiteX605" fmla="*/ 2203100 w 4603109"/>
                <a:gd name="connsiteY605" fmla="*/ 924402 h 924402"/>
                <a:gd name="connsiteX606" fmla="*/ 2189452 w 4603109"/>
                <a:gd name="connsiteY606" fmla="*/ 924402 h 924402"/>
                <a:gd name="connsiteX607" fmla="*/ 2160879 w 4603109"/>
                <a:gd name="connsiteY607" fmla="*/ 924402 h 924402"/>
                <a:gd name="connsiteX608" fmla="*/ 2159388 w 4603109"/>
                <a:gd name="connsiteY608" fmla="*/ 924402 h 924402"/>
                <a:gd name="connsiteX609" fmla="*/ 2085323 w 4603109"/>
                <a:gd name="connsiteY609" fmla="*/ 924402 h 924402"/>
                <a:gd name="connsiteX610" fmla="*/ 2077294 w 4603109"/>
                <a:gd name="connsiteY610" fmla="*/ 924402 h 924402"/>
                <a:gd name="connsiteX611" fmla="*/ 2061683 w 4603109"/>
                <a:gd name="connsiteY611" fmla="*/ 924402 h 924402"/>
                <a:gd name="connsiteX612" fmla="*/ 2055258 w 4603109"/>
                <a:gd name="connsiteY612" fmla="*/ 924402 h 924402"/>
                <a:gd name="connsiteX613" fmla="*/ 2038787 w 4603109"/>
                <a:gd name="connsiteY613" fmla="*/ 924402 h 924402"/>
                <a:gd name="connsiteX614" fmla="*/ 2033110 w 4603109"/>
                <a:gd name="connsiteY614" fmla="*/ 924402 h 924402"/>
                <a:gd name="connsiteX615" fmla="*/ 2031619 w 4603109"/>
                <a:gd name="connsiteY615" fmla="*/ 924402 h 924402"/>
                <a:gd name="connsiteX616" fmla="*/ 2011705 w 4603109"/>
                <a:gd name="connsiteY616" fmla="*/ 924402 h 924402"/>
                <a:gd name="connsiteX617" fmla="*/ 1957554 w 4603109"/>
                <a:gd name="connsiteY617" fmla="*/ 924402 h 924402"/>
                <a:gd name="connsiteX618" fmla="*/ 1949525 w 4603109"/>
                <a:gd name="connsiteY618" fmla="*/ 924402 h 924402"/>
                <a:gd name="connsiteX619" fmla="*/ 1927489 w 4603109"/>
                <a:gd name="connsiteY619" fmla="*/ 924402 h 924402"/>
                <a:gd name="connsiteX620" fmla="*/ 1911018 w 4603109"/>
                <a:gd name="connsiteY620" fmla="*/ 924402 h 924402"/>
                <a:gd name="connsiteX621" fmla="*/ 1907543 w 4603109"/>
                <a:gd name="connsiteY621" fmla="*/ 924402 h 924402"/>
                <a:gd name="connsiteX622" fmla="*/ 1885268 w 4603109"/>
                <a:gd name="connsiteY622" fmla="*/ 924402 h 924402"/>
                <a:gd name="connsiteX623" fmla="*/ 1883936 w 4603109"/>
                <a:gd name="connsiteY623" fmla="*/ 924402 h 924402"/>
                <a:gd name="connsiteX624" fmla="*/ 1868796 w 4603109"/>
                <a:gd name="connsiteY624" fmla="*/ 924402 h 924402"/>
                <a:gd name="connsiteX625" fmla="*/ 1838732 w 4603109"/>
                <a:gd name="connsiteY625" fmla="*/ 924402 h 924402"/>
                <a:gd name="connsiteX626" fmla="*/ 1779774 w 4603109"/>
                <a:gd name="connsiteY626" fmla="*/ 924402 h 924402"/>
                <a:gd name="connsiteX627" fmla="*/ 1764668 w 4603109"/>
                <a:gd name="connsiteY627" fmla="*/ 924402 h 924402"/>
                <a:gd name="connsiteX628" fmla="*/ 1757499 w 4603109"/>
                <a:gd name="connsiteY628" fmla="*/ 924402 h 924402"/>
                <a:gd name="connsiteX629" fmla="*/ 1741027 w 4603109"/>
                <a:gd name="connsiteY629" fmla="*/ 924402 h 924402"/>
                <a:gd name="connsiteX630" fmla="*/ 1737552 w 4603109"/>
                <a:gd name="connsiteY630" fmla="*/ 924402 h 924402"/>
                <a:gd name="connsiteX631" fmla="*/ 1736094 w 4603109"/>
                <a:gd name="connsiteY631" fmla="*/ 924402 h 924402"/>
                <a:gd name="connsiteX632" fmla="*/ 1734603 w 4603109"/>
                <a:gd name="connsiteY632" fmla="*/ 924402 h 924402"/>
                <a:gd name="connsiteX633" fmla="*/ 1710963 w 4603109"/>
                <a:gd name="connsiteY633" fmla="*/ 924402 h 924402"/>
                <a:gd name="connsiteX634" fmla="*/ 1707488 w 4603109"/>
                <a:gd name="connsiteY634" fmla="*/ 924402 h 924402"/>
                <a:gd name="connsiteX635" fmla="*/ 1652509 w 4603109"/>
                <a:gd name="connsiteY635" fmla="*/ 924402 h 924402"/>
                <a:gd name="connsiteX636" fmla="*/ 1636899 w 4603109"/>
                <a:gd name="connsiteY636" fmla="*/ 924402 h 924402"/>
                <a:gd name="connsiteX637" fmla="*/ 1609783 w 4603109"/>
                <a:gd name="connsiteY637" fmla="*/ 924402 h 924402"/>
                <a:gd name="connsiteX638" fmla="*/ 1608325 w 4603109"/>
                <a:gd name="connsiteY638" fmla="*/ 924402 h 924402"/>
                <a:gd name="connsiteX639" fmla="*/ 1606834 w 4603109"/>
                <a:gd name="connsiteY639" fmla="*/ 924402 h 924402"/>
                <a:gd name="connsiteX640" fmla="*/ 1579719 w 4603109"/>
                <a:gd name="connsiteY640" fmla="*/ 924402 h 924402"/>
                <a:gd name="connsiteX641" fmla="*/ 1564612 w 4603109"/>
                <a:gd name="connsiteY641" fmla="*/ 924402 h 924402"/>
                <a:gd name="connsiteX642" fmla="*/ 1524740 w 4603109"/>
                <a:gd name="connsiteY642" fmla="*/ 924402 h 924402"/>
                <a:gd name="connsiteX643" fmla="*/ 1482518 w 4603109"/>
                <a:gd name="connsiteY643" fmla="*/ 924402 h 924402"/>
                <a:gd name="connsiteX644" fmla="*/ 1460483 w 4603109"/>
                <a:gd name="connsiteY644" fmla="*/ 924402 h 924402"/>
                <a:gd name="connsiteX645" fmla="*/ 1452454 w 4603109"/>
                <a:gd name="connsiteY645" fmla="*/ 924402 h 924402"/>
                <a:gd name="connsiteX646" fmla="*/ 1444011 w 4603109"/>
                <a:gd name="connsiteY646" fmla="*/ 924402 h 924402"/>
                <a:gd name="connsiteX647" fmla="*/ 1436843 w 4603109"/>
                <a:gd name="connsiteY647" fmla="*/ 924402 h 924402"/>
                <a:gd name="connsiteX648" fmla="*/ 1413947 w 4603109"/>
                <a:gd name="connsiteY648" fmla="*/ 924402 h 924402"/>
                <a:gd name="connsiteX649" fmla="*/ 1354749 w 4603109"/>
                <a:gd name="connsiteY649" fmla="*/ 924402 h 924402"/>
                <a:gd name="connsiteX650" fmla="*/ 1332714 w 4603109"/>
                <a:gd name="connsiteY650" fmla="*/ 924402 h 924402"/>
                <a:gd name="connsiteX651" fmla="*/ 1324685 w 4603109"/>
                <a:gd name="connsiteY651" fmla="*/ 924402 h 924402"/>
                <a:gd name="connsiteX652" fmla="*/ 1316242 w 4603109"/>
                <a:gd name="connsiteY652" fmla="*/ 924402 h 924402"/>
                <a:gd name="connsiteX653" fmla="*/ 1312767 w 4603109"/>
                <a:gd name="connsiteY653" fmla="*/ 924402 h 924402"/>
                <a:gd name="connsiteX654" fmla="*/ 1286178 w 4603109"/>
                <a:gd name="connsiteY654" fmla="*/ 924402 h 924402"/>
                <a:gd name="connsiteX655" fmla="*/ 1282703 w 4603109"/>
                <a:gd name="connsiteY655" fmla="*/ 924402 h 924402"/>
                <a:gd name="connsiteX656" fmla="*/ 1243956 w 4603109"/>
                <a:gd name="connsiteY656" fmla="*/ 924402 h 924402"/>
                <a:gd name="connsiteX657" fmla="*/ 1184998 w 4603109"/>
                <a:gd name="connsiteY657" fmla="*/ 924402 h 924402"/>
                <a:gd name="connsiteX658" fmla="*/ 1154934 w 4603109"/>
                <a:gd name="connsiteY658" fmla="*/ 924402 h 924402"/>
                <a:gd name="connsiteX659" fmla="*/ 1139828 w 4603109"/>
                <a:gd name="connsiteY659" fmla="*/ 924402 h 924402"/>
                <a:gd name="connsiteX660" fmla="*/ 1116187 w 4603109"/>
                <a:gd name="connsiteY660" fmla="*/ 924402 h 924402"/>
                <a:gd name="connsiteX661" fmla="*/ 1112712 w 4603109"/>
                <a:gd name="connsiteY661" fmla="*/ 924402 h 924402"/>
                <a:gd name="connsiteX662" fmla="*/ 1057734 w 4603109"/>
                <a:gd name="connsiteY662" fmla="*/ 924402 h 924402"/>
                <a:gd name="connsiteX663" fmla="*/ 1027669 w 4603109"/>
                <a:gd name="connsiteY663" fmla="*/ 924402 h 924402"/>
                <a:gd name="connsiteX664" fmla="*/ 1012059 w 4603109"/>
                <a:gd name="connsiteY664" fmla="*/ 924402 h 924402"/>
                <a:gd name="connsiteX665" fmla="*/ 984943 w 4603109"/>
                <a:gd name="connsiteY665" fmla="*/ 924402 h 924402"/>
                <a:gd name="connsiteX666" fmla="*/ 929965 w 4603109"/>
                <a:gd name="connsiteY666" fmla="*/ 924402 h 924402"/>
                <a:gd name="connsiteX667" fmla="*/ 899900 w 4603109"/>
                <a:gd name="connsiteY667" fmla="*/ 924402 h 924402"/>
                <a:gd name="connsiteX668" fmla="*/ 857678 w 4603109"/>
                <a:gd name="connsiteY668" fmla="*/ 924402 h 924402"/>
                <a:gd name="connsiteX669" fmla="*/ 819171 w 4603109"/>
                <a:gd name="connsiteY669" fmla="*/ 924402 h 924402"/>
                <a:gd name="connsiteX670" fmla="*/ 729909 w 4603109"/>
                <a:gd name="connsiteY670" fmla="*/ 924402 h 924402"/>
                <a:gd name="connsiteX671" fmla="*/ 691402 w 4603109"/>
                <a:gd name="connsiteY671" fmla="*/ 924402 h 924402"/>
                <a:gd name="connsiteX672" fmla="*/ 687927 w 4603109"/>
                <a:gd name="connsiteY672" fmla="*/ 924402 h 924402"/>
                <a:gd name="connsiteX673" fmla="*/ 560158 w 4603109"/>
                <a:gd name="connsiteY673" fmla="*/ 924402 h 924402"/>
                <a:gd name="connsiteX674" fmla="*/ 432894 w 4603109"/>
                <a:gd name="connsiteY674" fmla="*/ 924402 h 924402"/>
                <a:gd name="connsiteX675" fmla="*/ 305125 w 4603109"/>
                <a:gd name="connsiteY675" fmla="*/ 924402 h 924402"/>
                <a:gd name="connsiteX676" fmla="*/ 223202 w 4603109"/>
                <a:gd name="connsiteY676" fmla="*/ 877348 h 924402"/>
                <a:gd name="connsiteX677" fmla="*/ 10809 w 4603109"/>
                <a:gd name="connsiteY677" fmla="*/ 509257 h 924402"/>
                <a:gd name="connsiteX678" fmla="*/ 10809 w 4603109"/>
                <a:gd name="connsiteY678" fmla="*/ 415146 h 924402"/>
                <a:gd name="connsiteX679" fmla="*/ 223202 w 4603109"/>
                <a:gd name="connsiteY679" fmla="*/ 47054 h 924402"/>
                <a:gd name="connsiteX680" fmla="*/ 305125 w 4603109"/>
                <a:gd name="connsiteY680" fmla="*/ 0 h 92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</a:cxnLst>
              <a:rect l="l" t="t" r="r" b="b"/>
              <a:pathLst>
                <a:path w="4603109" h="924402">
                  <a:moveTo>
                    <a:pt x="305125" y="0"/>
                  </a:moveTo>
                  <a:lnTo>
                    <a:pt x="432894" y="0"/>
                  </a:lnTo>
                  <a:lnTo>
                    <a:pt x="445336" y="0"/>
                  </a:lnTo>
                  <a:cubicBezTo>
                    <a:pt x="485989" y="0"/>
                    <a:pt x="520835" y="0"/>
                    <a:pt x="550703" y="0"/>
                  </a:cubicBezTo>
                  <a:lnTo>
                    <a:pt x="560158" y="0"/>
                  </a:lnTo>
                  <a:lnTo>
                    <a:pt x="573105" y="0"/>
                  </a:lnTo>
                  <a:lnTo>
                    <a:pt x="626202" y="0"/>
                  </a:lnTo>
                  <a:cubicBezTo>
                    <a:pt x="646943" y="0"/>
                    <a:pt x="663537" y="0"/>
                    <a:pt x="676811" y="0"/>
                  </a:cubicBezTo>
                  <a:lnTo>
                    <a:pt x="678472" y="0"/>
                  </a:lnTo>
                  <a:lnTo>
                    <a:pt x="687927" y="0"/>
                  </a:lnTo>
                  <a:lnTo>
                    <a:pt x="691402" y="0"/>
                  </a:lnTo>
                  <a:lnTo>
                    <a:pt x="700371" y="0"/>
                  </a:lnTo>
                  <a:lnTo>
                    <a:pt x="707508" y="0"/>
                  </a:lnTo>
                  <a:cubicBezTo>
                    <a:pt x="729909" y="0"/>
                    <a:pt x="729909" y="0"/>
                    <a:pt x="729909" y="0"/>
                  </a:cubicBezTo>
                  <a:lnTo>
                    <a:pt x="753971" y="0"/>
                  </a:lnTo>
                  <a:lnTo>
                    <a:pt x="804580" y="0"/>
                  </a:lnTo>
                  <a:lnTo>
                    <a:pt x="805737" y="0"/>
                  </a:lnTo>
                  <a:lnTo>
                    <a:pt x="819171" y="0"/>
                  </a:lnTo>
                  <a:lnTo>
                    <a:pt x="828140" y="0"/>
                  </a:lnTo>
                  <a:lnTo>
                    <a:pt x="831615" y="0"/>
                  </a:lnTo>
                  <a:lnTo>
                    <a:pt x="835277" y="0"/>
                  </a:lnTo>
                  <a:lnTo>
                    <a:pt x="857678" y="0"/>
                  </a:lnTo>
                  <a:lnTo>
                    <a:pt x="864889" y="0"/>
                  </a:lnTo>
                  <a:lnTo>
                    <a:pt x="899900" y="0"/>
                  </a:lnTo>
                  <a:lnTo>
                    <a:pt x="909341" y="0"/>
                  </a:lnTo>
                  <a:lnTo>
                    <a:pt x="929965" y="0"/>
                  </a:lnTo>
                  <a:lnTo>
                    <a:pt x="933506" y="0"/>
                  </a:lnTo>
                  <a:lnTo>
                    <a:pt x="936982" y="0"/>
                  </a:lnTo>
                  <a:lnTo>
                    <a:pt x="959384" y="0"/>
                  </a:lnTo>
                  <a:lnTo>
                    <a:pt x="962542" y="0"/>
                  </a:lnTo>
                  <a:lnTo>
                    <a:pt x="984943" y="0"/>
                  </a:lnTo>
                  <a:lnTo>
                    <a:pt x="992658" y="0"/>
                  </a:lnTo>
                  <a:lnTo>
                    <a:pt x="1012059" y="0"/>
                  </a:lnTo>
                  <a:lnTo>
                    <a:pt x="1012480" y="0"/>
                  </a:lnTo>
                  <a:lnTo>
                    <a:pt x="1027669" y="0"/>
                  </a:lnTo>
                  <a:lnTo>
                    <a:pt x="1037110" y="0"/>
                  </a:lnTo>
                  <a:lnTo>
                    <a:pt x="1040112" y="0"/>
                  </a:lnTo>
                  <a:lnTo>
                    <a:pt x="1057734" y="0"/>
                  </a:lnTo>
                  <a:lnTo>
                    <a:pt x="1064751" y="0"/>
                  </a:lnTo>
                  <a:lnTo>
                    <a:pt x="1070177" y="0"/>
                  </a:lnTo>
                  <a:lnTo>
                    <a:pt x="1072436" y="0"/>
                  </a:lnTo>
                  <a:lnTo>
                    <a:pt x="1090311" y="0"/>
                  </a:lnTo>
                  <a:lnTo>
                    <a:pt x="1110718" y="0"/>
                  </a:lnTo>
                  <a:lnTo>
                    <a:pt x="1112712" y="0"/>
                  </a:lnTo>
                  <a:lnTo>
                    <a:pt x="1116187" y="0"/>
                  </a:lnTo>
                  <a:lnTo>
                    <a:pt x="1139828" y="0"/>
                  </a:lnTo>
                  <a:lnTo>
                    <a:pt x="1140249" y="0"/>
                  </a:lnTo>
                  <a:lnTo>
                    <a:pt x="1145480" y="0"/>
                  </a:lnTo>
                  <a:lnTo>
                    <a:pt x="1152270" y="0"/>
                  </a:lnTo>
                  <a:lnTo>
                    <a:pt x="1154934" y="0"/>
                  </a:lnTo>
                  <a:lnTo>
                    <a:pt x="1167881" y="0"/>
                  </a:lnTo>
                  <a:lnTo>
                    <a:pt x="1175544" y="0"/>
                  </a:lnTo>
                  <a:lnTo>
                    <a:pt x="1184998" y="0"/>
                  </a:lnTo>
                  <a:lnTo>
                    <a:pt x="1197946" y="0"/>
                  </a:lnTo>
                  <a:lnTo>
                    <a:pt x="1200205" y="0"/>
                  </a:lnTo>
                  <a:lnTo>
                    <a:pt x="1220978" y="0"/>
                  </a:lnTo>
                  <a:lnTo>
                    <a:pt x="1238487" y="0"/>
                  </a:lnTo>
                  <a:lnTo>
                    <a:pt x="1243956" y="0"/>
                  </a:lnTo>
                  <a:lnTo>
                    <a:pt x="1251042" y="0"/>
                  </a:lnTo>
                  <a:lnTo>
                    <a:pt x="1257637" y="0"/>
                  </a:lnTo>
                  <a:lnTo>
                    <a:pt x="1271587" y="0"/>
                  </a:lnTo>
                  <a:lnTo>
                    <a:pt x="1273249" y="0"/>
                  </a:lnTo>
                  <a:lnTo>
                    <a:pt x="1280039" y="0"/>
                  </a:lnTo>
                  <a:lnTo>
                    <a:pt x="1282703" y="0"/>
                  </a:lnTo>
                  <a:lnTo>
                    <a:pt x="1286178" y="0"/>
                  </a:lnTo>
                  <a:lnTo>
                    <a:pt x="1295146" y="0"/>
                  </a:lnTo>
                  <a:lnTo>
                    <a:pt x="1301651" y="0"/>
                  </a:lnTo>
                  <a:lnTo>
                    <a:pt x="1302284" y="0"/>
                  </a:lnTo>
                  <a:lnTo>
                    <a:pt x="1303313" y="0"/>
                  </a:lnTo>
                  <a:lnTo>
                    <a:pt x="1312767" y="0"/>
                  </a:lnTo>
                  <a:lnTo>
                    <a:pt x="1316242" y="0"/>
                  </a:lnTo>
                  <a:lnTo>
                    <a:pt x="1321886" y="0"/>
                  </a:lnTo>
                  <a:lnTo>
                    <a:pt x="1324685" y="0"/>
                  </a:lnTo>
                  <a:lnTo>
                    <a:pt x="1325211" y="0"/>
                  </a:lnTo>
                  <a:lnTo>
                    <a:pt x="1332348" y="0"/>
                  </a:lnTo>
                  <a:lnTo>
                    <a:pt x="1332714" y="0"/>
                  </a:lnTo>
                  <a:lnTo>
                    <a:pt x="1333135" y="0"/>
                  </a:lnTo>
                  <a:lnTo>
                    <a:pt x="1348747" y="0"/>
                  </a:lnTo>
                  <a:lnTo>
                    <a:pt x="1354749" y="0"/>
                  </a:lnTo>
                  <a:lnTo>
                    <a:pt x="1378811" y="0"/>
                  </a:lnTo>
                  <a:lnTo>
                    <a:pt x="1383745" y="0"/>
                  </a:lnTo>
                  <a:lnTo>
                    <a:pt x="1385406" y="0"/>
                  </a:lnTo>
                  <a:lnTo>
                    <a:pt x="1399356" y="0"/>
                  </a:lnTo>
                  <a:lnTo>
                    <a:pt x="1400513" y="0"/>
                  </a:lnTo>
                  <a:lnTo>
                    <a:pt x="1413947" y="0"/>
                  </a:lnTo>
                  <a:lnTo>
                    <a:pt x="1414442" y="0"/>
                  </a:lnTo>
                  <a:lnTo>
                    <a:pt x="1422915" y="0"/>
                  </a:lnTo>
                  <a:lnTo>
                    <a:pt x="1426390" y="0"/>
                  </a:lnTo>
                  <a:lnTo>
                    <a:pt x="1429420" y="0"/>
                  </a:lnTo>
                  <a:lnTo>
                    <a:pt x="1430053" y="0"/>
                  </a:lnTo>
                  <a:lnTo>
                    <a:pt x="1430206" y="0"/>
                  </a:lnTo>
                  <a:lnTo>
                    <a:pt x="1430577" y="0"/>
                  </a:lnTo>
                  <a:lnTo>
                    <a:pt x="1436843" y="0"/>
                  </a:lnTo>
                  <a:lnTo>
                    <a:pt x="1444011" y="0"/>
                  </a:lnTo>
                  <a:lnTo>
                    <a:pt x="1449655" y="0"/>
                  </a:lnTo>
                  <a:lnTo>
                    <a:pt x="1452454" y="0"/>
                  </a:lnTo>
                  <a:lnTo>
                    <a:pt x="1452980" y="0"/>
                  </a:lnTo>
                  <a:lnTo>
                    <a:pt x="1456455" y="0"/>
                  </a:lnTo>
                  <a:lnTo>
                    <a:pt x="1459664" y="0"/>
                  </a:lnTo>
                  <a:lnTo>
                    <a:pt x="1460117" y="0"/>
                  </a:lnTo>
                  <a:lnTo>
                    <a:pt x="1460483" y="0"/>
                  </a:lnTo>
                  <a:lnTo>
                    <a:pt x="1460904" y="0"/>
                  </a:lnTo>
                  <a:lnTo>
                    <a:pt x="1472926" y="0"/>
                  </a:lnTo>
                  <a:lnTo>
                    <a:pt x="1482518" y="0"/>
                  </a:lnTo>
                  <a:lnTo>
                    <a:pt x="1489729" y="0"/>
                  </a:lnTo>
                  <a:lnTo>
                    <a:pt x="1504116" y="0"/>
                  </a:lnTo>
                  <a:lnTo>
                    <a:pt x="1511514" y="0"/>
                  </a:lnTo>
                  <a:lnTo>
                    <a:pt x="1524740" y="0"/>
                  </a:lnTo>
                  <a:lnTo>
                    <a:pt x="1528282" y="0"/>
                  </a:lnTo>
                  <a:lnTo>
                    <a:pt x="1531757" y="0"/>
                  </a:lnTo>
                  <a:lnTo>
                    <a:pt x="1534181" y="0"/>
                  </a:lnTo>
                  <a:lnTo>
                    <a:pt x="1542211" y="0"/>
                  </a:lnTo>
                  <a:lnTo>
                    <a:pt x="1554159" y="0"/>
                  </a:lnTo>
                  <a:lnTo>
                    <a:pt x="1557318" y="0"/>
                  </a:lnTo>
                  <a:lnTo>
                    <a:pt x="1557975" y="0"/>
                  </a:lnTo>
                  <a:lnTo>
                    <a:pt x="1558346" y="0"/>
                  </a:lnTo>
                  <a:lnTo>
                    <a:pt x="1561822" y="0"/>
                  </a:lnTo>
                  <a:lnTo>
                    <a:pt x="1564612" y="0"/>
                  </a:lnTo>
                  <a:lnTo>
                    <a:pt x="1566857" y="0"/>
                  </a:lnTo>
                  <a:lnTo>
                    <a:pt x="1576919" y="0"/>
                  </a:lnTo>
                  <a:lnTo>
                    <a:pt x="1579719" y="0"/>
                  </a:lnTo>
                  <a:lnTo>
                    <a:pt x="1584224" y="0"/>
                  </a:lnTo>
                  <a:lnTo>
                    <a:pt x="1587382" y="0"/>
                  </a:lnTo>
                  <a:lnTo>
                    <a:pt x="1587433" y="0"/>
                  </a:lnTo>
                  <a:lnTo>
                    <a:pt x="1600695" y="0"/>
                  </a:lnTo>
                  <a:lnTo>
                    <a:pt x="1606834" y="0"/>
                  </a:lnTo>
                  <a:lnTo>
                    <a:pt x="1607256" y="0"/>
                  </a:lnTo>
                  <a:lnTo>
                    <a:pt x="1608325" y="0"/>
                  </a:lnTo>
                  <a:lnTo>
                    <a:pt x="1609783" y="0"/>
                  </a:lnTo>
                  <a:lnTo>
                    <a:pt x="1617498" y="0"/>
                  </a:lnTo>
                  <a:lnTo>
                    <a:pt x="1631885" y="0"/>
                  </a:lnTo>
                  <a:lnTo>
                    <a:pt x="1636899" y="0"/>
                  </a:lnTo>
                  <a:lnTo>
                    <a:pt x="1637320" y="0"/>
                  </a:lnTo>
                  <a:lnTo>
                    <a:pt x="1637445" y="0"/>
                  </a:lnTo>
                  <a:lnTo>
                    <a:pt x="1652509" y="0"/>
                  </a:lnTo>
                  <a:lnTo>
                    <a:pt x="1659526" y="0"/>
                  </a:lnTo>
                  <a:lnTo>
                    <a:pt x="1661950" y="0"/>
                  </a:lnTo>
                  <a:lnTo>
                    <a:pt x="1664952" y="0"/>
                  </a:lnTo>
                  <a:lnTo>
                    <a:pt x="1667212" y="0"/>
                  </a:lnTo>
                  <a:lnTo>
                    <a:pt x="1685087" y="0"/>
                  </a:lnTo>
                  <a:lnTo>
                    <a:pt x="1689591" y="0"/>
                  </a:lnTo>
                  <a:lnTo>
                    <a:pt x="1694626" y="0"/>
                  </a:lnTo>
                  <a:lnTo>
                    <a:pt x="1697276" y="0"/>
                  </a:lnTo>
                  <a:lnTo>
                    <a:pt x="1698000" y="0"/>
                  </a:lnTo>
                  <a:lnTo>
                    <a:pt x="1704688" y="0"/>
                  </a:lnTo>
                  <a:lnTo>
                    <a:pt x="1707488" y="0"/>
                  </a:lnTo>
                  <a:lnTo>
                    <a:pt x="1710963" y="0"/>
                  </a:lnTo>
                  <a:lnTo>
                    <a:pt x="1715151" y="0"/>
                  </a:lnTo>
                  <a:lnTo>
                    <a:pt x="1721928" y="0"/>
                  </a:lnTo>
                  <a:lnTo>
                    <a:pt x="1734603" y="0"/>
                  </a:lnTo>
                  <a:lnTo>
                    <a:pt x="1735025" y="0"/>
                  </a:lnTo>
                  <a:lnTo>
                    <a:pt x="1735558" y="0"/>
                  </a:lnTo>
                  <a:lnTo>
                    <a:pt x="1736094" y="0"/>
                  </a:lnTo>
                  <a:lnTo>
                    <a:pt x="1737552" y="0"/>
                  </a:lnTo>
                  <a:lnTo>
                    <a:pt x="1741027" y="0"/>
                  </a:lnTo>
                  <a:lnTo>
                    <a:pt x="1747046" y="0"/>
                  </a:lnTo>
                  <a:lnTo>
                    <a:pt x="1748537" y="0"/>
                  </a:lnTo>
                  <a:lnTo>
                    <a:pt x="1753052" y="0"/>
                  </a:lnTo>
                  <a:lnTo>
                    <a:pt x="1757499" y="0"/>
                  </a:lnTo>
                  <a:lnTo>
                    <a:pt x="1764668" y="0"/>
                  </a:lnTo>
                  <a:lnTo>
                    <a:pt x="1765089" y="0"/>
                  </a:lnTo>
                  <a:lnTo>
                    <a:pt x="1765214" y="0"/>
                  </a:lnTo>
                  <a:lnTo>
                    <a:pt x="1770320" y="0"/>
                  </a:lnTo>
                  <a:lnTo>
                    <a:pt x="1777110" y="0"/>
                  </a:lnTo>
                  <a:lnTo>
                    <a:pt x="1779774" y="0"/>
                  </a:lnTo>
                  <a:lnTo>
                    <a:pt x="1792721" y="0"/>
                  </a:lnTo>
                  <a:lnTo>
                    <a:pt x="1794981" y="0"/>
                  </a:lnTo>
                  <a:lnTo>
                    <a:pt x="1825045" y="0"/>
                  </a:lnTo>
                  <a:lnTo>
                    <a:pt x="1825769" y="0"/>
                  </a:lnTo>
                  <a:lnTo>
                    <a:pt x="1838732" y="0"/>
                  </a:lnTo>
                  <a:lnTo>
                    <a:pt x="1845818" y="0"/>
                  </a:lnTo>
                  <a:lnTo>
                    <a:pt x="1849697" y="0"/>
                  </a:lnTo>
                  <a:lnTo>
                    <a:pt x="1852412" y="0"/>
                  </a:lnTo>
                  <a:lnTo>
                    <a:pt x="1853903" y="0"/>
                  </a:lnTo>
                  <a:lnTo>
                    <a:pt x="1863327" y="0"/>
                  </a:lnTo>
                  <a:lnTo>
                    <a:pt x="1868796" y="0"/>
                  </a:lnTo>
                  <a:lnTo>
                    <a:pt x="1874815" y="0"/>
                  </a:lnTo>
                  <a:lnTo>
                    <a:pt x="1876306" y="0"/>
                  </a:lnTo>
                  <a:lnTo>
                    <a:pt x="1880821" y="0"/>
                  </a:lnTo>
                  <a:lnTo>
                    <a:pt x="1882477" y="0"/>
                  </a:lnTo>
                  <a:lnTo>
                    <a:pt x="1883936" y="0"/>
                  </a:lnTo>
                  <a:lnTo>
                    <a:pt x="1885268" y="0"/>
                  </a:lnTo>
                  <a:lnTo>
                    <a:pt x="1896427" y="0"/>
                  </a:lnTo>
                  <a:lnTo>
                    <a:pt x="1898089" y="0"/>
                  </a:lnTo>
                  <a:lnTo>
                    <a:pt x="1904879" y="0"/>
                  </a:lnTo>
                  <a:lnTo>
                    <a:pt x="1907543" y="0"/>
                  </a:lnTo>
                  <a:lnTo>
                    <a:pt x="1911018" y="0"/>
                  </a:lnTo>
                  <a:lnTo>
                    <a:pt x="1919986" y="0"/>
                  </a:lnTo>
                  <a:lnTo>
                    <a:pt x="1927124" y="0"/>
                  </a:lnTo>
                  <a:lnTo>
                    <a:pt x="1927489" y="0"/>
                  </a:lnTo>
                  <a:lnTo>
                    <a:pt x="1927911" y="0"/>
                  </a:lnTo>
                  <a:lnTo>
                    <a:pt x="1929402" y="0"/>
                  </a:lnTo>
                  <a:lnTo>
                    <a:pt x="1946726" y="0"/>
                  </a:lnTo>
                  <a:lnTo>
                    <a:pt x="1949525" y="0"/>
                  </a:lnTo>
                  <a:lnTo>
                    <a:pt x="1957554" y="0"/>
                  </a:lnTo>
                  <a:lnTo>
                    <a:pt x="1957975" y="0"/>
                  </a:lnTo>
                  <a:lnTo>
                    <a:pt x="1973587" y="0"/>
                  </a:lnTo>
                  <a:lnTo>
                    <a:pt x="1978520" y="0"/>
                  </a:lnTo>
                  <a:lnTo>
                    <a:pt x="1980012" y="0"/>
                  </a:lnTo>
                  <a:lnTo>
                    <a:pt x="1980181" y="0"/>
                  </a:lnTo>
                  <a:lnTo>
                    <a:pt x="1981672" y="0"/>
                  </a:lnTo>
                  <a:lnTo>
                    <a:pt x="2008585" y="0"/>
                  </a:lnTo>
                  <a:lnTo>
                    <a:pt x="2009218" y="0"/>
                  </a:lnTo>
                  <a:lnTo>
                    <a:pt x="2010246" y="0"/>
                  </a:lnTo>
                  <a:lnTo>
                    <a:pt x="2010709" y="0"/>
                  </a:lnTo>
                  <a:lnTo>
                    <a:pt x="2011705" y="0"/>
                  </a:lnTo>
                  <a:lnTo>
                    <a:pt x="2024147" y="0"/>
                  </a:lnTo>
                  <a:lnTo>
                    <a:pt x="2024196" y="0"/>
                  </a:lnTo>
                  <a:lnTo>
                    <a:pt x="2024981" y="0"/>
                  </a:lnTo>
                  <a:lnTo>
                    <a:pt x="2025353" y="0"/>
                  </a:lnTo>
                  <a:lnTo>
                    <a:pt x="2026473" y="0"/>
                  </a:lnTo>
                  <a:lnTo>
                    <a:pt x="2031619" y="0"/>
                  </a:lnTo>
                  <a:lnTo>
                    <a:pt x="2033110" y="0"/>
                  </a:lnTo>
                  <a:lnTo>
                    <a:pt x="2038787" y="0"/>
                  </a:lnTo>
                  <a:lnTo>
                    <a:pt x="2039282" y="0"/>
                  </a:lnTo>
                  <a:lnTo>
                    <a:pt x="2047755" y="0"/>
                  </a:lnTo>
                  <a:lnTo>
                    <a:pt x="2051230" y="0"/>
                  </a:lnTo>
                  <a:lnTo>
                    <a:pt x="2054893" y="0"/>
                  </a:lnTo>
                  <a:lnTo>
                    <a:pt x="2055046" y="0"/>
                  </a:lnTo>
                  <a:lnTo>
                    <a:pt x="2055258" y="0"/>
                  </a:lnTo>
                  <a:lnTo>
                    <a:pt x="2055680" y="0"/>
                  </a:lnTo>
                  <a:lnTo>
                    <a:pt x="2057171" y="0"/>
                  </a:lnTo>
                  <a:lnTo>
                    <a:pt x="2061683" y="0"/>
                  </a:lnTo>
                  <a:lnTo>
                    <a:pt x="2067702" y="0"/>
                  </a:lnTo>
                  <a:lnTo>
                    <a:pt x="2074495" y="0"/>
                  </a:lnTo>
                  <a:lnTo>
                    <a:pt x="2077294" y="0"/>
                  </a:lnTo>
                  <a:lnTo>
                    <a:pt x="2084504" y="0"/>
                  </a:lnTo>
                  <a:lnTo>
                    <a:pt x="2085323" y="0"/>
                  </a:lnTo>
                  <a:lnTo>
                    <a:pt x="2085744" y="0"/>
                  </a:lnTo>
                  <a:lnTo>
                    <a:pt x="2097766" y="0"/>
                  </a:lnTo>
                  <a:lnTo>
                    <a:pt x="2106289" y="0"/>
                  </a:lnTo>
                  <a:lnTo>
                    <a:pt x="2107781" y="0"/>
                  </a:lnTo>
                  <a:lnTo>
                    <a:pt x="2128956" y="0"/>
                  </a:lnTo>
                  <a:lnTo>
                    <a:pt x="2129514" y="0"/>
                  </a:lnTo>
                  <a:lnTo>
                    <a:pt x="2136354" y="0"/>
                  </a:lnTo>
                  <a:lnTo>
                    <a:pt x="2136987" y="0"/>
                  </a:lnTo>
                  <a:lnTo>
                    <a:pt x="2138478" y="0"/>
                  </a:lnTo>
                  <a:lnTo>
                    <a:pt x="2151916" y="0"/>
                  </a:lnTo>
                  <a:lnTo>
                    <a:pt x="2152750" y="0"/>
                  </a:lnTo>
                  <a:lnTo>
                    <a:pt x="2153122" y="0"/>
                  </a:lnTo>
                  <a:lnTo>
                    <a:pt x="2154242" y="0"/>
                  </a:lnTo>
                  <a:lnTo>
                    <a:pt x="2156597" y="0"/>
                  </a:lnTo>
                  <a:lnTo>
                    <a:pt x="2159388" y="0"/>
                  </a:lnTo>
                  <a:lnTo>
                    <a:pt x="2160879" y="0"/>
                  </a:lnTo>
                  <a:lnTo>
                    <a:pt x="2161633" y="0"/>
                  </a:lnTo>
                  <a:lnTo>
                    <a:pt x="2167051" y="0"/>
                  </a:lnTo>
                  <a:lnTo>
                    <a:pt x="2178999" y="0"/>
                  </a:lnTo>
                  <a:lnTo>
                    <a:pt x="2182158" y="0"/>
                  </a:lnTo>
                  <a:lnTo>
                    <a:pt x="2182815" y="0"/>
                  </a:lnTo>
                  <a:lnTo>
                    <a:pt x="2188666" y="0"/>
                  </a:lnTo>
                  <a:lnTo>
                    <a:pt x="2189452" y="0"/>
                  </a:lnTo>
                  <a:lnTo>
                    <a:pt x="2191697" y="0"/>
                  </a:lnTo>
                  <a:lnTo>
                    <a:pt x="2195471" y="0"/>
                  </a:lnTo>
                  <a:lnTo>
                    <a:pt x="2201759" y="0"/>
                  </a:lnTo>
                  <a:lnTo>
                    <a:pt x="2203100" y="0"/>
                  </a:lnTo>
                  <a:lnTo>
                    <a:pt x="2204559" y="0"/>
                  </a:lnTo>
                  <a:lnTo>
                    <a:pt x="2204591" y="0"/>
                  </a:lnTo>
                  <a:lnTo>
                    <a:pt x="2212273" y="0"/>
                  </a:lnTo>
                  <a:lnTo>
                    <a:pt x="2225535" y="0"/>
                  </a:lnTo>
                  <a:lnTo>
                    <a:pt x="2231674" y="0"/>
                  </a:lnTo>
                  <a:lnTo>
                    <a:pt x="2232096" y="0"/>
                  </a:lnTo>
                  <a:lnTo>
                    <a:pt x="2232220" y="0"/>
                  </a:lnTo>
                  <a:lnTo>
                    <a:pt x="2233118" y="0"/>
                  </a:lnTo>
                  <a:lnTo>
                    <a:pt x="2233165" y="0"/>
                  </a:lnTo>
                  <a:lnTo>
                    <a:pt x="2256725" y="0"/>
                  </a:lnTo>
                  <a:lnTo>
                    <a:pt x="2257283" y="0"/>
                  </a:lnTo>
                  <a:lnTo>
                    <a:pt x="2262285" y="0"/>
                  </a:lnTo>
                  <a:lnTo>
                    <a:pt x="2284366" y="0"/>
                  </a:lnTo>
                  <a:lnTo>
                    <a:pt x="2289402" y="0"/>
                  </a:lnTo>
                  <a:lnTo>
                    <a:pt x="2292052" y="0"/>
                  </a:lnTo>
                  <a:lnTo>
                    <a:pt x="2299271" y="0"/>
                  </a:lnTo>
                  <a:lnTo>
                    <a:pt x="2308721" y="0"/>
                  </a:lnTo>
                  <a:lnTo>
                    <a:pt x="2309927" y="0"/>
                  </a:lnTo>
                  <a:lnTo>
                    <a:pt x="2316435" y="0"/>
                  </a:lnTo>
                  <a:lnTo>
                    <a:pt x="2316703" y="0"/>
                  </a:lnTo>
                  <a:lnTo>
                    <a:pt x="2319466" y="0"/>
                  </a:lnTo>
                  <a:lnTo>
                    <a:pt x="2322840" y="0"/>
                  </a:lnTo>
                  <a:lnTo>
                    <a:pt x="2329528" y="0"/>
                  </a:lnTo>
                  <a:lnTo>
                    <a:pt x="2330869" y="0"/>
                  </a:lnTo>
                  <a:lnTo>
                    <a:pt x="2332328" y="0"/>
                  </a:lnTo>
                  <a:lnTo>
                    <a:pt x="2332360" y="0"/>
                  </a:lnTo>
                  <a:lnTo>
                    <a:pt x="2335803" y="0"/>
                  </a:lnTo>
                  <a:lnTo>
                    <a:pt x="2343312" y="0"/>
                  </a:lnTo>
                  <a:lnTo>
                    <a:pt x="2344804" y="0"/>
                  </a:lnTo>
                  <a:lnTo>
                    <a:pt x="2346768" y="0"/>
                  </a:lnTo>
                  <a:lnTo>
                    <a:pt x="2347827" y="0"/>
                  </a:lnTo>
                  <a:lnTo>
                    <a:pt x="2352274" y="0"/>
                  </a:lnTo>
                  <a:lnTo>
                    <a:pt x="2359443" y="0"/>
                  </a:lnTo>
                  <a:lnTo>
                    <a:pt x="2359865" y="0"/>
                  </a:lnTo>
                  <a:lnTo>
                    <a:pt x="2359989" y="0"/>
                  </a:lnTo>
                  <a:lnTo>
                    <a:pt x="2360887" y="0"/>
                  </a:lnTo>
                  <a:lnTo>
                    <a:pt x="2360934" y="0"/>
                  </a:lnTo>
                  <a:lnTo>
                    <a:pt x="2371886" y="0"/>
                  </a:lnTo>
                  <a:lnTo>
                    <a:pt x="2373377" y="0"/>
                  </a:lnTo>
                  <a:lnTo>
                    <a:pt x="2377892" y="0"/>
                  </a:lnTo>
                  <a:cubicBezTo>
                    <a:pt x="2382339" y="0"/>
                    <a:pt x="2382339" y="0"/>
                    <a:pt x="2382339" y="0"/>
                  </a:cubicBezTo>
                  <a:lnTo>
                    <a:pt x="2390054" y="0"/>
                  </a:lnTo>
                  <a:lnTo>
                    <a:pt x="2419821" y="0"/>
                  </a:lnTo>
                  <a:lnTo>
                    <a:pt x="2427040" y="0"/>
                  </a:lnTo>
                  <a:lnTo>
                    <a:pt x="2436490" y="0"/>
                  </a:lnTo>
                  <a:lnTo>
                    <a:pt x="2444472" y="0"/>
                  </a:lnTo>
                  <a:lnTo>
                    <a:pt x="2448678" y="0"/>
                  </a:lnTo>
                  <a:lnTo>
                    <a:pt x="2450171" y="0"/>
                  </a:lnTo>
                  <a:lnTo>
                    <a:pt x="2450609" y="0"/>
                  </a:lnTo>
                  <a:lnTo>
                    <a:pt x="2463572" y="0"/>
                  </a:lnTo>
                  <a:lnTo>
                    <a:pt x="2471081" y="0"/>
                  </a:lnTo>
                  <a:lnTo>
                    <a:pt x="2472573" y="0"/>
                  </a:lnTo>
                  <a:lnTo>
                    <a:pt x="2474537" y="0"/>
                  </a:lnTo>
                  <a:lnTo>
                    <a:pt x="2475596" y="0"/>
                  </a:lnTo>
                  <a:lnTo>
                    <a:pt x="2477252" y="0"/>
                  </a:lnTo>
                  <a:lnTo>
                    <a:pt x="2478712" y="0"/>
                  </a:lnTo>
                  <a:lnTo>
                    <a:pt x="2478743" y="0"/>
                  </a:lnTo>
                  <a:lnTo>
                    <a:pt x="2480043" y="0"/>
                  </a:lnTo>
                  <a:lnTo>
                    <a:pt x="2499655" y="0"/>
                  </a:lnTo>
                  <a:lnTo>
                    <a:pt x="2501146" y="0"/>
                  </a:lnTo>
                  <a:lnTo>
                    <a:pt x="2505661" y="0"/>
                  </a:lnTo>
                  <a:lnTo>
                    <a:pt x="2508776" y="0"/>
                  </a:lnTo>
                  <a:lnTo>
                    <a:pt x="2510108" y="0"/>
                  </a:lnTo>
                  <a:lnTo>
                    <a:pt x="2524178" y="0"/>
                  </a:lnTo>
                  <a:lnTo>
                    <a:pt x="2525248" y="0"/>
                  </a:lnTo>
                  <a:lnTo>
                    <a:pt x="2525669" y="0"/>
                  </a:lnTo>
                  <a:lnTo>
                    <a:pt x="2552329" y="0"/>
                  </a:lnTo>
                  <a:lnTo>
                    <a:pt x="2552751" y="0"/>
                  </a:lnTo>
                  <a:lnTo>
                    <a:pt x="2554242" y="0"/>
                  </a:lnTo>
                  <a:lnTo>
                    <a:pt x="2574787" y="0"/>
                  </a:lnTo>
                  <a:lnTo>
                    <a:pt x="2576279" y="0"/>
                  </a:lnTo>
                  <a:lnTo>
                    <a:pt x="2576447" y="0"/>
                  </a:lnTo>
                  <a:lnTo>
                    <a:pt x="2577940" y="0"/>
                  </a:lnTo>
                  <a:lnTo>
                    <a:pt x="2603360" y="0"/>
                  </a:lnTo>
                  <a:lnTo>
                    <a:pt x="2604852" y="0"/>
                  </a:lnTo>
                  <a:lnTo>
                    <a:pt x="2605021" y="0"/>
                  </a:lnTo>
                  <a:lnTo>
                    <a:pt x="2605484" y="0"/>
                  </a:lnTo>
                  <a:lnTo>
                    <a:pt x="2606481" y="0"/>
                  </a:lnTo>
                  <a:lnTo>
                    <a:pt x="2606512" y="0"/>
                  </a:lnTo>
                  <a:lnTo>
                    <a:pt x="2606976" y="0"/>
                  </a:lnTo>
                  <a:lnTo>
                    <a:pt x="2618923" y="0"/>
                  </a:lnTo>
                  <a:lnTo>
                    <a:pt x="2621248" y="0"/>
                  </a:lnTo>
                  <a:lnTo>
                    <a:pt x="2622740" y="0"/>
                  </a:lnTo>
                  <a:lnTo>
                    <a:pt x="2627885" y="0"/>
                  </a:lnTo>
                  <a:lnTo>
                    <a:pt x="2629377" y="0"/>
                  </a:lnTo>
                  <a:lnTo>
                    <a:pt x="2634058" y="0"/>
                  </a:lnTo>
                  <a:lnTo>
                    <a:pt x="2635549" y="0"/>
                  </a:lnTo>
                  <a:lnTo>
                    <a:pt x="2636545" y="0"/>
                  </a:lnTo>
                  <a:lnTo>
                    <a:pt x="2648987" y="0"/>
                  </a:lnTo>
                  <a:lnTo>
                    <a:pt x="2649821" y="0"/>
                  </a:lnTo>
                  <a:lnTo>
                    <a:pt x="2651313" y="0"/>
                  </a:lnTo>
                  <a:lnTo>
                    <a:pt x="2651947" y="0"/>
                  </a:lnTo>
                  <a:lnTo>
                    <a:pt x="2653017" y="0"/>
                  </a:lnTo>
                  <a:lnTo>
                    <a:pt x="2653438" y="0"/>
                  </a:lnTo>
                  <a:lnTo>
                    <a:pt x="2656459" y="0"/>
                  </a:lnTo>
                  <a:lnTo>
                    <a:pt x="2657950" y="0"/>
                  </a:lnTo>
                  <a:lnTo>
                    <a:pt x="2665460" y="0"/>
                  </a:lnTo>
                  <a:lnTo>
                    <a:pt x="2680098" y="0"/>
                  </a:lnTo>
                  <a:lnTo>
                    <a:pt x="2680520" y="0"/>
                  </a:lnTo>
                  <a:lnTo>
                    <a:pt x="2682011" y="0"/>
                  </a:lnTo>
                  <a:lnTo>
                    <a:pt x="2692542" y="0"/>
                  </a:lnTo>
                  <a:lnTo>
                    <a:pt x="2702556" y="0"/>
                  </a:lnTo>
                  <a:lnTo>
                    <a:pt x="2704048" y="0"/>
                  </a:lnTo>
                  <a:lnTo>
                    <a:pt x="2724289" y="0"/>
                  </a:lnTo>
                  <a:lnTo>
                    <a:pt x="2731129" y="0"/>
                  </a:lnTo>
                  <a:lnTo>
                    <a:pt x="2732621" y="0"/>
                  </a:lnTo>
                  <a:lnTo>
                    <a:pt x="2733253" y="0"/>
                  </a:lnTo>
                  <a:lnTo>
                    <a:pt x="2734745" y="0"/>
                  </a:lnTo>
                  <a:lnTo>
                    <a:pt x="2746692" y="0"/>
                  </a:lnTo>
                  <a:lnTo>
                    <a:pt x="2749017" y="0"/>
                  </a:lnTo>
                  <a:lnTo>
                    <a:pt x="2750509" y="0"/>
                  </a:lnTo>
                  <a:lnTo>
                    <a:pt x="2754354" y="0"/>
                  </a:lnTo>
                  <a:lnTo>
                    <a:pt x="2755654" y="0"/>
                  </a:lnTo>
                  <a:lnTo>
                    <a:pt x="2757146" y="0"/>
                  </a:lnTo>
                  <a:lnTo>
                    <a:pt x="2761827" y="0"/>
                  </a:lnTo>
                  <a:lnTo>
                    <a:pt x="2763318" y="0"/>
                  </a:lnTo>
                  <a:lnTo>
                    <a:pt x="2776756" y="0"/>
                  </a:lnTo>
                  <a:lnTo>
                    <a:pt x="2777590" y="0"/>
                  </a:lnTo>
                  <a:lnTo>
                    <a:pt x="2779082" y="0"/>
                  </a:lnTo>
                  <a:lnTo>
                    <a:pt x="2783442" y="0"/>
                  </a:lnTo>
                  <a:lnTo>
                    <a:pt x="2784228" y="0"/>
                  </a:lnTo>
                  <a:lnTo>
                    <a:pt x="2785719" y="0"/>
                  </a:lnTo>
                  <a:lnTo>
                    <a:pt x="2786473" y="0"/>
                  </a:lnTo>
                  <a:lnTo>
                    <a:pt x="2793229" y="0"/>
                  </a:lnTo>
                  <a:lnTo>
                    <a:pt x="2799367" y="0"/>
                  </a:lnTo>
                  <a:lnTo>
                    <a:pt x="2813506" y="0"/>
                  </a:lnTo>
                  <a:lnTo>
                    <a:pt x="2820311" y="0"/>
                  </a:lnTo>
                  <a:lnTo>
                    <a:pt x="2827893" y="0"/>
                  </a:lnTo>
                  <a:lnTo>
                    <a:pt x="2827940" y="0"/>
                  </a:lnTo>
                  <a:lnTo>
                    <a:pt x="2829431" y="0"/>
                  </a:lnTo>
                  <a:lnTo>
                    <a:pt x="2829978" y="0"/>
                  </a:lnTo>
                  <a:lnTo>
                    <a:pt x="2852058" y="0"/>
                  </a:lnTo>
                  <a:lnTo>
                    <a:pt x="2857060" y="0"/>
                  </a:lnTo>
                  <a:lnTo>
                    <a:pt x="2857958" y="0"/>
                  </a:lnTo>
                  <a:lnTo>
                    <a:pt x="2871601" y="0"/>
                  </a:lnTo>
                  <a:lnTo>
                    <a:pt x="2882123" y="0"/>
                  </a:lnTo>
                  <a:lnTo>
                    <a:pt x="2894046" y="0"/>
                  </a:lnTo>
                  <a:lnTo>
                    <a:pt x="2903496" y="0"/>
                  </a:lnTo>
                  <a:lnTo>
                    <a:pt x="2911211" y="0"/>
                  </a:lnTo>
                  <a:lnTo>
                    <a:pt x="2914242" y="0"/>
                  </a:lnTo>
                  <a:lnTo>
                    <a:pt x="2914461" y="0"/>
                  </a:lnTo>
                  <a:lnTo>
                    <a:pt x="2924111" y="0"/>
                  </a:lnTo>
                  <a:lnTo>
                    <a:pt x="2927136" y="0"/>
                  </a:lnTo>
                  <a:lnTo>
                    <a:pt x="2933561" y="0"/>
                  </a:lnTo>
                  <a:lnTo>
                    <a:pt x="2939580" y="0"/>
                  </a:lnTo>
                  <a:lnTo>
                    <a:pt x="2941275" y="0"/>
                  </a:lnTo>
                  <a:lnTo>
                    <a:pt x="2941543" y="0"/>
                  </a:lnTo>
                  <a:lnTo>
                    <a:pt x="2945586" y="0"/>
                  </a:lnTo>
                  <a:lnTo>
                    <a:pt x="2950032" y="0"/>
                  </a:lnTo>
                  <a:lnTo>
                    <a:pt x="2955662" y="0"/>
                  </a:lnTo>
                  <a:lnTo>
                    <a:pt x="2955709" y="0"/>
                  </a:lnTo>
                  <a:lnTo>
                    <a:pt x="2957200" y="0"/>
                  </a:lnTo>
                  <a:lnTo>
                    <a:pt x="2957747" y="0"/>
                  </a:lnTo>
                  <a:lnTo>
                    <a:pt x="2968152" y="0"/>
                  </a:lnTo>
                  <a:lnTo>
                    <a:pt x="2969644" y="0"/>
                  </a:lnTo>
                  <a:lnTo>
                    <a:pt x="2972667" y="0"/>
                  </a:lnTo>
                  <a:lnTo>
                    <a:pt x="2977114" y="0"/>
                  </a:lnTo>
                  <a:lnTo>
                    <a:pt x="2984829" y="0"/>
                  </a:lnTo>
                  <a:lnTo>
                    <a:pt x="2985727" y="0"/>
                  </a:lnTo>
                  <a:lnTo>
                    <a:pt x="2999370" y="0"/>
                  </a:lnTo>
                  <a:lnTo>
                    <a:pt x="3021815" y="0"/>
                  </a:lnTo>
                  <a:lnTo>
                    <a:pt x="3031265" y="0"/>
                  </a:lnTo>
                  <a:lnTo>
                    <a:pt x="3042230" y="0"/>
                  </a:lnTo>
                  <a:lnTo>
                    <a:pt x="3044946" y="0"/>
                  </a:lnTo>
                  <a:lnTo>
                    <a:pt x="3051880" y="0"/>
                  </a:lnTo>
                  <a:lnTo>
                    <a:pt x="3061330" y="0"/>
                  </a:lnTo>
                  <a:lnTo>
                    <a:pt x="3067349" y="0"/>
                  </a:lnTo>
                  <a:lnTo>
                    <a:pt x="3069312" y="0"/>
                  </a:lnTo>
                  <a:lnTo>
                    <a:pt x="3073355" y="0"/>
                  </a:lnTo>
                  <a:lnTo>
                    <a:pt x="3073518" y="0"/>
                  </a:lnTo>
                  <a:lnTo>
                    <a:pt x="3075011" y="0"/>
                  </a:lnTo>
                  <a:lnTo>
                    <a:pt x="3077801" y="0"/>
                  </a:lnTo>
                  <a:lnTo>
                    <a:pt x="3095921" y="0"/>
                  </a:lnTo>
                  <a:lnTo>
                    <a:pt x="3097413" y="0"/>
                  </a:lnTo>
                  <a:lnTo>
                    <a:pt x="3100436" y="0"/>
                  </a:lnTo>
                  <a:lnTo>
                    <a:pt x="3103552" y="0"/>
                  </a:lnTo>
                  <a:lnTo>
                    <a:pt x="3104883" y="0"/>
                  </a:lnTo>
                  <a:lnTo>
                    <a:pt x="3120023" y="0"/>
                  </a:lnTo>
                  <a:lnTo>
                    <a:pt x="3120445" y="0"/>
                  </a:lnTo>
                  <a:lnTo>
                    <a:pt x="3149018" y="0"/>
                  </a:lnTo>
                  <a:lnTo>
                    <a:pt x="3150088" y="0"/>
                  </a:lnTo>
                  <a:lnTo>
                    <a:pt x="3150509" y="0"/>
                  </a:lnTo>
                  <a:lnTo>
                    <a:pt x="3171054" y="0"/>
                  </a:lnTo>
                  <a:lnTo>
                    <a:pt x="3172715" y="0"/>
                  </a:lnTo>
                  <a:lnTo>
                    <a:pt x="3199627" y="0"/>
                  </a:lnTo>
                  <a:lnTo>
                    <a:pt x="3201119" y="0"/>
                  </a:lnTo>
                  <a:lnTo>
                    <a:pt x="3201287" y="0"/>
                  </a:lnTo>
                  <a:lnTo>
                    <a:pt x="3201751" y="0"/>
                  </a:lnTo>
                  <a:lnTo>
                    <a:pt x="3202780" y="0"/>
                  </a:lnTo>
                  <a:lnTo>
                    <a:pt x="3217515" y="0"/>
                  </a:lnTo>
                  <a:lnTo>
                    <a:pt x="3224152" y="0"/>
                  </a:lnTo>
                  <a:lnTo>
                    <a:pt x="3230324" y="0"/>
                  </a:lnTo>
                  <a:lnTo>
                    <a:pt x="3231321" y="0"/>
                  </a:lnTo>
                  <a:lnTo>
                    <a:pt x="3231816" y="0"/>
                  </a:lnTo>
                  <a:lnTo>
                    <a:pt x="3243763" y="0"/>
                  </a:lnTo>
                  <a:lnTo>
                    <a:pt x="3246088" y="0"/>
                  </a:lnTo>
                  <a:lnTo>
                    <a:pt x="3247580" y="0"/>
                  </a:lnTo>
                  <a:lnTo>
                    <a:pt x="3247792" y="0"/>
                  </a:lnTo>
                  <a:lnTo>
                    <a:pt x="3248214" y="0"/>
                  </a:lnTo>
                  <a:lnTo>
                    <a:pt x="3252725" y="0"/>
                  </a:lnTo>
                  <a:lnTo>
                    <a:pt x="3254217" y="0"/>
                  </a:lnTo>
                  <a:lnTo>
                    <a:pt x="3260235" y="0"/>
                  </a:lnTo>
                  <a:lnTo>
                    <a:pt x="3276787" y="0"/>
                  </a:lnTo>
                  <a:lnTo>
                    <a:pt x="3277857" y="0"/>
                  </a:lnTo>
                  <a:lnTo>
                    <a:pt x="3278278" y="0"/>
                  </a:lnTo>
                  <a:lnTo>
                    <a:pt x="3290300" y="0"/>
                  </a:lnTo>
                  <a:lnTo>
                    <a:pt x="3298823" y="0"/>
                  </a:lnTo>
                  <a:lnTo>
                    <a:pt x="3327396" y="0"/>
                  </a:lnTo>
                  <a:lnTo>
                    <a:pt x="3328888" y="0"/>
                  </a:lnTo>
                  <a:lnTo>
                    <a:pt x="3329520" y="0"/>
                  </a:lnTo>
                  <a:lnTo>
                    <a:pt x="3345284" y="0"/>
                  </a:lnTo>
                  <a:lnTo>
                    <a:pt x="3349129" y="0"/>
                  </a:lnTo>
                  <a:lnTo>
                    <a:pt x="3351921" y="0"/>
                  </a:lnTo>
                  <a:lnTo>
                    <a:pt x="3358093" y="0"/>
                  </a:lnTo>
                  <a:lnTo>
                    <a:pt x="3359585" y="0"/>
                  </a:lnTo>
                  <a:lnTo>
                    <a:pt x="3371532" y="0"/>
                  </a:lnTo>
                  <a:lnTo>
                    <a:pt x="3373857" y="0"/>
                  </a:lnTo>
                  <a:lnTo>
                    <a:pt x="3375349" y="0"/>
                  </a:lnTo>
                  <a:lnTo>
                    <a:pt x="3380494" y="0"/>
                  </a:lnTo>
                  <a:lnTo>
                    <a:pt x="3381986" y="0"/>
                  </a:lnTo>
                  <a:lnTo>
                    <a:pt x="3388004" y="0"/>
                  </a:lnTo>
                  <a:lnTo>
                    <a:pt x="3408282" y="0"/>
                  </a:lnTo>
                  <a:lnTo>
                    <a:pt x="3418069" y="0"/>
                  </a:lnTo>
                  <a:lnTo>
                    <a:pt x="3424207" y="0"/>
                  </a:lnTo>
                  <a:lnTo>
                    <a:pt x="3424753" y="0"/>
                  </a:lnTo>
                  <a:lnTo>
                    <a:pt x="3452733" y="0"/>
                  </a:lnTo>
                  <a:lnTo>
                    <a:pt x="3454818" y="0"/>
                  </a:lnTo>
                  <a:lnTo>
                    <a:pt x="3476898" y="0"/>
                  </a:lnTo>
                  <a:lnTo>
                    <a:pt x="3496441" y="0"/>
                  </a:lnTo>
                  <a:lnTo>
                    <a:pt x="3509236" y="0"/>
                  </a:lnTo>
                  <a:lnTo>
                    <a:pt x="3518886" y="0"/>
                  </a:lnTo>
                  <a:lnTo>
                    <a:pt x="3528336" y="0"/>
                  </a:lnTo>
                  <a:lnTo>
                    <a:pt x="3536051" y="0"/>
                  </a:lnTo>
                  <a:lnTo>
                    <a:pt x="3539301" y="0"/>
                  </a:lnTo>
                  <a:lnTo>
                    <a:pt x="3540361" y="0"/>
                  </a:lnTo>
                  <a:lnTo>
                    <a:pt x="3544807" y="0"/>
                  </a:lnTo>
                  <a:lnTo>
                    <a:pt x="3551976" y="0"/>
                  </a:lnTo>
                  <a:lnTo>
                    <a:pt x="3552522" y="0"/>
                  </a:lnTo>
                  <a:lnTo>
                    <a:pt x="3564420" y="0"/>
                  </a:lnTo>
                  <a:lnTo>
                    <a:pt x="3570426" y="0"/>
                  </a:lnTo>
                  <a:cubicBezTo>
                    <a:pt x="3574872" y="0"/>
                    <a:pt x="3574872" y="0"/>
                    <a:pt x="3574872" y="0"/>
                  </a:cubicBezTo>
                  <a:lnTo>
                    <a:pt x="3580502" y="0"/>
                  </a:lnTo>
                  <a:lnTo>
                    <a:pt x="3582587" y="0"/>
                  </a:lnTo>
                  <a:lnTo>
                    <a:pt x="3624210" y="0"/>
                  </a:lnTo>
                  <a:lnTo>
                    <a:pt x="3637005" y="0"/>
                  </a:lnTo>
                  <a:lnTo>
                    <a:pt x="3646655" y="0"/>
                  </a:lnTo>
                  <a:lnTo>
                    <a:pt x="3656105" y="0"/>
                  </a:lnTo>
                  <a:lnTo>
                    <a:pt x="3667070" y="0"/>
                  </a:lnTo>
                  <a:lnTo>
                    <a:pt x="3668130" y="0"/>
                  </a:lnTo>
                  <a:lnTo>
                    <a:pt x="3669786" y="0"/>
                  </a:lnTo>
                  <a:lnTo>
                    <a:pt x="3672576" y="0"/>
                  </a:lnTo>
                  <a:lnTo>
                    <a:pt x="3692189" y="0"/>
                  </a:lnTo>
                  <a:lnTo>
                    <a:pt x="3698195" y="0"/>
                  </a:lnTo>
                  <a:lnTo>
                    <a:pt x="3702641" y="0"/>
                  </a:lnTo>
                  <a:lnTo>
                    <a:pt x="3744863" y="0"/>
                  </a:lnTo>
                  <a:lnTo>
                    <a:pt x="3745285" y="0"/>
                  </a:lnTo>
                  <a:lnTo>
                    <a:pt x="3795894" y="0"/>
                  </a:lnTo>
                  <a:lnTo>
                    <a:pt x="3797555" y="0"/>
                  </a:lnTo>
                  <a:lnTo>
                    <a:pt x="3826591" y="0"/>
                  </a:lnTo>
                  <a:lnTo>
                    <a:pt x="3842355" y="0"/>
                  </a:lnTo>
                  <a:lnTo>
                    <a:pt x="3848992" y="0"/>
                  </a:lnTo>
                  <a:lnTo>
                    <a:pt x="3872632" y="0"/>
                  </a:lnTo>
                  <a:lnTo>
                    <a:pt x="3873054" y="0"/>
                  </a:lnTo>
                  <a:lnTo>
                    <a:pt x="3885075" y="0"/>
                  </a:lnTo>
                  <a:lnTo>
                    <a:pt x="3923663" y="0"/>
                  </a:lnTo>
                  <a:lnTo>
                    <a:pt x="3954360" y="0"/>
                  </a:lnTo>
                  <a:lnTo>
                    <a:pt x="3970124" y="0"/>
                  </a:lnTo>
                  <a:lnTo>
                    <a:pt x="3976761" y="0"/>
                  </a:lnTo>
                  <a:lnTo>
                    <a:pt x="4012844" y="0"/>
                  </a:lnTo>
                  <a:lnTo>
                    <a:pt x="4049593" y="0"/>
                  </a:lnTo>
                  <a:cubicBezTo>
                    <a:pt x="4169647" y="0"/>
                    <a:pt x="4169647" y="0"/>
                    <a:pt x="4169647" y="0"/>
                  </a:cubicBezTo>
                  <a:lnTo>
                    <a:pt x="4177362" y="0"/>
                  </a:lnTo>
                  <a:cubicBezTo>
                    <a:pt x="4297416" y="0"/>
                    <a:pt x="4297416" y="0"/>
                    <a:pt x="4297416" y="0"/>
                  </a:cubicBezTo>
                  <a:cubicBezTo>
                    <a:pt x="4327758" y="0"/>
                    <a:pt x="4364168" y="21251"/>
                    <a:pt x="4379339" y="47054"/>
                  </a:cubicBezTo>
                  <a:cubicBezTo>
                    <a:pt x="4591731" y="415146"/>
                    <a:pt x="4591731" y="415146"/>
                    <a:pt x="4591731" y="415146"/>
                  </a:cubicBezTo>
                  <a:cubicBezTo>
                    <a:pt x="4606902" y="440951"/>
                    <a:pt x="4606902" y="483452"/>
                    <a:pt x="4591731" y="509257"/>
                  </a:cubicBezTo>
                  <a:cubicBezTo>
                    <a:pt x="4379339" y="877348"/>
                    <a:pt x="4379339" y="877348"/>
                    <a:pt x="4379339" y="877348"/>
                  </a:cubicBezTo>
                  <a:cubicBezTo>
                    <a:pt x="4364168" y="903151"/>
                    <a:pt x="4327758" y="924402"/>
                    <a:pt x="4297416" y="924402"/>
                  </a:cubicBezTo>
                  <a:lnTo>
                    <a:pt x="4169647" y="924402"/>
                  </a:lnTo>
                  <a:lnTo>
                    <a:pt x="3976761" y="924402"/>
                  </a:lnTo>
                  <a:lnTo>
                    <a:pt x="3872632" y="924402"/>
                  </a:lnTo>
                  <a:lnTo>
                    <a:pt x="3848992" y="924402"/>
                  </a:lnTo>
                  <a:lnTo>
                    <a:pt x="3744863" y="924402"/>
                  </a:lnTo>
                  <a:lnTo>
                    <a:pt x="3702641" y="924402"/>
                  </a:lnTo>
                  <a:lnTo>
                    <a:pt x="3672576" y="924402"/>
                  </a:lnTo>
                  <a:lnTo>
                    <a:pt x="3656105" y="924402"/>
                  </a:lnTo>
                  <a:lnTo>
                    <a:pt x="3574872" y="924402"/>
                  </a:lnTo>
                  <a:lnTo>
                    <a:pt x="3551976" y="924402"/>
                  </a:lnTo>
                  <a:lnTo>
                    <a:pt x="3544807" y="924402"/>
                  </a:lnTo>
                  <a:lnTo>
                    <a:pt x="3528336" y="924402"/>
                  </a:lnTo>
                  <a:lnTo>
                    <a:pt x="3424207" y="924402"/>
                  </a:lnTo>
                  <a:lnTo>
                    <a:pt x="3381986" y="924402"/>
                  </a:lnTo>
                  <a:lnTo>
                    <a:pt x="3380494" y="924402"/>
                  </a:lnTo>
                  <a:lnTo>
                    <a:pt x="3351921" y="924402"/>
                  </a:lnTo>
                  <a:lnTo>
                    <a:pt x="3277857" y="924402"/>
                  </a:lnTo>
                  <a:lnTo>
                    <a:pt x="3254217" y="924402"/>
                  </a:lnTo>
                  <a:lnTo>
                    <a:pt x="3252725" y="924402"/>
                  </a:lnTo>
                  <a:lnTo>
                    <a:pt x="3247792" y="924402"/>
                  </a:lnTo>
                  <a:lnTo>
                    <a:pt x="3231321" y="924402"/>
                  </a:lnTo>
                  <a:lnTo>
                    <a:pt x="3224152" y="924402"/>
                  </a:lnTo>
                  <a:lnTo>
                    <a:pt x="3150088" y="924402"/>
                  </a:lnTo>
                  <a:lnTo>
                    <a:pt x="3120023" y="924402"/>
                  </a:lnTo>
                  <a:lnTo>
                    <a:pt x="3104883" y="924402"/>
                  </a:lnTo>
                  <a:lnTo>
                    <a:pt x="3103552" y="924402"/>
                  </a:lnTo>
                  <a:lnTo>
                    <a:pt x="3077801" y="924402"/>
                  </a:lnTo>
                  <a:lnTo>
                    <a:pt x="3061330" y="924402"/>
                  </a:lnTo>
                  <a:lnTo>
                    <a:pt x="3031265" y="924402"/>
                  </a:lnTo>
                  <a:lnTo>
                    <a:pt x="2977114" y="924402"/>
                  </a:lnTo>
                  <a:lnTo>
                    <a:pt x="2957200" y="924402"/>
                  </a:lnTo>
                  <a:lnTo>
                    <a:pt x="2955709" y="924402"/>
                  </a:lnTo>
                  <a:lnTo>
                    <a:pt x="2950032" y="924402"/>
                  </a:lnTo>
                  <a:lnTo>
                    <a:pt x="2933561" y="924402"/>
                  </a:lnTo>
                  <a:lnTo>
                    <a:pt x="2927136" y="924402"/>
                  </a:lnTo>
                  <a:lnTo>
                    <a:pt x="2903496" y="924402"/>
                  </a:lnTo>
                  <a:lnTo>
                    <a:pt x="2829431" y="924402"/>
                  </a:lnTo>
                  <a:lnTo>
                    <a:pt x="2827940" y="924402"/>
                  </a:lnTo>
                  <a:lnTo>
                    <a:pt x="2799367" y="924402"/>
                  </a:lnTo>
                  <a:lnTo>
                    <a:pt x="2785719" y="924402"/>
                  </a:lnTo>
                  <a:lnTo>
                    <a:pt x="2784228" y="924402"/>
                  </a:lnTo>
                  <a:lnTo>
                    <a:pt x="2757146" y="924402"/>
                  </a:lnTo>
                  <a:lnTo>
                    <a:pt x="2755654" y="924402"/>
                  </a:lnTo>
                  <a:lnTo>
                    <a:pt x="2680098" y="924402"/>
                  </a:lnTo>
                  <a:lnTo>
                    <a:pt x="2657950" y="924402"/>
                  </a:lnTo>
                  <a:lnTo>
                    <a:pt x="2656459" y="924402"/>
                  </a:lnTo>
                  <a:lnTo>
                    <a:pt x="2653017" y="924402"/>
                  </a:lnTo>
                  <a:lnTo>
                    <a:pt x="2636545" y="924402"/>
                  </a:lnTo>
                  <a:lnTo>
                    <a:pt x="2629377" y="924402"/>
                  </a:lnTo>
                  <a:lnTo>
                    <a:pt x="2627885" y="924402"/>
                  </a:lnTo>
                  <a:lnTo>
                    <a:pt x="2606481" y="924402"/>
                  </a:lnTo>
                  <a:lnTo>
                    <a:pt x="2552329" y="924402"/>
                  </a:lnTo>
                  <a:lnTo>
                    <a:pt x="2525248" y="924402"/>
                  </a:lnTo>
                  <a:lnTo>
                    <a:pt x="2510108" y="924402"/>
                  </a:lnTo>
                  <a:lnTo>
                    <a:pt x="2508776" y="924402"/>
                  </a:lnTo>
                  <a:lnTo>
                    <a:pt x="2480043" y="924402"/>
                  </a:lnTo>
                  <a:lnTo>
                    <a:pt x="2478712" y="924402"/>
                  </a:lnTo>
                  <a:lnTo>
                    <a:pt x="2463572" y="924402"/>
                  </a:lnTo>
                  <a:lnTo>
                    <a:pt x="2436490" y="924402"/>
                  </a:lnTo>
                  <a:lnTo>
                    <a:pt x="2382339" y="924402"/>
                  </a:lnTo>
                  <a:lnTo>
                    <a:pt x="2360934" y="924402"/>
                  </a:lnTo>
                  <a:lnTo>
                    <a:pt x="2359443" y="924402"/>
                  </a:lnTo>
                  <a:lnTo>
                    <a:pt x="2352274" y="924402"/>
                  </a:lnTo>
                  <a:lnTo>
                    <a:pt x="2335803" y="924402"/>
                  </a:lnTo>
                  <a:lnTo>
                    <a:pt x="2332360" y="924402"/>
                  </a:lnTo>
                  <a:lnTo>
                    <a:pt x="2332328" y="924402"/>
                  </a:lnTo>
                  <a:lnTo>
                    <a:pt x="2330869" y="924402"/>
                  </a:lnTo>
                  <a:lnTo>
                    <a:pt x="2308721" y="924402"/>
                  </a:lnTo>
                  <a:lnTo>
                    <a:pt x="2233165" y="924402"/>
                  </a:lnTo>
                  <a:lnTo>
                    <a:pt x="2231674" y="924402"/>
                  </a:lnTo>
                  <a:lnTo>
                    <a:pt x="2204591" y="924402"/>
                  </a:lnTo>
                  <a:lnTo>
                    <a:pt x="2204559" y="924402"/>
                  </a:lnTo>
                  <a:lnTo>
                    <a:pt x="2203100" y="924402"/>
                  </a:lnTo>
                  <a:lnTo>
                    <a:pt x="2189452" y="924402"/>
                  </a:lnTo>
                  <a:lnTo>
                    <a:pt x="2160879" y="924402"/>
                  </a:lnTo>
                  <a:lnTo>
                    <a:pt x="2159388" y="924402"/>
                  </a:lnTo>
                  <a:lnTo>
                    <a:pt x="2085323" y="924402"/>
                  </a:lnTo>
                  <a:lnTo>
                    <a:pt x="2077294" y="924402"/>
                  </a:lnTo>
                  <a:lnTo>
                    <a:pt x="2061683" y="924402"/>
                  </a:lnTo>
                  <a:lnTo>
                    <a:pt x="2055258" y="924402"/>
                  </a:lnTo>
                  <a:lnTo>
                    <a:pt x="2038787" y="924402"/>
                  </a:lnTo>
                  <a:lnTo>
                    <a:pt x="2033110" y="924402"/>
                  </a:lnTo>
                  <a:lnTo>
                    <a:pt x="2031619" y="924402"/>
                  </a:lnTo>
                  <a:lnTo>
                    <a:pt x="2011705" y="924402"/>
                  </a:lnTo>
                  <a:lnTo>
                    <a:pt x="1957554" y="924402"/>
                  </a:lnTo>
                  <a:lnTo>
                    <a:pt x="1949525" y="924402"/>
                  </a:lnTo>
                  <a:lnTo>
                    <a:pt x="1927489" y="924402"/>
                  </a:lnTo>
                  <a:lnTo>
                    <a:pt x="1911018" y="924402"/>
                  </a:lnTo>
                  <a:lnTo>
                    <a:pt x="1907543" y="924402"/>
                  </a:lnTo>
                  <a:lnTo>
                    <a:pt x="1885268" y="924402"/>
                  </a:lnTo>
                  <a:lnTo>
                    <a:pt x="1883936" y="924402"/>
                  </a:lnTo>
                  <a:lnTo>
                    <a:pt x="1868796" y="924402"/>
                  </a:lnTo>
                  <a:lnTo>
                    <a:pt x="1838732" y="924402"/>
                  </a:lnTo>
                  <a:lnTo>
                    <a:pt x="1779774" y="924402"/>
                  </a:lnTo>
                  <a:lnTo>
                    <a:pt x="1764668" y="924402"/>
                  </a:lnTo>
                  <a:lnTo>
                    <a:pt x="1757499" y="924402"/>
                  </a:lnTo>
                  <a:lnTo>
                    <a:pt x="1741027" y="924402"/>
                  </a:lnTo>
                  <a:lnTo>
                    <a:pt x="1737552" y="924402"/>
                  </a:lnTo>
                  <a:lnTo>
                    <a:pt x="1736094" y="924402"/>
                  </a:lnTo>
                  <a:lnTo>
                    <a:pt x="1734603" y="924402"/>
                  </a:lnTo>
                  <a:lnTo>
                    <a:pt x="1710963" y="924402"/>
                  </a:lnTo>
                  <a:lnTo>
                    <a:pt x="1707488" y="924402"/>
                  </a:lnTo>
                  <a:lnTo>
                    <a:pt x="1652509" y="924402"/>
                  </a:lnTo>
                  <a:lnTo>
                    <a:pt x="1636899" y="924402"/>
                  </a:lnTo>
                  <a:lnTo>
                    <a:pt x="1609783" y="924402"/>
                  </a:lnTo>
                  <a:lnTo>
                    <a:pt x="1608325" y="924402"/>
                  </a:lnTo>
                  <a:lnTo>
                    <a:pt x="1606834" y="924402"/>
                  </a:lnTo>
                  <a:lnTo>
                    <a:pt x="1579719" y="924402"/>
                  </a:lnTo>
                  <a:lnTo>
                    <a:pt x="1564612" y="924402"/>
                  </a:lnTo>
                  <a:lnTo>
                    <a:pt x="1524740" y="924402"/>
                  </a:lnTo>
                  <a:lnTo>
                    <a:pt x="1482518" y="924402"/>
                  </a:lnTo>
                  <a:lnTo>
                    <a:pt x="1460483" y="924402"/>
                  </a:lnTo>
                  <a:lnTo>
                    <a:pt x="1452454" y="924402"/>
                  </a:lnTo>
                  <a:lnTo>
                    <a:pt x="1444011" y="924402"/>
                  </a:lnTo>
                  <a:lnTo>
                    <a:pt x="1436843" y="924402"/>
                  </a:lnTo>
                  <a:lnTo>
                    <a:pt x="1413947" y="924402"/>
                  </a:lnTo>
                  <a:lnTo>
                    <a:pt x="1354749" y="924402"/>
                  </a:lnTo>
                  <a:lnTo>
                    <a:pt x="1332714" y="924402"/>
                  </a:lnTo>
                  <a:lnTo>
                    <a:pt x="1324685" y="924402"/>
                  </a:lnTo>
                  <a:lnTo>
                    <a:pt x="1316242" y="924402"/>
                  </a:lnTo>
                  <a:lnTo>
                    <a:pt x="1312767" y="924402"/>
                  </a:lnTo>
                  <a:lnTo>
                    <a:pt x="1286178" y="924402"/>
                  </a:lnTo>
                  <a:lnTo>
                    <a:pt x="1282703" y="924402"/>
                  </a:lnTo>
                  <a:lnTo>
                    <a:pt x="1243956" y="924402"/>
                  </a:lnTo>
                  <a:lnTo>
                    <a:pt x="1184998" y="924402"/>
                  </a:lnTo>
                  <a:lnTo>
                    <a:pt x="1154934" y="924402"/>
                  </a:lnTo>
                  <a:lnTo>
                    <a:pt x="1139828" y="924402"/>
                  </a:lnTo>
                  <a:lnTo>
                    <a:pt x="1116187" y="924402"/>
                  </a:lnTo>
                  <a:lnTo>
                    <a:pt x="1112712" y="924402"/>
                  </a:lnTo>
                  <a:lnTo>
                    <a:pt x="1057734" y="924402"/>
                  </a:lnTo>
                  <a:lnTo>
                    <a:pt x="1027669" y="924402"/>
                  </a:lnTo>
                  <a:lnTo>
                    <a:pt x="1012059" y="924402"/>
                  </a:lnTo>
                  <a:lnTo>
                    <a:pt x="984943" y="924402"/>
                  </a:lnTo>
                  <a:lnTo>
                    <a:pt x="929965" y="924402"/>
                  </a:lnTo>
                  <a:lnTo>
                    <a:pt x="899900" y="924402"/>
                  </a:lnTo>
                  <a:lnTo>
                    <a:pt x="857678" y="924402"/>
                  </a:lnTo>
                  <a:lnTo>
                    <a:pt x="819171" y="924402"/>
                  </a:lnTo>
                  <a:lnTo>
                    <a:pt x="729909" y="924402"/>
                  </a:lnTo>
                  <a:lnTo>
                    <a:pt x="691402" y="924402"/>
                  </a:lnTo>
                  <a:lnTo>
                    <a:pt x="687927" y="924402"/>
                  </a:lnTo>
                  <a:lnTo>
                    <a:pt x="560158" y="924402"/>
                  </a:lnTo>
                  <a:lnTo>
                    <a:pt x="432894" y="924402"/>
                  </a:lnTo>
                  <a:lnTo>
                    <a:pt x="305125" y="924402"/>
                  </a:lnTo>
                  <a:cubicBezTo>
                    <a:pt x="275541" y="924402"/>
                    <a:pt x="238373" y="903151"/>
                    <a:pt x="223202" y="877348"/>
                  </a:cubicBezTo>
                  <a:cubicBezTo>
                    <a:pt x="10809" y="509257"/>
                    <a:pt x="10809" y="509257"/>
                    <a:pt x="10809" y="509257"/>
                  </a:cubicBezTo>
                  <a:cubicBezTo>
                    <a:pt x="-3603" y="483452"/>
                    <a:pt x="-3603" y="440951"/>
                    <a:pt x="10809" y="415146"/>
                  </a:cubicBezTo>
                  <a:cubicBezTo>
                    <a:pt x="223202" y="47054"/>
                    <a:pt x="223202" y="47054"/>
                    <a:pt x="223202" y="47054"/>
                  </a:cubicBezTo>
                  <a:cubicBezTo>
                    <a:pt x="238373" y="21251"/>
                    <a:pt x="275541" y="0"/>
                    <a:pt x="30512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31" name="标题 1"/>
          <p:cNvSpPr txBox="1">
            <a:spLocks/>
          </p:cNvSpPr>
          <p:nvPr/>
        </p:nvSpPr>
        <p:spPr>
          <a:xfrm>
            <a:off x="2003094" y="300024"/>
            <a:ext cx="7095588" cy="795095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掌握技能</a:t>
            </a:r>
            <a:endParaRPr lang="zh-CN" altLang="en-US" sz="2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356071" y="284685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32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93347558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8" grpId="0" animBg="1"/>
      <p:bldP spid="79" grpId="0"/>
      <p:bldP spid="80" grpId="0"/>
      <p:bldP spid="81" grpId="0" animBg="1"/>
      <p:bldP spid="82" grpId="0" animBg="1"/>
      <p:bldP spid="83" grpId="0"/>
      <p:bldP spid="84" grpId="0"/>
      <p:bldP spid="85" grpId="0" animBg="1"/>
      <p:bldP spid="86" grpId="0" animBg="1"/>
      <p:bldP spid="87" grpId="0"/>
      <p:bldP spid="88" grpId="0"/>
      <p:bldP spid="89" grpId="0" animBg="1"/>
      <p:bldP spid="90" grpId="0" animBg="1"/>
      <p:bldP spid="91" grpId="0" animBg="1"/>
      <p:bldP spid="24" grpId="0" animBg="1"/>
      <p:bldP spid="25" grpId="0" animBg="1"/>
      <p:bldP spid="26" grpId="0" animBg="1"/>
      <p:bldP spid="27" grpId="0" animBg="1"/>
      <p:bldP spid="31" grpId="0"/>
      <p:bldP spid="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5"/>
          <p:cNvSpPr/>
          <p:nvPr/>
        </p:nvSpPr>
        <p:spPr>
          <a:xfrm>
            <a:off x="3288846" y="1989764"/>
            <a:ext cx="1584245" cy="1008578"/>
          </a:xfrm>
          <a:custGeom>
            <a:avLst/>
            <a:gdLst/>
            <a:ahLst/>
            <a:cxnLst/>
            <a:rect l="l" t="t" r="r" b="b"/>
            <a:pathLst>
              <a:path w="1584176" h="1008112">
                <a:moveTo>
                  <a:pt x="0" y="0"/>
                </a:moveTo>
                <a:lnTo>
                  <a:pt x="1584176" y="0"/>
                </a:lnTo>
                <a:lnTo>
                  <a:pt x="1584176" y="576064"/>
                </a:lnTo>
                <a:lnTo>
                  <a:pt x="918102" y="576064"/>
                </a:lnTo>
                <a:lnTo>
                  <a:pt x="648072" y="1008112"/>
                </a:lnTo>
                <a:lnTo>
                  <a:pt x="648072" y="576064"/>
                </a:lnTo>
                <a:lnTo>
                  <a:pt x="0" y="576064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10" name="Rectangle 42"/>
          <p:cNvSpPr/>
          <p:nvPr/>
        </p:nvSpPr>
        <p:spPr>
          <a:xfrm flipH="1">
            <a:off x="3261263" y="2168672"/>
            <a:ext cx="1611827" cy="253340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学习能力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" name="Rectangle 42"/>
          <p:cNvSpPr/>
          <p:nvPr/>
        </p:nvSpPr>
        <p:spPr>
          <a:xfrm flipH="1">
            <a:off x="3886423" y="2998343"/>
            <a:ext cx="2282867" cy="504290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加入你的文字描述，加入你的文字描述，加入你的</a:t>
            </a:r>
            <a:endParaRPr lang="en-US" altLang="zh-CN" sz="14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r>
              <a:rPr lang="zh-CN" alt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加入你的文字描述！</a:t>
            </a:r>
            <a:endParaRPr lang="en-US" altLang="zh-CN" sz="14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2" name="矩形 5"/>
          <p:cNvSpPr/>
          <p:nvPr/>
        </p:nvSpPr>
        <p:spPr>
          <a:xfrm>
            <a:off x="3389358" y="4078963"/>
            <a:ext cx="1584245" cy="1008578"/>
          </a:xfrm>
          <a:custGeom>
            <a:avLst/>
            <a:gdLst/>
            <a:ahLst/>
            <a:cxnLst/>
            <a:rect l="l" t="t" r="r" b="b"/>
            <a:pathLst>
              <a:path w="1584176" h="1008112">
                <a:moveTo>
                  <a:pt x="0" y="0"/>
                </a:moveTo>
                <a:lnTo>
                  <a:pt x="1584176" y="0"/>
                </a:lnTo>
                <a:lnTo>
                  <a:pt x="1584176" y="576064"/>
                </a:lnTo>
                <a:lnTo>
                  <a:pt x="918102" y="576064"/>
                </a:lnTo>
                <a:lnTo>
                  <a:pt x="648072" y="1008112"/>
                </a:lnTo>
                <a:lnTo>
                  <a:pt x="648072" y="576064"/>
                </a:lnTo>
                <a:lnTo>
                  <a:pt x="0" y="576064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13" name="Rectangle 42"/>
          <p:cNvSpPr/>
          <p:nvPr/>
        </p:nvSpPr>
        <p:spPr>
          <a:xfrm flipH="1">
            <a:off x="3361774" y="4257871"/>
            <a:ext cx="1611827" cy="253340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表达能力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Rectangle 42"/>
          <p:cNvSpPr/>
          <p:nvPr/>
        </p:nvSpPr>
        <p:spPr>
          <a:xfrm flipH="1">
            <a:off x="3986935" y="5087542"/>
            <a:ext cx="2282867" cy="504290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加入你的文字描述，加入你的文字描述，加入你的</a:t>
            </a:r>
            <a:endParaRPr lang="en-US" altLang="zh-CN" sz="14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r>
              <a:rPr lang="zh-CN" alt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加入你的文字描述！</a:t>
            </a:r>
            <a:endParaRPr lang="en-US" altLang="zh-CN" sz="14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5" name="矩形 5"/>
          <p:cNvSpPr/>
          <p:nvPr/>
        </p:nvSpPr>
        <p:spPr>
          <a:xfrm>
            <a:off x="6961413" y="1989764"/>
            <a:ext cx="1584245" cy="1008578"/>
          </a:xfrm>
          <a:custGeom>
            <a:avLst/>
            <a:gdLst/>
            <a:ahLst/>
            <a:cxnLst/>
            <a:rect l="l" t="t" r="r" b="b"/>
            <a:pathLst>
              <a:path w="1584176" h="1008112">
                <a:moveTo>
                  <a:pt x="0" y="0"/>
                </a:moveTo>
                <a:lnTo>
                  <a:pt x="1584176" y="0"/>
                </a:lnTo>
                <a:lnTo>
                  <a:pt x="1584176" y="576064"/>
                </a:lnTo>
                <a:lnTo>
                  <a:pt x="918102" y="576064"/>
                </a:lnTo>
                <a:lnTo>
                  <a:pt x="648072" y="1008112"/>
                </a:lnTo>
                <a:lnTo>
                  <a:pt x="648072" y="576064"/>
                </a:lnTo>
                <a:lnTo>
                  <a:pt x="0" y="576064"/>
                </a:lnTo>
                <a:close/>
              </a:path>
            </a:pathLst>
          </a:custGeom>
          <a:solidFill>
            <a:srgbClr val="202A36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16" name="Rectangle 42"/>
          <p:cNvSpPr/>
          <p:nvPr/>
        </p:nvSpPr>
        <p:spPr>
          <a:xfrm flipH="1">
            <a:off x="6933829" y="2168672"/>
            <a:ext cx="1611827" cy="253340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交际能力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7" name="Rectangle 42"/>
          <p:cNvSpPr/>
          <p:nvPr/>
        </p:nvSpPr>
        <p:spPr>
          <a:xfrm flipH="1">
            <a:off x="7558990" y="2998343"/>
            <a:ext cx="2282867" cy="504290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加入你的文字描述，加入你的文字描述，加入你的</a:t>
            </a:r>
            <a:endParaRPr lang="en-US" altLang="zh-CN" sz="14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r>
              <a:rPr lang="zh-CN" alt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加入你的文字描述！</a:t>
            </a:r>
            <a:endParaRPr lang="en-US" altLang="zh-CN" sz="14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9" name="矩形 5"/>
          <p:cNvSpPr/>
          <p:nvPr/>
        </p:nvSpPr>
        <p:spPr>
          <a:xfrm>
            <a:off x="7061926" y="4078963"/>
            <a:ext cx="1584245" cy="1008578"/>
          </a:xfrm>
          <a:custGeom>
            <a:avLst/>
            <a:gdLst/>
            <a:ahLst/>
            <a:cxnLst/>
            <a:rect l="l" t="t" r="r" b="b"/>
            <a:pathLst>
              <a:path w="1584176" h="1008112">
                <a:moveTo>
                  <a:pt x="0" y="0"/>
                </a:moveTo>
                <a:lnTo>
                  <a:pt x="1584176" y="0"/>
                </a:lnTo>
                <a:lnTo>
                  <a:pt x="1584176" y="576064"/>
                </a:lnTo>
                <a:lnTo>
                  <a:pt x="918102" y="576064"/>
                </a:lnTo>
                <a:lnTo>
                  <a:pt x="648072" y="1008112"/>
                </a:lnTo>
                <a:lnTo>
                  <a:pt x="648072" y="576064"/>
                </a:lnTo>
                <a:lnTo>
                  <a:pt x="0" y="576064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1" tIns="45700" rIns="91401" bIns="45700" rtlCol="0" anchor="ctr"/>
          <a:lstStyle/>
          <a:p>
            <a:pPr algn="ctr"/>
            <a:endParaRPr lang="zh-CN" altLang="en-US"/>
          </a:p>
        </p:txBody>
      </p:sp>
      <p:sp>
        <p:nvSpPr>
          <p:cNvPr id="20" name="Rectangle 42"/>
          <p:cNvSpPr/>
          <p:nvPr/>
        </p:nvSpPr>
        <p:spPr>
          <a:xfrm flipH="1">
            <a:off x="7034341" y="4257871"/>
            <a:ext cx="1611827" cy="253340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爱好特长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Rectangle 42"/>
          <p:cNvSpPr/>
          <p:nvPr/>
        </p:nvSpPr>
        <p:spPr>
          <a:xfrm flipH="1">
            <a:off x="7659503" y="5087542"/>
            <a:ext cx="2282867" cy="504290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01" tIns="0" rIns="91401" bIns="0" rtlCol="0" anchor="t"/>
          <a:lstStyle/>
          <a:p>
            <a:pPr lvl="0">
              <a:defRPr/>
            </a:pPr>
            <a:r>
              <a:rPr lang="zh-CN" alt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加入你的文字描述，加入你的文字描述，加入你的</a:t>
            </a:r>
            <a:endParaRPr lang="en-US" altLang="zh-CN" sz="14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defRPr/>
            </a:pPr>
            <a:r>
              <a:rPr lang="zh-CN" alt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加入你的文字描述！</a:t>
            </a:r>
            <a:endParaRPr lang="en-US" altLang="zh-CN" sz="14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2" name="矩形 6"/>
          <p:cNvSpPr>
            <a:spLocks noChangeArrowheads="1"/>
          </p:cNvSpPr>
          <p:nvPr/>
        </p:nvSpPr>
        <p:spPr bwMode="auto">
          <a:xfrm>
            <a:off x="-9087" y="478708"/>
            <a:ext cx="3256885" cy="21886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3" name="矩形 7"/>
          <p:cNvSpPr>
            <a:spLocks noChangeArrowheads="1"/>
          </p:cNvSpPr>
          <p:nvPr/>
        </p:nvSpPr>
        <p:spPr bwMode="auto">
          <a:xfrm>
            <a:off x="2970322" y="478708"/>
            <a:ext cx="4590232" cy="21886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4" name="矩形 8"/>
          <p:cNvSpPr>
            <a:spLocks noChangeArrowheads="1"/>
          </p:cNvSpPr>
          <p:nvPr/>
        </p:nvSpPr>
        <p:spPr bwMode="auto">
          <a:xfrm>
            <a:off x="6352253" y="477280"/>
            <a:ext cx="3299888" cy="22013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25" name="矩形 9"/>
          <p:cNvSpPr>
            <a:spLocks noChangeArrowheads="1"/>
          </p:cNvSpPr>
          <p:nvPr/>
        </p:nvSpPr>
        <p:spPr bwMode="auto">
          <a:xfrm>
            <a:off x="9582587" y="477280"/>
            <a:ext cx="2623927" cy="220133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txBody>
          <a:bodyPr lIns="91404" tIns="45702" rIns="91404" bIns="45702"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895445" y="142664"/>
            <a:ext cx="3840912" cy="808757"/>
            <a:chOff x="903371" y="249943"/>
            <a:chExt cx="2831223" cy="679699"/>
          </a:xfrm>
        </p:grpSpPr>
        <p:sp>
          <p:nvSpPr>
            <p:cNvPr id="27" name="任意多边形 26"/>
            <p:cNvSpPr>
              <a:spLocks/>
            </p:cNvSpPr>
            <p:nvPr/>
          </p:nvSpPr>
          <p:spPr bwMode="auto">
            <a:xfrm>
              <a:off x="903371" y="249943"/>
              <a:ext cx="2831223" cy="679699"/>
            </a:xfrm>
            <a:custGeom>
              <a:avLst/>
              <a:gdLst>
                <a:gd name="connsiteX0" fmla="*/ 352810 w 4452260"/>
                <a:gd name="connsiteY0" fmla="*/ 0 h 1068867"/>
                <a:gd name="connsiteX1" fmla="*/ 636768 w 4452260"/>
                <a:gd name="connsiteY1" fmla="*/ 0 h 1068867"/>
                <a:gd name="connsiteX2" fmla="*/ 647700 w 4452260"/>
                <a:gd name="connsiteY2" fmla="*/ 0 h 1068867"/>
                <a:gd name="connsiteX3" fmla="*/ 724065 w 4452260"/>
                <a:gd name="connsiteY3" fmla="*/ 0 h 1068867"/>
                <a:gd name="connsiteX4" fmla="*/ 782584 w 4452260"/>
                <a:gd name="connsiteY4" fmla="*/ 0 h 1068867"/>
                <a:gd name="connsiteX5" fmla="*/ 799455 w 4452260"/>
                <a:gd name="connsiteY5" fmla="*/ 0 h 1068867"/>
                <a:gd name="connsiteX6" fmla="*/ 809825 w 4452260"/>
                <a:gd name="connsiteY6" fmla="*/ 0 h 1068867"/>
                <a:gd name="connsiteX7" fmla="*/ 818078 w 4452260"/>
                <a:gd name="connsiteY7" fmla="*/ 0 h 1068867"/>
                <a:gd name="connsiteX8" fmla="*/ 843980 w 4452260"/>
                <a:gd name="connsiteY8" fmla="*/ 0 h 1068867"/>
                <a:gd name="connsiteX9" fmla="*/ 931658 w 4452260"/>
                <a:gd name="connsiteY9" fmla="*/ 0 h 1068867"/>
                <a:gd name="connsiteX10" fmla="*/ 961580 w 4452260"/>
                <a:gd name="connsiteY10" fmla="*/ 0 h 1068867"/>
                <a:gd name="connsiteX11" fmla="*/ 1000055 w 4452260"/>
                <a:gd name="connsiteY11" fmla="*/ 0 h 1068867"/>
                <a:gd name="connsiteX12" fmla="*/ 1040537 w 4452260"/>
                <a:gd name="connsiteY12" fmla="*/ 0 h 1068867"/>
                <a:gd name="connsiteX13" fmla="*/ 1051453 w 4452260"/>
                <a:gd name="connsiteY13" fmla="*/ 0 h 1068867"/>
                <a:gd name="connsiteX14" fmla="*/ 1083414 w 4452260"/>
                <a:gd name="connsiteY14" fmla="*/ 0 h 1068867"/>
                <a:gd name="connsiteX15" fmla="*/ 1112969 w 4452260"/>
                <a:gd name="connsiteY15" fmla="*/ 0 h 1068867"/>
                <a:gd name="connsiteX16" fmla="*/ 1138871 w 4452260"/>
                <a:gd name="connsiteY16" fmla="*/ 0 h 1068867"/>
                <a:gd name="connsiteX17" fmla="*/ 1170224 w 4452260"/>
                <a:gd name="connsiteY17" fmla="*/ 0 h 1068867"/>
                <a:gd name="connsiteX18" fmla="*/ 1170711 w 4452260"/>
                <a:gd name="connsiteY18" fmla="*/ 0 h 1068867"/>
                <a:gd name="connsiteX19" fmla="*/ 1202662 w 4452260"/>
                <a:gd name="connsiteY19" fmla="*/ 0 h 1068867"/>
                <a:gd name="connsiteX20" fmla="*/ 1240037 w 4452260"/>
                <a:gd name="connsiteY20" fmla="*/ 0 h 1068867"/>
                <a:gd name="connsiteX21" fmla="*/ 1290626 w 4452260"/>
                <a:gd name="connsiteY21" fmla="*/ 0 h 1068867"/>
                <a:gd name="connsiteX22" fmla="*/ 1324496 w 4452260"/>
                <a:gd name="connsiteY22" fmla="*/ 0 h 1068867"/>
                <a:gd name="connsiteX23" fmla="*/ 1332348 w 4452260"/>
                <a:gd name="connsiteY23" fmla="*/ 0 h 1068867"/>
                <a:gd name="connsiteX24" fmla="*/ 1335428 w 4452260"/>
                <a:gd name="connsiteY24" fmla="*/ 0 h 1068867"/>
                <a:gd name="connsiteX25" fmla="*/ 1411793 w 4452260"/>
                <a:gd name="connsiteY25" fmla="*/ 0 h 1068867"/>
                <a:gd name="connsiteX26" fmla="*/ 1454182 w 4452260"/>
                <a:gd name="connsiteY26" fmla="*/ 0 h 1068867"/>
                <a:gd name="connsiteX27" fmla="*/ 1470312 w 4452260"/>
                <a:gd name="connsiteY27" fmla="*/ 0 h 1068867"/>
                <a:gd name="connsiteX28" fmla="*/ 1487183 w 4452260"/>
                <a:gd name="connsiteY28" fmla="*/ 0 h 1068867"/>
                <a:gd name="connsiteX29" fmla="*/ 1497552 w 4452260"/>
                <a:gd name="connsiteY29" fmla="*/ 0 h 1068867"/>
                <a:gd name="connsiteX30" fmla="*/ 1505806 w 4452260"/>
                <a:gd name="connsiteY30" fmla="*/ 0 h 1068867"/>
                <a:gd name="connsiteX31" fmla="*/ 1528471 w 4452260"/>
                <a:gd name="connsiteY31" fmla="*/ 0 h 1068867"/>
                <a:gd name="connsiteX32" fmla="*/ 1531708 w 4452260"/>
                <a:gd name="connsiteY32" fmla="*/ 0 h 1068867"/>
                <a:gd name="connsiteX33" fmla="*/ 1540992 w 4452260"/>
                <a:gd name="connsiteY33" fmla="*/ 0 h 1068867"/>
                <a:gd name="connsiteX34" fmla="*/ 1541479 w 4452260"/>
                <a:gd name="connsiteY34" fmla="*/ 0 h 1068867"/>
                <a:gd name="connsiteX35" fmla="*/ 1599998 w 4452260"/>
                <a:gd name="connsiteY35" fmla="*/ 0 h 1068867"/>
                <a:gd name="connsiteX36" fmla="*/ 1619386 w 4452260"/>
                <a:gd name="connsiteY36" fmla="*/ 0 h 1068867"/>
                <a:gd name="connsiteX37" fmla="*/ 1635492 w 4452260"/>
                <a:gd name="connsiteY37" fmla="*/ 0 h 1068867"/>
                <a:gd name="connsiteX38" fmla="*/ 1649308 w 4452260"/>
                <a:gd name="connsiteY38" fmla="*/ 0 h 1068867"/>
                <a:gd name="connsiteX39" fmla="*/ 1653720 w 4452260"/>
                <a:gd name="connsiteY39" fmla="*/ 0 h 1068867"/>
                <a:gd name="connsiteX40" fmla="*/ 1661394 w 4452260"/>
                <a:gd name="connsiteY40" fmla="*/ 0 h 1068867"/>
                <a:gd name="connsiteX41" fmla="*/ 1687782 w 4452260"/>
                <a:gd name="connsiteY41" fmla="*/ 0 h 1068867"/>
                <a:gd name="connsiteX42" fmla="*/ 1703116 w 4452260"/>
                <a:gd name="connsiteY42" fmla="*/ 0 h 1068867"/>
                <a:gd name="connsiteX43" fmla="*/ 1739181 w 4452260"/>
                <a:gd name="connsiteY43" fmla="*/ 0 h 1068867"/>
                <a:gd name="connsiteX44" fmla="*/ 1771141 w 4452260"/>
                <a:gd name="connsiteY44" fmla="*/ 0 h 1068867"/>
                <a:gd name="connsiteX45" fmla="*/ 1800697 w 4452260"/>
                <a:gd name="connsiteY45" fmla="*/ 0 h 1068867"/>
                <a:gd name="connsiteX46" fmla="*/ 1811727 w 4452260"/>
                <a:gd name="connsiteY46" fmla="*/ 0 h 1068867"/>
                <a:gd name="connsiteX47" fmla="*/ 1823361 w 4452260"/>
                <a:gd name="connsiteY47" fmla="*/ 0 h 1068867"/>
                <a:gd name="connsiteX48" fmla="*/ 1826599 w 4452260"/>
                <a:gd name="connsiteY48" fmla="*/ 0 h 1068867"/>
                <a:gd name="connsiteX49" fmla="*/ 1857951 w 4452260"/>
                <a:gd name="connsiteY49" fmla="*/ 0 h 1068867"/>
                <a:gd name="connsiteX50" fmla="*/ 1858439 w 4452260"/>
                <a:gd name="connsiteY50" fmla="*/ 0 h 1068867"/>
                <a:gd name="connsiteX51" fmla="*/ 1859676 w 4452260"/>
                <a:gd name="connsiteY51" fmla="*/ 0 h 1068867"/>
                <a:gd name="connsiteX52" fmla="*/ 1893346 w 4452260"/>
                <a:gd name="connsiteY52" fmla="*/ 0 h 1068867"/>
                <a:gd name="connsiteX53" fmla="*/ 1927765 w 4452260"/>
                <a:gd name="connsiteY53" fmla="*/ 0 h 1068867"/>
                <a:gd name="connsiteX54" fmla="*/ 1963365 w 4452260"/>
                <a:gd name="connsiteY54" fmla="*/ 0 h 1068867"/>
                <a:gd name="connsiteX55" fmla="*/ 1978354 w 4452260"/>
                <a:gd name="connsiteY55" fmla="*/ 0 h 1068867"/>
                <a:gd name="connsiteX56" fmla="*/ 1991032 w 4452260"/>
                <a:gd name="connsiteY56" fmla="*/ 0 h 1068867"/>
                <a:gd name="connsiteX57" fmla="*/ 2020076 w 4452260"/>
                <a:gd name="connsiteY57" fmla="*/ 0 h 1068867"/>
                <a:gd name="connsiteX58" fmla="*/ 2021800 w 4452260"/>
                <a:gd name="connsiteY58" fmla="*/ 0 h 1068867"/>
                <a:gd name="connsiteX59" fmla="*/ 2027021 w 4452260"/>
                <a:gd name="connsiteY59" fmla="*/ 0 h 1068867"/>
                <a:gd name="connsiteX60" fmla="*/ 2032162 w 4452260"/>
                <a:gd name="connsiteY60" fmla="*/ 0 h 1068867"/>
                <a:gd name="connsiteX61" fmla="*/ 2141909 w 4452260"/>
                <a:gd name="connsiteY61" fmla="*/ 0 h 1068867"/>
                <a:gd name="connsiteX62" fmla="*/ 2143633 w 4452260"/>
                <a:gd name="connsiteY62" fmla="*/ 0 h 1068867"/>
                <a:gd name="connsiteX63" fmla="*/ 2178359 w 4452260"/>
                <a:gd name="connsiteY63" fmla="*/ 0 h 1068867"/>
                <a:gd name="connsiteX64" fmla="*/ 2228719 w 4452260"/>
                <a:gd name="connsiteY64" fmla="*/ 0 h 1068867"/>
                <a:gd name="connsiteX65" fmla="*/ 2229207 w 4452260"/>
                <a:gd name="connsiteY65" fmla="*/ 0 h 1068867"/>
                <a:gd name="connsiteX66" fmla="*/ 2230931 w 4452260"/>
                <a:gd name="connsiteY66" fmla="*/ 0 h 1068867"/>
                <a:gd name="connsiteX67" fmla="*/ 2287725 w 4452260"/>
                <a:gd name="connsiteY67" fmla="*/ 0 h 1068867"/>
                <a:gd name="connsiteX68" fmla="*/ 2289450 w 4452260"/>
                <a:gd name="connsiteY68" fmla="*/ 0 h 1068867"/>
                <a:gd name="connsiteX69" fmla="*/ 2323220 w 4452260"/>
                <a:gd name="connsiteY69" fmla="*/ 0 h 1068867"/>
                <a:gd name="connsiteX70" fmla="*/ 2324944 w 4452260"/>
                <a:gd name="connsiteY70" fmla="*/ 0 h 1068867"/>
                <a:gd name="connsiteX71" fmla="*/ 2340483 w 4452260"/>
                <a:gd name="connsiteY71" fmla="*/ 0 h 1068867"/>
                <a:gd name="connsiteX72" fmla="*/ 2341447 w 4452260"/>
                <a:gd name="connsiteY72" fmla="*/ 0 h 1068867"/>
                <a:gd name="connsiteX73" fmla="*/ 2343172 w 4452260"/>
                <a:gd name="connsiteY73" fmla="*/ 0 h 1068867"/>
                <a:gd name="connsiteX74" fmla="*/ 2349122 w 4452260"/>
                <a:gd name="connsiteY74" fmla="*/ 0 h 1068867"/>
                <a:gd name="connsiteX75" fmla="*/ 2350846 w 4452260"/>
                <a:gd name="connsiteY75" fmla="*/ 0 h 1068867"/>
                <a:gd name="connsiteX76" fmla="*/ 2390844 w 4452260"/>
                <a:gd name="connsiteY76" fmla="*/ 0 h 1068867"/>
                <a:gd name="connsiteX77" fmla="*/ 2462317 w 4452260"/>
                <a:gd name="connsiteY77" fmla="*/ 0 h 1068867"/>
                <a:gd name="connsiteX78" fmla="*/ 2499455 w 4452260"/>
                <a:gd name="connsiteY78" fmla="*/ 0 h 1068867"/>
                <a:gd name="connsiteX79" fmla="*/ 2530713 w 4452260"/>
                <a:gd name="connsiteY79" fmla="*/ 0 h 1068867"/>
                <a:gd name="connsiteX80" fmla="*/ 2547403 w 4452260"/>
                <a:gd name="connsiteY80" fmla="*/ 0 h 1068867"/>
                <a:gd name="connsiteX81" fmla="*/ 2549127 w 4452260"/>
                <a:gd name="connsiteY81" fmla="*/ 0 h 1068867"/>
                <a:gd name="connsiteX82" fmla="*/ 2581074 w 4452260"/>
                <a:gd name="connsiteY82" fmla="*/ 0 h 1068867"/>
                <a:gd name="connsiteX83" fmla="*/ 2582112 w 4452260"/>
                <a:gd name="connsiteY83" fmla="*/ 0 h 1068867"/>
                <a:gd name="connsiteX84" fmla="*/ 2669530 w 4452260"/>
                <a:gd name="connsiteY84" fmla="*/ 0 h 1068867"/>
                <a:gd name="connsiteX85" fmla="*/ 2678759 w 4452260"/>
                <a:gd name="connsiteY85" fmla="*/ 0 h 1068867"/>
                <a:gd name="connsiteX86" fmla="*/ 2709527 w 4452260"/>
                <a:gd name="connsiteY86" fmla="*/ 0 h 1068867"/>
                <a:gd name="connsiteX87" fmla="*/ 2711252 w 4452260"/>
                <a:gd name="connsiteY87" fmla="*/ 0 h 1068867"/>
                <a:gd name="connsiteX88" fmla="*/ 2714748 w 4452260"/>
                <a:gd name="connsiteY88" fmla="*/ 0 h 1068867"/>
                <a:gd name="connsiteX89" fmla="*/ 2719890 w 4452260"/>
                <a:gd name="connsiteY89" fmla="*/ 0 h 1068867"/>
                <a:gd name="connsiteX90" fmla="*/ 2831360 w 4452260"/>
                <a:gd name="connsiteY90" fmla="*/ 0 h 1068867"/>
                <a:gd name="connsiteX91" fmla="*/ 2833086 w 4452260"/>
                <a:gd name="connsiteY91" fmla="*/ 0 h 1068867"/>
                <a:gd name="connsiteX92" fmla="*/ 2866087 w 4452260"/>
                <a:gd name="connsiteY92" fmla="*/ 0 h 1068867"/>
                <a:gd name="connsiteX93" fmla="*/ 2918659 w 4452260"/>
                <a:gd name="connsiteY93" fmla="*/ 0 h 1068867"/>
                <a:gd name="connsiteX94" fmla="*/ 2919896 w 4452260"/>
                <a:gd name="connsiteY94" fmla="*/ 0 h 1068867"/>
                <a:gd name="connsiteX95" fmla="*/ 2920383 w 4452260"/>
                <a:gd name="connsiteY95" fmla="*/ 0 h 1068867"/>
                <a:gd name="connsiteX96" fmla="*/ 2977177 w 4452260"/>
                <a:gd name="connsiteY96" fmla="*/ 0 h 1068867"/>
                <a:gd name="connsiteX97" fmla="*/ 2978902 w 4452260"/>
                <a:gd name="connsiteY97" fmla="*/ 0 h 1068867"/>
                <a:gd name="connsiteX98" fmla="*/ 3012671 w 4452260"/>
                <a:gd name="connsiteY98" fmla="*/ 0 h 1068867"/>
                <a:gd name="connsiteX99" fmla="*/ 3014397 w 4452260"/>
                <a:gd name="connsiteY99" fmla="*/ 0 h 1068867"/>
                <a:gd name="connsiteX100" fmla="*/ 3028211 w 4452260"/>
                <a:gd name="connsiteY100" fmla="*/ 0 h 1068867"/>
                <a:gd name="connsiteX101" fmla="*/ 3030899 w 4452260"/>
                <a:gd name="connsiteY101" fmla="*/ 0 h 1068867"/>
                <a:gd name="connsiteX102" fmla="*/ 3032624 w 4452260"/>
                <a:gd name="connsiteY102" fmla="*/ 0 h 1068867"/>
                <a:gd name="connsiteX103" fmla="*/ 3038573 w 4452260"/>
                <a:gd name="connsiteY103" fmla="*/ 0 h 1068867"/>
                <a:gd name="connsiteX104" fmla="*/ 3040298 w 4452260"/>
                <a:gd name="connsiteY104" fmla="*/ 0 h 1068867"/>
                <a:gd name="connsiteX105" fmla="*/ 3082021 w 4452260"/>
                <a:gd name="connsiteY105" fmla="*/ 0 h 1068867"/>
                <a:gd name="connsiteX106" fmla="*/ 3150044 w 4452260"/>
                <a:gd name="connsiteY106" fmla="*/ 0 h 1068867"/>
                <a:gd name="connsiteX107" fmla="*/ 3218441 w 4452260"/>
                <a:gd name="connsiteY107" fmla="*/ 0 h 1068867"/>
                <a:gd name="connsiteX108" fmla="*/ 3236855 w 4452260"/>
                <a:gd name="connsiteY108" fmla="*/ 0 h 1068867"/>
                <a:gd name="connsiteX109" fmla="*/ 3269839 w 4452260"/>
                <a:gd name="connsiteY109" fmla="*/ 0 h 1068867"/>
                <a:gd name="connsiteX110" fmla="*/ 3272250 w 4452260"/>
                <a:gd name="connsiteY110" fmla="*/ 0 h 1068867"/>
                <a:gd name="connsiteX111" fmla="*/ 3320378 w 4452260"/>
                <a:gd name="connsiteY111" fmla="*/ 0 h 1068867"/>
                <a:gd name="connsiteX112" fmla="*/ 3346330 w 4452260"/>
                <a:gd name="connsiteY112" fmla="*/ 0 h 1068867"/>
                <a:gd name="connsiteX113" fmla="*/ 3357257 w 4452260"/>
                <a:gd name="connsiteY113" fmla="*/ 0 h 1068867"/>
                <a:gd name="connsiteX114" fmla="*/ 3369936 w 4452260"/>
                <a:gd name="connsiteY114" fmla="*/ 0 h 1068867"/>
                <a:gd name="connsiteX115" fmla="*/ 3398980 w 4452260"/>
                <a:gd name="connsiteY115" fmla="*/ 0 h 1068867"/>
                <a:gd name="connsiteX116" fmla="*/ 3405925 w 4452260"/>
                <a:gd name="connsiteY116" fmla="*/ 0 h 1068867"/>
                <a:gd name="connsiteX117" fmla="*/ 3411066 w 4452260"/>
                <a:gd name="connsiteY117" fmla="*/ 0 h 1068867"/>
                <a:gd name="connsiteX118" fmla="*/ 3520813 w 4452260"/>
                <a:gd name="connsiteY118" fmla="*/ 0 h 1068867"/>
                <a:gd name="connsiteX119" fmla="*/ 3607623 w 4452260"/>
                <a:gd name="connsiteY119" fmla="*/ 0 h 1068867"/>
                <a:gd name="connsiteX120" fmla="*/ 3608111 w 4452260"/>
                <a:gd name="connsiteY120" fmla="*/ 0 h 1068867"/>
                <a:gd name="connsiteX121" fmla="*/ 3666629 w 4452260"/>
                <a:gd name="connsiteY121" fmla="*/ 0 h 1068867"/>
                <a:gd name="connsiteX122" fmla="*/ 3702124 w 4452260"/>
                <a:gd name="connsiteY122" fmla="*/ 0 h 1068867"/>
                <a:gd name="connsiteX123" fmla="*/ 3720351 w 4452260"/>
                <a:gd name="connsiteY123" fmla="*/ 0 h 1068867"/>
                <a:gd name="connsiteX124" fmla="*/ 3728025 w 4452260"/>
                <a:gd name="connsiteY124" fmla="*/ 0 h 1068867"/>
                <a:gd name="connsiteX125" fmla="*/ 3769748 w 4452260"/>
                <a:gd name="connsiteY125" fmla="*/ 0 h 1068867"/>
                <a:gd name="connsiteX126" fmla="*/ 4098793 w 4452260"/>
                <a:gd name="connsiteY126" fmla="*/ 0 h 1068867"/>
                <a:gd name="connsiteX127" fmla="*/ 4193519 w 4452260"/>
                <a:gd name="connsiteY127" fmla="*/ 54408 h 1068867"/>
                <a:gd name="connsiteX128" fmla="*/ 4439104 w 4452260"/>
                <a:gd name="connsiteY128" fmla="*/ 480025 h 1068867"/>
                <a:gd name="connsiteX129" fmla="*/ 4439104 w 4452260"/>
                <a:gd name="connsiteY129" fmla="*/ 588843 h 1068867"/>
                <a:gd name="connsiteX130" fmla="*/ 4193519 w 4452260"/>
                <a:gd name="connsiteY130" fmla="*/ 1014459 h 1068867"/>
                <a:gd name="connsiteX131" fmla="*/ 4098793 w 4452260"/>
                <a:gd name="connsiteY131" fmla="*/ 1068867 h 1068867"/>
                <a:gd name="connsiteX132" fmla="*/ 3728025 w 4452260"/>
                <a:gd name="connsiteY132" fmla="*/ 1068867 h 1068867"/>
                <a:gd name="connsiteX133" fmla="*/ 3607623 w 4452260"/>
                <a:gd name="connsiteY133" fmla="*/ 1068867 h 1068867"/>
                <a:gd name="connsiteX134" fmla="*/ 3411066 w 4452260"/>
                <a:gd name="connsiteY134" fmla="*/ 1068867 h 1068867"/>
                <a:gd name="connsiteX135" fmla="*/ 3357257 w 4452260"/>
                <a:gd name="connsiteY135" fmla="*/ 1068867 h 1068867"/>
                <a:gd name="connsiteX136" fmla="*/ 3236855 w 4452260"/>
                <a:gd name="connsiteY136" fmla="*/ 1068867 h 1068867"/>
                <a:gd name="connsiteX137" fmla="*/ 3040298 w 4452260"/>
                <a:gd name="connsiteY137" fmla="*/ 1068867 h 1068867"/>
                <a:gd name="connsiteX138" fmla="*/ 3038573 w 4452260"/>
                <a:gd name="connsiteY138" fmla="*/ 1068867 h 1068867"/>
                <a:gd name="connsiteX139" fmla="*/ 2919896 w 4452260"/>
                <a:gd name="connsiteY139" fmla="*/ 1068867 h 1068867"/>
                <a:gd name="connsiteX140" fmla="*/ 2866087 w 4452260"/>
                <a:gd name="connsiteY140" fmla="*/ 1068867 h 1068867"/>
                <a:gd name="connsiteX141" fmla="*/ 2719890 w 4452260"/>
                <a:gd name="connsiteY141" fmla="*/ 1068867 h 1068867"/>
                <a:gd name="connsiteX142" fmla="*/ 2669530 w 4452260"/>
                <a:gd name="connsiteY142" fmla="*/ 1068867 h 1068867"/>
                <a:gd name="connsiteX143" fmla="*/ 2549127 w 4452260"/>
                <a:gd name="connsiteY143" fmla="*/ 1068867 h 1068867"/>
                <a:gd name="connsiteX144" fmla="*/ 2547403 w 4452260"/>
                <a:gd name="connsiteY144" fmla="*/ 1068867 h 1068867"/>
                <a:gd name="connsiteX145" fmla="*/ 2350846 w 4452260"/>
                <a:gd name="connsiteY145" fmla="*/ 1068867 h 1068867"/>
                <a:gd name="connsiteX146" fmla="*/ 2349122 w 4452260"/>
                <a:gd name="connsiteY146" fmla="*/ 1068867 h 1068867"/>
                <a:gd name="connsiteX147" fmla="*/ 2228719 w 4452260"/>
                <a:gd name="connsiteY147" fmla="*/ 1068867 h 1068867"/>
                <a:gd name="connsiteX148" fmla="*/ 2178359 w 4452260"/>
                <a:gd name="connsiteY148" fmla="*/ 1068867 h 1068867"/>
                <a:gd name="connsiteX149" fmla="*/ 2032162 w 4452260"/>
                <a:gd name="connsiteY149" fmla="*/ 1068867 h 1068867"/>
                <a:gd name="connsiteX150" fmla="*/ 1978354 w 4452260"/>
                <a:gd name="connsiteY150" fmla="*/ 1068867 h 1068867"/>
                <a:gd name="connsiteX151" fmla="*/ 1859676 w 4452260"/>
                <a:gd name="connsiteY151" fmla="*/ 1068867 h 1068867"/>
                <a:gd name="connsiteX152" fmla="*/ 1857951 w 4452260"/>
                <a:gd name="connsiteY152" fmla="*/ 1068867 h 1068867"/>
                <a:gd name="connsiteX153" fmla="*/ 1826599 w 4452260"/>
                <a:gd name="connsiteY153" fmla="*/ 1068867 h 1068867"/>
                <a:gd name="connsiteX154" fmla="*/ 1661394 w 4452260"/>
                <a:gd name="connsiteY154" fmla="*/ 1068867 h 1068867"/>
                <a:gd name="connsiteX155" fmla="*/ 1540992 w 4452260"/>
                <a:gd name="connsiteY155" fmla="*/ 1068867 h 1068867"/>
                <a:gd name="connsiteX156" fmla="*/ 1531708 w 4452260"/>
                <a:gd name="connsiteY156" fmla="*/ 1068867 h 1068867"/>
                <a:gd name="connsiteX157" fmla="*/ 1487183 w 4452260"/>
                <a:gd name="connsiteY157" fmla="*/ 1068867 h 1068867"/>
                <a:gd name="connsiteX158" fmla="*/ 1335428 w 4452260"/>
                <a:gd name="connsiteY158" fmla="*/ 1068867 h 1068867"/>
                <a:gd name="connsiteX159" fmla="*/ 1290626 w 4452260"/>
                <a:gd name="connsiteY159" fmla="*/ 1068867 h 1068867"/>
                <a:gd name="connsiteX160" fmla="*/ 1170224 w 4452260"/>
                <a:gd name="connsiteY160" fmla="*/ 1068867 h 1068867"/>
                <a:gd name="connsiteX161" fmla="*/ 1138871 w 4452260"/>
                <a:gd name="connsiteY161" fmla="*/ 1068867 h 1068867"/>
                <a:gd name="connsiteX162" fmla="*/ 1040537 w 4452260"/>
                <a:gd name="connsiteY162" fmla="*/ 1068867 h 1068867"/>
                <a:gd name="connsiteX163" fmla="*/ 843980 w 4452260"/>
                <a:gd name="connsiteY163" fmla="*/ 1068867 h 1068867"/>
                <a:gd name="connsiteX164" fmla="*/ 799455 w 4452260"/>
                <a:gd name="connsiteY164" fmla="*/ 1068867 h 1068867"/>
                <a:gd name="connsiteX165" fmla="*/ 647700 w 4452260"/>
                <a:gd name="connsiteY165" fmla="*/ 1068867 h 1068867"/>
                <a:gd name="connsiteX166" fmla="*/ 352810 w 4452260"/>
                <a:gd name="connsiteY166" fmla="*/ 1068867 h 1068867"/>
                <a:gd name="connsiteX167" fmla="*/ 258084 w 4452260"/>
                <a:gd name="connsiteY167" fmla="*/ 1014459 h 1068867"/>
                <a:gd name="connsiteX168" fmla="*/ 12498 w 4452260"/>
                <a:gd name="connsiteY168" fmla="*/ 588843 h 1068867"/>
                <a:gd name="connsiteX169" fmla="*/ 12498 w 4452260"/>
                <a:gd name="connsiteY169" fmla="*/ 480025 h 1068867"/>
                <a:gd name="connsiteX170" fmla="*/ 258084 w 4452260"/>
                <a:gd name="connsiteY170" fmla="*/ 54408 h 1068867"/>
                <a:gd name="connsiteX171" fmla="*/ 352810 w 4452260"/>
                <a:gd name="connsiteY171" fmla="*/ 0 h 1068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</a:cxnLst>
              <a:rect l="l" t="t" r="r" b="b"/>
              <a:pathLst>
                <a:path w="4452260" h="1068867">
                  <a:moveTo>
                    <a:pt x="352810" y="0"/>
                  </a:moveTo>
                  <a:cubicBezTo>
                    <a:pt x="475602" y="0"/>
                    <a:pt x="567696" y="0"/>
                    <a:pt x="636768" y="0"/>
                  </a:cubicBezTo>
                  <a:lnTo>
                    <a:pt x="647700" y="0"/>
                  </a:lnTo>
                  <a:lnTo>
                    <a:pt x="724065" y="0"/>
                  </a:lnTo>
                  <a:cubicBezTo>
                    <a:pt x="748048" y="0"/>
                    <a:pt x="767235" y="0"/>
                    <a:pt x="782584" y="0"/>
                  </a:cubicBezTo>
                  <a:lnTo>
                    <a:pt x="799455" y="0"/>
                  </a:lnTo>
                  <a:lnTo>
                    <a:pt x="809825" y="0"/>
                  </a:lnTo>
                  <a:lnTo>
                    <a:pt x="818078" y="0"/>
                  </a:lnTo>
                  <a:cubicBezTo>
                    <a:pt x="843980" y="0"/>
                    <a:pt x="843980" y="0"/>
                    <a:pt x="843980" y="0"/>
                  </a:cubicBezTo>
                  <a:lnTo>
                    <a:pt x="931658" y="0"/>
                  </a:lnTo>
                  <a:lnTo>
                    <a:pt x="961580" y="0"/>
                  </a:lnTo>
                  <a:lnTo>
                    <a:pt x="1000055" y="0"/>
                  </a:lnTo>
                  <a:lnTo>
                    <a:pt x="1040537" y="0"/>
                  </a:lnTo>
                  <a:lnTo>
                    <a:pt x="1051453" y="0"/>
                  </a:lnTo>
                  <a:lnTo>
                    <a:pt x="1083414" y="0"/>
                  </a:lnTo>
                  <a:lnTo>
                    <a:pt x="1112969" y="0"/>
                  </a:lnTo>
                  <a:cubicBezTo>
                    <a:pt x="1138871" y="0"/>
                    <a:pt x="1138871" y="0"/>
                    <a:pt x="1138871" y="0"/>
                  </a:cubicBezTo>
                  <a:lnTo>
                    <a:pt x="1170224" y="0"/>
                  </a:lnTo>
                  <a:lnTo>
                    <a:pt x="1170711" y="0"/>
                  </a:lnTo>
                  <a:lnTo>
                    <a:pt x="1202662" y="0"/>
                  </a:lnTo>
                  <a:lnTo>
                    <a:pt x="1240037" y="0"/>
                  </a:lnTo>
                  <a:cubicBezTo>
                    <a:pt x="1290626" y="0"/>
                    <a:pt x="1290626" y="0"/>
                    <a:pt x="1290626" y="0"/>
                  </a:cubicBezTo>
                  <a:lnTo>
                    <a:pt x="1324496" y="0"/>
                  </a:lnTo>
                  <a:lnTo>
                    <a:pt x="1332348" y="0"/>
                  </a:lnTo>
                  <a:lnTo>
                    <a:pt x="1335428" y="0"/>
                  </a:lnTo>
                  <a:lnTo>
                    <a:pt x="1411793" y="0"/>
                  </a:lnTo>
                  <a:lnTo>
                    <a:pt x="1454182" y="0"/>
                  </a:lnTo>
                  <a:lnTo>
                    <a:pt x="1470312" y="0"/>
                  </a:lnTo>
                  <a:lnTo>
                    <a:pt x="1487183" y="0"/>
                  </a:lnTo>
                  <a:lnTo>
                    <a:pt x="1497552" y="0"/>
                  </a:lnTo>
                  <a:lnTo>
                    <a:pt x="1505806" y="0"/>
                  </a:lnTo>
                  <a:lnTo>
                    <a:pt x="1528471" y="0"/>
                  </a:lnTo>
                  <a:lnTo>
                    <a:pt x="1531708" y="0"/>
                  </a:lnTo>
                  <a:lnTo>
                    <a:pt x="1540992" y="0"/>
                  </a:lnTo>
                  <a:lnTo>
                    <a:pt x="1541479" y="0"/>
                  </a:lnTo>
                  <a:lnTo>
                    <a:pt x="1599998" y="0"/>
                  </a:lnTo>
                  <a:lnTo>
                    <a:pt x="1619386" y="0"/>
                  </a:lnTo>
                  <a:lnTo>
                    <a:pt x="1635492" y="0"/>
                  </a:lnTo>
                  <a:lnTo>
                    <a:pt x="1649308" y="0"/>
                  </a:lnTo>
                  <a:lnTo>
                    <a:pt x="1653720" y="0"/>
                  </a:lnTo>
                  <a:lnTo>
                    <a:pt x="1661394" y="0"/>
                  </a:lnTo>
                  <a:lnTo>
                    <a:pt x="1687782" y="0"/>
                  </a:lnTo>
                  <a:lnTo>
                    <a:pt x="1703116" y="0"/>
                  </a:lnTo>
                  <a:lnTo>
                    <a:pt x="1739181" y="0"/>
                  </a:lnTo>
                  <a:lnTo>
                    <a:pt x="1771141" y="0"/>
                  </a:lnTo>
                  <a:lnTo>
                    <a:pt x="1800697" y="0"/>
                  </a:lnTo>
                  <a:lnTo>
                    <a:pt x="1811727" y="0"/>
                  </a:lnTo>
                  <a:lnTo>
                    <a:pt x="1823361" y="0"/>
                  </a:lnTo>
                  <a:lnTo>
                    <a:pt x="1826599" y="0"/>
                  </a:lnTo>
                  <a:lnTo>
                    <a:pt x="1857951" y="0"/>
                  </a:lnTo>
                  <a:lnTo>
                    <a:pt x="1858439" y="0"/>
                  </a:lnTo>
                  <a:lnTo>
                    <a:pt x="1859676" y="0"/>
                  </a:lnTo>
                  <a:lnTo>
                    <a:pt x="1893346" y="0"/>
                  </a:lnTo>
                  <a:lnTo>
                    <a:pt x="1927765" y="0"/>
                  </a:lnTo>
                  <a:lnTo>
                    <a:pt x="1963365" y="0"/>
                  </a:lnTo>
                  <a:lnTo>
                    <a:pt x="1978354" y="0"/>
                  </a:lnTo>
                  <a:lnTo>
                    <a:pt x="1991032" y="0"/>
                  </a:lnTo>
                  <a:lnTo>
                    <a:pt x="2020076" y="0"/>
                  </a:lnTo>
                  <a:lnTo>
                    <a:pt x="2021800" y="0"/>
                  </a:lnTo>
                  <a:lnTo>
                    <a:pt x="2027021" y="0"/>
                  </a:lnTo>
                  <a:cubicBezTo>
                    <a:pt x="2032162" y="0"/>
                    <a:pt x="2032162" y="0"/>
                    <a:pt x="2032162" y="0"/>
                  </a:cubicBezTo>
                  <a:lnTo>
                    <a:pt x="2141909" y="0"/>
                  </a:lnTo>
                  <a:lnTo>
                    <a:pt x="2143633" y="0"/>
                  </a:lnTo>
                  <a:lnTo>
                    <a:pt x="2178359" y="0"/>
                  </a:lnTo>
                  <a:lnTo>
                    <a:pt x="2228719" y="0"/>
                  </a:lnTo>
                  <a:lnTo>
                    <a:pt x="2229207" y="0"/>
                  </a:lnTo>
                  <a:lnTo>
                    <a:pt x="2230931" y="0"/>
                  </a:lnTo>
                  <a:lnTo>
                    <a:pt x="2287725" y="0"/>
                  </a:lnTo>
                  <a:lnTo>
                    <a:pt x="2289450" y="0"/>
                  </a:lnTo>
                  <a:lnTo>
                    <a:pt x="2323220" y="0"/>
                  </a:lnTo>
                  <a:lnTo>
                    <a:pt x="2324944" y="0"/>
                  </a:lnTo>
                  <a:lnTo>
                    <a:pt x="2340483" y="0"/>
                  </a:lnTo>
                  <a:lnTo>
                    <a:pt x="2341447" y="0"/>
                  </a:lnTo>
                  <a:lnTo>
                    <a:pt x="2343172" y="0"/>
                  </a:lnTo>
                  <a:lnTo>
                    <a:pt x="2349122" y="0"/>
                  </a:lnTo>
                  <a:lnTo>
                    <a:pt x="2350846" y="0"/>
                  </a:lnTo>
                  <a:lnTo>
                    <a:pt x="2390844" y="0"/>
                  </a:lnTo>
                  <a:lnTo>
                    <a:pt x="2462317" y="0"/>
                  </a:lnTo>
                  <a:lnTo>
                    <a:pt x="2499455" y="0"/>
                  </a:lnTo>
                  <a:lnTo>
                    <a:pt x="2530713" y="0"/>
                  </a:lnTo>
                  <a:lnTo>
                    <a:pt x="2547403" y="0"/>
                  </a:lnTo>
                  <a:lnTo>
                    <a:pt x="2549127" y="0"/>
                  </a:lnTo>
                  <a:lnTo>
                    <a:pt x="2581074" y="0"/>
                  </a:lnTo>
                  <a:lnTo>
                    <a:pt x="2582112" y="0"/>
                  </a:lnTo>
                  <a:cubicBezTo>
                    <a:pt x="2669530" y="0"/>
                    <a:pt x="2669530" y="0"/>
                    <a:pt x="2669530" y="0"/>
                  </a:cubicBezTo>
                  <a:lnTo>
                    <a:pt x="2678759" y="0"/>
                  </a:lnTo>
                  <a:lnTo>
                    <a:pt x="2709527" y="0"/>
                  </a:lnTo>
                  <a:lnTo>
                    <a:pt x="2711252" y="0"/>
                  </a:lnTo>
                  <a:lnTo>
                    <a:pt x="2714748" y="0"/>
                  </a:lnTo>
                  <a:lnTo>
                    <a:pt x="2719890" y="0"/>
                  </a:lnTo>
                  <a:lnTo>
                    <a:pt x="2831360" y="0"/>
                  </a:lnTo>
                  <a:lnTo>
                    <a:pt x="2833086" y="0"/>
                  </a:lnTo>
                  <a:lnTo>
                    <a:pt x="2866087" y="0"/>
                  </a:lnTo>
                  <a:lnTo>
                    <a:pt x="2918659" y="0"/>
                  </a:lnTo>
                  <a:lnTo>
                    <a:pt x="2919896" y="0"/>
                  </a:lnTo>
                  <a:lnTo>
                    <a:pt x="2920383" y="0"/>
                  </a:lnTo>
                  <a:lnTo>
                    <a:pt x="2977177" y="0"/>
                  </a:lnTo>
                  <a:lnTo>
                    <a:pt x="2978902" y="0"/>
                  </a:lnTo>
                  <a:lnTo>
                    <a:pt x="3012671" y="0"/>
                  </a:lnTo>
                  <a:lnTo>
                    <a:pt x="3014397" y="0"/>
                  </a:lnTo>
                  <a:lnTo>
                    <a:pt x="3028211" y="0"/>
                  </a:lnTo>
                  <a:lnTo>
                    <a:pt x="3030899" y="0"/>
                  </a:lnTo>
                  <a:lnTo>
                    <a:pt x="3032624" y="0"/>
                  </a:lnTo>
                  <a:lnTo>
                    <a:pt x="3038573" y="0"/>
                  </a:lnTo>
                  <a:lnTo>
                    <a:pt x="3040298" y="0"/>
                  </a:lnTo>
                  <a:lnTo>
                    <a:pt x="3082021" y="0"/>
                  </a:lnTo>
                  <a:lnTo>
                    <a:pt x="3150044" y="0"/>
                  </a:lnTo>
                  <a:lnTo>
                    <a:pt x="3218441" y="0"/>
                  </a:lnTo>
                  <a:lnTo>
                    <a:pt x="3236855" y="0"/>
                  </a:lnTo>
                  <a:lnTo>
                    <a:pt x="3269839" y="0"/>
                  </a:lnTo>
                  <a:lnTo>
                    <a:pt x="3272250" y="0"/>
                  </a:lnTo>
                  <a:lnTo>
                    <a:pt x="3320378" y="0"/>
                  </a:lnTo>
                  <a:lnTo>
                    <a:pt x="3346330" y="0"/>
                  </a:lnTo>
                  <a:lnTo>
                    <a:pt x="3357257" y="0"/>
                  </a:lnTo>
                  <a:lnTo>
                    <a:pt x="3369936" y="0"/>
                  </a:lnTo>
                  <a:lnTo>
                    <a:pt x="3398980" y="0"/>
                  </a:lnTo>
                  <a:lnTo>
                    <a:pt x="3405925" y="0"/>
                  </a:lnTo>
                  <a:cubicBezTo>
                    <a:pt x="3411066" y="0"/>
                    <a:pt x="3411066" y="0"/>
                    <a:pt x="3411066" y="0"/>
                  </a:cubicBezTo>
                  <a:lnTo>
                    <a:pt x="3520813" y="0"/>
                  </a:lnTo>
                  <a:lnTo>
                    <a:pt x="3607623" y="0"/>
                  </a:lnTo>
                  <a:lnTo>
                    <a:pt x="3608111" y="0"/>
                  </a:lnTo>
                  <a:lnTo>
                    <a:pt x="3666629" y="0"/>
                  </a:lnTo>
                  <a:lnTo>
                    <a:pt x="3702124" y="0"/>
                  </a:lnTo>
                  <a:lnTo>
                    <a:pt x="3720351" y="0"/>
                  </a:lnTo>
                  <a:lnTo>
                    <a:pt x="3728025" y="0"/>
                  </a:lnTo>
                  <a:lnTo>
                    <a:pt x="3769748" y="0"/>
                  </a:lnTo>
                  <a:cubicBezTo>
                    <a:pt x="4098793" y="0"/>
                    <a:pt x="4098793" y="0"/>
                    <a:pt x="4098793" y="0"/>
                  </a:cubicBezTo>
                  <a:cubicBezTo>
                    <a:pt x="4133877" y="0"/>
                    <a:pt x="4175977" y="24572"/>
                    <a:pt x="4193519" y="54408"/>
                  </a:cubicBezTo>
                  <a:cubicBezTo>
                    <a:pt x="4439104" y="480025"/>
                    <a:pt x="4439104" y="480025"/>
                    <a:pt x="4439104" y="480025"/>
                  </a:cubicBezTo>
                  <a:cubicBezTo>
                    <a:pt x="4456646" y="509862"/>
                    <a:pt x="4456646" y="559005"/>
                    <a:pt x="4439104" y="588843"/>
                  </a:cubicBezTo>
                  <a:cubicBezTo>
                    <a:pt x="4193519" y="1014459"/>
                    <a:pt x="4193519" y="1014459"/>
                    <a:pt x="4193519" y="1014459"/>
                  </a:cubicBezTo>
                  <a:cubicBezTo>
                    <a:pt x="4175977" y="1044295"/>
                    <a:pt x="4133877" y="1068867"/>
                    <a:pt x="4098793" y="1068867"/>
                  </a:cubicBezTo>
                  <a:lnTo>
                    <a:pt x="3728025" y="1068867"/>
                  </a:lnTo>
                  <a:lnTo>
                    <a:pt x="3607623" y="1068867"/>
                  </a:lnTo>
                  <a:lnTo>
                    <a:pt x="3411066" y="1068867"/>
                  </a:lnTo>
                  <a:lnTo>
                    <a:pt x="3357257" y="1068867"/>
                  </a:lnTo>
                  <a:lnTo>
                    <a:pt x="3236855" y="1068867"/>
                  </a:lnTo>
                  <a:lnTo>
                    <a:pt x="3040298" y="1068867"/>
                  </a:lnTo>
                  <a:lnTo>
                    <a:pt x="3038573" y="1068867"/>
                  </a:lnTo>
                  <a:lnTo>
                    <a:pt x="2919896" y="1068867"/>
                  </a:lnTo>
                  <a:lnTo>
                    <a:pt x="2866087" y="1068867"/>
                  </a:lnTo>
                  <a:lnTo>
                    <a:pt x="2719890" y="1068867"/>
                  </a:lnTo>
                  <a:lnTo>
                    <a:pt x="2669530" y="1068867"/>
                  </a:lnTo>
                  <a:lnTo>
                    <a:pt x="2549127" y="1068867"/>
                  </a:lnTo>
                  <a:lnTo>
                    <a:pt x="2547403" y="1068867"/>
                  </a:lnTo>
                  <a:lnTo>
                    <a:pt x="2350846" y="1068867"/>
                  </a:lnTo>
                  <a:lnTo>
                    <a:pt x="2349122" y="1068867"/>
                  </a:lnTo>
                  <a:lnTo>
                    <a:pt x="2228719" y="1068867"/>
                  </a:lnTo>
                  <a:lnTo>
                    <a:pt x="2178359" y="1068867"/>
                  </a:lnTo>
                  <a:lnTo>
                    <a:pt x="2032162" y="1068867"/>
                  </a:lnTo>
                  <a:lnTo>
                    <a:pt x="1978354" y="1068867"/>
                  </a:lnTo>
                  <a:lnTo>
                    <a:pt x="1859676" y="1068867"/>
                  </a:lnTo>
                  <a:lnTo>
                    <a:pt x="1857951" y="1068867"/>
                  </a:lnTo>
                  <a:lnTo>
                    <a:pt x="1826599" y="1068867"/>
                  </a:lnTo>
                  <a:lnTo>
                    <a:pt x="1661394" y="1068867"/>
                  </a:lnTo>
                  <a:lnTo>
                    <a:pt x="1540992" y="1068867"/>
                  </a:lnTo>
                  <a:lnTo>
                    <a:pt x="1531708" y="1068867"/>
                  </a:lnTo>
                  <a:lnTo>
                    <a:pt x="1487183" y="1068867"/>
                  </a:lnTo>
                  <a:lnTo>
                    <a:pt x="1335428" y="1068867"/>
                  </a:lnTo>
                  <a:lnTo>
                    <a:pt x="1290626" y="1068867"/>
                  </a:lnTo>
                  <a:lnTo>
                    <a:pt x="1170224" y="1068867"/>
                  </a:lnTo>
                  <a:lnTo>
                    <a:pt x="1138871" y="1068867"/>
                  </a:lnTo>
                  <a:lnTo>
                    <a:pt x="1040537" y="1068867"/>
                  </a:lnTo>
                  <a:lnTo>
                    <a:pt x="843980" y="1068867"/>
                  </a:lnTo>
                  <a:lnTo>
                    <a:pt x="799455" y="1068867"/>
                  </a:lnTo>
                  <a:lnTo>
                    <a:pt x="647700" y="1068867"/>
                  </a:lnTo>
                  <a:lnTo>
                    <a:pt x="352810" y="1068867"/>
                  </a:lnTo>
                  <a:cubicBezTo>
                    <a:pt x="318603" y="1068867"/>
                    <a:pt x="275626" y="1044295"/>
                    <a:pt x="258084" y="1014459"/>
                  </a:cubicBezTo>
                  <a:cubicBezTo>
                    <a:pt x="12498" y="588843"/>
                    <a:pt x="12498" y="588843"/>
                    <a:pt x="12498" y="588843"/>
                  </a:cubicBezTo>
                  <a:cubicBezTo>
                    <a:pt x="-4166" y="559005"/>
                    <a:pt x="-4166" y="509862"/>
                    <a:pt x="12498" y="480025"/>
                  </a:cubicBezTo>
                  <a:cubicBezTo>
                    <a:pt x="258084" y="54408"/>
                    <a:pt x="258084" y="54408"/>
                    <a:pt x="258084" y="54408"/>
                  </a:cubicBezTo>
                  <a:cubicBezTo>
                    <a:pt x="275626" y="24572"/>
                    <a:pt x="318603" y="0"/>
                    <a:pt x="352810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95000"/>
                  </a:schemeClr>
                </a:gs>
                <a:gs pos="0">
                  <a:srgbClr val="D3D3D3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8" name="任意多边形 27"/>
            <p:cNvSpPr>
              <a:spLocks/>
            </p:cNvSpPr>
            <p:nvPr/>
          </p:nvSpPr>
          <p:spPr bwMode="auto">
            <a:xfrm>
              <a:off x="1010779" y="325868"/>
              <a:ext cx="2628449" cy="527848"/>
            </a:xfrm>
            <a:custGeom>
              <a:avLst/>
              <a:gdLst>
                <a:gd name="connsiteX0" fmla="*/ 305125 w 4603109"/>
                <a:gd name="connsiteY0" fmla="*/ 0 h 924402"/>
                <a:gd name="connsiteX1" fmla="*/ 432894 w 4603109"/>
                <a:gd name="connsiteY1" fmla="*/ 0 h 924402"/>
                <a:gd name="connsiteX2" fmla="*/ 445336 w 4603109"/>
                <a:gd name="connsiteY2" fmla="*/ 0 h 924402"/>
                <a:gd name="connsiteX3" fmla="*/ 550703 w 4603109"/>
                <a:gd name="connsiteY3" fmla="*/ 0 h 924402"/>
                <a:gd name="connsiteX4" fmla="*/ 560158 w 4603109"/>
                <a:gd name="connsiteY4" fmla="*/ 0 h 924402"/>
                <a:gd name="connsiteX5" fmla="*/ 573105 w 4603109"/>
                <a:gd name="connsiteY5" fmla="*/ 0 h 924402"/>
                <a:gd name="connsiteX6" fmla="*/ 626202 w 4603109"/>
                <a:gd name="connsiteY6" fmla="*/ 0 h 924402"/>
                <a:gd name="connsiteX7" fmla="*/ 676811 w 4603109"/>
                <a:gd name="connsiteY7" fmla="*/ 0 h 924402"/>
                <a:gd name="connsiteX8" fmla="*/ 678472 w 4603109"/>
                <a:gd name="connsiteY8" fmla="*/ 0 h 924402"/>
                <a:gd name="connsiteX9" fmla="*/ 687927 w 4603109"/>
                <a:gd name="connsiteY9" fmla="*/ 0 h 924402"/>
                <a:gd name="connsiteX10" fmla="*/ 691402 w 4603109"/>
                <a:gd name="connsiteY10" fmla="*/ 0 h 924402"/>
                <a:gd name="connsiteX11" fmla="*/ 700371 w 4603109"/>
                <a:gd name="connsiteY11" fmla="*/ 0 h 924402"/>
                <a:gd name="connsiteX12" fmla="*/ 707508 w 4603109"/>
                <a:gd name="connsiteY12" fmla="*/ 0 h 924402"/>
                <a:gd name="connsiteX13" fmla="*/ 729909 w 4603109"/>
                <a:gd name="connsiteY13" fmla="*/ 0 h 924402"/>
                <a:gd name="connsiteX14" fmla="*/ 753971 w 4603109"/>
                <a:gd name="connsiteY14" fmla="*/ 0 h 924402"/>
                <a:gd name="connsiteX15" fmla="*/ 804580 w 4603109"/>
                <a:gd name="connsiteY15" fmla="*/ 0 h 924402"/>
                <a:gd name="connsiteX16" fmla="*/ 805737 w 4603109"/>
                <a:gd name="connsiteY16" fmla="*/ 0 h 924402"/>
                <a:gd name="connsiteX17" fmla="*/ 819171 w 4603109"/>
                <a:gd name="connsiteY17" fmla="*/ 0 h 924402"/>
                <a:gd name="connsiteX18" fmla="*/ 828140 w 4603109"/>
                <a:gd name="connsiteY18" fmla="*/ 0 h 924402"/>
                <a:gd name="connsiteX19" fmla="*/ 831615 w 4603109"/>
                <a:gd name="connsiteY19" fmla="*/ 0 h 924402"/>
                <a:gd name="connsiteX20" fmla="*/ 835277 w 4603109"/>
                <a:gd name="connsiteY20" fmla="*/ 0 h 924402"/>
                <a:gd name="connsiteX21" fmla="*/ 857678 w 4603109"/>
                <a:gd name="connsiteY21" fmla="*/ 0 h 924402"/>
                <a:gd name="connsiteX22" fmla="*/ 864889 w 4603109"/>
                <a:gd name="connsiteY22" fmla="*/ 0 h 924402"/>
                <a:gd name="connsiteX23" fmla="*/ 899900 w 4603109"/>
                <a:gd name="connsiteY23" fmla="*/ 0 h 924402"/>
                <a:gd name="connsiteX24" fmla="*/ 909341 w 4603109"/>
                <a:gd name="connsiteY24" fmla="*/ 0 h 924402"/>
                <a:gd name="connsiteX25" fmla="*/ 929965 w 4603109"/>
                <a:gd name="connsiteY25" fmla="*/ 0 h 924402"/>
                <a:gd name="connsiteX26" fmla="*/ 933506 w 4603109"/>
                <a:gd name="connsiteY26" fmla="*/ 0 h 924402"/>
                <a:gd name="connsiteX27" fmla="*/ 936982 w 4603109"/>
                <a:gd name="connsiteY27" fmla="*/ 0 h 924402"/>
                <a:gd name="connsiteX28" fmla="*/ 959384 w 4603109"/>
                <a:gd name="connsiteY28" fmla="*/ 0 h 924402"/>
                <a:gd name="connsiteX29" fmla="*/ 962542 w 4603109"/>
                <a:gd name="connsiteY29" fmla="*/ 0 h 924402"/>
                <a:gd name="connsiteX30" fmla="*/ 984943 w 4603109"/>
                <a:gd name="connsiteY30" fmla="*/ 0 h 924402"/>
                <a:gd name="connsiteX31" fmla="*/ 992658 w 4603109"/>
                <a:gd name="connsiteY31" fmla="*/ 0 h 924402"/>
                <a:gd name="connsiteX32" fmla="*/ 1012059 w 4603109"/>
                <a:gd name="connsiteY32" fmla="*/ 0 h 924402"/>
                <a:gd name="connsiteX33" fmla="*/ 1012480 w 4603109"/>
                <a:gd name="connsiteY33" fmla="*/ 0 h 924402"/>
                <a:gd name="connsiteX34" fmla="*/ 1027669 w 4603109"/>
                <a:gd name="connsiteY34" fmla="*/ 0 h 924402"/>
                <a:gd name="connsiteX35" fmla="*/ 1037110 w 4603109"/>
                <a:gd name="connsiteY35" fmla="*/ 0 h 924402"/>
                <a:gd name="connsiteX36" fmla="*/ 1040112 w 4603109"/>
                <a:gd name="connsiteY36" fmla="*/ 0 h 924402"/>
                <a:gd name="connsiteX37" fmla="*/ 1057734 w 4603109"/>
                <a:gd name="connsiteY37" fmla="*/ 0 h 924402"/>
                <a:gd name="connsiteX38" fmla="*/ 1064751 w 4603109"/>
                <a:gd name="connsiteY38" fmla="*/ 0 h 924402"/>
                <a:gd name="connsiteX39" fmla="*/ 1070177 w 4603109"/>
                <a:gd name="connsiteY39" fmla="*/ 0 h 924402"/>
                <a:gd name="connsiteX40" fmla="*/ 1072436 w 4603109"/>
                <a:gd name="connsiteY40" fmla="*/ 0 h 924402"/>
                <a:gd name="connsiteX41" fmla="*/ 1090311 w 4603109"/>
                <a:gd name="connsiteY41" fmla="*/ 0 h 924402"/>
                <a:gd name="connsiteX42" fmla="*/ 1110718 w 4603109"/>
                <a:gd name="connsiteY42" fmla="*/ 0 h 924402"/>
                <a:gd name="connsiteX43" fmla="*/ 1112712 w 4603109"/>
                <a:gd name="connsiteY43" fmla="*/ 0 h 924402"/>
                <a:gd name="connsiteX44" fmla="*/ 1116187 w 4603109"/>
                <a:gd name="connsiteY44" fmla="*/ 0 h 924402"/>
                <a:gd name="connsiteX45" fmla="*/ 1139828 w 4603109"/>
                <a:gd name="connsiteY45" fmla="*/ 0 h 924402"/>
                <a:gd name="connsiteX46" fmla="*/ 1140249 w 4603109"/>
                <a:gd name="connsiteY46" fmla="*/ 0 h 924402"/>
                <a:gd name="connsiteX47" fmla="*/ 1145480 w 4603109"/>
                <a:gd name="connsiteY47" fmla="*/ 0 h 924402"/>
                <a:gd name="connsiteX48" fmla="*/ 1152270 w 4603109"/>
                <a:gd name="connsiteY48" fmla="*/ 0 h 924402"/>
                <a:gd name="connsiteX49" fmla="*/ 1154934 w 4603109"/>
                <a:gd name="connsiteY49" fmla="*/ 0 h 924402"/>
                <a:gd name="connsiteX50" fmla="*/ 1167881 w 4603109"/>
                <a:gd name="connsiteY50" fmla="*/ 0 h 924402"/>
                <a:gd name="connsiteX51" fmla="*/ 1175544 w 4603109"/>
                <a:gd name="connsiteY51" fmla="*/ 0 h 924402"/>
                <a:gd name="connsiteX52" fmla="*/ 1184998 w 4603109"/>
                <a:gd name="connsiteY52" fmla="*/ 0 h 924402"/>
                <a:gd name="connsiteX53" fmla="*/ 1197946 w 4603109"/>
                <a:gd name="connsiteY53" fmla="*/ 0 h 924402"/>
                <a:gd name="connsiteX54" fmla="*/ 1200205 w 4603109"/>
                <a:gd name="connsiteY54" fmla="*/ 0 h 924402"/>
                <a:gd name="connsiteX55" fmla="*/ 1220978 w 4603109"/>
                <a:gd name="connsiteY55" fmla="*/ 0 h 924402"/>
                <a:gd name="connsiteX56" fmla="*/ 1238487 w 4603109"/>
                <a:gd name="connsiteY56" fmla="*/ 0 h 924402"/>
                <a:gd name="connsiteX57" fmla="*/ 1243956 w 4603109"/>
                <a:gd name="connsiteY57" fmla="*/ 0 h 924402"/>
                <a:gd name="connsiteX58" fmla="*/ 1251042 w 4603109"/>
                <a:gd name="connsiteY58" fmla="*/ 0 h 924402"/>
                <a:gd name="connsiteX59" fmla="*/ 1257637 w 4603109"/>
                <a:gd name="connsiteY59" fmla="*/ 0 h 924402"/>
                <a:gd name="connsiteX60" fmla="*/ 1271587 w 4603109"/>
                <a:gd name="connsiteY60" fmla="*/ 0 h 924402"/>
                <a:gd name="connsiteX61" fmla="*/ 1273249 w 4603109"/>
                <a:gd name="connsiteY61" fmla="*/ 0 h 924402"/>
                <a:gd name="connsiteX62" fmla="*/ 1280039 w 4603109"/>
                <a:gd name="connsiteY62" fmla="*/ 0 h 924402"/>
                <a:gd name="connsiteX63" fmla="*/ 1282703 w 4603109"/>
                <a:gd name="connsiteY63" fmla="*/ 0 h 924402"/>
                <a:gd name="connsiteX64" fmla="*/ 1286178 w 4603109"/>
                <a:gd name="connsiteY64" fmla="*/ 0 h 924402"/>
                <a:gd name="connsiteX65" fmla="*/ 1295146 w 4603109"/>
                <a:gd name="connsiteY65" fmla="*/ 0 h 924402"/>
                <a:gd name="connsiteX66" fmla="*/ 1301651 w 4603109"/>
                <a:gd name="connsiteY66" fmla="*/ 0 h 924402"/>
                <a:gd name="connsiteX67" fmla="*/ 1302284 w 4603109"/>
                <a:gd name="connsiteY67" fmla="*/ 0 h 924402"/>
                <a:gd name="connsiteX68" fmla="*/ 1303313 w 4603109"/>
                <a:gd name="connsiteY68" fmla="*/ 0 h 924402"/>
                <a:gd name="connsiteX69" fmla="*/ 1312767 w 4603109"/>
                <a:gd name="connsiteY69" fmla="*/ 0 h 924402"/>
                <a:gd name="connsiteX70" fmla="*/ 1316242 w 4603109"/>
                <a:gd name="connsiteY70" fmla="*/ 0 h 924402"/>
                <a:gd name="connsiteX71" fmla="*/ 1321886 w 4603109"/>
                <a:gd name="connsiteY71" fmla="*/ 0 h 924402"/>
                <a:gd name="connsiteX72" fmla="*/ 1324685 w 4603109"/>
                <a:gd name="connsiteY72" fmla="*/ 0 h 924402"/>
                <a:gd name="connsiteX73" fmla="*/ 1325211 w 4603109"/>
                <a:gd name="connsiteY73" fmla="*/ 0 h 924402"/>
                <a:gd name="connsiteX74" fmla="*/ 1332348 w 4603109"/>
                <a:gd name="connsiteY74" fmla="*/ 0 h 924402"/>
                <a:gd name="connsiteX75" fmla="*/ 1332714 w 4603109"/>
                <a:gd name="connsiteY75" fmla="*/ 0 h 924402"/>
                <a:gd name="connsiteX76" fmla="*/ 1333135 w 4603109"/>
                <a:gd name="connsiteY76" fmla="*/ 0 h 924402"/>
                <a:gd name="connsiteX77" fmla="*/ 1348747 w 4603109"/>
                <a:gd name="connsiteY77" fmla="*/ 0 h 924402"/>
                <a:gd name="connsiteX78" fmla="*/ 1354749 w 4603109"/>
                <a:gd name="connsiteY78" fmla="*/ 0 h 924402"/>
                <a:gd name="connsiteX79" fmla="*/ 1378811 w 4603109"/>
                <a:gd name="connsiteY79" fmla="*/ 0 h 924402"/>
                <a:gd name="connsiteX80" fmla="*/ 1383745 w 4603109"/>
                <a:gd name="connsiteY80" fmla="*/ 0 h 924402"/>
                <a:gd name="connsiteX81" fmla="*/ 1385406 w 4603109"/>
                <a:gd name="connsiteY81" fmla="*/ 0 h 924402"/>
                <a:gd name="connsiteX82" fmla="*/ 1399356 w 4603109"/>
                <a:gd name="connsiteY82" fmla="*/ 0 h 924402"/>
                <a:gd name="connsiteX83" fmla="*/ 1400513 w 4603109"/>
                <a:gd name="connsiteY83" fmla="*/ 0 h 924402"/>
                <a:gd name="connsiteX84" fmla="*/ 1413947 w 4603109"/>
                <a:gd name="connsiteY84" fmla="*/ 0 h 924402"/>
                <a:gd name="connsiteX85" fmla="*/ 1414442 w 4603109"/>
                <a:gd name="connsiteY85" fmla="*/ 0 h 924402"/>
                <a:gd name="connsiteX86" fmla="*/ 1422915 w 4603109"/>
                <a:gd name="connsiteY86" fmla="*/ 0 h 924402"/>
                <a:gd name="connsiteX87" fmla="*/ 1426390 w 4603109"/>
                <a:gd name="connsiteY87" fmla="*/ 0 h 924402"/>
                <a:gd name="connsiteX88" fmla="*/ 1429420 w 4603109"/>
                <a:gd name="connsiteY88" fmla="*/ 0 h 924402"/>
                <a:gd name="connsiteX89" fmla="*/ 1430053 w 4603109"/>
                <a:gd name="connsiteY89" fmla="*/ 0 h 924402"/>
                <a:gd name="connsiteX90" fmla="*/ 1430206 w 4603109"/>
                <a:gd name="connsiteY90" fmla="*/ 0 h 924402"/>
                <a:gd name="connsiteX91" fmla="*/ 1430577 w 4603109"/>
                <a:gd name="connsiteY91" fmla="*/ 0 h 924402"/>
                <a:gd name="connsiteX92" fmla="*/ 1436843 w 4603109"/>
                <a:gd name="connsiteY92" fmla="*/ 0 h 924402"/>
                <a:gd name="connsiteX93" fmla="*/ 1444011 w 4603109"/>
                <a:gd name="connsiteY93" fmla="*/ 0 h 924402"/>
                <a:gd name="connsiteX94" fmla="*/ 1449655 w 4603109"/>
                <a:gd name="connsiteY94" fmla="*/ 0 h 924402"/>
                <a:gd name="connsiteX95" fmla="*/ 1452454 w 4603109"/>
                <a:gd name="connsiteY95" fmla="*/ 0 h 924402"/>
                <a:gd name="connsiteX96" fmla="*/ 1452980 w 4603109"/>
                <a:gd name="connsiteY96" fmla="*/ 0 h 924402"/>
                <a:gd name="connsiteX97" fmla="*/ 1456455 w 4603109"/>
                <a:gd name="connsiteY97" fmla="*/ 0 h 924402"/>
                <a:gd name="connsiteX98" fmla="*/ 1459664 w 4603109"/>
                <a:gd name="connsiteY98" fmla="*/ 0 h 924402"/>
                <a:gd name="connsiteX99" fmla="*/ 1460117 w 4603109"/>
                <a:gd name="connsiteY99" fmla="*/ 0 h 924402"/>
                <a:gd name="connsiteX100" fmla="*/ 1460483 w 4603109"/>
                <a:gd name="connsiteY100" fmla="*/ 0 h 924402"/>
                <a:gd name="connsiteX101" fmla="*/ 1460904 w 4603109"/>
                <a:gd name="connsiteY101" fmla="*/ 0 h 924402"/>
                <a:gd name="connsiteX102" fmla="*/ 1472926 w 4603109"/>
                <a:gd name="connsiteY102" fmla="*/ 0 h 924402"/>
                <a:gd name="connsiteX103" fmla="*/ 1482518 w 4603109"/>
                <a:gd name="connsiteY103" fmla="*/ 0 h 924402"/>
                <a:gd name="connsiteX104" fmla="*/ 1489729 w 4603109"/>
                <a:gd name="connsiteY104" fmla="*/ 0 h 924402"/>
                <a:gd name="connsiteX105" fmla="*/ 1504116 w 4603109"/>
                <a:gd name="connsiteY105" fmla="*/ 0 h 924402"/>
                <a:gd name="connsiteX106" fmla="*/ 1511514 w 4603109"/>
                <a:gd name="connsiteY106" fmla="*/ 0 h 924402"/>
                <a:gd name="connsiteX107" fmla="*/ 1524740 w 4603109"/>
                <a:gd name="connsiteY107" fmla="*/ 0 h 924402"/>
                <a:gd name="connsiteX108" fmla="*/ 1528282 w 4603109"/>
                <a:gd name="connsiteY108" fmla="*/ 0 h 924402"/>
                <a:gd name="connsiteX109" fmla="*/ 1531757 w 4603109"/>
                <a:gd name="connsiteY109" fmla="*/ 0 h 924402"/>
                <a:gd name="connsiteX110" fmla="*/ 1534181 w 4603109"/>
                <a:gd name="connsiteY110" fmla="*/ 0 h 924402"/>
                <a:gd name="connsiteX111" fmla="*/ 1542211 w 4603109"/>
                <a:gd name="connsiteY111" fmla="*/ 0 h 924402"/>
                <a:gd name="connsiteX112" fmla="*/ 1554159 w 4603109"/>
                <a:gd name="connsiteY112" fmla="*/ 0 h 924402"/>
                <a:gd name="connsiteX113" fmla="*/ 1557318 w 4603109"/>
                <a:gd name="connsiteY113" fmla="*/ 0 h 924402"/>
                <a:gd name="connsiteX114" fmla="*/ 1557975 w 4603109"/>
                <a:gd name="connsiteY114" fmla="*/ 0 h 924402"/>
                <a:gd name="connsiteX115" fmla="*/ 1558346 w 4603109"/>
                <a:gd name="connsiteY115" fmla="*/ 0 h 924402"/>
                <a:gd name="connsiteX116" fmla="*/ 1561822 w 4603109"/>
                <a:gd name="connsiteY116" fmla="*/ 0 h 924402"/>
                <a:gd name="connsiteX117" fmla="*/ 1564612 w 4603109"/>
                <a:gd name="connsiteY117" fmla="*/ 0 h 924402"/>
                <a:gd name="connsiteX118" fmla="*/ 1566857 w 4603109"/>
                <a:gd name="connsiteY118" fmla="*/ 0 h 924402"/>
                <a:gd name="connsiteX119" fmla="*/ 1576919 w 4603109"/>
                <a:gd name="connsiteY119" fmla="*/ 0 h 924402"/>
                <a:gd name="connsiteX120" fmla="*/ 1579719 w 4603109"/>
                <a:gd name="connsiteY120" fmla="*/ 0 h 924402"/>
                <a:gd name="connsiteX121" fmla="*/ 1584224 w 4603109"/>
                <a:gd name="connsiteY121" fmla="*/ 0 h 924402"/>
                <a:gd name="connsiteX122" fmla="*/ 1587382 w 4603109"/>
                <a:gd name="connsiteY122" fmla="*/ 0 h 924402"/>
                <a:gd name="connsiteX123" fmla="*/ 1587433 w 4603109"/>
                <a:gd name="connsiteY123" fmla="*/ 0 h 924402"/>
                <a:gd name="connsiteX124" fmla="*/ 1600695 w 4603109"/>
                <a:gd name="connsiteY124" fmla="*/ 0 h 924402"/>
                <a:gd name="connsiteX125" fmla="*/ 1606834 w 4603109"/>
                <a:gd name="connsiteY125" fmla="*/ 0 h 924402"/>
                <a:gd name="connsiteX126" fmla="*/ 1607256 w 4603109"/>
                <a:gd name="connsiteY126" fmla="*/ 0 h 924402"/>
                <a:gd name="connsiteX127" fmla="*/ 1608325 w 4603109"/>
                <a:gd name="connsiteY127" fmla="*/ 0 h 924402"/>
                <a:gd name="connsiteX128" fmla="*/ 1609783 w 4603109"/>
                <a:gd name="connsiteY128" fmla="*/ 0 h 924402"/>
                <a:gd name="connsiteX129" fmla="*/ 1617498 w 4603109"/>
                <a:gd name="connsiteY129" fmla="*/ 0 h 924402"/>
                <a:gd name="connsiteX130" fmla="*/ 1631885 w 4603109"/>
                <a:gd name="connsiteY130" fmla="*/ 0 h 924402"/>
                <a:gd name="connsiteX131" fmla="*/ 1636899 w 4603109"/>
                <a:gd name="connsiteY131" fmla="*/ 0 h 924402"/>
                <a:gd name="connsiteX132" fmla="*/ 1637320 w 4603109"/>
                <a:gd name="connsiteY132" fmla="*/ 0 h 924402"/>
                <a:gd name="connsiteX133" fmla="*/ 1637445 w 4603109"/>
                <a:gd name="connsiteY133" fmla="*/ 0 h 924402"/>
                <a:gd name="connsiteX134" fmla="*/ 1652509 w 4603109"/>
                <a:gd name="connsiteY134" fmla="*/ 0 h 924402"/>
                <a:gd name="connsiteX135" fmla="*/ 1659526 w 4603109"/>
                <a:gd name="connsiteY135" fmla="*/ 0 h 924402"/>
                <a:gd name="connsiteX136" fmla="*/ 1661950 w 4603109"/>
                <a:gd name="connsiteY136" fmla="*/ 0 h 924402"/>
                <a:gd name="connsiteX137" fmla="*/ 1664952 w 4603109"/>
                <a:gd name="connsiteY137" fmla="*/ 0 h 924402"/>
                <a:gd name="connsiteX138" fmla="*/ 1667212 w 4603109"/>
                <a:gd name="connsiteY138" fmla="*/ 0 h 924402"/>
                <a:gd name="connsiteX139" fmla="*/ 1685087 w 4603109"/>
                <a:gd name="connsiteY139" fmla="*/ 0 h 924402"/>
                <a:gd name="connsiteX140" fmla="*/ 1689591 w 4603109"/>
                <a:gd name="connsiteY140" fmla="*/ 0 h 924402"/>
                <a:gd name="connsiteX141" fmla="*/ 1694626 w 4603109"/>
                <a:gd name="connsiteY141" fmla="*/ 0 h 924402"/>
                <a:gd name="connsiteX142" fmla="*/ 1697276 w 4603109"/>
                <a:gd name="connsiteY142" fmla="*/ 0 h 924402"/>
                <a:gd name="connsiteX143" fmla="*/ 1698000 w 4603109"/>
                <a:gd name="connsiteY143" fmla="*/ 0 h 924402"/>
                <a:gd name="connsiteX144" fmla="*/ 1704688 w 4603109"/>
                <a:gd name="connsiteY144" fmla="*/ 0 h 924402"/>
                <a:gd name="connsiteX145" fmla="*/ 1707488 w 4603109"/>
                <a:gd name="connsiteY145" fmla="*/ 0 h 924402"/>
                <a:gd name="connsiteX146" fmla="*/ 1710963 w 4603109"/>
                <a:gd name="connsiteY146" fmla="*/ 0 h 924402"/>
                <a:gd name="connsiteX147" fmla="*/ 1715151 w 4603109"/>
                <a:gd name="connsiteY147" fmla="*/ 0 h 924402"/>
                <a:gd name="connsiteX148" fmla="*/ 1721928 w 4603109"/>
                <a:gd name="connsiteY148" fmla="*/ 0 h 924402"/>
                <a:gd name="connsiteX149" fmla="*/ 1734603 w 4603109"/>
                <a:gd name="connsiteY149" fmla="*/ 0 h 924402"/>
                <a:gd name="connsiteX150" fmla="*/ 1735025 w 4603109"/>
                <a:gd name="connsiteY150" fmla="*/ 0 h 924402"/>
                <a:gd name="connsiteX151" fmla="*/ 1735558 w 4603109"/>
                <a:gd name="connsiteY151" fmla="*/ 0 h 924402"/>
                <a:gd name="connsiteX152" fmla="*/ 1736094 w 4603109"/>
                <a:gd name="connsiteY152" fmla="*/ 0 h 924402"/>
                <a:gd name="connsiteX153" fmla="*/ 1737552 w 4603109"/>
                <a:gd name="connsiteY153" fmla="*/ 0 h 924402"/>
                <a:gd name="connsiteX154" fmla="*/ 1741027 w 4603109"/>
                <a:gd name="connsiteY154" fmla="*/ 0 h 924402"/>
                <a:gd name="connsiteX155" fmla="*/ 1747046 w 4603109"/>
                <a:gd name="connsiteY155" fmla="*/ 0 h 924402"/>
                <a:gd name="connsiteX156" fmla="*/ 1748537 w 4603109"/>
                <a:gd name="connsiteY156" fmla="*/ 0 h 924402"/>
                <a:gd name="connsiteX157" fmla="*/ 1753052 w 4603109"/>
                <a:gd name="connsiteY157" fmla="*/ 0 h 924402"/>
                <a:gd name="connsiteX158" fmla="*/ 1757499 w 4603109"/>
                <a:gd name="connsiteY158" fmla="*/ 0 h 924402"/>
                <a:gd name="connsiteX159" fmla="*/ 1764668 w 4603109"/>
                <a:gd name="connsiteY159" fmla="*/ 0 h 924402"/>
                <a:gd name="connsiteX160" fmla="*/ 1765089 w 4603109"/>
                <a:gd name="connsiteY160" fmla="*/ 0 h 924402"/>
                <a:gd name="connsiteX161" fmla="*/ 1765214 w 4603109"/>
                <a:gd name="connsiteY161" fmla="*/ 0 h 924402"/>
                <a:gd name="connsiteX162" fmla="*/ 1770320 w 4603109"/>
                <a:gd name="connsiteY162" fmla="*/ 0 h 924402"/>
                <a:gd name="connsiteX163" fmla="*/ 1777110 w 4603109"/>
                <a:gd name="connsiteY163" fmla="*/ 0 h 924402"/>
                <a:gd name="connsiteX164" fmla="*/ 1779774 w 4603109"/>
                <a:gd name="connsiteY164" fmla="*/ 0 h 924402"/>
                <a:gd name="connsiteX165" fmla="*/ 1792721 w 4603109"/>
                <a:gd name="connsiteY165" fmla="*/ 0 h 924402"/>
                <a:gd name="connsiteX166" fmla="*/ 1794981 w 4603109"/>
                <a:gd name="connsiteY166" fmla="*/ 0 h 924402"/>
                <a:gd name="connsiteX167" fmla="*/ 1825045 w 4603109"/>
                <a:gd name="connsiteY167" fmla="*/ 0 h 924402"/>
                <a:gd name="connsiteX168" fmla="*/ 1825769 w 4603109"/>
                <a:gd name="connsiteY168" fmla="*/ 0 h 924402"/>
                <a:gd name="connsiteX169" fmla="*/ 1838732 w 4603109"/>
                <a:gd name="connsiteY169" fmla="*/ 0 h 924402"/>
                <a:gd name="connsiteX170" fmla="*/ 1845818 w 4603109"/>
                <a:gd name="connsiteY170" fmla="*/ 0 h 924402"/>
                <a:gd name="connsiteX171" fmla="*/ 1849697 w 4603109"/>
                <a:gd name="connsiteY171" fmla="*/ 0 h 924402"/>
                <a:gd name="connsiteX172" fmla="*/ 1852412 w 4603109"/>
                <a:gd name="connsiteY172" fmla="*/ 0 h 924402"/>
                <a:gd name="connsiteX173" fmla="*/ 1853903 w 4603109"/>
                <a:gd name="connsiteY173" fmla="*/ 0 h 924402"/>
                <a:gd name="connsiteX174" fmla="*/ 1863327 w 4603109"/>
                <a:gd name="connsiteY174" fmla="*/ 0 h 924402"/>
                <a:gd name="connsiteX175" fmla="*/ 1868796 w 4603109"/>
                <a:gd name="connsiteY175" fmla="*/ 0 h 924402"/>
                <a:gd name="connsiteX176" fmla="*/ 1874815 w 4603109"/>
                <a:gd name="connsiteY176" fmla="*/ 0 h 924402"/>
                <a:gd name="connsiteX177" fmla="*/ 1876306 w 4603109"/>
                <a:gd name="connsiteY177" fmla="*/ 0 h 924402"/>
                <a:gd name="connsiteX178" fmla="*/ 1880821 w 4603109"/>
                <a:gd name="connsiteY178" fmla="*/ 0 h 924402"/>
                <a:gd name="connsiteX179" fmla="*/ 1882477 w 4603109"/>
                <a:gd name="connsiteY179" fmla="*/ 0 h 924402"/>
                <a:gd name="connsiteX180" fmla="*/ 1883936 w 4603109"/>
                <a:gd name="connsiteY180" fmla="*/ 0 h 924402"/>
                <a:gd name="connsiteX181" fmla="*/ 1885268 w 4603109"/>
                <a:gd name="connsiteY181" fmla="*/ 0 h 924402"/>
                <a:gd name="connsiteX182" fmla="*/ 1896427 w 4603109"/>
                <a:gd name="connsiteY182" fmla="*/ 0 h 924402"/>
                <a:gd name="connsiteX183" fmla="*/ 1898089 w 4603109"/>
                <a:gd name="connsiteY183" fmla="*/ 0 h 924402"/>
                <a:gd name="connsiteX184" fmla="*/ 1904879 w 4603109"/>
                <a:gd name="connsiteY184" fmla="*/ 0 h 924402"/>
                <a:gd name="connsiteX185" fmla="*/ 1907543 w 4603109"/>
                <a:gd name="connsiteY185" fmla="*/ 0 h 924402"/>
                <a:gd name="connsiteX186" fmla="*/ 1911018 w 4603109"/>
                <a:gd name="connsiteY186" fmla="*/ 0 h 924402"/>
                <a:gd name="connsiteX187" fmla="*/ 1919986 w 4603109"/>
                <a:gd name="connsiteY187" fmla="*/ 0 h 924402"/>
                <a:gd name="connsiteX188" fmla="*/ 1927124 w 4603109"/>
                <a:gd name="connsiteY188" fmla="*/ 0 h 924402"/>
                <a:gd name="connsiteX189" fmla="*/ 1927489 w 4603109"/>
                <a:gd name="connsiteY189" fmla="*/ 0 h 924402"/>
                <a:gd name="connsiteX190" fmla="*/ 1927911 w 4603109"/>
                <a:gd name="connsiteY190" fmla="*/ 0 h 924402"/>
                <a:gd name="connsiteX191" fmla="*/ 1929402 w 4603109"/>
                <a:gd name="connsiteY191" fmla="*/ 0 h 924402"/>
                <a:gd name="connsiteX192" fmla="*/ 1946726 w 4603109"/>
                <a:gd name="connsiteY192" fmla="*/ 0 h 924402"/>
                <a:gd name="connsiteX193" fmla="*/ 1949525 w 4603109"/>
                <a:gd name="connsiteY193" fmla="*/ 0 h 924402"/>
                <a:gd name="connsiteX194" fmla="*/ 1957554 w 4603109"/>
                <a:gd name="connsiteY194" fmla="*/ 0 h 924402"/>
                <a:gd name="connsiteX195" fmla="*/ 1957975 w 4603109"/>
                <a:gd name="connsiteY195" fmla="*/ 0 h 924402"/>
                <a:gd name="connsiteX196" fmla="*/ 1973587 w 4603109"/>
                <a:gd name="connsiteY196" fmla="*/ 0 h 924402"/>
                <a:gd name="connsiteX197" fmla="*/ 1978520 w 4603109"/>
                <a:gd name="connsiteY197" fmla="*/ 0 h 924402"/>
                <a:gd name="connsiteX198" fmla="*/ 1980012 w 4603109"/>
                <a:gd name="connsiteY198" fmla="*/ 0 h 924402"/>
                <a:gd name="connsiteX199" fmla="*/ 1980181 w 4603109"/>
                <a:gd name="connsiteY199" fmla="*/ 0 h 924402"/>
                <a:gd name="connsiteX200" fmla="*/ 1981672 w 4603109"/>
                <a:gd name="connsiteY200" fmla="*/ 0 h 924402"/>
                <a:gd name="connsiteX201" fmla="*/ 2008585 w 4603109"/>
                <a:gd name="connsiteY201" fmla="*/ 0 h 924402"/>
                <a:gd name="connsiteX202" fmla="*/ 2009218 w 4603109"/>
                <a:gd name="connsiteY202" fmla="*/ 0 h 924402"/>
                <a:gd name="connsiteX203" fmla="*/ 2010246 w 4603109"/>
                <a:gd name="connsiteY203" fmla="*/ 0 h 924402"/>
                <a:gd name="connsiteX204" fmla="*/ 2010709 w 4603109"/>
                <a:gd name="connsiteY204" fmla="*/ 0 h 924402"/>
                <a:gd name="connsiteX205" fmla="*/ 2011705 w 4603109"/>
                <a:gd name="connsiteY205" fmla="*/ 0 h 924402"/>
                <a:gd name="connsiteX206" fmla="*/ 2024147 w 4603109"/>
                <a:gd name="connsiteY206" fmla="*/ 0 h 924402"/>
                <a:gd name="connsiteX207" fmla="*/ 2024196 w 4603109"/>
                <a:gd name="connsiteY207" fmla="*/ 0 h 924402"/>
                <a:gd name="connsiteX208" fmla="*/ 2024981 w 4603109"/>
                <a:gd name="connsiteY208" fmla="*/ 0 h 924402"/>
                <a:gd name="connsiteX209" fmla="*/ 2025353 w 4603109"/>
                <a:gd name="connsiteY209" fmla="*/ 0 h 924402"/>
                <a:gd name="connsiteX210" fmla="*/ 2026473 w 4603109"/>
                <a:gd name="connsiteY210" fmla="*/ 0 h 924402"/>
                <a:gd name="connsiteX211" fmla="*/ 2031619 w 4603109"/>
                <a:gd name="connsiteY211" fmla="*/ 0 h 924402"/>
                <a:gd name="connsiteX212" fmla="*/ 2033110 w 4603109"/>
                <a:gd name="connsiteY212" fmla="*/ 0 h 924402"/>
                <a:gd name="connsiteX213" fmla="*/ 2038787 w 4603109"/>
                <a:gd name="connsiteY213" fmla="*/ 0 h 924402"/>
                <a:gd name="connsiteX214" fmla="*/ 2039282 w 4603109"/>
                <a:gd name="connsiteY214" fmla="*/ 0 h 924402"/>
                <a:gd name="connsiteX215" fmla="*/ 2047755 w 4603109"/>
                <a:gd name="connsiteY215" fmla="*/ 0 h 924402"/>
                <a:gd name="connsiteX216" fmla="*/ 2051230 w 4603109"/>
                <a:gd name="connsiteY216" fmla="*/ 0 h 924402"/>
                <a:gd name="connsiteX217" fmla="*/ 2054893 w 4603109"/>
                <a:gd name="connsiteY217" fmla="*/ 0 h 924402"/>
                <a:gd name="connsiteX218" fmla="*/ 2055046 w 4603109"/>
                <a:gd name="connsiteY218" fmla="*/ 0 h 924402"/>
                <a:gd name="connsiteX219" fmla="*/ 2055258 w 4603109"/>
                <a:gd name="connsiteY219" fmla="*/ 0 h 924402"/>
                <a:gd name="connsiteX220" fmla="*/ 2055680 w 4603109"/>
                <a:gd name="connsiteY220" fmla="*/ 0 h 924402"/>
                <a:gd name="connsiteX221" fmla="*/ 2057171 w 4603109"/>
                <a:gd name="connsiteY221" fmla="*/ 0 h 924402"/>
                <a:gd name="connsiteX222" fmla="*/ 2061683 w 4603109"/>
                <a:gd name="connsiteY222" fmla="*/ 0 h 924402"/>
                <a:gd name="connsiteX223" fmla="*/ 2067702 w 4603109"/>
                <a:gd name="connsiteY223" fmla="*/ 0 h 924402"/>
                <a:gd name="connsiteX224" fmla="*/ 2074495 w 4603109"/>
                <a:gd name="connsiteY224" fmla="*/ 0 h 924402"/>
                <a:gd name="connsiteX225" fmla="*/ 2077294 w 4603109"/>
                <a:gd name="connsiteY225" fmla="*/ 0 h 924402"/>
                <a:gd name="connsiteX226" fmla="*/ 2084504 w 4603109"/>
                <a:gd name="connsiteY226" fmla="*/ 0 h 924402"/>
                <a:gd name="connsiteX227" fmla="*/ 2085323 w 4603109"/>
                <a:gd name="connsiteY227" fmla="*/ 0 h 924402"/>
                <a:gd name="connsiteX228" fmla="*/ 2085744 w 4603109"/>
                <a:gd name="connsiteY228" fmla="*/ 0 h 924402"/>
                <a:gd name="connsiteX229" fmla="*/ 2097766 w 4603109"/>
                <a:gd name="connsiteY229" fmla="*/ 0 h 924402"/>
                <a:gd name="connsiteX230" fmla="*/ 2106289 w 4603109"/>
                <a:gd name="connsiteY230" fmla="*/ 0 h 924402"/>
                <a:gd name="connsiteX231" fmla="*/ 2107781 w 4603109"/>
                <a:gd name="connsiteY231" fmla="*/ 0 h 924402"/>
                <a:gd name="connsiteX232" fmla="*/ 2128956 w 4603109"/>
                <a:gd name="connsiteY232" fmla="*/ 0 h 924402"/>
                <a:gd name="connsiteX233" fmla="*/ 2129514 w 4603109"/>
                <a:gd name="connsiteY233" fmla="*/ 0 h 924402"/>
                <a:gd name="connsiteX234" fmla="*/ 2136354 w 4603109"/>
                <a:gd name="connsiteY234" fmla="*/ 0 h 924402"/>
                <a:gd name="connsiteX235" fmla="*/ 2136987 w 4603109"/>
                <a:gd name="connsiteY235" fmla="*/ 0 h 924402"/>
                <a:gd name="connsiteX236" fmla="*/ 2138478 w 4603109"/>
                <a:gd name="connsiteY236" fmla="*/ 0 h 924402"/>
                <a:gd name="connsiteX237" fmla="*/ 2151916 w 4603109"/>
                <a:gd name="connsiteY237" fmla="*/ 0 h 924402"/>
                <a:gd name="connsiteX238" fmla="*/ 2152750 w 4603109"/>
                <a:gd name="connsiteY238" fmla="*/ 0 h 924402"/>
                <a:gd name="connsiteX239" fmla="*/ 2153122 w 4603109"/>
                <a:gd name="connsiteY239" fmla="*/ 0 h 924402"/>
                <a:gd name="connsiteX240" fmla="*/ 2154242 w 4603109"/>
                <a:gd name="connsiteY240" fmla="*/ 0 h 924402"/>
                <a:gd name="connsiteX241" fmla="*/ 2156597 w 4603109"/>
                <a:gd name="connsiteY241" fmla="*/ 0 h 924402"/>
                <a:gd name="connsiteX242" fmla="*/ 2159388 w 4603109"/>
                <a:gd name="connsiteY242" fmla="*/ 0 h 924402"/>
                <a:gd name="connsiteX243" fmla="*/ 2160879 w 4603109"/>
                <a:gd name="connsiteY243" fmla="*/ 0 h 924402"/>
                <a:gd name="connsiteX244" fmla="*/ 2161633 w 4603109"/>
                <a:gd name="connsiteY244" fmla="*/ 0 h 924402"/>
                <a:gd name="connsiteX245" fmla="*/ 2167051 w 4603109"/>
                <a:gd name="connsiteY245" fmla="*/ 0 h 924402"/>
                <a:gd name="connsiteX246" fmla="*/ 2178999 w 4603109"/>
                <a:gd name="connsiteY246" fmla="*/ 0 h 924402"/>
                <a:gd name="connsiteX247" fmla="*/ 2182158 w 4603109"/>
                <a:gd name="connsiteY247" fmla="*/ 0 h 924402"/>
                <a:gd name="connsiteX248" fmla="*/ 2182815 w 4603109"/>
                <a:gd name="connsiteY248" fmla="*/ 0 h 924402"/>
                <a:gd name="connsiteX249" fmla="*/ 2188666 w 4603109"/>
                <a:gd name="connsiteY249" fmla="*/ 0 h 924402"/>
                <a:gd name="connsiteX250" fmla="*/ 2189452 w 4603109"/>
                <a:gd name="connsiteY250" fmla="*/ 0 h 924402"/>
                <a:gd name="connsiteX251" fmla="*/ 2191697 w 4603109"/>
                <a:gd name="connsiteY251" fmla="*/ 0 h 924402"/>
                <a:gd name="connsiteX252" fmla="*/ 2195471 w 4603109"/>
                <a:gd name="connsiteY252" fmla="*/ 0 h 924402"/>
                <a:gd name="connsiteX253" fmla="*/ 2201759 w 4603109"/>
                <a:gd name="connsiteY253" fmla="*/ 0 h 924402"/>
                <a:gd name="connsiteX254" fmla="*/ 2203100 w 4603109"/>
                <a:gd name="connsiteY254" fmla="*/ 0 h 924402"/>
                <a:gd name="connsiteX255" fmla="*/ 2204559 w 4603109"/>
                <a:gd name="connsiteY255" fmla="*/ 0 h 924402"/>
                <a:gd name="connsiteX256" fmla="*/ 2204591 w 4603109"/>
                <a:gd name="connsiteY256" fmla="*/ 0 h 924402"/>
                <a:gd name="connsiteX257" fmla="*/ 2212273 w 4603109"/>
                <a:gd name="connsiteY257" fmla="*/ 0 h 924402"/>
                <a:gd name="connsiteX258" fmla="*/ 2225535 w 4603109"/>
                <a:gd name="connsiteY258" fmla="*/ 0 h 924402"/>
                <a:gd name="connsiteX259" fmla="*/ 2231674 w 4603109"/>
                <a:gd name="connsiteY259" fmla="*/ 0 h 924402"/>
                <a:gd name="connsiteX260" fmla="*/ 2232096 w 4603109"/>
                <a:gd name="connsiteY260" fmla="*/ 0 h 924402"/>
                <a:gd name="connsiteX261" fmla="*/ 2232220 w 4603109"/>
                <a:gd name="connsiteY261" fmla="*/ 0 h 924402"/>
                <a:gd name="connsiteX262" fmla="*/ 2233118 w 4603109"/>
                <a:gd name="connsiteY262" fmla="*/ 0 h 924402"/>
                <a:gd name="connsiteX263" fmla="*/ 2233165 w 4603109"/>
                <a:gd name="connsiteY263" fmla="*/ 0 h 924402"/>
                <a:gd name="connsiteX264" fmla="*/ 2256725 w 4603109"/>
                <a:gd name="connsiteY264" fmla="*/ 0 h 924402"/>
                <a:gd name="connsiteX265" fmla="*/ 2257283 w 4603109"/>
                <a:gd name="connsiteY265" fmla="*/ 0 h 924402"/>
                <a:gd name="connsiteX266" fmla="*/ 2262285 w 4603109"/>
                <a:gd name="connsiteY266" fmla="*/ 0 h 924402"/>
                <a:gd name="connsiteX267" fmla="*/ 2284366 w 4603109"/>
                <a:gd name="connsiteY267" fmla="*/ 0 h 924402"/>
                <a:gd name="connsiteX268" fmla="*/ 2289402 w 4603109"/>
                <a:gd name="connsiteY268" fmla="*/ 0 h 924402"/>
                <a:gd name="connsiteX269" fmla="*/ 2292052 w 4603109"/>
                <a:gd name="connsiteY269" fmla="*/ 0 h 924402"/>
                <a:gd name="connsiteX270" fmla="*/ 2299271 w 4603109"/>
                <a:gd name="connsiteY270" fmla="*/ 0 h 924402"/>
                <a:gd name="connsiteX271" fmla="*/ 2308721 w 4603109"/>
                <a:gd name="connsiteY271" fmla="*/ 0 h 924402"/>
                <a:gd name="connsiteX272" fmla="*/ 2309927 w 4603109"/>
                <a:gd name="connsiteY272" fmla="*/ 0 h 924402"/>
                <a:gd name="connsiteX273" fmla="*/ 2316435 w 4603109"/>
                <a:gd name="connsiteY273" fmla="*/ 0 h 924402"/>
                <a:gd name="connsiteX274" fmla="*/ 2316703 w 4603109"/>
                <a:gd name="connsiteY274" fmla="*/ 0 h 924402"/>
                <a:gd name="connsiteX275" fmla="*/ 2319466 w 4603109"/>
                <a:gd name="connsiteY275" fmla="*/ 0 h 924402"/>
                <a:gd name="connsiteX276" fmla="*/ 2322840 w 4603109"/>
                <a:gd name="connsiteY276" fmla="*/ 0 h 924402"/>
                <a:gd name="connsiteX277" fmla="*/ 2329528 w 4603109"/>
                <a:gd name="connsiteY277" fmla="*/ 0 h 924402"/>
                <a:gd name="connsiteX278" fmla="*/ 2330869 w 4603109"/>
                <a:gd name="connsiteY278" fmla="*/ 0 h 924402"/>
                <a:gd name="connsiteX279" fmla="*/ 2332328 w 4603109"/>
                <a:gd name="connsiteY279" fmla="*/ 0 h 924402"/>
                <a:gd name="connsiteX280" fmla="*/ 2332360 w 4603109"/>
                <a:gd name="connsiteY280" fmla="*/ 0 h 924402"/>
                <a:gd name="connsiteX281" fmla="*/ 2335803 w 4603109"/>
                <a:gd name="connsiteY281" fmla="*/ 0 h 924402"/>
                <a:gd name="connsiteX282" fmla="*/ 2343312 w 4603109"/>
                <a:gd name="connsiteY282" fmla="*/ 0 h 924402"/>
                <a:gd name="connsiteX283" fmla="*/ 2344804 w 4603109"/>
                <a:gd name="connsiteY283" fmla="*/ 0 h 924402"/>
                <a:gd name="connsiteX284" fmla="*/ 2346768 w 4603109"/>
                <a:gd name="connsiteY284" fmla="*/ 0 h 924402"/>
                <a:gd name="connsiteX285" fmla="*/ 2347827 w 4603109"/>
                <a:gd name="connsiteY285" fmla="*/ 0 h 924402"/>
                <a:gd name="connsiteX286" fmla="*/ 2352274 w 4603109"/>
                <a:gd name="connsiteY286" fmla="*/ 0 h 924402"/>
                <a:gd name="connsiteX287" fmla="*/ 2359443 w 4603109"/>
                <a:gd name="connsiteY287" fmla="*/ 0 h 924402"/>
                <a:gd name="connsiteX288" fmla="*/ 2359865 w 4603109"/>
                <a:gd name="connsiteY288" fmla="*/ 0 h 924402"/>
                <a:gd name="connsiteX289" fmla="*/ 2359989 w 4603109"/>
                <a:gd name="connsiteY289" fmla="*/ 0 h 924402"/>
                <a:gd name="connsiteX290" fmla="*/ 2360887 w 4603109"/>
                <a:gd name="connsiteY290" fmla="*/ 0 h 924402"/>
                <a:gd name="connsiteX291" fmla="*/ 2360934 w 4603109"/>
                <a:gd name="connsiteY291" fmla="*/ 0 h 924402"/>
                <a:gd name="connsiteX292" fmla="*/ 2371886 w 4603109"/>
                <a:gd name="connsiteY292" fmla="*/ 0 h 924402"/>
                <a:gd name="connsiteX293" fmla="*/ 2373377 w 4603109"/>
                <a:gd name="connsiteY293" fmla="*/ 0 h 924402"/>
                <a:gd name="connsiteX294" fmla="*/ 2377892 w 4603109"/>
                <a:gd name="connsiteY294" fmla="*/ 0 h 924402"/>
                <a:gd name="connsiteX295" fmla="*/ 2382339 w 4603109"/>
                <a:gd name="connsiteY295" fmla="*/ 0 h 924402"/>
                <a:gd name="connsiteX296" fmla="*/ 2390054 w 4603109"/>
                <a:gd name="connsiteY296" fmla="*/ 0 h 924402"/>
                <a:gd name="connsiteX297" fmla="*/ 2419821 w 4603109"/>
                <a:gd name="connsiteY297" fmla="*/ 0 h 924402"/>
                <a:gd name="connsiteX298" fmla="*/ 2427040 w 4603109"/>
                <a:gd name="connsiteY298" fmla="*/ 0 h 924402"/>
                <a:gd name="connsiteX299" fmla="*/ 2436490 w 4603109"/>
                <a:gd name="connsiteY299" fmla="*/ 0 h 924402"/>
                <a:gd name="connsiteX300" fmla="*/ 2444472 w 4603109"/>
                <a:gd name="connsiteY300" fmla="*/ 0 h 924402"/>
                <a:gd name="connsiteX301" fmla="*/ 2448678 w 4603109"/>
                <a:gd name="connsiteY301" fmla="*/ 0 h 924402"/>
                <a:gd name="connsiteX302" fmla="*/ 2450171 w 4603109"/>
                <a:gd name="connsiteY302" fmla="*/ 0 h 924402"/>
                <a:gd name="connsiteX303" fmla="*/ 2450609 w 4603109"/>
                <a:gd name="connsiteY303" fmla="*/ 0 h 924402"/>
                <a:gd name="connsiteX304" fmla="*/ 2463572 w 4603109"/>
                <a:gd name="connsiteY304" fmla="*/ 0 h 924402"/>
                <a:gd name="connsiteX305" fmla="*/ 2471081 w 4603109"/>
                <a:gd name="connsiteY305" fmla="*/ 0 h 924402"/>
                <a:gd name="connsiteX306" fmla="*/ 2472573 w 4603109"/>
                <a:gd name="connsiteY306" fmla="*/ 0 h 924402"/>
                <a:gd name="connsiteX307" fmla="*/ 2474537 w 4603109"/>
                <a:gd name="connsiteY307" fmla="*/ 0 h 924402"/>
                <a:gd name="connsiteX308" fmla="*/ 2475596 w 4603109"/>
                <a:gd name="connsiteY308" fmla="*/ 0 h 924402"/>
                <a:gd name="connsiteX309" fmla="*/ 2477252 w 4603109"/>
                <a:gd name="connsiteY309" fmla="*/ 0 h 924402"/>
                <a:gd name="connsiteX310" fmla="*/ 2478712 w 4603109"/>
                <a:gd name="connsiteY310" fmla="*/ 0 h 924402"/>
                <a:gd name="connsiteX311" fmla="*/ 2478743 w 4603109"/>
                <a:gd name="connsiteY311" fmla="*/ 0 h 924402"/>
                <a:gd name="connsiteX312" fmla="*/ 2480043 w 4603109"/>
                <a:gd name="connsiteY312" fmla="*/ 0 h 924402"/>
                <a:gd name="connsiteX313" fmla="*/ 2499655 w 4603109"/>
                <a:gd name="connsiteY313" fmla="*/ 0 h 924402"/>
                <a:gd name="connsiteX314" fmla="*/ 2501146 w 4603109"/>
                <a:gd name="connsiteY314" fmla="*/ 0 h 924402"/>
                <a:gd name="connsiteX315" fmla="*/ 2505661 w 4603109"/>
                <a:gd name="connsiteY315" fmla="*/ 0 h 924402"/>
                <a:gd name="connsiteX316" fmla="*/ 2508776 w 4603109"/>
                <a:gd name="connsiteY316" fmla="*/ 0 h 924402"/>
                <a:gd name="connsiteX317" fmla="*/ 2510108 w 4603109"/>
                <a:gd name="connsiteY317" fmla="*/ 0 h 924402"/>
                <a:gd name="connsiteX318" fmla="*/ 2524178 w 4603109"/>
                <a:gd name="connsiteY318" fmla="*/ 0 h 924402"/>
                <a:gd name="connsiteX319" fmla="*/ 2525248 w 4603109"/>
                <a:gd name="connsiteY319" fmla="*/ 0 h 924402"/>
                <a:gd name="connsiteX320" fmla="*/ 2525669 w 4603109"/>
                <a:gd name="connsiteY320" fmla="*/ 0 h 924402"/>
                <a:gd name="connsiteX321" fmla="*/ 2552329 w 4603109"/>
                <a:gd name="connsiteY321" fmla="*/ 0 h 924402"/>
                <a:gd name="connsiteX322" fmla="*/ 2552751 w 4603109"/>
                <a:gd name="connsiteY322" fmla="*/ 0 h 924402"/>
                <a:gd name="connsiteX323" fmla="*/ 2554242 w 4603109"/>
                <a:gd name="connsiteY323" fmla="*/ 0 h 924402"/>
                <a:gd name="connsiteX324" fmla="*/ 2574787 w 4603109"/>
                <a:gd name="connsiteY324" fmla="*/ 0 h 924402"/>
                <a:gd name="connsiteX325" fmla="*/ 2576279 w 4603109"/>
                <a:gd name="connsiteY325" fmla="*/ 0 h 924402"/>
                <a:gd name="connsiteX326" fmla="*/ 2576447 w 4603109"/>
                <a:gd name="connsiteY326" fmla="*/ 0 h 924402"/>
                <a:gd name="connsiteX327" fmla="*/ 2577940 w 4603109"/>
                <a:gd name="connsiteY327" fmla="*/ 0 h 924402"/>
                <a:gd name="connsiteX328" fmla="*/ 2603360 w 4603109"/>
                <a:gd name="connsiteY328" fmla="*/ 0 h 924402"/>
                <a:gd name="connsiteX329" fmla="*/ 2604852 w 4603109"/>
                <a:gd name="connsiteY329" fmla="*/ 0 h 924402"/>
                <a:gd name="connsiteX330" fmla="*/ 2605021 w 4603109"/>
                <a:gd name="connsiteY330" fmla="*/ 0 h 924402"/>
                <a:gd name="connsiteX331" fmla="*/ 2605484 w 4603109"/>
                <a:gd name="connsiteY331" fmla="*/ 0 h 924402"/>
                <a:gd name="connsiteX332" fmla="*/ 2606481 w 4603109"/>
                <a:gd name="connsiteY332" fmla="*/ 0 h 924402"/>
                <a:gd name="connsiteX333" fmla="*/ 2606512 w 4603109"/>
                <a:gd name="connsiteY333" fmla="*/ 0 h 924402"/>
                <a:gd name="connsiteX334" fmla="*/ 2606976 w 4603109"/>
                <a:gd name="connsiteY334" fmla="*/ 0 h 924402"/>
                <a:gd name="connsiteX335" fmla="*/ 2618923 w 4603109"/>
                <a:gd name="connsiteY335" fmla="*/ 0 h 924402"/>
                <a:gd name="connsiteX336" fmla="*/ 2621248 w 4603109"/>
                <a:gd name="connsiteY336" fmla="*/ 0 h 924402"/>
                <a:gd name="connsiteX337" fmla="*/ 2622740 w 4603109"/>
                <a:gd name="connsiteY337" fmla="*/ 0 h 924402"/>
                <a:gd name="connsiteX338" fmla="*/ 2627885 w 4603109"/>
                <a:gd name="connsiteY338" fmla="*/ 0 h 924402"/>
                <a:gd name="connsiteX339" fmla="*/ 2629377 w 4603109"/>
                <a:gd name="connsiteY339" fmla="*/ 0 h 924402"/>
                <a:gd name="connsiteX340" fmla="*/ 2634058 w 4603109"/>
                <a:gd name="connsiteY340" fmla="*/ 0 h 924402"/>
                <a:gd name="connsiteX341" fmla="*/ 2635549 w 4603109"/>
                <a:gd name="connsiteY341" fmla="*/ 0 h 924402"/>
                <a:gd name="connsiteX342" fmla="*/ 2636545 w 4603109"/>
                <a:gd name="connsiteY342" fmla="*/ 0 h 924402"/>
                <a:gd name="connsiteX343" fmla="*/ 2648987 w 4603109"/>
                <a:gd name="connsiteY343" fmla="*/ 0 h 924402"/>
                <a:gd name="connsiteX344" fmla="*/ 2649821 w 4603109"/>
                <a:gd name="connsiteY344" fmla="*/ 0 h 924402"/>
                <a:gd name="connsiteX345" fmla="*/ 2651313 w 4603109"/>
                <a:gd name="connsiteY345" fmla="*/ 0 h 924402"/>
                <a:gd name="connsiteX346" fmla="*/ 2651947 w 4603109"/>
                <a:gd name="connsiteY346" fmla="*/ 0 h 924402"/>
                <a:gd name="connsiteX347" fmla="*/ 2653017 w 4603109"/>
                <a:gd name="connsiteY347" fmla="*/ 0 h 924402"/>
                <a:gd name="connsiteX348" fmla="*/ 2653438 w 4603109"/>
                <a:gd name="connsiteY348" fmla="*/ 0 h 924402"/>
                <a:gd name="connsiteX349" fmla="*/ 2656459 w 4603109"/>
                <a:gd name="connsiteY349" fmla="*/ 0 h 924402"/>
                <a:gd name="connsiteX350" fmla="*/ 2657950 w 4603109"/>
                <a:gd name="connsiteY350" fmla="*/ 0 h 924402"/>
                <a:gd name="connsiteX351" fmla="*/ 2665460 w 4603109"/>
                <a:gd name="connsiteY351" fmla="*/ 0 h 924402"/>
                <a:gd name="connsiteX352" fmla="*/ 2680098 w 4603109"/>
                <a:gd name="connsiteY352" fmla="*/ 0 h 924402"/>
                <a:gd name="connsiteX353" fmla="*/ 2680520 w 4603109"/>
                <a:gd name="connsiteY353" fmla="*/ 0 h 924402"/>
                <a:gd name="connsiteX354" fmla="*/ 2682011 w 4603109"/>
                <a:gd name="connsiteY354" fmla="*/ 0 h 924402"/>
                <a:gd name="connsiteX355" fmla="*/ 2692542 w 4603109"/>
                <a:gd name="connsiteY355" fmla="*/ 0 h 924402"/>
                <a:gd name="connsiteX356" fmla="*/ 2702556 w 4603109"/>
                <a:gd name="connsiteY356" fmla="*/ 0 h 924402"/>
                <a:gd name="connsiteX357" fmla="*/ 2704048 w 4603109"/>
                <a:gd name="connsiteY357" fmla="*/ 0 h 924402"/>
                <a:gd name="connsiteX358" fmla="*/ 2724289 w 4603109"/>
                <a:gd name="connsiteY358" fmla="*/ 0 h 924402"/>
                <a:gd name="connsiteX359" fmla="*/ 2731129 w 4603109"/>
                <a:gd name="connsiteY359" fmla="*/ 0 h 924402"/>
                <a:gd name="connsiteX360" fmla="*/ 2732621 w 4603109"/>
                <a:gd name="connsiteY360" fmla="*/ 0 h 924402"/>
                <a:gd name="connsiteX361" fmla="*/ 2733253 w 4603109"/>
                <a:gd name="connsiteY361" fmla="*/ 0 h 924402"/>
                <a:gd name="connsiteX362" fmla="*/ 2734745 w 4603109"/>
                <a:gd name="connsiteY362" fmla="*/ 0 h 924402"/>
                <a:gd name="connsiteX363" fmla="*/ 2746692 w 4603109"/>
                <a:gd name="connsiteY363" fmla="*/ 0 h 924402"/>
                <a:gd name="connsiteX364" fmla="*/ 2749017 w 4603109"/>
                <a:gd name="connsiteY364" fmla="*/ 0 h 924402"/>
                <a:gd name="connsiteX365" fmla="*/ 2750509 w 4603109"/>
                <a:gd name="connsiteY365" fmla="*/ 0 h 924402"/>
                <a:gd name="connsiteX366" fmla="*/ 2754354 w 4603109"/>
                <a:gd name="connsiteY366" fmla="*/ 0 h 924402"/>
                <a:gd name="connsiteX367" fmla="*/ 2755654 w 4603109"/>
                <a:gd name="connsiteY367" fmla="*/ 0 h 924402"/>
                <a:gd name="connsiteX368" fmla="*/ 2757146 w 4603109"/>
                <a:gd name="connsiteY368" fmla="*/ 0 h 924402"/>
                <a:gd name="connsiteX369" fmla="*/ 2761827 w 4603109"/>
                <a:gd name="connsiteY369" fmla="*/ 0 h 924402"/>
                <a:gd name="connsiteX370" fmla="*/ 2763318 w 4603109"/>
                <a:gd name="connsiteY370" fmla="*/ 0 h 924402"/>
                <a:gd name="connsiteX371" fmla="*/ 2776756 w 4603109"/>
                <a:gd name="connsiteY371" fmla="*/ 0 h 924402"/>
                <a:gd name="connsiteX372" fmla="*/ 2777590 w 4603109"/>
                <a:gd name="connsiteY372" fmla="*/ 0 h 924402"/>
                <a:gd name="connsiteX373" fmla="*/ 2779082 w 4603109"/>
                <a:gd name="connsiteY373" fmla="*/ 0 h 924402"/>
                <a:gd name="connsiteX374" fmla="*/ 2783442 w 4603109"/>
                <a:gd name="connsiteY374" fmla="*/ 0 h 924402"/>
                <a:gd name="connsiteX375" fmla="*/ 2784228 w 4603109"/>
                <a:gd name="connsiteY375" fmla="*/ 0 h 924402"/>
                <a:gd name="connsiteX376" fmla="*/ 2785719 w 4603109"/>
                <a:gd name="connsiteY376" fmla="*/ 0 h 924402"/>
                <a:gd name="connsiteX377" fmla="*/ 2786473 w 4603109"/>
                <a:gd name="connsiteY377" fmla="*/ 0 h 924402"/>
                <a:gd name="connsiteX378" fmla="*/ 2793229 w 4603109"/>
                <a:gd name="connsiteY378" fmla="*/ 0 h 924402"/>
                <a:gd name="connsiteX379" fmla="*/ 2799367 w 4603109"/>
                <a:gd name="connsiteY379" fmla="*/ 0 h 924402"/>
                <a:gd name="connsiteX380" fmla="*/ 2813506 w 4603109"/>
                <a:gd name="connsiteY380" fmla="*/ 0 h 924402"/>
                <a:gd name="connsiteX381" fmla="*/ 2820311 w 4603109"/>
                <a:gd name="connsiteY381" fmla="*/ 0 h 924402"/>
                <a:gd name="connsiteX382" fmla="*/ 2827893 w 4603109"/>
                <a:gd name="connsiteY382" fmla="*/ 0 h 924402"/>
                <a:gd name="connsiteX383" fmla="*/ 2827940 w 4603109"/>
                <a:gd name="connsiteY383" fmla="*/ 0 h 924402"/>
                <a:gd name="connsiteX384" fmla="*/ 2829431 w 4603109"/>
                <a:gd name="connsiteY384" fmla="*/ 0 h 924402"/>
                <a:gd name="connsiteX385" fmla="*/ 2829978 w 4603109"/>
                <a:gd name="connsiteY385" fmla="*/ 0 h 924402"/>
                <a:gd name="connsiteX386" fmla="*/ 2852058 w 4603109"/>
                <a:gd name="connsiteY386" fmla="*/ 0 h 924402"/>
                <a:gd name="connsiteX387" fmla="*/ 2857060 w 4603109"/>
                <a:gd name="connsiteY387" fmla="*/ 0 h 924402"/>
                <a:gd name="connsiteX388" fmla="*/ 2857958 w 4603109"/>
                <a:gd name="connsiteY388" fmla="*/ 0 h 924402"/>
                <a:gd name="connsiteX389" fmla="*/ 2871601 w 4603109"/>
                <a:gd name="connsiteY389" fmla="*/ 0 h 924402"/>
                <a:gd name="connsiteX390" fmla="*/ 2882123 w 4603109"/>
                <a:gd name="connsiteY390" fmla="*/ 0 h 924402"/>
                <a:gd name="connsiteX391" fmla="*/ 2894046 w 4603109"/>
                <a:gd name="connsiteY391" fmla="*/ 0 h 924402"/>
                <a:gd name="connsiteX392" fmla="*/ 2903496 w 4603109"/>
                <a:gd name="connsiteY392" fmla="*/ 0 h 924402"/>
                <a:gd name="connsiteX393" fmla="*/ 2911211 w 4603109"/>
                <a:gd name="connsiteY393" fmla="*/ 0 h 924402"/>
                <a:gd name="connsiteX394" fmla="*/ 2914242 w 4603109"/>
                <a:gd name="connsiteY394" fmla="*/ 0 h 924402"/>
                <a:gd name="connsiteX395" fmla="*/ 2914461 w 4603109"/>
                <a:gd name="connsiteY395" fmla="*/ 0 h 924402"/>
                <a:gd name="connsiteX396" fmla="*/ 2924111 w 4603109"/>
                <a:gd name="connsiteY396" fmla="*/ 0 h 924402"/>
                <a:gd name="connsiteX397" fmla="*/ 2927136 w 4603109"/>
                <a:gd name="connsiteY397" fmla="*/ 0 h 924402"/>
                <a:gd name="connsiteX398" fmla="*/ 2933561 w 4603109"/>
                <a:gd name="connsiteY398" fmla="*/ 0 h 924402"/>
                <a:gd name="connsiteX399" fmla="*/ 2939580 w 4603109"/>
                <a:gd name="connsiteY399" fmla="*/ 0 h 924402"/>
                <a:gd name="connsiteX400" fmla="*/ 2941275 w 4603109"/>
                <a:gd name="connsiteY400" fmla="*/ 0 h 924402"/>
                <a:gd name="connsiteX401" fmla="*/ 2941543 w 4603109"/>
                <a:gd name="connsiteY401" fmla="*/ 0 h 924402"/>
                <a:gd name="connsiteX402" fmla="*/ 2945586 w 4603109"/>
                <a:gd name="connsiteY402" fmla="*/ 0 h 924402"/>
                <a:gd name="connsiteX403" fmla="*/ 2950032 w 4603109"/>
                <a:gd name="connsiteY403" fmla="*/ 0 h 924402"/>
                <a:gd name="connsiteX404" fmla="*/ 2955662 w 4603109"/>
                <a:gd name="connsiteY404" fmla="*/ 0 h 924402"/>
                <a:gd name="connsiteX405" fmla="*/ 2955709 w 4603109"/>
                <a:gd name="connsiteY405" fmla="*/ 0 h 924402"/>
                <a:gd name="connsiteX406" fmla="*/ 2957200 w 4603109"/>
                <a:gd name="connsiteY406" fmla="*/ 0 h 924402"/>
                <a:gd name="connsiteX407" fmla="*/ 2957747 w 4603109"/>
                <a:gd name="connsiteY407" fmla="*/ 0 h 924402"/>
                <a:gd name="connsiteX408" fmla="*/ 2968152 w 4603109"/>
                <a:gd name="connsiteY408" fmla="*/ 0 h 924402"/>
                <a:gd name="connsiteX409" fmla="*/ 2969644 w 4603109"/>
                <a:gd name="connsiteY409" fmla="*/ 0 h 924402"/>
                <a:gd name="connsiteX410" fmla="*/ 2972667 w 4603109"/>
                <a:gd name="connsiteY410" fmla="*/ 0 h 924402"/>
                <a:gd name="connsiteX411" fmla="*/ 2977114 w 4603109"/>
                <a:gd name="connsiteY411" fmla="*/ 0 h 924402"/>
                <a:gd name="connsiteX412" fmla="*/ 2984829 w 4603109"/>
                <a:gd name="connsiteY412" fmla="*/ 0 h 924402"/>
                <a:gd name="connsiteX413" fmla="*/ 2985727 w 4603109"/>
                <a:gd name="connsiteY413" fmla="*/ 0 h 924402"/>
                <a:gd name="connsiteX414" fmla="*/ 2999370 w 4603109"/>
                <a:gd name="connsiteY414" fmla="*/ 0 h 924402"/>
                <a:gd name="connsiteX415" fmla="*/ 3021815 w 4603109"/>
                <a:gd name="connsiteY415" fmla="*/ 0 h 924402"/>
                <a:gd name="connsiteX416" fmla="*/ 3031265 w 4603109"/>
                <a:gd name="connsiteY416" fmla="*/ 0 h 924402"/>
                <a:gd name="connsiteX417" fmla="*/ 3042230 w 4603109"/>
                <a:gd name="connsiteY417" fmla="*/ 0 h 924402"/>
                <a:gd name="connsiteX418" fmla="*/ 3044946 w 4603109"/>
                <a:gd name="connsiteY418" fmla="*/ 0 h 924402"/>
                <a:gd name="connsiteX419" fmla="*/ 3051880 w 4603109"/>
                <a:gd name="connsiteY419" fmla="*/ 0 h 924402"/>
                <a:gd name="connsiteX420" fmla="*/ 3061330 w 4603109"/>
                <a:gd name="connsiteY420" fmla="*/ 0 h 924402"/>
                <a:gd name="connsiteX421" fmla="*/ 3067349 w 4603109"/>
                <a:gd name="connsiteY421" fmla="*/ 0 h 924402"/>
                <a:gd name="connsiteX422" fmla="*/ 3069312 w 4603109"/>
                <a:gd name="connsiteY422" fmla="*/ 0 h 924402"/>
                <a:gd name="connsiteX423" fmla="*/ 3073355 w 4603109"/>
                <a:gd name="connsiteY423" fmla="*/ 0 h 924402"/>
                <a:gd name="connsiteX424" fmla="*/ 3073518 w 4603109"/>
                <a:gd name="connsiteY424" fmla="*/ 0 h 924402"/>
                <a:gd name="connsiteX425" fmla="*/ 3075011 w 4603109"/>
                <a:gd name="connsiteY425" fmla="*/ 0 h 924402"/>
                <a:gd name="connsiteX426" fmla="*/ 3077801 w 4603109"/>
                <a:gd name="connsiteY426" fmla="*/ 0 h 924402"/>
                <a:gd name="connsiteX427" fmla="*/ 3095921 w 4603109"/>
                <a:gd name="connsiteY427" fmla="*/ 0 h 924402"/>
                <a:gd name="connsiteX428" fmla="*/ 3097413 w 4603109"/>
                <a:gd name="connsiteY428" fmla="*/ 0 h 924402"/>
                <a:gd name="connsiteX429" fmla="*/ 3100436 w 4603109"/>
                <a:gd name="connsiteY429" fmla="*/ 0 h 924402"/>
                <a:gd name="connsiteX430" fmla="*/ 3103552 w 4603109"/>
                <a:gd name="connsiteY430" fmla="*/ 0 h 924402"/>
                <a:gd name="connsiteX431" fmla="*/ 3104883 w 4603109"/>
                <a:gd name="connsiteY431" fmla="*/ 0 h 924402"/>
                <a:gd name="connsiteX432" fmla="*/ 3120023 w 4603109"/>
                <a:gd name="connsiteY432" fmla="*/ 0 h 924402"/>
                <a:gd name="connsiteX433" fmla="*/ 3120445 w 4603109"/>
                <a:gd name="connsiteY433" fmla="*/ 0 h 924402"/>
                <a:gd name="connsiteX434" fmla="*/ 3149018 w 4603109"/>
                <a:gd name="connsiteY434" fmla="*/ 0 h 924402"/>
                <a:gd name="connsiteX435" fmla="*/ 3150088 w 4603109"/>
                <a:gd name="connsiteY435" fmla="*/ 0 h 924402"/>
                <a:gd name="connsiteX436" fmla="*/ 3150509 w 4603109"/>
                <a:gd name="connsiteY436" fmla="*/ 0 h 924402"/>
                <a:gd name="connsiteX437" fmla="*/ 3171054 w 4603109"/>
                <a:gd name="connsiteY437" fmla="*/ 0 h 924402"/>
                <a:gd name="connsiteX438" fmla="*/ 3172715 w 4603109"/>
                <a:gd name="connsiteY438" fmla="*/ 0 h 924402"/>
                <a:gd name="connsiteX439" fmla="*/ 3199627 w 4603109"/>
                <a:gd name="connsiteY439" fmla="*/ 0 h 924402"/>
                <a:gd name="connsiteX440" fmla="*/ 3201119 w 4603109"/>
                <a:gd name="connsiteY440" fmla="*/ 0 h 924402"/>
                <a:gd name="connsiteX441" fmla="*/ 3201287 w 4603109"/>
                <a:gd name="connsiteY441" fmla="*/ 0 h 924402"/>
                <a:gd name="connsiteX442" fmla="*/ 3201751 w 4603109"/>
                <a:gd name="connsiteY442" fmla="*/ 0 h 924402"/>
                <a:gd name="connsiteX443" fmla="*/ 3202780 w 4603109"/>
                <a:gd name="connsiteY443" fmla="*/ 0 h 924402"/>
                <a:gd name="connsiteX444" fmla="*/ 3217515 w 4603109"/>
                <a:gd name="connsiteY444" fmla="*/ 0 h 924402"/>
                <a:gd name="connsiteX445" fmla="*/ 3224152 w 4603109"/>
                <a:gd name="connsiteY445" fmla="*/ 0 h 924402"/>
                <a:gd name="connsiteX446" fmla="*/ 3230324 w 4603109"/>
                <a:gd name="connsiteY446" fmla="*/ 0 h 924402"/>
                <a:gd name="connsiteX447" fmla="*/ 3231321 w 4603109"/>
                <a:gd name="connsiteY447" fmla="*/ 0 h 924402"/>
                <a:gd name="connsiteX448" fmla="*/ 3231816 w 4603109"/>
                <a:gd name="connsiteY448" fmla="*/ 0 h 924402"/>
                <a:gd name="connsiteX449" fmla="*/ 3243763 w 4603109"/>
                <a:gd name="connsiteY449" fmla="*/ 0 h 924402"/>
                <a:gd name="connsiteX450" fmla="*/ 3246088 w 4603109"/>
                <a:gd name="connsiteY450" fmla="*/ 0 h 924402"/>
                <a:gd name="connsiteX451" fmla="*/ 3247580 w 4603109"/>
                <a:gd name="connsiteY451" fmla="*/ 0 h 924402"/>
                <a:gd name="connsiteX452" fmla="*/ 3247792 w 4603109"/>
                <a:gd name="connsiteY452" fmla="*/ 0 h 924402"/>
                <a:gd name="connsiteX453" fmla="*/ 3248214 w 4603109"/>
                <a:gd name="connsiteY453" fmla="*/ 0 h 924402"/>
                <a:gd name="connsiteX454" fmla="*/ 3252725 w 4603109"/>
                <a:gd name="connsiteY454" fmla="*/ 0 h 924402"/>
                <a:gd name="connsiteX455" fmla="*/ 3254217 w 4603109"/>
                <a:gd name="connsiteY455" fmla="*/ 0 h 924402"/>
                <a:gd name="connsiteX456" fmla="*/ 3260235 w 4603109"/>
                <a:gd name="connsiteY456" fmla="*/ 0 h 924402"/>
                <a:gd name="connsiteX457" fmla="*/ 3276787 w 4603109"/>
                <a:gd name="connsiteY457" fmla="*/ 0 h 924402"/>
                <a:gd name="connsiteX458" fmla="*/ 3277857 w 4603109"/>
                <a:gd name="connsiteY458" fmla="*/ 0 h 924402"/>
                <a:gd name="connsiteX459" fmla="*/ 3278278 w 4603109"/>
                <a:gd name="connsiteY459" fmla="*/ 0 h 924402"/>
                <a:gd name="connsiteX460" fmla="*/ 3290300 w 4603109"/>
                <a:gd name="connsiteY460" fmla="*/ 0 h 924402"/>
                <a:gd name="connsiteX461" fmla="*/ 3298823 w 4603109"/>
                <a:gd name="connsiteY461" fmla="*/ 0 h 924402"/>
                <a:gd name="connsiteX462" fmla="*/ 3327396 w 4603109"/>
                <a:gd name="connsiteY462" fmla="*/ 0 h 924402"/>
                <a:gd name="connsiteX463" fmla="*/ 3328888 w 4603109"/>
                <a:gd name="connsiteY463" fmla="*/ 0 h 924402"/>
                <a:gd name="connsiteX464" fmla="*/ 3329520 w 4603109"/>
                <a:gd name="connsiteY464" fmla="*/ 0 h 924402"/>
                <a:gd name="connsiteX465" fmla="*/ 3345284 w 4603109"/>
                <a:gd name="connsiteY465" fmla="*/ 0 h 924402"/>
                <a:gd name="connsiteX466" fmla="*/ 3349129 w 4603109"/>
                <a:gd name="connsiteY466" fmla="*/ 0 h 924402"/>
                <a:gd name="connsiteX467" fmla="*/ 3351921 w 4603109"/>
                <a:gd name="connsiteY467" fmla="*/ 0 h 924402"/>
                <a:gd name="connsiteX468" fmla="*/ 3358093 w 4603109"/>
                <a:gd name="connsiteY468" fmla="*/ 0 h 924402"/>
                <a:gd name="connsiteX469" fmla="*/ 3359585 w 4603109"/>
                <a:gd name="connsiteY469" fmla="*/ 0 h 924402"/>
                <a:gd name="connsiteX470" fmla="*/ 3371532 w 4603109"/>
                <a:gd name="connsiteY470" fmla="*/ 0 h 924402"/>
                <a:gd name="connsiteX471" fmla="*/ 3373857 w 4603109"/>
                <a:gd name="connsiteY471" fmla="*/ 0 h 924402"/>
                <a:gd name="connsiteX472" fmla="*/ 3375349 w 4603109"/>
                <a:gd name="connsiteY472" fmla="*/ 0 h 924402"/>
                <a:gd name="connsiteX473" fmla="*/ 3380494 w 4603109"/>
                <a:gd name="connsiteY473" fmla="*/ 0 h 924402"/>
                <a:gd name="connsiteX474" fmla="*/ 3381986 w 4603109"/>
                <a:gd name="connsiteY474" fmla="*/ 0 h 924402"/>
                <a:gd name="connsiteX475" fmla="*/ 3388004 w 4603109"/>
                <a:gd name="connsiteY475" fmla="*/ 0 h 924402"/>
                <a:gd name="connsiteX476" fmla="*/ 3408282 w 4603109"/>
                <a:gd name="connsiteY476" fmla="*/ 0 h 924402"/>
                <a:gd name="connsiteX477" fmla="*/ 3418069 w 4603109"/>
                <a:gd name="connsiteY477" fmla="*/ 0 h 924402"/>
                <a:gd name="connsiteX478" fmla="*/ 3424207 w 4603109"/>
                <a:gd name="connsiteY478" fmla="*/ 0 h 924402"/>
                <a:gd name="connsiteX479" fmla="*/ 3424753 w 4603109"/>
                <a:gd name="connsiteY479" fmla="*/ 0 h 924402"/>
                <a:gd name="connsiteX480" fmla="*/ 3452733 w 4603109"/>
                <a:gd name="connsiteY480" fmla="*/ 0 h 924402"/>
                <a:gd name="connsiteX481" fmla="*/ 3454818 w 4603109"/>
                <a:gd name="connsiteY481" fmla="*/ 0 h 924402"/>
                <a:gd name="connsiteX482" fmla="*/ 3476898 w 4603109"/>
                <a:gd name="connsiteY482" fmla="*/ 0 h 924402"/>
                <a:gd name="connsiteX483" fmla="*/ 3496441 w 4603109"/>
                <a:gd name="connsiteY483" fmla="*/ 0 h 924402"/>
                <a:gd name="connsiteX484" fmla="*/ 3509236 w 4603109"/>
                <a:gd name="connsiteY484" fmla="*/ 0 h 924402"/>
                <a:gd name="connsiteX485" fmla="*/ 3518886 w 4603109"/>
                <a:gd name="connsiteY485" fmla="*/ 0 h 924402"/>
                <a:gd name="connsiteX486" fmla="*/ 3528336 w 4603109"/>
                <a:gd name="connsiteY486" fmla="*/ 0 h 924402"/>
                <a:gd name="connsiteX487" fmla="*/ 3536051 w 4603109"/>
                <a:gd name="connsiteY487" fmla="*/ 0 h 924402"/>
                <a:gd name="connsiteX488" fmla="*/ 3539301 w 4603109"/>
                <a:gd name="connsiteY488" fmla="*/ 0 h 924402"/>
                <a:gd name="connsiteX489" fmla="*/ 3540361 w 4603109"/>
                <a:gd name="connsiteY489" fmla="*/ 0 h 924402"/>
                <a:gd name="connsiteX490" fmla="*/ 3544807 w 4603109"/>
                <a:gd name="connsiteY490" fmla="*/ 0 h 924402"/>
                <a:gd name="connsiteX491" fmla="*/ 3551976 w 4603109"/>
                <a:gd name="connsiteY491" fmla="*/ 0 h 924402"/>
                <a:gd name="connsiteX492" fmla="*/ 3552522 w 4603109"/>
                <a:gd name="connsiteY492" fmla="*/ 0 h 924402"/>
                <a:gd name="connsiteX493" fmla="*/ 3564420 w 4603109"/>
                <a:gd name="connsiteY493" fmla="*/ 0 h 924402"/>
                <a:gd name="connsiteX494" fmla="*/ 3570426 w 4603109"/>
                <a:gd name="connsiteY494" fmla="*/ 0 h 924402"/>
                <a:gd name="connsiteX495" fmla="*/ 3574872 w 4603109"/>
                <a:gd name="connsiteY495" fmla="*/ 0 h 924402"/>
                <a:gd name="connsiteX496" fmla="*/ 3580502 w 4603109"/>
                <a:gd name="connsiteY496" fmla="*/ 0 h 924402"/>
                <a:gd name="connsiteX497" fmla="*/ 3582587 w 4603109"/>
                <a:gd name="connsiteY497" fmla="*/ 0 h 924402"/>
                <a:gd name="connsiteX498" fmla="*/ 3624210 w 4603109"/>
                <a:gd name="connsiteY498" fmla="*/ 0 h 924402"/>
                <a:gd name="connsiteX499" fmla="*/ 3637005 w 4603109"/>
                <a:gd name="connsiteY499" fmla="*/ 0 h 924402"/>
                <a:gd name="connsiteX500" fmla="*/ 3646655 w 4603109"/>
                <a:gd name="connsiteY500" fmla="*/ 0 h 924402"/>
                <a:gd name="connsiteX501" fmla="*/ 3656105 w 4603109"/>
                <a:gd name="connsiteY501" fmla="*/ 0 h 924402"/>
                <a:gd name="connsiteX502" fmla="*/ 3667070 w 4603109"/>
                <a:gd name="connsiteY502" fmla="*/ 0 h 924402"/>
                <a:gd name="connsiteX503" fmla="*/ 3668130 w 4603109"/>
                <a:gd name="connsiteY503" fmla="*/ 0 h 924402"/>
                <a:gd name="connsiteX504" fmla="*/ 3669786 w 4603109"/>
                <a:gd name="connsiteY504" fmla="*/ 0 h 924402"/>
                <a:gd name="connsiteX505" fmla="*/ 3672576 w 4603109"/>
                <a:gd name="connsiteY505" fmla="*/ 0 h 924402"/>
                <a:gd name="connsiteX506" fmla="*/ 3692189 w 4603109"/>
                <a:gd name="connsiteY506" fmla="*/ 0 h 924402"/>
                <a:gd name="connsiteX507" fmla="*/ 3698195 w 4603109"/>
                <a:gd name="connsiteY507" fmla="*/ 0 h 924402"/>
                <a:gd name="connsiteX508" fmla="*/ 3702641 w 4603109"/>
                <a:gd name="connsiteY508" fmla="*/ 0 h 924402"/>
                <a:gd name="connsiteX509" fmla="*/ 3744863 w 4603109"/>
                <a:gd name="connsiteY509" fmla="*/ 0 h 924402"/>
                <a:gd name="connsiteX510" fmla="*/ 3745285 w 4603109"/>
                <a:gd name="connsiteY510" fmla="*/ 0 h 924402"/>
                <a:gd name="connsiteX511" fmla="*/ 3795894 w 4603109"/>
                <a:gd name="connsiteY511" fmla="*/ 0 h 924402"/>
                <a:gd name="connsiteX512" fmla="*/ 3797555 w 4603109"/>
                <a:gd name="connsiteY512" fmla="*/ 0 h 924402"/>
                <a:gd name="connsiteX513" fmla="*/ 3826591 w 4603109"/>
                <a:gd name="connsiteY513" fmla="*/ 0 h 924402"/>
                <a:gd name="connsiteX514" fmla="*/ 3842355 w 4603109"/>
                <a:gd name="connsiteY514" fmla="*/ 0 h 924402"/>
                <a:gd name="connsiteX515" fmla="*/ 3848992 w 4603109"/>
                <a:gd name="connsiteY515" fmla="*/ 0 h 924402"/>
                <a:gd name="connsiteX516" fmla="*/ 3872632 w 4603109"/>
                <a:gd name="connsiteY516" fmla="*/ 0 h 924402"/>
                <a:gd name="connsiteX517" fmla="*/ 3873054 w 4603109"/>
                <a:gd name="connsiteY517" fmla="*/ 0 h 924402"/>
                <a:gd name="connsiteX518" fmla="*/ 3885075 w 4603109"/>
                <a:gd name="connsiteY518" fmla="*/ 0 h 924402"/>
                <a:gd name="connsiteX519" fmla="*/ 3923663 w 4603109"/>
                <a:gd name="connsiteY519" fmla="*/ 0 h 924402"/>
                <a:gd name="connsiteX520" fmla="*/ 3954360 w 4603109"/>
                <a:gd name="connsiteY520" fmla="*/ 0 h 924402"/>
                <a:gd name="connsiteX521" fmla="*/ 3970124 w 4603109"/>
                <a:gd name="connsiteY521" fmla="*/ 0 h 924402"/>
                <a:gd name="connsiteX522" fmla="*/ 3976761 w 4603109"/>
                <a:gd name="connsiteY522" fmla="*/ 0 h 924402"/>
                <a:gd name="connsiteX523" fmla="*/ 4012844 w 4603109"/>
                <a:gd name="connsiteY523" fmla="*/ 0 h 924402"/>
                <a:gd name="connsiteX524" fmla="*/ 4049593 w 4603109"/>
                <a:gd name="connsiteY524" fmla="*/ 0 h 924402"/>
                <a:gd name="connsiteX525" fmla="*/ 4169647 w 4603109"/>
                <a:gd name="connsiteY525" fmla="*/ 0 h 924402"/>
                <a:gd name="connsiteX526" fmla="*/ 4177362 w 4603109"/>
                <a:gd name="connsiteY526" fmla="*/ 0 h 924402"/>
                <a:gd name="connsiteX527" fmla="*/ 4297416 w 4603109"/>
                <a:gd name="connsiteY527" fmla="*/ 0 h 924402"/>
                <a:gd name="connsiteX528" fmla="*/ 4379339 w 4603109"/>
                <a:gd name="connsiteY528" fmla="*/ 47054 h 924402"/>
                <a:gd name="connsiteX529" fmla="*/ 4591731 w 4603109"/>
                <a:gd name="connsiteY529" fmla="*/ 415146 h 924402"/>
                <a:gd name="connsiteX530" fmla="*/ 4591731 w 4603109"/>
                <a:gd name="connsiteY530" fmla="*/ 509257 h 924402"/>
                <a:gd name="connsiteX531" fmla="*/ 4379339 w 4603109"/>
                <a:gd name="connsiteY531" fmla="*/ 877348 h 924402"/>
                <a:gd name="connsiteX532" fmla="*/ 4297416 w 4603109"/>
                <a:gd name="connsiteY532" fmla="*/ 924402 h 924402"/>
                <a:gd name="connsiteX533" fmla="*/ 4169647 w 4603109"/>
                <a:gd name="connsiteY533" fmla="*/ 924402 h 924402"/>
                <a:gd name="connsiteX534" fmla="*/ 3976761 w 4603109"/>
                <a:gd name="connsiteY534" fmla="*/ 924402 h 924402"/>
                <a:gd name="connsiteX535" fmla="*/ 3872632 w 4603109"/>
                <a:gd name="connsiteY535" fmla="*/ 924402 h 924402"/>
                <a:gd name="connsiteX536" fmla="*/ 3848992 w 4603109"/>
                <a:gd name="connsiteY536" fmla="*/ 924402 h 924402"/>
                <a:gd name="connsiteX537" fmla="*/ 3744863 w 4603109"/>
                <a:gd name="connsiteY537" fmla="*/ 924402 h 924402"/>
                <a:gd name="connsiteX538" fmla="*/ 3702641 w 4603109"/>
                <a:gd name="connsiteY538" fmla="*/ 924402 h 924402"/>
                <a:gd name="connsiteX539" fmla="*/ 3672576 w 4603109"/>
                <a:gd name="connsiteY539" fmla="*/ 924402 h 924402"/>
                <a:gd name="connsiteX540" fmla="*/ 3656105 w 4603109"/>
                <a:gd name="connsiteY540" fmla="*/ 924402 h 924402"/>
                <a:gd name="connsiteX541" fmla="*/ 3574872 w 4603109"/>
                <a:gd name="connsiteY541" fmla="*/ 924402 h 924402"/>
                <a:gd name="connsiteX542" fmla="*/ 3551976 w 4603109"/>
                <a:gd name="connsiteY542" fmla="*/ 924402 h 924402"/>
                <a:gd name="connsiteX543" fmla="*/ 3544807 w 4603109"/>
                <a:gd name="connsiteY543" fmla="*/ 924402 h 924402"/>
                <a:gd name="connsiteX544" fmla="*/ 3528336 w 4603109"/>
                <a:gd name="connsiteY544" fmla="*/ 924402 h 924402"/>
                <a:gd name="connsiteX545" fmla="*/ 3424207 w 4603109"/>
                <a:gd name="connsiteY545" fmla="*/ 924402 h 924402"/>
                <a:gd name="connsiteX546" fmla="*/ 3381986 w 4603109"/>
                <a:gd name="connsiteY546" fmla="*/ 924402 h 924402"/>
                <a:gd name="connsiteX547" fmla="*/ 3380494 w 4603109"/>
                <a:gd name="connsiteY547" fmla="*/ 924402 h 924402"/>
                <a:gd name="connsiteX548" fmla="*/ 3351921 w 4603109"/>
                <a:gd name="connsiteY548" fmla="*/ 924402 h 924402"/>
                <a:gd name="connsiteX549" fmla="*/ 3277857 w 4603109"/>
                <a:gd name="connsiteY549" fmla="*/ 924402 h 924402"/>
                <a:gd name="connsiteX550" fmla="*/ 3254217 w 4603109"/>
                <a:gd name="connsiteY550" fmla="*/ 924402 h 924402"/>
                <a:gd name="connsiteX551" fmla="*/ 3252725 w 4603109"/>
                <a:gd name="connsiteY551" fmla="*/ 924402 h 924402"/>
                <a:gd name="connsiteX552" fmla="*/ 3247792 w 4603109"/>
                <a:gd name="connsiteY552" fmla="*/ 924402 h 924402"/>
                <a:gd name="connsiteX553" fmla="*/ 3231321 w 4603109"/>
                <a:gd name="connsiteY553" fmla="*/ 924402 h 924402"/>
                <a:gd name="connsiteX554" fmla="*/ 3224152 w 4603109"/>
                <a:gd name="connsiteY554" fmla="*/ 924402 h 924402"/>
                <a:gd name="connsiteX555" fmla="*/ 3150088 w 4603109"/>
                <a:gd name="connsiteY555" fmla="*/ 924402 h 924402"/>
                <a:gd name="connsiteX556" fmla="*/ 3120023 w 4603109"/>
                <a:gd name="connsiteY556" fmla="*/ 924402 h 924402"/>
                <a:gd name="connsiteX557" fmla="*/ 3104883 w 4603109"/>
                <a:gd name="connsiteY557" fmla="*/ 924402 h 924402"/>
                <a:gd name="connsiteX558" fmla="*/ 3103552 w 4603109"/>
                <a:gd name="connsiteY558" fmla="*/ 924402 h 924402"/>
                <a:gd name="connsiteX559" fmla="*/ 3077801 w 4603109"/>
                <a:gd name="connsiteY559" fmla="*/ 924402 h 924402"/>
                <a:gd name="connsiteX560" fmla="*/ 3061330 w 4603109"/>
                <a:gd name="connsiteY560" fmla="*/ 924402 h 924402"/>
                <a:gd name="connsiteX561" fmla="*/ 3031265 w 4603109"/>
                <a:gd name="connsiteY561" fmla="*/ 924402 h 924402"/>
                <a:gd name="connsiteX562" fmla="*/ 2977114 w 4603109"/>
                <a:gd name="connsiteY562" fmla="*/ 924402 h 924402"/>
                <a:gd name="connsiteX563" fmla="*/ 2957200 w 4603109"/>
                <a:gd name="connsiteY563" fmla="*/ 924402 h 924402"/>
                <a:gd name="connsiteX564" fmla="*/ 2955709 w 4603109"/>
                <a:gd name="connsiteY564" fmla="*/ 924402 h 924402"/>
                <a:gd name="connsiteX565" fmla="*/ 2950032 w 4603109"/>
                <a:gd name="connsiteY565" fmla="*/ 924402 h 924402"/>
                <a:gd name="connsiteX566" fmla="*/ 2933561 w 4603109"/>
                <a:gd name="connsiteY566" fmla="*/ 924402 h 924402"/>
                <a:gd name="connsiteX567" fmla="*/ 2927136 w 4603109"/>
                <a:gd name="connsiteY567" fmla="*/ 924402 h 924402"/>
                <a:gd name="connsiteX568" fmla="*/ 2903496 w 4603109"/>
                <a:gd name="connsiteY568" fmla="*/ 924402 h 924402"/>
                <a:gd name="connsiteX569" fmla="*/ 2829431 w 4603109"/>
                <a:gd name="connsiteY569" fmla="*/ 924402 h 924402"/>
                <a:gd name="connsiteX570" fmla="*/ 2827940 w 4603109"/>
                <a:gd name="connsiteY570" fmla="*/ 924402 h 924402"/>
                <a:gd name="connsiteX571" fmla="*/ 2799367 w 4603109"/>
                <a:gd name="connsiteY571" fmla="*/ 924402 h 924402"/>
                <a:gd name="connsiteX572" fmla="*/ 2785719 w 4603109"/>
                <a:gd name="connsiteY572" fmla="*/ 924402 h 924402"/>
                <a:gd name="connsiteX573" fmla="*/ 2784228 w 4603109"/>
                <a:gd name="connsiteY573" fmla="*/ 924402 h 924402"/>
                <a:gd name="connsiteX574" fmla="*/ 2757146 w 4603109"/>
                <a:gd name="connsiteY574" fmla="*/ 924402 h 924402"/>
                <a:gd name="connsiteX575" fmla="*/ 2755654 w 4603109"/>
                <a:gd name="connsiteY575" fmla="*/ 924402 h 924402"/>
                <a:gd name="connsiteX576" fmla="*/ 2680098 w 4603109"/>
                <a:gd name="connsiteY576" fmla="*/ 924402 h 924402"/>
                <a:gd name="connsiteX577" fmla="*/ 2657950 w 4603109"/>
                <a:gd name="connsiteY577" fmla="*/ 924402 h 924402"/>
                <a:gd name="connsiteX578" fmla="*/ 2656459 w 4603109"/>
                <a:gd name="connsiteY578" fmla="*/ 924402 h 924402"/>
                <a:gd name="connsiteX579" fmla="*/ 2653017 w 4603109"/>
                <a:gd name="connsiteY579" fmla="*/ 924402 h 924402"/>
                <a:gd name="connsiteX580" fmla="*/ 2636545 w 4603109"/>
                <a:gd name="connsiteY580" fmla="*/ 924402 h 924402"/>
                <a:gd name="connsiteX581" fmla="*/ 2629377 w 4603109"/>
                <a:gd name="connsiteY581" fmla="*/ 924402 h 924402"/>
                <a:gd name="connsiteX582" fmla="*/ 2627885 w 4603109"/>
                <a:gd name="connsiteY582" fmla="*/ 924402 h 924402"/>
                <a:gd name="connsiteX583" fmla="*/ 2606481 w 4603109"/>
                <a:gd name="connsiteY583" fmla="*/ 924402 h 924402"/>
                <a:gd name="connsiteX584" fmla="*/ 2552329 w 4603109"/>
                <a:gd name="connsiteY584" fmla="*/ 924402 h 924402"/>
                <a:gd name="connsiteX585" fmla="*/ 2525248 w 4603109"/>
                <a:gd name="connsiteY585" fmla="*/ 924402 h 924402"/>
                <a:gd name="connsiteX586" fmla="*/ 2510108 w 4603109"/>
                <a:gd name="connsiteY586" fmla="*/ 924402 h 924402"/>
                <a:gd name="connsiteX587" fmla="*/ 2508776 w 4603109"/>
                <a:gd name="connsiteY587" fmla="*/ 924402 h 924402"/>
                <a:gd name="connsiteX588" fmla="*/ 2480043 w 4603109"/>
                <a:gd name="connsiteY588" fmla="*/ 924402 h 924402"/>
                <a:gd name="connsiteX589" fmla="*/ 2478712 w 4603109"/>
                <a:gd name="connsiteY589" fmla="*/ 924402 h 924402"/>
                <a:gd name="connsiteX590" fmla="*/ 2463572 w 4603109"/>
                <a:gd name="connsiteY590" fmla="*/ 924402 h 924402"/>
                <a:gd name="connsiteX591" fmla="*/ 2436490 w 4603109"/>
                <a:gd name="connsiteY591" fmla="*/ 924402 h 924402"/>
                <a:gd name="connsiteX592" fmla="*/ 2382339 w 4603109"/>
                <a:gd name="connsiteY592" fmla="*/ 924402 h 924402"/>
                <a:gd name="connsiteX593" fmla="*/ 2360934 w 4603109"/>
                <a:gd name="connsiteY593" fmla="*/ 924402 h 924402"/>
                <a:gd name="connsiteX594" fmla="*/ 2359443 w 4603109"/>
                <a:gd name="connsiteY594" fmla="*/ 924402 h 924402"/>
                <a:gd name="connsiteX595" fmla="*/ 2352274 w 4603109"/>
                <a:gd name="connsiteY595" fmla="*/ 924402 h 924402"/>
                <a:gd name="connsiteX596" fmla="*/ 2335803 w 4603109"/>
                <a:gd name="connsiteY596" fmla="*/ 924402 h 924402"/>
                <a:gd name="connsiteX597" fmla="*/ 2332360 w 4603109"/>
                <a:gd name="connsiteY597" fmla="*/ 924402 h 924402"/>
                <a:gd name="connsiteX598" fmla="*/ 2332328 w 4603109"/>
                <a:gd name="connsiteY598" fmla="*/ 924402 h 924402"/>
                <a:gd name="connsiteX599" fmla="*/ 2330869 w 4603109"/>
                <a:gd name="connsiteY599" fmla="*/ 924402 h 924402"/>
                <a:gd name="connsiteX600" fmla="*/ 2308721 w 4603109"/>
                <a:gd name="connsiteY600" fmla="*/ 924402 h 924402"/>
                <a:gd name="connsiteX601" fmla="*/ 2233165 w 4603109"/>
                <a:gd name="connsiteY601" fmla="*/ 924402 h 924402"/>
                <a:gd name="connsiteX602" fmla="*/ 2231674 w 4603109"/>
                <a:gd name="connsiteY602" fmla="*/ 924402 h 924402"/>
                <a:gd name="connsiteX603" fmla="*/ 2204591 w 4603109"/>
                <a:gd name="connsiteY603" fmla="*/ 924402 h 924402"/>
                <a:gd name="connsiteX604" fmla="*/ 2204559 w 4603109"/>
                <a:gd name="connsiteY604" fmla="*/ 924402 h 924402"/>
                <a:gd name="connsiteX605" fmla="*/ 2203100 w 4603109"/>
                <a:gd name="connsiteY605" fmla="*/ 924402 h 924402"/>
                <a:gd name="connsiteX606" fmla="*/ 2189452 w 4603109"/>
                <a:gd name="connsiteY606" fmla="*/ 924402 h 924402"/>
                <a:gd name="connsiteX607" fmla="*/ 2160879 w 4603109"/>
                <a:gd name="connsiteY607" fmla="*/ 924402 h 924402"/>
                <a:gd name="connsiteX608" fmla="*/ 2159388 w 4603109"/>
                <a:gd name="connsiteY608" fmla="*/ 924402 h 924402"/>
                <a:gd name="connsiteX609" fmla="*/ 2085323 w 4603109"/>
                <a:gd name="connsiteY609" fmla="*/ 924402 h 924402"/>
                <a:gd name="connsiteX610" fmla="*/ 2077294 w 4603109"/>
                <a:gd name="connsiteY610" fmla="*/ 924402 h 924402"/>
                <a:gd name="connsiteX611" fmla="*/ 2061683 w 4603109"/>
                <a:gd name="connsiteY611" fmla="*/ 924402 h 924402"/>
                <a:gd name="connsiteX612" fmla="*/ 2055258 w 4603109"/>
                <a:gd name="connsiteY612" fmla="*/ 924402 h 924402"/>
                <a:gd name="connsiteX613" fmla="*/ 2038787 w 4603109"/>
                <a:gd name="connsiteY613" fmla="*/ 924402 h 924402"/>
                <a:gd name="connsiteX614" fmla="*/ 2033110 w 4603109"/>
                <a:gd name="connsiteY614" fmla="*/ 924402 h 924402"/>
                <a:gd name="connsiteX615" fmla="*/ 2031619 w 4603109"/>
                <a:gd name="connsiteY615" fmla="*/ 924402 h 924402"/>
                <a:gd name="connsiteX616" fmla="*/ 2011705 w 4603109"/>
                <a:gd name="connsiteY616" fmla="*/ 924402 h 924402"/>
                <a:gd name="connsiteX617" fmla="*/ 1957554 w 4603109"/>
                <a:gd name="connsiteY617" fmla="*/ 924402 h 924402"/>
                <a:gd name="connsiteX618" fmla="*/ 1949525 w 4603109"/>
                <a:gd name="connsiteY618" fmla="*/ 924402 h 924402"/>
                <a:gd name="connsiteX619" fmla="*/ 1927489 w 4603109"/>
                <a:gd name="connsiteY619" fmla="*/ 924402 h 924402"/>
                <a:gd name="connsiteX620" fmla="*/ 1911018 w 4603109"/>
                <a:gd name="connsiteY620" fmla="*/ 924402 h 924402"/>
                <a:gd name="connsiteX621" fmla="*/ 1907543 w 4603109"/>
                <a:gd name="connsiteY621" fmla="*/ 924402 h 924402"/>
                <a:gd name="connsiteX622" fmla="*/ 1885268 w 4603109"/>
                <a:gd name="connsiteY622" fmla="*/ 924402 h 924402"/>
                <a:gd name="connsiteX623" fmla="*/ 1883936 w 4603109"/>
                <a:gd name="connsiteY623" fmla="*/ 924402 h 924402"/>
                <a:gd name="connsiteX624" fmla="*/ 1868796 w 4603109"/>
                <a:gd name="connsiteY624" fmla="*/ 924402 h 924402"/>
                <a:gd name="connsiteX625" fmla="*/ 1838732 w 4603109"/>
                <a:gd name="connsiteY625" fmla="*/ 924402 h 924402"/>
                <a:gd name="connsiteX626" fmla="*/ 1779774 w 4603109"/>
                <a:gd name="connsiteY626" fmla="*/ 924402 h 924402"/>
                <a:gd name="connsiteX627" fmla="*/ 1764668 w 4603109"/>
                <a:gd name="connsiteY627" fmla="*/ 924402 h 924402"/>
                <a:gd name="connsiteX628" fmla="*/ 1757499 w 4603109"/>
                <a:gd name="connsiteY628" fmla="*/ 924402 h 924402"/>
                <a:gd name="connsiteX629" fmla="*/ 1741027 w 4603109"/>
                <a:gd name="connsiteY629" fmla="*/ 924402 h 924402"/>
                <a:gd name="connsiteX630" fmla="*/ 1737552 w 4603109"/>
                <a:gd name="connsiteY630" fmla="*/ 924402 h 924402"/>
                <a:gd name="connsiteX631" fmla="*/ 1736094 w 4603109"/>
                <a:gd name="connsiteY631" fmla="*/ 924402 h 924402"/>
                <a:gd name="connsiteX632" fmla="*/ 1734603 w 4603109"/>
                <a:gd name="connsiteY632" fmla="*/ 924402 h 924402"/>
                <a:gd name="connsiteX633" fmla="*/ 1710963 w 4603109"/>
                <a:gd name="connsiteY633" fmla="*/ 924402 h 924402"/>
                <a:gd name="connsiteX634" fmla="*/ 1707488 w 4603109"/>
                <a:gd name="connsiteY634" fmla="*/ 924402 h 924402"/>
                <a:gd name="connsiteX635" fmla="*/ 1652509 w 4603109"/>
                <a:gd name="connsiteY635" fmla="*/ 924402 h 924402"/>
                <a:gd name="connsiteX636" fmla="*/ 1636899 w 4603109"/>
                <a:gd name="connsiteY636" fmla="*/ 924402 h 924402"/>
                <a:gd name="connsiteX637" fmla="*/ 1609783 w 4603109"/>
                <a:gd name="connsiteY637" fmla="*/ 924402 h 924402"/>
                <a:gd name="connsiteX638" fmla="*/ 1608325 w 4603109"/>
                <a:gd name="connsiteY638" fmla="*/ 924402 h 924402"/>
                <a:gd name="connsiteX639" fmla="*/ 1606834 w 4603109"/>
                <a:gd name="connsiteY639" fmla="*/ 924402 h 924402"/>
                <a:gd name="connsiteX640" fmla="*/ 1579719 w 4603109"/>
                <a:gd name="connsiteY640" fmla="*/ 924402 h 924402"/>
                <a:gd name="connsiteX641" fmla="*/ 1564612 w 4603109"/>
                <a:gd name="connsiteY641" fmla="*/ 924402 h 924402"/>
                <a:gd name="connsiteX642" fmla="*/ 1524740 w 4603109"/>
                <a:gd name="connsiteY642" fmla="*/ 924402 h 924402"/>
                <a:gd name="connsiteX643" fmla="*/ 1482518 w 4603109"/>
                <a:gd name="connsiteY643" fmla="*/ 924402 h 924402"/>
                <a:gd name="connsiteX644" fmla="*/ 1460483 w 4603109"/>
                <a:gd name="connsiteY644" fmla="*/ 924402 h 924402"/>
                <a:gd name="connsiteX645" fmla="*/ 1452454 w 4603109"/>
                <a:gd name="connsiteY645" fmla="*/ 924402 h 924402"/>
                <a:gd name="connsiteX646" fmla="*/ 1444011 w 4603109"/>
                <a:gd name="connsiteY646" fmla="*/ 924402 h 924402"/>
                <a:gd name="connsiteX647" fmla="*/ 1436843 w 4603109"/>
                <a:gd name="connsiteY647" fmla="*/ 924402 h 924402"/>
                <a:gd name="connsiteX648" fmla="*/ 1413947 w 4603109"/>
                <a:gd name="connsiteY648" fmla="*/ 924402 h 924402"/>
                <a:gd name="connsiteX649" fmla="*/ 1354749 w 4603109"/>
                <a:gd name="connsiteY649" fmla="*/ 924402 h 924402"/>
                <a:gd name="connsiteX650" fmla="*/ 1332714 w 4603109"/>
                <a:gd name="connsiteY650" fmla="*/ 924402 h 924402"/>
                <a:gd name="connsiteX651" fmla="*/ 1324685 w 4603109"/>
                <a:gd name="connsiteY651" fmla="*/ 924402 h 924402"/>
                <a:gd name="connsiteX652" fmla="*/ 1316242 w 4603109"/>
                <a:gd name="connsiteY652" fmla="*/ 924402 h 924402"/>
                <a:gd name="connsiteX653" fmla="*/ 1312767 w 4603109"/>
                <a:gd name="connsiteY653" fmla="*/ 924402 h 924402"/>
                <a:gd name="connsiteX654" fmla="*/ 1286178 w 4603109"/>
                <a:gd name="connsiteY654" fmla="*/ 924402 h 924402"/>
                <a:gd name="connsiteX655" fmla="*/ 1282703 w 4603109"/>
                <a:gd name="connsiteY655" fmla="*/ 924402 h 924402"/>
                <a:gd name="connsiteX656" fmla="*/ 1243956 w 4603109"/>
                <a:gd name="connsiteY656" fmla="*/ 924402 h 924402"/>
                <a:gd name="connsiteX657" fmla="*/ 1184998 w 4603109"/>
                <a:gd name="connsiteY657" fmla="*/ 924402 h 924402"/>
                <a:gd name="connsiteX658" fmla="*/ 1154934 w 4603109"/>
                <a:gd name="connsiteY658" fmla="*/ 924402 h 924402"/>
                <a:gd name="connsiteX659" fmla="*/ 1139828 w 4603109"/>
                <a:gd name="connsiteY659" fmla="*/ 924402 h 924402"/>
                <a:gd name="connsiteX660" fmla="*/ 1116187 w 4603109"/>
                <a:gd name="connsiteY660" fmla="*/ 924402 h 924402"/>
                <a:gd name="connsiteX661" fmla="*/ 1112712 w 4603109"/>
                <a:gd name="connsiteY661" fmla="*/ 924402 h 924402"/>
                <a:gd name="connsiteX662" fmla="*/ 1057734 w 4603109"/>
                <a:gd name="connsiteY662" fmla="*/ 924402 h 924402"/>
                <a:gd name="connsiteX663" fmla="*/ 1027669 w 4603109"/>
                <a:gd name="connsiteY663" fmla="*/ 924402 h 924402"/>
                <a:gd name="connsiteX664" fmla="*/ 1012059 w 4603109"/>
                <a:gd name="connsiteY664" fmla="*/ 924402 h 924402"/>
                <a:gd name="connsiteX665" fmla="*/ 984943 w 4603109"/>
                <a:gd name="connsiteY665" fmla="*/ 924402 h 924402"/>
                <a:gd name="connsiteX666" fmla="*/ 929965 w 4603109"/>
                <a:gd name="connsiteY666" fmla="*/ 924402 h 924402"/>
                <a:gd name="connsiteX667" fmla="*/ 899900 w 4603109"/>
                <a:gd name="connsiteY667" fmla="*/ 924402 h 924402"/>
                <a:gd name="connsiteX668" fmla="*/ 857678 w 4603109"/>
                <a:gd name="connsiteY668" fmla="*/ 924402 h 924402"/>
                <a:gd name="connsiteX669" fmla="*/ 819171 w 4603109"/>
                <a:gd name="connsiteY669" fmla="*/ 924402 h 924402"/>
                <a:gd name="connsiteX670" fmla="*/ 729909 w 4603109"/>
                <a:gd name="connsiteY670" fmla="*/ 924402 h 924402"/>
                <a:gd name="connsiteX671" fmla="*/ 691402 w 4603109"/>
                <a:gd name="connsiteY671" fmla="*/ 924402 h 924402"/>
                <a:gd name="connsiteX672" fmla="*/ 687927 w 4603109"/>
                <a:gd name="connsiteY672" fmla="*/ 924402 h 924402"/>
                <a:gd name="connsiteX673" fmla="*/ 560158 w 4603109"/>
                <a:gd name="connsiteY673" fmla="*/ 924402 h 924402"/>
                <a:gd name="connsiteX674" fmla="*/ 432894 w 4603109"/>
                <a:gd name="connsiteY674" fmla="*/ 924402 h 924402"/>
                <a:gd name="connsiteX675" fmla="*/ 305125 w 4603109"/>
                <a:gd name="connsiteY675" fmla="*/ 924402 h 924402"/>
                <a:gd name="connsiteX676" fmla="*/ 223202 w 4603109"/>
                <a:gd name="connsiteY676" fmla="*/ 877348 h 924402"/>
                <a:gd name="connsiteX677" fmla="*/ 10809 w 4603109"/>
                <a:gd name="connsiteY677" fmla="*/ 509257 h 924402"/>
                <a:gd name="connsiteX678" fmla="*/ 10809 w 4603109"/>
                <a:gd name="connsiteY678" fmla="*/ 415146 h 924402"/>
                <a:gd name="connsiteX679" fmla="*/ 223202 w 4603109"/>
                <a:gd name="connsiteY679" fmla="*/ 47054 h 924402"/>
                <a:gd name="connsiteX680" fmla="*/ 305125 w 4603109"/>
                <a:gd name="connsiteY680" fmla="*/ 0 h 92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</a:cxnLst>
              <a:rect l="l" t="t" r="r" b="b"/>
              <a:pathLst>
                <a:path w="4603109" h="924402">
                  <a:moveTo>
                    <a:pt x="305125" y="0"/>
                  </a:moveTo>
                  <a:lnTo>
                    <a:pt x="432894" y="0"/>
                  </a:lnTo>
                  <a:lnTo>
                    <a:pt x="445336" y="0"/>
                  </a:lnTo>
                  <a:cubicBezTo>
                    <a:pt x="485989" y="0"/>
                    <a:pt x="520835" y="0"/>
                    <a:pt x="550703" y="0"/>
                  </a:cubicBezTo>
                  <a:lnTo>
                    <a:pt x="560158" y="0"/>
                  </a:lnTo>
                  <a:lnTo>
                    <a:pt x="573105" y="0"/>
                  </a:lnTo>
                  <a:lnTo>
                    <a:pt x="626202" y="0"/>
                  </a:lnTo>
                  <a:cubicBezTo>
                    <a:pt x="646943" y="0"/>
                    <a:pt x="663537" y="0"/>
                    <a:pt x="676811" y="0"/>
                  </a:cubicBezTo>
                  <a:lnTo>
                    <a:pt x="678472" y="0"/>
                  </a:lnTo>
                  <a:lnTo>
                    <a:pt x="687927" y="0"/>
                  </a:lnTo>
                  <a:lnTo>
                    <a:pt x="691402" y="0"/>
                  </a:lnTo>
                  <a:lnTo>
                    <a:pt x="700371" y="0"/>
                  </a:lnTo>
                  <a:lnTo>
                    <a:pt x="707508" y="0"/>
                  </a:lnTo>
                  <a:cubicBezTo>
                    <a:pt x="729909" y="0"/>
                    <a:pt x="729909" y="0"/>
                    <a:pt x="729909" y="0"/>
                  </a:cubicBezTo>
                  <a:lnTo>
                    <a:pt x="753971" y="0"/>
                  </a:lnTo>
                  <a:lnTo>
                    <a:pt x="804580" y="0"/>
                  </a:lnTo>
                  <a:lnTo>
                    <a:pt x="805737" y="0"/>
                  </a:lnTo>
                  <a:lnTo>
                    <a:pt x="819171" y="0"/>
                  </a:lnTo>
                  <a:lnTo>
                    <a:pt x="828140" y="0"/>
                  </a:lnTo>
                  <a:lnTo>
                    <a:pt x="831615" y="0"/>
                  </a:lnTo>
                  <a:lnTo>
                    <a:pt x="835277" y="0"/>
                  </a:lnTo>
                  <a:lnTo>
                    <a:pt x="857678" y="0"/>
                  </a:lnTo>
                  <a:lnTo>
                    <a:pt x="864889" y="0"/>
                  </a:lnTo>
                  <a:lnTo>
                    <a:pt x="899900" y="0"/>
                  </a:lnTo>
                  <a:lnTo>
                    <a:pt x="909341" y="0"/>
                  </a:lnTo>
                  <a:lnTo>
                    <a:pt x="929965" y="0"/>
                  </a:lnTo>
                  <a:lnTo>
                    <a:pt x="933506" y="0"/>
                  </a:lnTo>
                  <a:lnTo>
                    <a:pt x="936982" y="0"/>
                  </a:lnTo>
                  <a:lnTo>
                    <a:pt x="959384" y="0"/>
                  </a:lnTo>
                  <a:lnTo>
                    <a:pt x="962542" y="0"/>
                  </a:lnTo>
                  <a:lnTo>
                    <a:pt x="984943" y="0"/>
                  </a:lnTo>
                  <a:lnTo>
                    <a:pt x="992658" y="0"/>
                  </a:lnTo>
                  <a:lnTo>
                    <a:pt x="1012059" y="0"/>
                  </a:lnTo>
                  <a:lnTo>
                    <a:pt x="1012480" y="0"/>
                  </a:lnTo>
                  <a:lnTo>
                    <a:pt x="1027669" y="0"/>
                  </a:lnTo>
                  <a:lnTo>
                    <a:pt x="1037110" y="0"/>
                  </a:lnTo>
                  <a:lnTo>
                    <a:pt x="1040112" y="0"/>
                  </a:lnTo>
                  <a:lnTo>
                    <a:pt x="1057734" y="0"/>
                  </a:lnTo>
                  <a:lnTo>
                    <a:pt x="1064751" y="0"/>
                  </a:lnTo>
                  <a:lnTo>
                    <a:pt x="1070177" y="0"/>
                  </a:lnTo>
                  <a:lnTo>
                    <a:pt x="1072436" y="0"/>
                  </a:lnTo>
                  <a:lnTo>
                    <a:pt x="1090311" y="0"/>
                  </a:lnTo>
                  <a:lnTo>
                    <a:pt x="1110718" y="0"/>
                  </a:lnTo>
                  <a:lnTo>
                    <a:pt x="1112712" y="0"/>
                  </a:lnTo>
                  <a:lnTo>
                    <a:pt x="1116187" y="0"/>
                  </a:lnTo>
                  <a:lnTo>
                    <a:pt x="1139828" y="0"/>
                  </a:lnTo>
                  <a:lnTo>
                    <a:pt x="1140249" y="0"/>
                  </a:lnTo>
                  <a:lnTo>
                    <a:pt x="1145480" y="0"/>
                  </a:lnTo>
                  <a:lnTo>
                    <a:pt x="1152270" y="0"/>
                  </a:lnTo>
                  <a:lnTo>
                    <a:pt x="1154934" y="0"/>
                  </a:lnTo>
                  <a:lnTo>
                    <a:pt x="1167881" y="0"/>
                  </a:lnTo>
                  <a:lnTo>
                    <a:pt x="1175544" y="0"/>
                  </a:lnTo>
                  <a:lnTo>
                    <a:pt x="1184998" y="0"/>
                  </a:lnTo>
                  <a:lnTo>
                    <a:pt x="1197946" y="0"/>
                  </a:lnTo>
                  <a:lnTo>
                    <a:pt x="1200205" y="0"/>
                  </a:lnTo>
                  <a:lnTo>
                    <a:pt x="1220978" y="0"/>
                  </a:lnTo>
                  <a:lnTo>
                    <a:pt x="1238487" y="0"/>
                  </a:lnTo>
                  <a:lnTo>
                    <a:pt x="1243956" y="0"/>
                  </a:lnTo>
                  <a:lnTo>
                    <a:pt x="1251042" y="0"/>
                  </a:lnTo>
                  <a:lnTo>
                    <a:pt x="1257637" y="0"/>
                  </a:lnTo>
                  <a:lnTo>
                    <a:pt x="1271587" y="0"/>
                  </a:lnTo>
                  <a:lnTo>
                    <a:pt x="1273249" y="0"/>
                  </a:lnTo>
                  <a:lnTo>
                    <a:pt x="1280039" y="0"/>
                  </a:lnTo>
                  <a:lnTo>
                    <a:pt x="1282703" y="0"/>
                  </a:lnTo>
                  <a:lnTo>
                    <a:pt x="1286178" y="0"/>
                  </a:lnTo>
                  <a:lnTo>
                    <a:pt x="1295146" y="0"/>
                  </a:lnTo>
                  <a:lnTo>
                    <a:pt x="1301651" y="0"/>
                  </a:lnTo>
                  <a:lnTo>
                    <a:pt x="1302284" y="0"/>
                  </a:lnTo>
                  <a:lnTo>
                    <a:pt x="1303313" y="0"/>
                  </a:lnTo>
                  <a:lnTo>
                    <a:pt x="1312767" y="0"/>
                  </a:lnTo>
                  <a:lnTo>
                    <a:pt x="1316242" y="0"/>
                  </a:lnTo>
                  <a:lnTo>
                    <a:pt x="1321886" y="0"/>
                  </a:lnTo>
                  <a:lnTo>
                    <a:pt x="1324685" y="0"/>
                  </a:lnTo>
                  <a:lnTo>
                    <a:pt x="1325211" y="0"/>
                  </a:lnTo>
                  <a:lnTo>
                    <a:pt x="1332348" y="0"/>
                  </a:lnTo>
                  <a:lnTo>
                    <a:pt x="1332714" y="0"/>
                  </a:lnTo>
                  <a:lnTo>
                    <a:pt x="1333135" y="0"/>
                  </a:lnTo>
                  <a:lnTo>
                    <a:pt x="1348747" y="0"/>
                  </a:lnTo>
                  <a:lnTo>
                    <a:pt x="1354749" y="0"/>
                  </a:lnTo>
                  <a:lnTo>
                    <a:pt x="1378811" y="0"/>
                  </a:lnTo>
                  <a:lnTo>
                    <a:pt x="1383745" y="0"/>
                  </a:lnTo>
                  <a:lnTo>
                    <a:pt x="1385406" y="0"/>
                  </a:lnTo>
                  <a:lnTo>
                    <a:pt x="1399356" y="0"/>
                  </a:lnTo>
                  <a:lnTo>
                    <a:pt x="1400513" y="0"/>
                  </a:lnTo>
                  <a:lnTo>
                    <a:pt x="1413947" y="0"/>
                  </a:lnTo>
                  <a:lnTo>
                    <a:pt x="1414442" y="0"/>
                  </a:lnTo>
                  <a:lnTo>
                    <a:pt x="1422915" y="0"/>
                  </a:lnTo>
                  <a:lnTo>
                    <a:pt x="1426390" y="0"/>
                  </a:lnTo>
                  <a:lnTo>
                    <a:pt x="1429420" y="0"/>
                  </a:lnTo>
                  <a:lnTo>
                    <a:pt x="1430053" y="0"/>
                  </a:lnTo>
                  <a:lnTo>
                    <a:pt x="1430206" y="0"/>
                  </a:lnTo>
                  <a:lnTo>
                    <a:pt x="1430577" y="0"/>
                  </a:lnTo>
                  <a:lnTo>
                    <a:pt x="1436843" y="0"/>
                  </a:lnTo>
                  <a:lnTo>
                    <a:pt x="1444011" y="0"/>
                  </a:lnTo>
                  <a:lnTo>
                    <a:pt x="1449655" y="0"/>
                  </a:lnTo>
                  <a:lnTo>
                    <a:pt x="1452454" y="0"/>
                  </a:lnTo>
                  <a:lnTo>
                    <a:pt x="1452980" y="0"/>
                  </a:lnTo>
                  <a:lnTo>
                    <a:pt x="1456455" y="0"/>
                  </a:lnTo>
                  <a:lnTo>
                    <a:pt x="1459664" y="0"/>
                  </a:lnTo>
                  <a:lnTo>
                    <a:pt x="1460117" y="0"/>
                  </a:lnTo>
                  <a:lnTo>
                    <a:pt x="1460483" y="0"/>
                  </a:lnTo>
                  <a:lnTo>
                    <a:pt x="1460904" y="0"/>
                  </a:lnTo>
                  <a:lnTo>
                    <a:pt x="1472926" y="0"/>
                  </a:lnTo>
                  <a:lnTo>
                    <a:pt x="1482518" y="0"/>
                  </a:lnTo>
                  <a:lnTo>
                    <a:pt x="1489729" y="0"/>
                  </a:lnTo>
                  <a:lnTo>
                    <a:pt x="1504116" y="0"/>
                  </a:lnTo>
                  <a:lnTo>
                    <a:pt x="1511514" y="0"/>
                  </a:lnTo>
                  <a:lnTo>
                    <a:pt x="1524740" y="0"/>
                  </a:lnTo>
                  <a:lnTo>
                    <a:pt x="1528282" y="0"/>
                  </a:lnTo>
                  <a:lnTo>
                    <a:pt x="1531757" y="0"/>
                  </a:lnTo>
                  <a:lnTo>
                    <a:pt x="1534181" y="0"/>
                  </a:lnTo>
                  <a:lnTo>
                    <a:pt x="1542211" y="0"/>
                  </a:lnTo>
                  <a:lnTo>
                    <a:pt x="1554159" y="0"/>
                  </a:lnTo>
                  <a:lnTo>
                    <a:pt x="1557318" y="0"/>
                  </a:lnTo>
                  <a:lnTo>
                    <a:pt x="1557975" y="0"/>
                  </a:lnTo>
                  <a:lnTo>
                    <a:pt x="1558346" y="0"/>
                  </a:lnTo>
                  <a:lnTo>
                    <a:pt x="1561822" y="0"/>
                  </a:lnTo>
                  <a:lnTo>
                    <a:pt x="1564612" y="0"/>
                  </a:lnTo>
                  <a:lnTo>
                    <a:pt x="1566857" y="0"/>
                  </a:lnTo>
                  <a:lnTo>
                    <a:pt x="1576919" y="0"/>
                  </a:lnTo>
                  <a:lnTo>
                    <a:pt x="1579719" y="0"/>
                  </a:lnTo>
                  <a:lnTo>
                    <a:pt x="1584224" y="0"/>
                  </a:lnTo>
                  <a:lnTo>
                    <a:pt x="1587382" y="0"/>
                  </a:lnTo>
                  <a:lnTo>
                    <a:pt x="1587433" y="0"/>
                  </a:lnTo>
                  <a:lnTo>
                    <a:pt x="1600695" y="0"/>
                  </a:lnTo>
                  <a:lnTo>
                    <a:pt x="1606834" y="0"/>
                  </a:lnTo>
                  <a:lnTo>
                    <a:pt x="1607256" y="0"/>
                  </a:lnTo>
                  <a:lnTo>
                    <a:pt x="1608325" y="0"/>
                  </a:lnTo>
                  <a:lnTo>
                    <a:pt x="1609783" y="0"/>
                  </a:lnTo>
                  <a:lnTo>
                    <a:pt x="1617498" y="0"/>
                  </a:lnTo>
                  <a:lnTo>
                    <a:pt x="1631885" y="0"/>
                  </a:lnTo>
                  <a:lnTo>
                    <a:pt x="1636899" y="0"/>
                  </a:lnTo>
                  <a:lnTo>
                    <a:pt x="1637320" y="0"/>
                  </a:lnTo>
                  <a:lnTo>
                    <a:pt x="1637445" y="0"/>
                  </a:lnTo>
                  <a:lnTo>
                    <a:pt x="1652509" y="0"/>
                  </a:lnTo>
                  <a:lnTo>
                    <a:pt x="1659526" y="0"/>
                  </a:lnTo>
                  <a:lnTo>
                    <a:pt x="1661950" y="0"/>
                  </a:lnTo>
                  <a:lnTo>
                    <a:pt x="1664952" y="0"/>
                  </a:lnTo>
                  <a:lnTo>
                    <a:pt x="1667212" y="0"/>
                  </a:lnTo>
                  <a:lnTo>
                    <a:pt x="1685087" y="0"/>
                  </a:lnTo>
                  <a:lnTo>
                    <a:pt x="1689591" y="0"/>
                  </a:lnTo>
                  <a:lnTo>
                    <a:pt x="1694626" y="0"/>
                  </a:lnTo>
                  <a:lnTo>
                    <a:pt x="1697276" y="0"/>
                  </a:lnTo>
                  <a:lnTo>
                    <a:pt x="1698000" y="0"/>
                  </a:lnTo>
                  <a:lnTo>
                    <a:pt x="1704688" y="0"/>
                  </a:lnTo>
                  <a:lnTo>
                    <a:pt x="1707488" y="0"/>
                  </a:lnTo>
                  <a:lnTo>
                    <a:pt x="1710963" y="0"/>
                  </a:lnTo>
                  <a:lnTo>
                    <a:pt x="1715151" y="0"/>
                  </a:lnTo>
                  <a:lnTo>
                    <a:pt x="1721928" y="0"/>
                  </a:lnTo>
                  <a:lnTo>
                    <a:pt x="1734603" y="0"/>
                  </a:lnTo>
                  <a:lnTo>
                    <a:pt x="1735025" y="0"/>
                  </a:lnTo>
                  <a:lnTo>
                    <a:pt x="1735558" y="0"/>
                  </a:lnTo>
                  <a:lnTo>
                    <a:pt x="1736094" y="0"/>
                  </a:lnTo>
                  <a:lnTo>
                    <a:pt x="1737552" y="0"/>
                  </a:lnTo>
                  <a:lnTo>
                    <a:pt x="1741027" y="0"/>
                  </a:lnTo>
                  <a:lnTo>
                    <a:pt x="1747046" y="0"/>
                  </a:lnTo>
                  <a:lnTo>
                    <a:pt x="1748537" y="0"/>
                  </a:lnTo>
                  <a:lnTo>
                    <a:pt x="1753052" y="0"/>
                  </a:lnTo>
                  <a:lnTo>
                    <a:pt x="1757499" y="0"/>
                  </a:lnTo>
                  <a:lnTo>
                    <a:pt x="1764668" y="0"/>
                  </a:lnTo>
                  <a:lnTo>
                    <a:pt x="1765089" y="0"/>
                  </a:lnTo>
                  <a:lnTo>
                    <a:pt x="1765214" y="0"/>
                  </a:lnTo>
                  <a:lnTo>
                    <a:pt x="1770320" y="0"/>
                  </a:lnTo>
                  <a:lnTo>
                    <a:pt x="1777110" y="0"/>
                  </a:lnTo>
                  <a:lnTo>
                    <a:pt x="1779774" y="0"/>
                  </a:lnTo>
                  <a:lnTo>
                    <a:pt x="1792721" y="0"/>
                  </a:lnTo>
                  <a:lnTo>
                    <a:pt x="1794981" y="0"/>
                  </a:lnTo>
                  <a:lnTo>
                    <a:pt x="1825045" y="0"/>
                  </a:lnTo>
                  <a:lnTo>
                    <a:pt x="1825769" y="0"/>
                  </a:lnTo>
                  <a:lnTo>
                    <a:pt x="1838732" y="0"/>
                  </a:lnTo>
                  <a:lnTo>
                    <a:pt x="1845818" y="0"/>
                  </a:lnTo>
                  <a:lnTo>
                    <a:pt x="1849697" y="0"/>
                  </a:lnTo>
                  <a:lnTo>
                    <a:pt x="1852412" y="0"/>
                  </a:lnTo>
                  <a:lnTo>
                    <a:pt x="1853903" y="0"/>
                  </a:lnTo>
                  <a:lnTo>
                    <a:pt x="1863327" y="0"/>
                  </a:lnTo>
                  <a:lnTo>
                    <a:pt x="1868796" y="0"/>
                  </a:lnTo>
                  <a:lnTo>
                    <a:pt x="1874815" y="0"/>
                  </a:lnTo>
                  <a:lnTo>
                    <a:pt x="1876306" y="0"/>
                  </a:lnTo>
                  <a:lnTo>
                    <a:pt x="1880821" y="0"/>
                  </a:lnTo>
                  <a:lnTo>
                    <a:pt x="1882477" y="0"/>
                  </a:lnTo>
                  <a:lnTo>
                    <a:pt x="1883936" y="0"/>
                  </a:lnTo>
                  <a:lnTo>
                    <a:pt x="1885268" y="0"/>
                  </a:lnTo>
                  <a:lnTo>
                    <a:pt x="1896427" y="0"/>
                  </a:lnTo>
                  <a:lnTo>
                    <a:pt x="1898089" y="0"/>
                  </a:lnTo>
                  <a:lnTo>
                    <a:pt x="1904879" y="0"/>
                  </a:lnTo>
                  <a:lnTo>
                    <a:pt x="1907543" y="0"/>
                  </a:lnTo>
                  <a:lnTo>
                    <a:pt x="1911018" y="0"/>
                  </a:lnTo>
                  <a:lnTo>
                    <a:pt x="1919986" y="0"/>
                  </a:lnTo>
                  <a:lnTo>
                    <a:pt x="1927124" y="0"/>
                  </a:lnTo>
                  <a:lnTo>
                    <a:pt x="1927489" y="0"/>
                  </a:lnTo>
                  <a:lnTo>
                    <a:pt x="1927911" y="0"/>
                  </a:lnTo>
                  <a:lnTo>
                    <a:pt x="1929402" y="0"/>
                  </a:lnTo>
                  <a:lnTo>
                    <a:pt x="1946726" y="0"/>
                  </a:lnTo>
                  <a:lnTo>
                    <a:pt x="1949525" y="0"/>
                  </a:lnTo>
                  <a:lnTo>
                    <a:pt x="1957554" y="0"/>
                  </a:lnTo>
                  <a:lnTo>
                    <a:pt x="1957975" y="0"/>
                  </a:lnTo>
                  <a:lnTo>
                    <a:pt x="1973587" y="0"/>
                  </a:lnTo>
                  <a:lnTo>
                    <a:pt x="1978520" y="0"/>
                  </a:lnTo>
                  <a:lnTo>
                    <a:pt x="1980012" y="0"/>
                  </a:lnTo>
                  <a:lnTo>
                    <a:pt x="1980181" y="0"/>
                  </a:lnTo>
                  <a:lnTo>
                    <a:pt x="1981672" y="0"/>
                  </a:lnTo>
                  <a:lnTo>
                    <a:pt x="2008585" y="0"/>
                  </a:lnTo>
                  <a:lnTo>
                    <a:pt x="2009218" y="0"/>
                  </a:lnTo>
                  <a:lnTo>
                    <a:pt x="2010246" y="0"/>
                  </a:lnTo>
                  <a:lnTo>
                    <a:pt x="2010709" y="0"/>
                  </a:lnTo>
                  <a:lnTo>
                    <a:pt x="2011705" y="0"/>
                  </a:lnTo>
                  <a:lnTo>
                    <a:pt x="2024147" y="0"/>
                  </a:lnTo>
                  <a:lnTo>
                    <a:pt x="2024196" y="0"/>
                  </a:lnTo>
                  <a:lnTo>
                    <a:pt x="2024981" y="0"/>
                  </a:lnTo>
                  <a:lnTo>
                    <a:pt x="2025353" y="0"/>
                  </a:lnTo>
                  <a:lnTo>
                    <a:pt x="2026473" y="0"/>
                  </a:lnTo>
                  <a:lnTo>
                    <a:pt x="2031619" y="0"/>
                  </a:lnTo>
                  <a:lnTo>
                    <a:pt x="2033110" y="0"/>
                  </a:lnTo>
                  <a:lnTo>
                    <a:pt x="2038787" y="0"/>
                  </a:lnTo>
                  <a:lnTo>
                    <a:pt x="2039282" y="0"/>
                  </a:lnTo>
                  <a:lnTo>
                    <a:pt x="2047755" y="0"/>
                  </a:lnTo>
                  <a:lnTo>
                    <a:pt x="2051230" y="0"/>
                  </a:lnTo>
                  <a:lnTo>
                    <a:pt x="2054893" y="0"/>
                  </a:lnTo>
                  <a:lnTo>
                    <a:pt x="2055046" y="0"/>
                  </a:lnTo>
                  <a:lnTo>
                    <a:pt x="2055258" y="0"/>
                  </a:lnTo>
                  <a:lnTo>
                    <a:pt x="2055680" y="0"/>
                  </a:lnTo>
                  <a:lnTo>
                    <a:pt x="2057171" y="0"/>
                  </a:lnTo>
                  <a:lnTo>
                    <a:pt x="2061683" y="0"/>
                  </a:lnTo>
                  <a:lnTo>
                    <a:pt x="2067702" y="0"/>
                  </a:lnTo>
                  <a:lnTo>
                    <a:pt x="2074495" y="0"/>
                  </a:lnTo>
                  <a:lnTo>
                    <a:pt x="2077294" y="0"/>
                  </a:lnTo>
                  <a:lnTo>
                    <a:pt x="2084504" y="0"/>
                  </a:lnTo>
                  <a:lnTo>
                    <a:pt x="2085323" y="0"/>
                  </a:lnTo>
                  <a:lnTo>
                    <a:pt x="2085744" y="0"/>
                  </a:lnTo>
                  <a:lnTo>
                    <a:pt x="2097766" y="0"/>
                  </a:lnTo>
                  <a:lnTo>
                    <a:pt x="2106289" y="0"/>
                  </a:lnTo>
                  <a:lnTo>
                    <a:pt x="2107781" y="0"/>
                  </a:lnTo>
                  <a:lnTo>
                    <a:pt x="2128956" y="0"/>
                  </a:lnTo>
                  <a:lnTo>
                    <a:pt x="2129514" y="0"/>
                  </a:lnTo>
                  <a:lnTo>
                    <a:pt x="2136354" y="0"/>
                  </a:lnTo>
                  <a:lnTo>
                    <a:pt x="2136987" y="0"/>
                  </a:lnTo>
                  <a:lnTo>
                    <a:pt x="2138478" y="0"/>
                  </a:lnTo>
                  <a:lnTo>
                    <a:pt x="2151916" y="0"/>
                  </a:lnTo>
                  <a:lnTo>
                    <a:pt x="2152750" y="0"/>
                  </a:lnTo>
                  <a:lnTo>
                    <a:pt x="2153122" y="0"/>
                  </a:lnTo>
                  <a:lnTo>
                    <a:pt x="2154242" y="0"/>
                  </a:lnTo>
                  <a:lnTo>
                    <a:pt x="2156597" y="0"/>
                  </a:lnTo>
                  <a:lnTo>
                    <a:pt x="2159388" y="0"/>
                  </a:lnTo>
                  <a:lnTo>
                    <a:pt x="2160879" y="0"/>
                  </a:lnTo>
                  <a:lnTo>
                    <a:pt x="2161633" y="0"/>
                  </a:lnTo>
                  <a:lnTo>
                    <a:pt x="2167051" y="0"/>
                  </a:lnTo>
                  <a:lnTo>
                    <a:pt x="2178999" y="0"/>
                  </a:lnTo>
                  <a:lnTo>
                    <a:pt x="2182158" y="0"/>
                  </a:lnTo>
                  <a:lnTo>
                    <a:pt x="2182815" y="0"/>
                  </a:lnTo>
                  <a:lnTo>
                    <a:pt x="2188666" y="0"/>
                  </a:lnTo>
                  <a:lnTo>
                    <a:pt x="2189452" y="0"/>
                  </a:lnTo>
                  <a:lnTo>
                    <a:pt x="2191697" y="0"/>
                  </a:lnTo>
                  <a:lnTo>
                    <a:pt x="2195471" y="0"/>
                  </a:lnTo>
                  <a:lnTo>
                    <a:pt x="2201759" y="0"/>
                  </a:lnTo>
                  <a:lnTo>
                    <a:pt x="2203100" y="0"/>
                  </a:lnTo>
                  <a:lnTo>
                    <a:pt x="2204559" y="0"/>
                  </a:lnTo>
                  <a:lnTo>
                    <a:pt x="2204591" y="0"/>
                  </a:lnTo>
                  <a:lnTo>
                    <a:pt x="2212273" y="0"/>
                  </a:lnTo>
                  <a:lnTo>
                    <a:pt x="2225535" y="0"/>
                  </a:lnTo>
                  <a:lnTo>
                    <a:pt x="2231674" y="0"/>
                  </a:lnTo>
                  <a:lnTo>
                    <a:pt x="2232096" y="0"/>
                  </a:lnTo>
                  <a:lnTo>
                    <a:pt x="2232220" y="0"/>
                  </a:lnTo>
                  <a:lnTo>
                    <a:pt x="2233118" y="0"/>
                  </a:lnTo>
                  <a:lnTo>
                    <a:pt x="2233165" y="0"/>
                  </a:lnTo>
                  <a:lnTo>
                    <a:pt x="2256725" y="0"/>
                  </a:lnTo>
                  <a:lnTo>
                    <a:pt x="2257283" y="0"/>
                  </a:lnTo>
                  <a:lnTo>
                    <a:pt x="2262285" y="0"/>
                  </a:lnTo>
                  <a:lnTo>
                    <a:pt x="2284366" y="0"/>
                  </a:lnTo>
                  <a:lnTo>
                    <a:pt x="2289402" y="0"/>
                  </a:lnTo>
                  <a:lnTo>
                    <a:pt x="2292052" y="0"/>
                  </a:lnTo>
                  <a:lnTo>
                    <a:pt x="2299271" y="0"/>
                  </a:lnTo>
                  <a:lnTo>
                    <a:pt x="2308721" y="0"/>
                  </a:lnTo>
                  <a:lnTo>
                    <a:pt x="2309927" y="0"/>
                  </a:lnTo>
                  <a:lnTo>
                    <a:pt x="2316435" y="0"/>
                  </a:lnTo>
                  <a:lnTo>
                    <a:pt x="2316703" y="0"/>
                  </a:lnTo>
                  <a:lnTo>
                    <a:pt x="2319466" y="0"/>
                  </a:lnTo>
                  <a:lnTo>
                    <a:pt x="2322840" y="0"/>
                  </a:lnTo>
                  <a:lnTo>
                    <a:pt x="2329528" y="0"/>
                  </a:lnTo>
                  <a:lnTo>
                    <a:pt x="2330869" y="0"/>
                  </a:lnTo>
                  <a:lnTo>
                    <a:pt x="2332328" y="0"/>
                  </a:lnTo>
                  <a:lnTo>
                    <a:pt x="2332360" y="0"/>
                  </a:lnTo>
                  <a:lnTo>
                    <a:pt x="2335803" y="0"/>
                  </a:lnTo>
                  <a:lnTo>
                    <a:pt x="2343312" y="0"/>
                  </a:lnTo>
                  <a:lnTo>
                    <a:pt x="2344804" y="0"/>
                  </a:lnTo>
                  <a:lnTo>
                    <a:pt x="2346768" y="0"/>
                  </a:lnTo>
                  <a:lnTo>
                    <a:pt x="2347827" y="0"/>
                  </a:lnTo>
                  <a:lnTo>
                    <a:pt x="2352274" y="0"/>
                  </a:lnTo>
                  <a:lnTo>
                    <a:pt x="2359443" y="0"/>
                  </a:lnTo>
                  <a:lnTo>
                    <a:pt x="2359865" y="0"/>
                  </a:lnTo>
                  <a:lnTo>
                    <a:pt x="2359989" y="0"/>
                  </a:lnTo>
                  <a:lnTo>
                    <a:pt x="2360887" y="0"/>
                  </a:lnTo>
                  <a:lnTo>
                    <a:pt x="2360934" y="0"/>
                  </a:lnTo>
                  <a:lnTo>
                    <a:pt x="2371886" y="0"/>
                  </a:lnTo>
                  <a:lnTo>
                    <a:pt x="2373377" y="0"/>
                  </a:lnTo>
                  <a:lnTo>
                    <a:pt x="2377892" y="0"/>
                  </a:lnTo>
                  <a:cubicBezTo>
                    <a:pt x="2382339" y="0"/>
                    <a:pt x="2382339" y="0"/>
                    <a:pt x="2382339" y="0"/>
                  </a:cubicBezTo>
                  <a:lnTo>
                    <a:pt x="2390054" y="0"/>
                  </a:lnTo>
                  <a:lnTo>
                    <a:pt x="2419821" y="0"/>
                  </a:lnTo>
                  <a:lnTo>
                    <a:pt x="2427040" y="0"/>
                  </a:lnTo>
                  <a:lnTo>
                    <a:pt x="2436490" y="0"/>
                  </a:lnTo>
                  <a:lnTo>
                    <a:pt x="2444472" y="0"/>
                  </a:lnTo>
                  <a:lnTo>
                    <a:pt x="2448678" y="0"/>
                  </a:lnTo>
                  <a:lnTo>
                    <a:pt x="2450171" y="0"/>
                  </a:lnTo>
                  <a:lnTo>
                    <a:pt x="2450609" y="0"/>
                  </a:lnTo>
                  <a:lnTo>
                    <a:pt x="2463572" y="0"/>
                  </a:lnTo>
                  <a:lnTo>
                    <a:pt x="2471081" y="0"/>
                  </a:lnTo>
                  <a:lnTo>
                    <a:pt x="2472573" y="0"/>
                  </a:lnTo>
                  <a:lnTo>
                    <a:pt x="2474537" y="0"/>
                  </a:lnTo>
                  <a:lnTo>
                    <a:pt x="2475596" y="0"/>
                  </a:lnTo>
                  <a:lnTo>
                    <a:pt x="2477252" y="0"/>
                  </a:lnTo>
                  <a:lnTo>
                    <a:pt x="2478712" y="0"/>
                  </a:lnTo>
                  <a:lnTo>
                    <a:pt x="2478743" y="0"/>
                  </a:lnTo>
                  <a:lnTo>
                    <a:pt x="2480043" y="0"/>
                  </a:lnTo>
                  <a:lnTo>
                    <a:pt x="2499655" y="0"/>
                  </a:lnTo>
                  <a:lnTo>
                    <a:pt x="2501146" y="0"/>
                  </a:lnTo>
                  <a:lnTo>
                    <a:pt x="2505661" y="0"/>
                  </a:lnTo>
                  <a:lnTo>
                    <a:pt x="2508776" y="0"/>
                  </a:lnTo>
                  <a:lnTo>
                    <a:pt x="2510108" y="0"/>
                  </a:lnTo>
                  <a:lnTo>
                    <a:pt x="2524178" y="0"/>
                  </a:lnTo>
                  <a:lnTo>
                    <a:pt x="2525248" y="0"/>
                  </a:lnTo>
                  <a:lnTo>
                    <a:pt x="2525669" y="0"/>
                  </a:lnTo>
                  <a:lnTo>
                    <a:pt x="2552329" y="0"/>
                  </a:lnTo>
                  <a:lnTo>
                    <a:pt x="2552751" y="0"/>
                  </a:lnTo>
                  <a:lnTo>
                    <a:pt x="2554242" y="0"/>
                  </a:lnTo>
                  <a:lnTo>
                    <a:pt x="2574787" y="0"/>
                  </a:lnTo>
                  <a:lnTo>
                    <a:pt x="2576279" y="0"/>
                  </a:lnTo>
                  <a:lnTo>
                    <a:pt x="2576447" y="0"/>
                  </a:lnTo>
                  <a:lnTo>
                    <a:pt x="2577940" y="0"/>
                  </a:lnTo>
                  <a:lnTo>
                    <a:pt x="2603360" y="0"/>
                  </a:lnTo>
                  <a:lnTo>
                    <a:pt x="2604852" y="0"/>
                  </a:lnTo>
                  <a:lnTo>
                    <a:pt x="2605021" y="0"/>
                  </a:lnTo>
                  <a:lnTo>
                    <a:pt x="2605484" y="0"/>
                  </a:lnTo>
                  <a:lnTo>
                    <a:pt x="2606481" y="0"/>
                  </a:lnTo>
                  <a:lnTo>
                    <a:pt x="2606512" y="0"/>
                  </a:lnTo>
                  <a:lnTo>
                    <a:pt x="2606976" y="0"/>
                  </a:lnTo>
                  <a:lnTo>
                    <a:pt x="2618923" y="0"/>
                  </a:lnTo>
                  <a:lnTo>
                    <a:pt x="2621248" y="0"/>
                  </a:lnTo>
                  <a:lnTo>
                    <a:pt x="2622740" y="0"/>
                  </a:lnTo>
                  <a:lnTo>
                    <a:pt x="2627885" y="0"/>
                  </a:lnTo>
                  <a:lnTo>
                    <a:pt x="2629377" y="0"/>
                  </a:lnTo>
                  <a:lnTo>
                    <a:pt x="2634058" y="0"/>
                  </a:lnTo>
                  <a:lnTo>
                    <a:pt x="2635549" y="0"/>
                  </a:lnTo>
                  <a:lnTo>
                    <a:pt x="2636545" y="0"/>
                  </a:lnTo>
                  <a:lnTo>
                    <a:pt x="2648987" y="0"/>
                  </a:lnTo>
                  <a:lnTo>
                    <a:pt x="2649821" y="0"/>
                  </a:lnTo>
                  <a:lnTo>
                    <a:pt x="2651313" y="0"/>
                  </a:lnTo>
                  <a:lnTo>
                    <a:pt x="2651947" y="0"/>
                  </a:lnTo>
                  <a:lnTo>
                    <a:pt x="2653017" y="0"/>
                  </a:lnTo>
                  <a:lnTo>
                    <a:pt x="2653438" y="0"/>
                  </a:lnTo>
                  <a:lnTo>
                    <a:pt x="2656459" y="0"/>
                  </a:lnTo>
                  <a:lnTo>
                    <a:pt x="2657950" y="0"/>
                  </a:lnTo>
                  <a:lnTo>
                    <a:pt x="2665460" y="0"/>
                  </a:lnTo>
                  <a:lnTo>
                    <a:pt x="2680098" y="0"/>
                  </a:lnTo>
                  <a:lnTo>
                    <a:pt x="2680520" y="0"/>
                  </a:lnTo>
                  <a:lnTo>
                    <a:pt x="2682011" y="0"/>
                  </a:lnTo>
                  <a:lnTo>
                    <a:pt x="2692542" y="0"/>
                  </a:lnTo>
                  <a:lnTo>
                    <a:pt x="2702556" y="0"/>
                  </a:lnTo>
                  <a:lnTo>
                    <a:pt x="2704048" y="0"/>
                  </a:lnTo>
                  <a:lnTo>
                    <a:pt x="2724289" y="0"/>
                  </a:lnTo>
                  <a:lnTo>
                    <a:pt x="2731129" y="0"/>
                  </a:lnTo>
                  <a:lnTo>
                    <a:pt x="2732621" y="0"/>
                  </a:lnTo>
                  <a:lnTo>
                    <a:pt x="2733253" y="0"/>
                  </a:lnTo>
                  <a:lnTo>
                    <a:pt x="2734745" y="0"/>
                  </a:lnTo>
                  <a:lnTo>
                    <a:pt x="2746692" y="0"/>
                  </a:lnTo>
                  <a:lnTo>
                    <a:pt x="2749017" y="0"/>
                  </a:lnTo>
                  <a:lnTo>
                    <a:pt x="2750509" y="0"/>
                  </a:lnTo>
                  <a:lnTo>
                    <a:pt x="2754354" y="0"/>
                  </a:lnTo>
                  <a:lnTo>
                    <a:pt x="2755654" y="0"/>
                  </a:lnTo>
                  <a:lnTo>
                    <a:pt x="2757146" y="0"/>
                  </a:lnTo>
                  <a:lnTo>
                    <a:pt x="2761827" y="0"/>
                  </a:lnTo>
                  <a:lnTo>
                    <a:pt x="2763318" y="0"/>
                  </a:lnTo>
                  <a:lnTo>
                    <a:pt x="2776756" y="0"/>
                  </a:lnTo>
                  <a:lnTo>
                    <a:pt x="2777590" y="0"/>
                  </a:lnTo>
                  <a:lnTo>
                    <a:pt x="2779082" y="0"/>
                  </a:lnTo>
                  <a:lnTo>
                    <a:pt x="2783442" y="0"/>
                  </a:lnTo>
                  <a:lnTo>
                    <a:pt x="2784228" y="0"/>
                  </a:lnTo>
                  <a:lnTo>
                    <a:pt x="2785719" y="0"/>
                  </a:lnTo>
                  <a:lnTo>
                    <a:pt x="2786473" y="0"/>
                  </a:lnTo>
                  <a:lnTo>
                    <a:pt x="2793229" y="0"/>
                  </a:lnTo>
                  <a:lnTo>
                    <a:pt x="2799367" y="0"/>
                  </a:lnTo>
                  <a:lnTo>
                    <a:pt x="2813506" y="0"/>
                  </a:lnTo>
                  <a:lnTo>
                    <a:pt x="2820311" y="0"/>
                  </a:lnTo>
                  <a:lnTo>
                    <a:pt x="2827893" y="0"/>
                  </a:lnTo>
                  <a:lnTo>
                    <a:pt x="2827940" y="0"/>
                  </a:lnTo>
                  <a:lnTo>
                    <a:pt x="2829431" y="0"/>
                  </a:lnTo>
                  <a:lnTo>
                    <a:pt x="2829978" y="0"/>
                  </a:lnTo>
                  <a:lnTo>
                    <a:pt x="2852058" y="0"/>
                  </a:lnTo>
                  <a:lnTo>
                    <a:pt x="2857060" y="0"/>
                  </a:lnTo>
                  <a:lnTo>
                    <a:pt x="2857958" y="0"/>
                  </a:lnTo>
                  <a:lnTo>
                    <a:pt x="2871601" y="0"/>
                  </a:lnTo>
                  <a:lnTo>
                    <a:pt x="2882123" y="0"/>
                  </a:lnTo>
                  <a:lnTo>
                    <a:pt x="2894046" y="0"/>
                  </a:lnTo>
                  <a:lnTo>
                    <a:pt x="2903496" y="0"/>
                  </a:lnTo>
                  <a:lnTo>
                    <a:pt x="2911211" y="0"/>
                  </a:lnTo>
                  <a:lnTo>
                    <a:pt x="2914242" y="0"/>
                  </a:lnTo>
                  <a:lnTo>
                    <a:pt x="2914461" y="0"/>
                  </a:lnTo>
                  <a:lnTo>
                    <a:pt x="2924111" y="0"/>
                  </a:lnTo>
                  <a:lnTo>
                    <a:pt x="2927136" y="0"/>
                  </a:lnTo>
                  <a:lnTo>
                    <a:pt x="2933561" y="0"/>
                  </a:lnTo>
                  <a:lnTo>
                    <a:pt x="2939580" y="0"/>
                  </a:lnTo>
                  <a:lnTo>
                    <a:pt x="2941275" y="0"/>
                  </a:lnTo>
                  <a:lnTo>
                    <a:pt x="2941543" y="0"/>
                  </a:lnTo>
                  <a:lnTo>
                    <a:pt x="2945586" y="0"/>
                  </a:lnTo>
                  <a:lnTo>
                    <a:pt x="2950032" y="0"/>
                  </a:lnTo>
                  <a:lnTo>
                    <a:pt x="2955662" y="0"/>
                  </a:lnTo>
                  <a:lnTo>
                    <a:pt x="2955709" y="0"/>
                  </a:lnTo>
                  <a:lnTo>
                    <a:pt x="2957200" y="0"/>
                  </a:lnTo>
                  <a:lnTo>
                    <a:pt x="2957747" y="0"/>
                  </a:lnTo>
                  <a:lnTo>
                    <a:pt x="2968152" y="0"/>
                  </a:lnTo>
                  <a:lnTo>
                    <a:pt x="2969644" y="0"/>
                  </a:lnTo>
                  <a:lnTo>
                    <a:pt x="2972667" y="0"/>
                  </a:lnTo>
                  <a:lnTo>
                    <a:pt x="2977114" y="0"/>
                  </a:lnTo>
                  <a:lnTo>
                    <a:pt x="2984829" y="0"/>
                  </a:lnTo>
                  <a:lnTo>
                    <a:pt x="2985727" y="0"/>
                  </a:lnTo>
                  <a:lnTo>
                    <a:pt x="2999370" y="0"/>
                  </a:lnTo>
                  <a:lnTo>
                    <a:pt x="3021815" y="0"/>
                  </a:lnTo>
                  <a:lnTo>
                    <a:pt x="3031265" y="0"/>
                  </a:lnTo>
                  <a:lnTo>
                    <a:pt x="3042230" y="0"/>
                  </a:lnTo>
                  <a:lnTo>
                    <a:pt x="3044946" y="0"/>
                  </a:lnTo>
                  <a:lnTo>
                    <a:pt x="3051880" y="0"/>
                  </a:lnTo>
                  <a:lnTo>
                    <a:pt x="3061330" y="0"/>
                  </a:lnTo>
                  <a:lnTo>
                    <a:pt x="3067349" y="0"/>
                  </a:lnTo>
                  <a:lnTo>
                    <a:pt x="3069312" y="0"/>
                  </a:lnTo>
                  <a:lnTo>
                    <a:pt x="3073355" y="0"/>
                  </a:lnTo>
                  <a:lnTo>
                    <a:pt x="3073518" y="0"/>
                  </a:lnTo>
                  <a:lnTo>
                    <a:pt x="3075011" y="0"/>
                  </a:lnTo>
                  <a:lnTo>
                    <a:pt x="3077801" y="0"/>
                  </a:lnTo>
                  <a:lnTo>
                    <a:pt x="3095921" y="0"/>
                  </a:lnTo>
                  <a:lnTo>
                    <a:pt x="3097413" y="0"/>
                  </a:lnTo>
                  <a:lnTo>
                    <a:pt x="3100436" y="0"/>
                  </a:lnTo>
                  <a:lnTo>
                    <a:pt x="3103552" y="0"/>
                  </a:lnTo>
                  <a:lnTo>
                    <a:pt x="3104883" y="0"/>
                  </a:lnTo>
                  <a:lnTo>
                    <a:pt x="3120023" y="0"/>
                  </a:lnTo>
                  <a:lnTo>
                    <a:pt x="3120445" y="0"/>
                  </a:lnTo>
                  <a:lnTo>
                    <a:pt x="3149018" y="0"/>
                  </a:lnTo>
                  <a:lnTo>
                    <a:pt x="3150088" y="0"/>
                  </a:lnTo>
                  <a:lnTo>
                    <a:pt x="3150509" y="0"/>
                  </a:lnTo>
                  <a:lnTo>
                    <a:pt x="3171054" y="0"/>
                  </a:lnTo>
                  <a:lnTo>
                    <a:pt x="3172715" y="0"/>
                  </a:lnTo>
                  <a:lnTo>
                    <a:pt x="3199627" y="0"/>
                  </a:lnTo>
                  <a:lnTo>
                    <a:pt x="3201119" y="0"/>
                  </a:lnTo>
                  <a:lnTo>
                    <a:pt x="3201287" y="0"/>
                  </a:lnTo>
                  <a:lnTo>
                    <a:pt x="3201751" y="0"/>
                  </a:lnTo>
                  <a:lnTo>
                    <a:pt x="3202780" y="0"/>
                  </a:lnTo>
                  <a:lnTo>
                    <a:pt x="3217515" y="0"/>
                  </a:lnTo>
                  <a:lnTo>
                    <a:pt x="3224152" y="0"/>
                  </a:lnTo>
                  <a:lnTo>
                    <a:pt x="3230324" y="0"/>
                  </a:lnTo>
                  <a:lnTo>
                    <a:pt x="3231321" y="0"/>
                  </a:lnTo>
                  <a:lnTo>
                    <a:pt x="3231816" y="0"/>
                  </a:lnTo>
                  <a:lnTo>
                    <a:pt x="3243763" y="0"/>
                  </a:lnTo>
                  <a:lnTo>
                    <a:pt x="3246088" y="0"/>
                  </a:lnTo>
                  <a:lnTo>
                    <a:pt x="3247580" y="0"/>
                  </a:lnTo>
                  <a:lnTo>
                    <a:pt x="3247792" y="0"/>
                  </a:lnTo>
                  <a:lnTo>
                    <a:pt x="3248214" y="0"/>
                  </a:lnTo>
                  <a:lnTo>
                    <a:pt x="3252725" y="0"/>
                  </a:lnTo>
                  <a:lnTo>
                    <a:pt x="3254217" y="0"/>
                  </a:lnTo>
                  <a:lnTo>
                    <a:pt x="3260235" y="0"/>
                  </a:lnTo>
                  <a:lnTo>
                    <a:pt x="3276787" y="0"/>
                  </a:lnTo>
                  <a:lnTo>
                    <a:pt x="3277857" y="0"/>
                  </a:lnTo>
                  <a:lnTo>
                    <a:pt x="3278278" y="0"/>
                  </a:lnTo>
                  <a:lnTo>
                    <a:pt x="3290300" y="0"/>
                  </a:lnTo>
                  <a:lnTo>
                    <a:pt x="3298823" y="0"/>
                  </a:lnTo>
                  <a:lnTo>
                    <a:pt x="3327396" y="0"/>
                  </a:lnTo>
                  <a:lnTo>
                    <a:pt x="3328888" y="0"/>
                  </a:lnTo>
                  <a:lnTo>
                    <a:pt x="3329520" y="0"/>
                  </a:lnTo>
                  <a:lnTo>
                    <a:pt x="3345284" y="0"/>
                  </a:lnTo>
                  <a:lnTo>
                    <a:pt x="3349129" y="0"/>
                  </a:lnTo>
                  <a:lnTo>
                    <a:pt x="3351921" y="0"/>
                  </a:lnTo>
                  <a:lnTo>
                    <a:pt x="3358093" y="0"/>
                  </a:lnTo>
                  <a:lnTo>
                    <a:pt x="3359585" y="0"/>
                  </a:lnTo>
                  <a:lnTo>
                    <a:pt x="3371532" y="0"/>
                  </a:lnTo>
                  <a:lnTo>
                    <a:pt x="3373857" y="0"/>
                  </a:lnTo>
                  <a:lnTo>
                    <a:pt x="3375349" y="0"/>
                  </a:lnTo>
                  <a:lnTo>
                    <a:pt x="3380494" y="0"/>
                  </a:lnTo>
                  <a:lnTo>
                    <a:pt x="3381986" y="0"/>
                  </a:lnTo>
                  <a:lnTo>
                    <a:pt x="3388004" y="0"/>
                  </a:lnTo>
                  <a:lnTo>
                    <a:pt x="3408282" y="0"/>
                  </a:lnTo>
                  <a:lnTo>
                    <a:pt x="3418069" y="0"/>
                  </a:lnTo>
                  <a:lnTo>
                    <a:pt x="3424207" y="0"/>
                  </a:lnTo>
                  <a:lnTo>
                    <a:pt x="3424753" y="0"/>
                  </a:lnTo>
                  <a:lnTo>
                    <a:pt x="3452733" y="0"/>
                  </a:lnTo>
                  <a:lnTo>
                    <a:pt x="3454818" y="0"/>
                  </a:lnTo>
                  <a:lnTo>
                    <a:pt x="3476898" y="0"/>
                  </a:lnTo>
                  <a:lnTo>
                    <a:pt x="3496441" y="0"/>
                  </a:lnTo>
                  <a:lnTo>
                    <a:pt x="3509236" y="0"/>
                  </a:lnTo>
                  <a:lnTo>
                    <a:pt x="3518886" y="0"/>
                  </a:lnTo>
                  <a:lnTo>
                    <a:pt x="3528336" y="0"/>
                  </a:lnTo>
                  <a:lnTo>
                    <a:pt x="3536051" y="0"/>
                  </a:lnTo>
                  <a:lnTo>
                    <a:pt x="3539301" y="0"/>
                  </a:lnTo>
                  <a:lnTo>
                    <a:pt x="3540361" y="0"/>
                  </a:lnTo>
                  <a:lnTo>
                    <a:pt x="3544807" y="0"/>
                  </a:lnTo>
                  <a:lnTo>
                    <a:pt x="3551976" y="0"/>
                  </a:lnTo>
                  <a:lnTo>
                    <a:pt x="3552522" y="0"/>
                  </a:lnTo>
                  <a:lnTo>
                    <a:pt x="3564420" y="0"/>
                  </a:lnTo>
                  <a:lnTo>
                    <a:pt x="3570426" y="0"/>
                  </a:lnTo>
                  <a:cubicBezTo>
                    <a:pt x="3574872" y="0"/>
                    <a:pt x="3574872" y="0"/>
                    <a:pt x="3574872" y="0"/>
                  </a:cubicBezTo>
                  <a:lnTo>
                    <a:pt x="3580502" y="0"/>
                  </a:lnTo>
                  <a:lnTo>
                    <a:pt x="3582587" y="0"/>
                  </a:lnTo>
                  <a:lnTo>
                    <a:pt x="3624210" y="0"/>
                  </a:lnTo>
                  <a:lnTo>
                    <a:pt x="3637005" y="0"/>
                  </a:lnTo>
                  <a:lnTo>
                    <a:pt x="3646655" y="0"/>
                  </a:lnTo>
                  <a:lnTo>
                    <a:pt x="3656105" y="0"/>
                  </a:lnTo>
                  <a:lnTo>
                    <a:pt x="3667070" y="0"/>
                  </a:lnTo>
                  <a:lnTo>
                    <a:pt x="3668130" y="0"/>
                  </a:lnTo>
                  <a:lnTo>
                    <a:pt x="3669786" y="0"/>
                  </a:lnTo>
                  <a:lnTo>
                    <a:pt x="3672576" y="0"/>
                  </a:lnTo>
                  <a:lnTo>
                    <a:pt x="3692189" y="0"/>
                  </a:lnTo>
                  <a:lnTo>
                    <a:pt x="3698195" y="0"/>
                  </a:lnTo>
                  <a:lnTo>
                    <a:pt x="3702641" y="0"/>
                  </a:lnTo>
                  <a:lnTo>
                    <a:pt x="3744863" y="0"/>
                  </a:lnTo>
                  <a:lnTo>
                    <a:pt x="3745285" y="0"/>
                  </a:lnTo>
                  <a:lnTo>
                    <a:pt x="3795894" y="0"/>
                  </a:lnTo>
                  <a:lnTo>
                    <a:pt x="3797555" y="0"/>
                  </a:lnTo>
                  <a:lnTo>
                    <a:pt x="3826591" y="0"/>
                  </a:lnTo>
                  <a:lnTo>
                    <a:pt x="3842355" y="0"/>
                  </a:lnTo>
                  <a:lnTo>
                    <a:pt x="3848992" y="0"/>
                  </a:lnTo>
                  <a:lnTo>
                    <a:pt x="3872632" y="0"/>
                  </a:lnTo>
                  <a:lnTo>
                    <a:pt x="3873054" y="0"/>
                  </a:lnTo>
                  <a:lnTo>
                    <a:pt x="3885075" y="0"/>
                  </a:lnTo>
                  <a:lnTo>
                    <a:pt x="3923663" y="0"/>
                  </a:lnTo>
                  <a:lnTo>
                    <a:pt x="3954360" y="0"/>
                  </a:lnTo>
                  <a:lnTo>
                    <a:pt x="3970124" y="0"/>
                  </a:lnTo>
                  <a:lnTo>
                    <a:pt x="3976761" y="0"/>
                  </a:lnTo>
                  <a:lnTo>
                    <a:pt x="4012844" y="0"/>
                  </a:lnTo>
                  <a:lnTo>
                    <a:pt x="4049593" y="0"/>
                  </a:lnTo>
                  <a:cubicBezTo>
                    <a:pt x="4169647" y="0"/>
                    <a:pt x="4169647" y="0"/>
                    <a:pt x="4169647" y="0"/>
                  </a:cubicBezTo>
                  <a:lnTo>
                    <a:pt x="4177362" y="0"/>
                  </a:lnTo>
                  <a:cubicBezTo>
                    <a:pt x="4297416" y="0"/>
                    <a:pt x="4297416" y="0"/>
                    <a:pt x="4297416" y="0"/>
                  </a:cubicBezTo>
                  <a:cubicBezTo>
                    <a:pt x="4327758" y="0"/>
                    <a:pt x="4364168" y="21251"/>
                    <a:pt x="4379339" y="47054"/>
                  </a:cubicBezTo>
                  <a:cubicBezTo>
                    <a:pt x="4591731" y="415146"/>
                    <a:pt x="4591731" y="415146"/>
                    <a:pt x="4591731" y="415146"/>
                  </a:cubicBezTo>
                  <a:cubicBezTo>
                    <a:pt x="4606902" y="440951"/>
                    <a:pt x="4606902" y="483452"/>
                    <a:pt x="4591731" y="509257"/>
                  </a:cubicBezTo>
                  <a:cubicBezTo>
                    <a:pt x="4379339" y="877348"/>
                    <a:pt x="4379339" y="877348"/>
                    <a:pt x="4379339" y="877348"/>
                  </a:cubicBezTo>
                  <a:cubicBezTo>
                    <a:pt x="4364168" y="903151"/>
                    <a:pt x="4327758" y="924402"/>
                    <a:pt x="4297416" y="924402"/>
                  </a:cubicBezTo>
                  <a:lnTo>
                    <a:pt x="4169647" y="924402"/>
                  </a:lnTo>
                  <a:lnTo>
                    <a:pt x="3976761" y="924402"/>
                  </a:lnTo>
                  <a:lnTo>
                    <a:pt x="3872632" y="924402"/>
                  </a:lnTo>
                  <a:lnTo>
                    <a:pt x="3848992" y="924402"/>
                  </a:lnTo>
                  <a:lnTo>
                    <a:pt x="3744863" y="924402"/>
                  </a:lnTo>
                  <a:lnTo>
                    <a:pt x="3702641" y="924402"/>
                  </a:lnTo>
                  <a:lnTo>
                    <a:pt x="3672576" y="924402"/>
                  </a:lnTo>
                  <a:lnTo>
                    <a:pt x="3656105" y="924402"/>
                  </a:lnTo>
                  <a:lnTo>
                    <a:pt x="3574872" y="924402"/>
                  </a:lnTo>
                  <a:lnTo>
                    <a:pt x="3551976" y="924402"/>
                  </a:lnTo>
                  <a:lnTo>
                    <a:pt x="3544807" y="924402"/>
                  </a:lnTo>
                  <a:lnTo>
                    <a:pt x="3528336" y="924402"/>
                  </a:lnTo>
                  <a:lnTo>
                    <a:pt x="3424207" y="924402"/>
                  </a:lnTo>
                  <a:lnTo>
                    <a:pt x="3381986" y="924402"/>
                  </a:lnTo>
                  <a:lnTo>
                    <a:pt x="3380494" y="924402"/>
                  </a:lnTo>
                  <a:lnTo>
                    <a:pt x="3351921" y="924402"/>
                  </a:lnTo>
                  <a:lnTo>
                    <a:pt x="3277857" y="924402"/>
                  </a:lnTo>
                  <a:lnTo>
                    <a:pt x="3254217" y="924402"/>
                  </a:lnTo>
                  <a:lnTo>
                    <a:pt x="3252725" y="924402"/>
                  </a:lnTo>
                  <a:lnTo>
                    <a:pt x="3247792" y="924402"/>
                  </a:lnTo>
                  <a:lnTo>
                    <a:pt x="3231321" y="924402"/>
                  </a:lnTo>
                  <a:lnTo>
                    <a:pt x="3224152" y="924402"/>
                  </a:lnTo>
                  <a:lnTo>
                    <a:pt x="3150088" y="924402"/>
                  </a:lnTo>
                  <a:lnTo>
                    <a:pt x="3120023" y="924402"/>
                  </a:lnTo>
                  <a:lnTo>
                    <a:pt x="3104883" y="924402"/>
                  </a:lnTo>
                  <a:lnTo>
                    <a:pt x="3103552" y="924402"/>
                  </a:lnTo>
                  <a:lnTo>
                    <a:pt x="3077801" y="924402"/>
                  </a:lnTo>
                  <a:lnTo>
                    <a:pt x="3061330" y="924402"/>
                  </a:lnTo>
                  <a:lnTo>
                    <a:pt x="3031265" y="924402"/>
                  </a:lnTo>
                  <a:lnTo>
                    <a:pt x="2977114" y="924402"/>
                  </a:lnTo>
                  <a:lnTo>
                    <a:pt x="2957200" y="924402"/>
                  </a:lnTo>
                  <a:lnTo>
                    <a:pt x="2955709" y="924402"/>
                  </a:lnTo>
                  <a:lnTo>
                    <a:pt x="2950032" y="924402"/>
                  </a:lnTo>
                  <a:lnTo>
                    <a:pt x="2933561" y="924402"/>
                  </a:lnTo>
                  <a:lnTo>
                    <a:pt x="2927136" y="924402"/>
                  </a:lnTo>
                  <a:lnTo>
                    <a:pt x="2903496" y="924402"/>
                  </a:lnTo>
                  <a:lnTo>
                    <a:pt x="2829431" y="924402"/>
                  </a:lnTo>
                  <a:lnTo>
                    <a:pt x="2827940" y="924402"/>
                  </a:lnTo>
                  <a:lnTo>
                    <a:pt x="2799367" y="924402"/>
                  </a:lnTo>
                  <a:lnTo>
                    <a:pt x="2785719" y="924402"/>
                  </a:lnTo>
                  <a:lnTo>
                    <a:pt x="2784228" y="924402"/>
                  </a:lnTo>
                  <a:lnTo>
                    <a:pt x="2757146" y="924402"/>
                  </a:lnTo>
                  <a:lnTo>
                    <a:pt x="2755654" y="924402"/>
                  </a:lnTo>
                  <a:lnTo>
                    <a:pt x="2680098" y="924402"/>
                  </a:lnTo>
                  <a:lnTo>
                    <a:pt x="2657950" y="924402"/>
                  </a:lnTo>
                  <a:lnTo>
                    <a:pt x="2656459" y="924402"/>
                  </a:lnTo>
                  <a:lnTo>
                    <a:pt x="2653017" y="924402"/>
                  </a:lnTo>
                  <a:lnTo>
                    <a:pt x="2636545" y="924402"/>
                  </a:lnTo>
                  <a:lnTo>
                    <a:pt x="2629377" y="924402"/>
                  </a:lnTo>
                  <a:lnTo>
                    <a:pt x="2627885" y="924402"/>
                  </a:lnTo>
                  <a:lnTo>
                    <a:pt x="2606481" y="924402"/>
                  </a:lnTo>
                  <a:lnTo>
                    <a:pt x="2552329" y="924402"/>
                  </a:lnTo>
                  <a:lnTo>
                    <a:pt x="2525248" y="924402"/>
                  </a:lnTo>
                  <a:lnTo>
                    <a:pt x="2510108" y="924402"/>
                  </a:lnTo>
                  <a:lnTo>
                    <a:pt x="2508776" y="924402"/>
                  </a:lnTo>
                  <a:lnTo>
                    <a:pt x="2480043" y="924402"/>
                  </a:lnTo>
                  <a:lnTo>
                    <a:pt x="2478712" y="924402"/>
                  </a:lnTo>
                  <a:lnTo>
                    <a:pt x="2463572" y="924402"/>
                  </a:lnTo>
                  <a:lnTo>
                    <a:pt x="2436490" y="924402"/>
                  </a:lnTo>
                  <a:lnTo>
                    <a:pt x="2382339" y="924402"/>
                  </a:lnTo>
                  <a:lnTo>
                    <a:pt x="2360934" y="924402"/>
                  </a:lnTo>
                  <a:lnTo>
                    <a:pt x="2359443" y="924402"/>
                  </a:lnTo>
                  <a:lnTo>
                    <a:pt x="2352274" y="924402"/>
                  </a:lnTo>
                  <a:lnTo>
                    <a:pt x="2335803" y="924402"/>
                  </a:lnTo>
                  <a:lnTo>
                    <a:pt x="2332360" y="924402"/>
                  </a:lnTo>
                  <a:lnTo>
                    <a:pt x="2332328" y="924402"/>
                  </a:lnTo>
                  <a:lnTo>
                    <a:pt x="2330869" y="924402"/>
                  </a:lnTo>
                  <a:lnTo>
                    <a:pt x="2308721" y="924402"/>
                  </a:lnTo>
                  <a:lnTo>
                    <a:pt x="2233165" y="924402"/>
                  </a:lnTo>
                  <a:lnTo>
                    <a:pt x="2231674" y="924402"/>
                  </a:lnTo>
                  <a:lnTo>
                    <a:pt x="2204591" y="924402"/>
                  </a:lnTo>
                  <a:lnTo>
                    <a:pt x="2204559" y="924402"/>
                  </a:lnTo>
                  <a:lnTo>
                    <a:pt x="2203100" y="924402"/>
                  </a:lnTo>
                  <a:lnTo>
                    <a:pt x="2189452" y="924402"/>
                  </a:lnTo>
                  <a:lnTo>
                    <a:pt x="2160879" y="924402"/>
                  </a:lnTo>
                  <a:lnTo>
                    <a:pt x="2159388" y="924402"/>
                  </a:lnTo>
                  <a:lnTo>
                    <a:pt x="2085323" y="924402"/>
                  </a:lnTo>
                  <a:lnTo>
                    <a:pt x="2077294" y="924402"/>
                  </a:lnTo>
                  <a:lnTo>
                    <a:pt x="2061683" y="924402"/>
                  </a:lnTo>
                  <a:lnTo>
                    <a:pt x="2055258" y="924402"/>
                  </a:lnTo>
                  <a:lnTo>
                    <a:pt x="2038787" y="924402"/>
                  </a:lnTo>
                  <a:lnTo>
                    <a:pt x="2033110" y="924402"/>
                  </a:lnTo>
                  <a:lnTo>
                    <a:pt x="2031619" y="924402"/>
                  </a:lnTo>
                  <a:lnTo>
                    <a:pt x="2011705" y="924402"/>
                  </a:lnTo>
                  <a:lnTo>
                    <a:pt x="1957554" y="924402"/>
                  </a:lnTo>
                  <a:lnTo>
                    <a:pt x="1949525" y="924402"/>
                  </a:lnTo>
                  <a:lnTo>
                    <a:pt x="1927489" y="924402"/>
                  </a:lnTo>
                  <a:lnTo>
                    <a:pt x="1911018" y="924402"/>
                  </a:lnTo>
                  <a:lnTo>
                    <a:pt x="1907543" y="924402"/>
                  </a:lnTo>
                  <a:lnTo>
                    <a:pt x="1885268" y="924402"/>
                  </a:lnTo>
                  <a:lnTo>
                    <a:pt x="1883936" y="924402"/>
                  </a:lnTo>
                  <a:lnTo>
                    <a:pt x="1868796" y="924402"/>
                  </a:lnTo>
                  <a:lnTo>
                    <a:pt x="1838732" y="924402"/>
                  </a:lnTo>
                  <a:lnTo>
                    <a:pt x="1779774" y="924402"/>
                  </a:lnTo>
                  <a:lnTo>
                    <a:pt x="1764668" y="924402"/>
                  </a:lnTo>
                  <a:lnTo>
                    <a:pt x="1757499" y="924402"/>
                  </a:lnTo>
                  <a:lnTo>
                    <a:pt x="1741027" y="924402"/>
                  </a:lnTo>
                  <a:lnTo>
                    <a:pt x="1737552" y="924402"/>
                  </a:lnTo>
                  <a:lnTo>
                    <a:pt x="1736094" y="924402"/>
                  </a:lnTo>
                  <a:lnTo>
                    <a:pt x="1734603" y="924402"/>
                  </a:lnTo>
                  <a:lnTo>
                    <a:pt x="1710963" y="924402"/>
                  </a:lnTo>
                  <a:lnTo>
                    <a:pt x="1707488" y="924402"/>
                  </a:lnTo>
                  <a:lnTo>
                    <a:pt x="1652509" y="924402"/>
                  </a:lnTo>
                  <a:lnTo>
                    <a:pt x="1636899" y="924402"/>
                  </a:lnTo>
                  <a:lnTo>
                    <a:pt x="1609783" y="924402"/>
                  </a:lnTo>
                  <a:lnTo>
                    <a:pt x="1608325" y="924402"/>
                  </a:lnTo>
                  <a:lnTo>
                    <a:pt x="1606834" y="924402"/>
                  </a:lnTo>
                  <a:lnTo>
                    <a:pt x="1579719" y="924402"/>
                  </a:lnTo>
                  <a:lnTo>
                    <a:pt x="1564612" y="924402"/>
                  </a:lnTo>
                  <a:lnTo>
                    <a:pt x="1524740" y="924402"/>
                  </a:lnTo>
                  <a:lnTo>
                    <a:pt x="1482518" y="924402"/>
                  </a:lnTo>
                  <a:lnTo>
                    <a:pt x="1460483" y="924402"/>
                  </a:lnTo>
                  <a:lnTo>
                    <a:pt x="1452454" y="924402"/>
                  </a:lnTo>
                  <a:lnTo>
                    <a:pt x="1444011" y="924402"/>
                  </a:lnTo>
                  <a:lnTo>
                    <a:pt x="1436843" y="924402"/>
                  </a:lnTo>
                  <a:lnTo>
                    <a:pt x="1413947" y="924402"/>
                  </a:lnTo>
                  <a:lnTo>
                    <a:pt x="1354749" y="924402"/>
                  </a:lnTo>
                  <a:lnTo>
                    <a:pt x="1332714" y="924402"/>
                  </a:lnTo>
                  <a:lnTo>
                    <a:pt x="1324685" y="924402"/>
                  </a:lnTo>
                  <a:lnTo>
                    <a:pt x="1316242" y="924402"/>
                  </a:lnTo>
                  <a:lnTo>
                    <a:pt x="1312767" y="924402"/>
                  </a:lnTo>
                  <a:lnTo>
                    <a:pt x="1286178" y="924402"/>
                  </a:lnTo>
                  <a:lnTo>
                    <a:pt x="1282703" y="924402"/>
                  </a:lnTo>
                  <a:lnTo>
                    <a:pt x="1243956" y="924402"/>
                  </a:lnTo>
                  <a:lnTo>
                    <a:pt x="1184998" y="924402"/>
                  </a:lnTo>
                  <a:lnTo>
                    <a:pt x="1154934" y="924402"/>
                  </a:lnTo>
                  <a:lnTo>
                    <a:pt x="1139828" y="924402"/>
                  </a:lnTo>
                  <a:lnTo>
                    <a:pt x="1116187" y="924402"/>
                  </a:lnTo>
                  <a:lnTo>
                    <a:pt x="1112712" y="924402"/>
                  </a:lnTo>
                  <a:lnTo>
                    <a:pt x="1057734" y="924402"/>
                  </a:lnTo>
                  <a:lnTo>
                    <a:pt x="1027669" y="924402"/>
                  </a:lnTo>
                  <a:lnTo>
                    <a:pt x="1012059" y="924402"/>
                  </a:lnTo>
                  <a:lnTo>
                    <a:pt x="984943" y="924402"/>
                  </a:lnTo>
                  <a:lnTo>
                    <a:pt x="929965" y="924402"/>
                  </a:lnTo>
                  <a:lnTo>
                    <a:pt x="899900" y="924402"/>
                  </a:lnTo>
                  <a:lnTo>
                    <a:pt x="857678" y="924402"/>
                  </a:lnTo>
                  <a:lnTo>
                    <a:pt x="819171" y="924402"/>
                  </a:lnTo>
                  <a:lnTo>
                    <a:pt x="729909" y="924402"/>
                  </a:lnTo>
                  <a:lnTo>
                    <a:pt x="691402" y="924402"/>
                  </a:lnTo>
                  <a:lnTo>
                    <a:pt x="687927" y="924402"/>
                  </a:lnTo>
                  <a:lnTo>
                    <a:pt x="560158" y="924402"/>
                  </a:lnTo>
                  <a:lnTo>
                    <a:pt x="432894" y="924402"/>
                  </a:lnTo>
                  <a:lnTo>
                    <a:pt x="305125" y="924402"/>
                  </a:lnTo>
                  <a:cubicBezTo>
                    <a:pt x="275541" y="924402"/>
                    <a:pt x="238373" y="903151"/>
                    <a:pt x="223202" y="877348"/>
                  </a:cubicBezTo>
                  <a:cubicBezTo>
                    <a:pt x="10809" y="509257"/>
                    <a:pt x="10809" y="509257"/>
                    <a:pt x="10809" y="509257"/>
                  </a:cubicBezTo>
                  <a:cubicBezTo>
                    <a:pt x="-3603" y="483452"/>
                    <a:pt x="-3603" y="440951"/>
                    <a:pt x="10809" y="415146"/>
                  </a:cubicBezTo>
                  <a:cubicBezTo>
                    <a:pt x="223202" y="47054"/>
                    <a:pt x="223202" y="47054"/>
                    <a:pt x="223202" y="47054"/>
                  </a:cubicBezTo>
                  <a:cubicBezTo>
                    <a:pt x="238373" y="21251"/>
                    <a:pt x="275541" y="0"/>
                    <a:pt x="305125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29" name="标题 1"/>
          <p:cNvSpPr txBox="1">
            <a:spLocks/>
          </p:cNvSpPr>
          <p:nvPr/>
        </p:nvSpPr>
        <p:spPr>
          <a:xfrm>
            <a:off x="2003094" y="300024"/>
            <a:ext cx="7095588" cy="795095"/>
          </a:xfrm>
          <a:prstGeom prst="rect">
            <a:avLst/>
          </a:prstGeom>
        </p:spPr>
        <p:txBody>
          <a:bodyPr lIns="91437" tIns="45718" rIns="91437" bIns="45718">
            <a:normAutofit/>
          </a:bodyPr>
          <a:lstStyle>
            <a:lvl1pPr algn="ctr" defTabSz="91434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自我评价</a:t>
            </a:r>
            <a:endParaRPr lang="zh-CN" altLang="en-US" sz="2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356071" y="284685"/>
            <a:ext cx="691209" cy="584771"/>
          </a:xfrm>
          <a:prstGeom prst="rect">
            <a:avLst/>
          </a:prstGeom>
          <a:noFill/>
        </p:spPr>
        <p:txBody>
          <a:bodyPr wrap="none" lIns="91437" tIns="45718" rIns="91437" bIns="45718" rtlCol="0">
            <a:spAutoFit/>
          </a:bodyPr>
          <a:lstStyle/>
          <a:p>
            <a:r>
              <a:rPr lang="en-US" altLang="zh-CN" sz="32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 sz="32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25992357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5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000"/>
                            </p:stCondLst>
                            <p:childTnLst>
                              <p:par>
                                <p:cTn id="8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000"/>
                            </p:stCondLst>
                            <p:childTnLst>
                              <p:par>
                                <p:cTn id="8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500"/>
                            </p:stCondLst>
                            <p:childTnLst>
                              <p:par>
                                <p:cTn id="9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9" grpId="0" animBg="1"/>
      <p:bldP spid="20" grpId="0"/>
      <p:bldP spid="21" grpId="0"/>
      <p:bldP spid="22" grpId="0" animBg="1"/>
      <p:bldP spid="23" grpId="0" animBg="1"/>
      <p:bldP spid="24" grpId="0" animBg="1"/>
      <p:bldP spid="25" grpId="0" animBg="1"/>
      <p:bldP spid="29" grpId="0"/>
      <p:bldP spid="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0" y="2471984"/>
            <a:ext cx="12190414" cy="1223716"/>
          </a:xfrm>
          <a:prstGeom prst="rect">
            <a:avLst/>
          </a:prstGeom>
          <a:solidFill>
            <a:srgbClr val="202A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5296877" y="2613725"/>
            <a:ext cx="4285273" cy="830993"/>
          </a:xfrm>
          <a:prstGeom prst="rect">
            <a:avLst/>
          </a:prstGeom>
        </p:spPr>
        <p:txBody>
          <a:bodyPr wrap="square" lIns="91437" tIns="45718" rIns="91437" bIns="45718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岗位认知概述</a:t>
            </a:r>
            <a:endParaRPr lang="zh-CN" altLang="en-US" sz="4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507143" y="2087565"/>
            <a:ext cx="2209984" cy="1992550"/>
            <a:chOff x="3720691" y="2824413"/>
            <a:chExt cx="1341120" cy="1209172"/>
          </a:xfrm>
        </p:grpSpPr>
        <p:sp>
          <p:nvSpPr>
            <p:cNvPr id="21" name="Freeform 5"/>
            <p:cNvSpPr>
              <a:spLocks/>
            </p:cNvSpPr>
            <p:nvPr/>
          </p:nvSpPr>
          <p:spPr bwMode="auto">
            <a:xfrm rot="1855731">
              <a:off x="3720691" y="2824413"/>
              <a:ext cx="1341120" cy="120917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16200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190500" dist="1143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5"/>
            <p:cNvSpPr>
              <a:spLocks/>
            </p:cNvSpPr>
            <p:nvPr/>
          </p:nvSpPr>
          <p:spPr bwMode="auto">
            <a:xfrm rot="1855731">
              <a:off x="3764581" y="2863367"/>
              <a:ext cx="1264630" cy="1140208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gradFill>
              <a:gsLst>
                <a:gs pos="0">
                  <a:srgbClr val="D3D3D3"/>
                </a:gs>
                <a:gs pos="100000">
                  <a:srgbClr val="F9F9F9"/>
                </a:gs>
              </a:gsLst>
              <a:lin ang="21594000" scaled="0"/>
            </a:gra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3" name="Freeform 5"/>
          <p:cNvSpPr>
            <a:spLocks/>
          </p:cNvSpPr>
          <p:nvPr/>
        </p:nvSpPr>
        <p:spPr bwMode="auto">
          <a:xfrm rot="1855731">
            <a:off x="2671950" y="2236158"/>
            <a:ext cx="1880368" cy="1695366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rgbClr val="C00000"/>
            </a:solidFill>
            <a:prstDash val="sysDash"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3157798" y="2339812"/>
            <a:ext cx="112680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endParaRPr lang="zh-CN" altLang="en-US" sz="8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44430308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3" grpId="0" animBg="1"/>
      <p:bldP spid="2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TRACKING_SLIDES" val="1"/>
  <p:tag name="GENSWF_OUTPUT_FILE_NAME" val="33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963</TotalTime>
  <Words>2694</Words>
  <Application>Microsoft Office PowerPoint</Application>
  <PresentationFormat>自定义</PresentationFormat>
  <Paragraphs>266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岗位竞聘</dc:title>
  <dc:creator>第一PPT</dc:creator>
  <cp:keywords>www.1ppt.com</cp:keywords>
  <cp:lastModifiedBy>Windows User</cp:lastModifiedBy>
  <cp:revision>746</cp:revision>
  <dcterms:created xsi:type="dcterms:W3CDTF">2015-12-01T09:06:39Z</dcterms:created>
  <dcterms:modified xsi:type="dcterms:W3CDTF">2019-05-24T07:55:05Z</dcterms:modified>
</cp:coreProperties>
</file>