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851" r:id="rId2"/>
  </p:sldMasterIdLst>
  <p:notesMasterIdLst>
    <p:notesMasterId r:id="rId30"/>
  </p:notesMasterIdLst>
  <p:handoutMasterIdLst>
    <p:handoutMasterId r:id="rId31"/>
  </p:handoutMasterIdLst>
  <p:sldIdLst>
    <p:sldId id="8978" r:id="rId3"/>
    <p:sldId id="9004" r:id="rId4"/>
    <p:sldId id="9005" r:id="rId5"/>
    <p:sldId id="8979" r:id="rId6"/>
    <p:sldId id="8985" r:id="rId7"/>
    <p:sldId id="8987" r:id="rId8"/>
    <p:sldId id="8997" r:id="rId9"/>
    <p:sldId id="9002" r:id="rId10"/>
    <p:sldId id="9006" r:id="rId11"/>
    <p:sldId id="8981" r:id="rId12"/>
    <p:sldId id="8983" r:id="rId13"/>
    <p:sldId id="8991" r:id="rId14"/>
    <p:sldId id="8995" r:id="rId15"/>
    <p:sldId id="8999" r:id="rId16"/>
    <p:sldId id="9007" r:id="rId17"/>
    <p:sldId id="8980" r:id="rId18"/>
    <p:sldId id="8982" r:id="rId19"/>
    <p:sldId id="8984" r:id="rId20"/>
    <p:sldId id="8994" r:id="rId21"/>
    <p:sldId id="8998" r:id="rId22"/>
    <p:sldId id="9008" r:id="rId23"/>
    <p:sldId id="8986" r:id="rId24"/>
    <p:sldId id="8988" r:id="rId25"/>
    <p:sldId id="8993" r:id="rId26"/>
    <p:sldId id="8996" r:id="rId27"/>
    <p:sldId id="8969" r:id="rId28"/>
    <p:sldId id="9009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F50"/>
    <a:srgbClr val="DF0F10"/>
    <a:srgbClr val="C6D614"/>
    <a:srgbClr val="F4A138"/>
    <a:srgbClr val="E24EA0"/>
    <a:srgbClr val="F7A512"/>
    <a:srgbClr val="BE723F"/>
    <a:srgbClr val="D06C34"/>
    <a:srgbClr val="BC450D"/>
    <a:srgbClr val="4C70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23" autoAdjust="0"/>
    <p:restoredTop sz="95394" autoAdjust="0"/>
  </p:normalViewPr>
  <p:slideViewPr>
    <p:cSldViewPr>
      <p:cViewPr>
        <p:scale>
          <a:sx n="50" d="100"/>
          <a:sy n="50" d="100"/>
        </p:scale>
        <p:origin x="-21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</c:dPt>
          <c:cat>
            <c:strRef>
              <c:f>Sheet1!$A$2:$A$11</c:f>
              <c:strCache>
                <c:ptCount val="10"/>
                <c:pt idx="0">
                  <c:v>1st Qtr</c:v>
                </c:pt>
                <c:pt idx="1">
                  <c:v>2nd Qtr</c:v>
                </c:pt>
                <c:pt idx="2">
                  <c:v>1st Qtr</c:v>
                </c:pt>
                <c:pt idx="3">
                  <c:v>1st Qtr</c:v>
                </c:pt>
                <c:pt idx="4">
                  <c:v>1st Qtr</c:v>
                </c:pt>
                <c:pt idx="5">
                  <c:v>1st Qtr</c:v>
                </c:pt>
                <c:pt idx="6">
                  <c:v>1st Qtr</c:v>
                </c:pt>
                <c:pt idx="7">
                  <c:v>1st Qtr</c:v>
                </c:pt>
                <c:pt idx="8">
                  <c:v>1st Qtr</c:v>
                </c:pt>
                <c:pt idx="9">
                  <c:v>1st Qtr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</c:dPt>
          <c:cat>
            <c:strRef>
              <c:f>Sheet1!$A$2:$A$11</c:f>
              <c:strCache>
                <c:ptCount val="10"/>
                <c:pt idx="0">
                  <c:v>1st Qtr</c:v>
                </c:pt>
                <c:pt idx="1">
                  <c:v>2nd Qtr</c:v>
                </c:pt>
                <c:pt idx="2">
                  <c:v>1st Qtr</c:v>
                </c:pt>
                <c:pt idx="3">
                  <c:v>1st Qtr</c:v>
                </c:pt>
                <c:pt idx="4">
                  <c:v>1st Qtr</c:v>
                </c:pt>
                <c:pt idx="5">
                  <c:v>1st Qtr</c:v>
                </c:pt>
                <c:pt idx="6">
                  <c:v>1st Qtr</c:v>
                </c:pt>
                <c:pt idx="7">
                  <c:v>1st Qtr</c:v>
                </c:pt>
                <c:pt idx="8">
                  <c:v>1st Qtr</c:v>
                </c:pt>
                <c:pt idx="9">
                  <c:v>1st Qtr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</c:dPt>
          <c:cat>
            <c:strRef>
              <c:f>Sheet1!$A$2:$A$11</c:f>
              <c:strCache>
                <c:ptCount val="10"/>
                <c:pt idx="0">
                  <c:v>1st Qtr</c:v>
                </c:pt>
                <c:pt idx="1">
                  <c:v>2nd Qtr</c:v>
                </c:pt>
                <c:pt idx="2">
                  <c:v>1st Qtr</c:v>
                </c:pt>
                <c:pt idx="3">
                  <c:v>1st Qtr</c:v>
                </c:pt>
                <c:pt idx="4">
                  <c:v>1st Qtr</c:v>
                </c:pt>
                <c:pt idx="5">
                  <c:v>1st Qtr</c:v>
                </c:pt>
                <c:pt idx="6">
                  <c:v>1st Qtr</c:v>
                </c:pt>
                <c:pt idx="7">
                  <c:v>1st Qtr</c:v>
                </c:pt>
                <c:pt idx="8">
                  <c:v>1st Qtr</c:v>
                </c:pt>
                <c:pt idx="9">
                  <c:v>1st Qtr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</c:dPt>
          <c:cat>
            <c:strRef>
              <c:f>Sheet1!$A$2:$A$11</c:f>
              <c:strCache>
                <c:ptCount val="10"/>
                <c:pt idx="0">
                  <c:v>1st Qtr</c:v>
                </c:pt>
                <c:pt idx="1">
                  <c:v>2nd Qtr</c:v>
                </c:pt>
                <c:pt idx="2">
                  <c:v>1st Qtr</c:v>
                </c:pt>
                <c:pt idx="3">
                  <c:v>1st Qtr</c:v>
                </c:pt>
                <c:pt idx="4">
                  <c:v>1st Qtr</c:v>
                </c:pt>
                <c:pt idx="5">
                  <c:v>1st Qtr</c:v>
                </c:pt>
                <c:pt idx="6">
                  <c:v>1st Qtr</c:v>
                </c:pt>
                <c:pt idx="7">
                  <c:v>1st Qtr</c:v>
                </c:pt>
                <c:pt idx="8">
                  <c:v>1st Qtr</c:v>
                </c:pt>
                <c:pt idx="9">
                  <c:v>1st Qtr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Times New Roman" panose="02020603050405020304" pitchFamily="18" charset="0"/>
          <a:ea typeface="微软雅黑" panose="020B0503020204020204" pitchFamily="34" charset="-122"/>
          <a:sym typeface="Times New Roman" panose="02020603050405020304" pitchFamily="18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11091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723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7533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8392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7865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7504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08937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5302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5356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88570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013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6686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969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02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75044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8114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8462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68223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859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6906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885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148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1524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9533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64ECE-E651-44E2-BF36-CC55067D92C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75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0567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877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897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0131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2601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458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163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771" y="289641"/>
            <a:ext cx="11573210" cy="120544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42770" y="6703595"/>
            <a:ext cx="2999594" cy="385072"/>
          </a:xfrm>
        </p:spPr>
        <p:txBody>
          <a:bodyPr/>
          <a:lstStyle>
            <a:lvl1pPr>
              <a:defRPr/>
            </a:lvl1pPr>
          </a:lstStyle>
          <a:p>
            <a:fld id="{C251E744-2958-4E2D-B720-C8E32EA0FF4F}" type="datetime1">
              <a:rPr lang="zh-CN" altLang="en-US"/>
              <a:pPr/>
              <a:t>2019/5/24</a:t>
            </a:fld>
            <a:endParaRPr lang="zh-CN" altLang="en-US" sz="1898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393937" y="6703595"/>
            <a:ext cx="4072551" cy="385072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216386" y="6703595"/>
            <a:ext cx="2999594" cy="385072"/>
          </a:xfrm>
        </p:spPr>
        <p:txBody>
          <a:bodyPr/>
          <a:lstStyle>
            <a:lvl1pPr>
              <a:defRPr/>
            </a:lvl1pPr>
          </a:lstStyle>
          <a:p>
            <a:fld id="{3F387633-1E42-41EF-8D54-A38FB6BBA9D5}" type="slidenum">
              <a:rPr lang="zh-CN" altLang="en-US"/>
              <a:pPr/>
              <a:t>‹#›</a:t>
            </a:fld>
            <a:endParaRPr lang="zh-CN" altLang="en-US" sz="1898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814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771" y="289641"/>
            <a:ext cx="11573210" cy="120544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42770" y="6703595"/>
            <a:ext cx="2999594" cy="385072"/>
          </a:xfrm>
        </p:spPr>
        <p:txBody>
          <a:bodyPr/>
          <a:lstStyle>
            <a:lvl1pPr>
              <a:defRPr/>
            </a:lvl1pPr>
          </a:lstStyle>
          <a:p>
            <a:fld id="{C251E744-2958-4E2D-B720-C8E32EA0FF4F}" type="datetime1">
              <a:rPr lang="zh-CN" altLang="en-US"/>
              <a:pPr/>
              <a:t>2019/5/24</a:t>
            </a:fld>
            <a:endParaRPr lang="zh-CN" altLang="en-US" sz="1898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393937" y="6703595"/>
            <a:ext cx="4072551" cy="385072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9216386" y="6703595"/>
            <a:ext cx="2999594" cy="385072"/>
          </a:xfrm>
        </p:spPr>
        <p:txBody>
          <a:bodyPr/>
          <a:lstStyle>
            <a:lvl1pPr>
              <a:defRPr/>
            </a:lvl1pPr>
          </a:lstStyle>
          <a:p>
            <a:fld id="{3F387633-1E42-41EF-8D54-A38FB6BBA9D5}" type="slidenum">
              <a:rPr lang="zh-CN" altLang="en-US"/>
              <a:pPr/>
              <a:t>‹#›</a:t>
            </a:fld>
            <a:endParaRPr lang="zh-CN" altLang="en-US" sz="1898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9758695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2713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9396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439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91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032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467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514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2019/5/24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2019/5/24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75199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609850" y="2362453"/>
            <a:ext cx="76390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商</a:t>
            </a:r>
            <a:r>
              <a:rPr lang="zh-CN" altLang="en-US" sz="6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务会议</a:t>
            </a:r>
            <a:r>
              <a:rPr lang="en-US" altLang="zh-CN" sz="6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6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模版</a:t>
            </a:r>
            <a:r>
              <a:rPr lang="en-US" altLang="zh-CN" sz="66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 </a:t>
            </a:r>
            <a:endParaRPr lang="zh-CN" altLang="en-US" sz="88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216549" y="4089056"/>
            <a:ext cx="2027552" cy="2881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457683" y="4089056"/>
            <a:ext cx="2162682" cy="2881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562350" y="1945655"/>
            <a:ext cx="57340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dirty="0" smtClean="0">
                <a:solidFill>
                  <a:schemeClr val="accent1"/>
                </a:solidFill>
                <a:cs typeface="Arial" panose="020B0604020202020204" pitchFamily="34" charset="0"/>
              </a:rPr>
              <a:t>BUSINESS GM PPT TEMPLATE</a:t>
            </a:r>
            <a:endParaRPr lang="zh-CN" altLang="en-US" sz="2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0323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9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 animBg="1"/>
      <p:bldP spid="14" grpId="0" animBg="1"/>
      <p:bldP spid="15" grpId="0"/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53486" y="2073416"/>
            <a:ext cx="1013457" cy="1013457"/>
            <a:chOff x="1016000" y="1689100"/>
            <a:chExt cx="787400" cy="787400"/>
          </a:xfrm>
        </p:grpSpPr>
        <p:grpSp>
          <p:nvGrpSpPr>
            <p:cNvPr id="6" name="Group 10"/>
            <p:cNvGrpSpPr/>
            <p:nvPr/>
          </p:nvGrpSpPr>
          <p:grpSpPr>
            <a:xfrm>
              <a:off x="1016000" y="1689100"/>
              <a:ext cx="787400" cy="787400"/>
              <a:chOff x="4343400" y="1854885"/>
              <a:chExt cx="457200" cy="45720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7" name="Freeform 145"/>
            <p:cNvSpPr>
              <a:spLocks/>
            </p:cNvSpPr>
            <p:nvPr/>
          </p:nvSpPr>
          <p:spPr bwMode="auto">
            <a:xfrm>
              <a:off x="1267654" y="1960311"/>
              <a:ext cx="284092" cy="244978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0" name="Group 197"/>
          <p:cNvGrpSpPr/>
          <p:nvPr/>
        </p:nvGrpSpPr>
        <p:grpSpPr>
          <a:xfrm>
            <a:off x="1613414" y="3062355"/>
            <a:ext cx="1493600" cy="1882342"/>
            <a:chOff x="3171825" y="2459015"/>
            <a:chExt cx="1219200" cy="1536522"/>
          </a:xfrm>
        </p:grpSpPr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2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1381478" y="502708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88066" y="2073416"/>
            <a:ext cx="1013457" cy="1013457"/>
            <a:chOff x="2597150" y="1689100"/>
            <a:chExt cx="787400" cy="787400"/>
          </a:xfrm>
        </p:grpSpPr>
        <p:grpSp>
          <p:nvGrpSpPr>
            <p:cNvPr id="11" name="Group 13"/>
            <p:cNvGrpSpPr/>
            <p:nvPr/>
          </p:nvGrpSpPr>
          <p:grpSpPr>
            <a:xfrm>
              <a:off x="2597150" y="1689100"/>
              <a:ext cx="787400" cy="787400"/>
              <a:chOff x="4343400" y="1854885"/>
              <a:chExt cx="457200" cy="45720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2" name="Freeform 166"/>
            <p:cNvSpPr>
              <a:spLocks noEditPoints="1"/>
            </p:cNvSpPr>
            <p:nvPr/>
          </p:nvSpPr>
          <p:spPr bwMode="auto">
            <a:xfrm>
              <a:off x="2847775" y="1970605"/>
              <a:ext cx="286150" cy="224390"/>
            </a:xfrm>
            <a:custGeom>
              <a:avLst/>
              <a:gdLst/>
              <a:ahLst/>
              <a:cxnLst>
                <a:cxn ang="0">
                  <a:pos x="45" y="14"/>
                </a:cxn>
                <a:cxn ang="0">
                  <a:pos x="32" y="10"/>
                </a:cxn>
                <a:cxn ang="0">
                  <a:pos x="18" y="14"/>
                </a:cxn>
                <a:cxn ang="0">
                  <a:pos x="0" y="14"/>
                </a:cxn>
                <a:cxn ang="0">
                  <a:pos x="64" y="14"/>
                </a:cxn>
                <a:cxn ang="0">
                  <a:pos x="0" y="15"/>
                </a:cxn>
                <a:cxn ang="0">
                  <a:pos x="18" y="20"/>
                </a:cxn>
                <a:cxn ang="0">
                  <a:pos x="2" y="22"/>
                </a:cxn>
                <a:cxn ang="0">
                  <a:pos x="9" y="3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8" y="27"/>
                </a:cxn>
                <a:cxn ang="0">
                  <a:pos x="9" y="35"/>
                </a:cxn>
                <a:cxn ang="0">
                  <a:pos x="15" y="50"/>
                </a:cxn>
                <a:cxn ang="0">
                  <a:pos x="7" y="49"/>
                </a:cxn>
                <a:cxn ang="0">
                  <a:pos x="8" y="41"/>
                </a:cxn>
                <a:cxn ang="0">
                  <a:pos x="16" y="42"/>
                </a:cxn>
                <a:cxn ang="0">
                  <a:pos x="23" y="35"/>
                </a:cxn>
                <a:cxn ang="0">
                  <a:pos x="15" y="36"/>
                </a:cxn>
                <a:cxn ang="0">
                  <a:pos x="13" y="28"/>
                </a:cxn>
                <a:cxn ang="0">
                  <a:pos x="21" y="27"/>
                </a:cxn>
                <a:cxn ang="0">
                  <a:pos x="23" y="35"/>
                </a:cxn>
                <a:cxn ang="0">
                  <a:pos x="28" y="50"/>
                </a:cxn>
                <a:cxn ang="0">
                  <a:pos x="20" y="49"/>
                </a:cxn>
                <a:cxn ang="0">
                  <a:pos x="21" y="41"/>
                </a:cxn>
                <a:cxn ang="0">
                  <a:pos x="29" y="42"/>
                </a:cxn>
                <a:cxn ang="0">
                  <a:pos x="36" y="35"/>
                </a:cxn>
                <a:cxn ang="0">
                  <a:pos x="28" y="36"/>
                </a:cxn>
                <a:cxn ang="0">
                  <a:pos x="27" y="28"/>
                </a:cxn>
                <a:cxn ang="0">
                  <a:pos x="35" y="27"/>
                </a:cxn>
                <a:cxn ang="0">
                  <a:pos x="36" y="35"/>
                </a:cxn>
                <a:cxn ang="0">
                  <a:pos x="42" y="50"/>
                </a:cxn>
                <a:cxn ang="0">
                  <a:pos x="34" y="49"/>
                </a:cxn>
                <a:cxn ang="0">
                  <a:pos x="35" y="41"/>
                </a:cxn>
                <a:cxn ang="0">
                  <a:pos x="43" y="42"/>
                </a:cxn>
                <a:cxn ang="0">
                  <a:pos x="50" y="35"/>
                </a:cxn>
                <a:cxn ang="0">
                  <a:pos x="42" y="36"/>
                </a:cxn>
                <a:cxn ang="0">
                  <a:pos x="41" y="28"/>
                </a:cxn>
                <a:cxn ang="0">
                  <a:pos x="49" y="27"/>
                </a:cxn>
                <a:cxn ang="0">
                  <a:pos x="50" y="35"/>
                </a:cxn>
                <a:cxn ang="0">
                  <a:pos x="61" y="22"/>
                </a:cxn>
                <a:cxn ang="0">
                  <a:pos x="45" y="20"/>
                </a:cxn>
                <a:cxn ang="0">
                  <a:pos x="64" y="15"/>
                </a:cxn>
                <a:cxn ang="0">
                  <a:pos x="57" y="49"/>
                </a:cxn>
                <a:cxn ang="0">
                  <a:pos x="49" y="50"/>
                </a:cxn>
                <a:cxn ang="0">
                  <a:pos x="48" y="42"/>
                </a:cxn>
                <a:cxn ang="0">
                  <a:pos x="56" y="41"/>
                </a:cxn>
                <a:cxn ang="0">
                  <a:pos x="57" y="49"/>
                </a:cxn>
                <a:cxn ang="0">
                  <a:pos x="63" y="36"/>
                </a:cxn>
                <a:cxn ang="0">
                  <a:pos x="55" y="35"/>
                </a:cxn>
                <a:cxn ang="0">
                  <a:pos x="56" y="27"/>
                </a:cxn>
                <a:cxn ang="0">
                  <a:pos x="64" y="28"/>
                </a:cxn>
              </a:cxnLst>
              <a:rect l="0" t="0" r="r" b="b"/>
              <a:pathLst>
                <a:path w="64" h="50">
                  <a:moveTo>
                    <a:pt x="6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4" y="10"/>
                    <a:pt x="32" y="10"/>
                  </a:cubicBezTo>
                  <a:cubicBezTo>
                    <a:pt x="19" y="10"/>
                    <a:pt x="18" y="12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4" y="0"/>
                    <a:pt x="32" y="0"/>
                  </a:cubicBezTo>
                  <a:cubicBezTo>
                    <a:pt x="59" y="0"/>
                    <a:pt x="64" y="11"/>
                    <a:pt x="64" y="14"/>
                  </a:cubicBezTo>
                  <a:close/>
                  <a:moveTo>
                    <a:pt x="0" y="2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lose/>
                  <a:moveTo>
                    <a:pt x="9" y="35"/>
                  </a:moveTo>
                  <a:cubicBezTo>
                    <a:pt x="9" y="36"/>
                    <a:pt x="8" y="36"/>
                    <a:pt x="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8"/>
                  </a:cubicBezTo>
                  <a:lnTo>
                    <a:pt x="9" y="35"/>
                  </a:lnTo>
                  <a:close/>
                  <a:moveTo>
                    <a:pt x="16" y="49"/>
                  </a:moveTo>
                  <a:cubicBezTo>
                    <a:pt x="16" y="49"/>
                    <a:pt x="15" y="50"/>
                    <a:pt x="15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49"/>
                    <a:pt x="7" y="4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7" y="41"/>
                    <a:pt x="8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6" y="41"/>
                    <a:pt x="16" y="42"/>
                  </a:cubicBezTo>
                  <a:lnTo>
                    <a:pt x="16" y="49"/>
                  </a:lnTo>
                  <a:close/>
                  <a:moveTo>
                    <a:pt x="23" y="35"/>
                  </a:moveTo>
                  <a:cubicBezTo>
                    <a:pt x="23" y="36"/>
                    <a:pt x="22" y="36"/>
                    <a:pt x="2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3" y="27"/>
                    <a:pt x="23" y="28"/>
                  </a:cubicBezTo>
                  <a:lnTo>
                    <a:pt x="23" y="35"/>
                  </a:lnTo>
                  <a:close/>
                  <a:moveTo>
                    <a:pt x="29" y="49"/>
                  </a:moveTo>
                  <a:cubicBezTo>
                    <a:pt x="29" y="49"/>
                    <a:pt x="29" y="50"/>
                    <a:pt x="28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0" y="49"/>
                    <a:pt x="20" y="49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1"/>
                    <a:pt x="21" y="41"/>
                    <a:pt x="21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2"/>
                  </a:cubicBezTo>
                  <a:lnTo>
                    <a:pt x="29" y="49"/>
                  </a:lnTo>
                  <a:close/>
                  <a:moveTo>
                    <a:pt x="36" y="35"/>
                  </a:moveTo>
                  <a:cubicBezTo>
                    <a:pt x="36" y="36"/>
                    <a:pt x="36" y="36"/>
                    <a:pt x="35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8"/>
                  </a:cubicBezTo>
                  <a:lnTo>
                    <a:pt x="36" y="35"/>
                  </a:lnTo>
                  <a:close/>
                  <a:moveTo>
                    <a:pt x="43" y="49"/>
                  </a:moveTo>
                  <a:cubicBezTo>
                    <a:pt x="43" y="49"/>
                    <a:pt x="43" y="50"/>
                    <a:pt x="42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4" y="49"/>
                    <a:pt x="34" y="49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5" y="41"/>
                    <a:pt x="3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1"/>
                    <a:pt x="43" y="41"/>
                    <a:pt x="43" y="42"/>
                  </a:cubicBezTo>
                  <a:lnTo>
                    <a:pt x="43" y="49"/>
                  </a:lnTo>
                  <a:close/>
                  <a:moveTo>
                    <a:pt x="50" y="35"/>
                  </a:moveTo>
                  <a:cubicBezTo>
                    <a:pt x="50" y="36"/>
                    <a:pt x="50" y="36"/>
                    <a:pt x="49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8"/>
                  </a:cubicBezTo>
                  <a:lnTo>
                    <a:pt x="50" y="35"/>
                  </a:lnTo>
                  <a:close/>
                  <a:moveTo>
                    <a:pt x="64" y="20"/>
                  </a:moveTo>
                  <a:cubicBezTo>
                    <a:pt x="64" y="21"/>
                    <a:pt x="63" y="22"/>
                    <a:pt x="61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6" y="22"/>
                    <a:pt x="45" y="21"/>
                    <a:pt x="45" y="20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64" y="20"/>
                  </a:lnTo>
                  <a:close/>
                  <a:moveTo>
                    <a:pt x="57" y="49"/>
                  </a:moveTo>
                  <a:cubicBezTo>
                    <a:pt x="57" y="49"/>
                    <a:pt x="56" y="50"/>
                    <a:pt x="56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8" y="49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8" y="41"/>
                    <a:pt x="49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7" y="41"/>
                    <a:pt x="57" y="42"/>
                  </a:cubicBezTo>
                  <a:lnTo>
                    <a:pt x="57" y="49"/>
                  </a:lnTo>
                  <a:close/>
                  <a:moveTo>
                    <a:pt x="64" y="35"/>
                  </a:moveTo>
                  <a:cubicBezTo>
                    <a:pt x="64" y="36"/>
                    <a:pt x="63" y="36"/>
                    <a:pt x="63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27"/>
                    <a:pt x="64" y="27"/>
                    <a:pt x="64" y="28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" name="Group 195"/>
          <p:cNvGrpSpPr/>
          <p:nvPr/>
        </p:nvGrpSpPr>
        <p:grpSpPr>
          <a:xfrm>
            <a:off x="3647995" y="3062355"/>
            <a:ext cx="1493600" cy="1882342"/>
            <a:chOff x="1388111" y="2459015"/>
            <a:chExt cx="1219200" cy="1536522"/>
          </a:xfrm>
        </p:grpSpPr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7" name="Freeform 142"/>
            <p:cNvSpPr>
              <a:spLocks noEditPoints="1"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3416059" y="502708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922647" y="2073416"/>
            <a:ext cx="1013457" cy="1013457"/>
            <a:chOff x="4178300" y="1689100"/>
            <a:chExt cx="787400" cy="787400"/>
          </a:xfrm>
        </p:grpSpPr>
        <p:grpSp>
          <p:nvGrpSpPr>
            <p:cNvPr id="16" name="Group 16"/>
            <p:cNvGrpSpPr/>
            <p:nvPr/>
          </p:nvGrpSpPr>
          <p:grpSpPr>
            <a:xfrm>
              <a:off x="4178300" y="1689100"/>
              <a:ext cx="787400" cy="787400"/>
              <a:chOff x="4343400" y="1854885"/>
              <a:chExt cx="457200" cy="4572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7" name="Freeform 171"/>
            <p:cNvSpPr>
              <a:spLocks/>
            </p:cNvSpPr>
            <p:nvPr/>
          </p:nvSpPr>
          <p:spPr bwMode="auto">
            <a:xfrm>
              <a:off x="4429954" y="1979868"/>
              <a:ext cx="284092" cy="20586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6" name="Group 195"/>
          <p:cNvGrpSpPr/>
          <p:nvPr/>
        </p:nvGrpSpPr>
        <p:grpSpPr>
          <a:xfrm>
            <a:off x="5682576" y="3062355"/>
            <a:ext cx="1493600" cy="1882342"/>
            <a:chOff x="1388111" y="2459015"/>
            <a:chExt cx="1219200" cy="1536522"/>
          </a:xfrm>
        </p:grpSpPr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8" name="Freeform 142"/>
            <p:cNvSpPr>
              <a:spLocks noEditPoints="1"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5450639" y="502708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7957227" y="2073416"/>
            <a:ext cx="1013457" cy="1013457"/>
            <a:chOff x="5759450" y="1689100"/>
            <a:chExt cx="787400" cy="787400"/>
          </a:xfrm>
        </p:grpSpPr>
        <p:grpSp>
          <p:nvGrpSpPr>
            <p:cNvPr id="21" name="Group 20"/>
            <p:cNvGrpSpPr/>
            <p:nvPr/>
          </p:nvGrpSpPr>
          <p:grpSpPr>
            <a:xfrm>
              <a:off x="5759450" y="1689100"/>
              <a:ext cx="787400" cy="787400"/>
              <a:chOff x="4343400" y="1854885"/>
              <a:chExt cx="457200" cy="457200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2" name="Freeform 57"/>
            <p:cNvSpPr>
              <a:spLocks noEditPoints="1"/>
            </p:cNvSpPr>
            <p:nvPr/>
          </p:nvSpPr>
          <p:spPr bwMode="auto">
            <a:xfrm>
              <a:off x="6030661" y="1960311"/>
              <a:ext cx="244978" cy="244978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9" name="Group 197"/>
          <p:cNvGrpSpPr/>
          <p:nvPr/>
        </p:nvGrpSpPr>
        <p:grpSpPr>
          <a:xfrm flipH="1">
            <a:off x="7717157" y="3062355"/>
            <a:ext cx="1493600" cy="1882342"/>
            <a:chOff x="3171825" y="2459015"/>
            <a:chExt cx="1219200" cy="1536522"/>
          </a:xfrm>
        </p:grpSpPr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7485220" y="502708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9991807" y="2073416"/>
            <a:ext cx="1013457" cy="1013457"/>
            <a:chOff x="7340600" y="1689100"/>
            <a:chExt cx="787400" cy="787400"/>
          </a:xfrm>
        </p:grpSpPr>
        <p:grpSp>
          <p:nvGrpSpPr>
            <p:cNvPr id="26" name="Group 25"/>
            <p:cNvGrpSpPr/>
            <p:nvPr/>
          </p:nvGrpSpPr>
          <p:grpSpPr>
            <a:xfrm>
              <a:off x="7340600" y="1689100"/>
              <a:ext cx="787400" cy="787400"/>
              <a:chOff x="4343400" y="1854885"/>
              <a:chExt cx="457200" cy="457200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7" name="Freeform 116"/>
            <p:cNvSpPr>
              <a:spLocks noEditPoints="1"/>
            </p:cNvSpPr>
            <p:nvPr/>
          </p:nvSpPr>
          <p:spPr bwMode="auto">
            <a:xfrm>
              <a:off x="7606665" y="1979869"/>
              <a:ext cx="255270" cy="20586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8" name="Group 197"/>
          <p:cNvGrpSpPr/>
          <p:nvPr/>
        </p:nvGrpSpPr>
        <p:grpSpPr>
          <a:xfrm flipH="1">
            <a:off x="9751737" y="3062355"/>
            <a:ext cx="1493600" cy="1882342"/>
            <a:chOff x="3171825" y="2459015"/>
            <a:chExt cx="1219200" cy="1536522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0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9519800" y="502708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51" name="矩形 50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118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 29"/>
          <p:cNvGrpSpPr/>
          <p:nvPr/>
        </p:nvGrpSpPr>
        <p:grpSpPr>
          <a:xfrm>
            <a:off x="1682158" y="4735079"/>
            <a:ext cx="3091455" cy="1616219"/>
            <a:chOff x="1821872" y="3313113"/>
            <a:chExt cx="2401888" cy="125571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21872" y="3660775"/>
              <a:ext cx="1200150" cy="908050"/>
            </a:xfrm>
            <a:custGeom>
              <a:avLst/>
              <a:gdLst>
                <a:gd name="T0" fmla="*/ 756 w 756"/>
                <a:gd name="T1" fmla="*/ 572 h 572"/>
                <a:gd name="T2" fmla="*/ 0 w 756"/>
                <a:gd name="T3" fmla="*/ 357 h 572"/>
                <a:gd name="T4" fmla="*/ 0 w 756"/>
                <a:gd name="T5" fmla="*/ 0 h 572"/>
                <a:gd name="T6" fmla="*/ 756 w 756"/>
                <a:gd name="T7" fmla="*/ 215 h 572"/>
                <a:gd name="T8" fmla="*/ 756 w 756"/>
                <a:gd name="T9" fmla="*/ 57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572">
                  <a:moveTo>
                    <a:pt x="756" y="572"/>
                  </a:moveTo>
                  <a:lnTo>
                    <a:pt x="0" y="357"/>
                  </a:lnTo>
                  <a:lnTo>
                    <a:pt x="0" y="0"/>
                  </a:lnTo>
                  <a:lnTo>
                    <a:pt x="756" y="215"/>
                  </a:lnTo>
                  <a:lnTo>
                    <a:pt x="756" y="57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022022" y="3660775"/>
              <a:ext cx="1201738" cy="908050"/>
            </a:xfrm>
            <a:custGeom>
              <a:avLst/>
              <a:gdLst>
                <a:gd name="T0" fmla="*/ 757 w 757"/>
                <a:gd name="T1" fmla="*/ 357 h 572"/>
                <a:gd name="T2" fmla="*/ 0 w 757"/>
                <a:gd name="T3" fmla="*/ 572 h 572"/>
                <a:gd name="T4" fmla="*/ 0 w 757"/>
                <a:gd name="T5" fmla="*/ 215 h 572"/>
                <a:gd name="T6" fmla="*/ 757 w 757"/>
                <a:gd name="T7" fmla="*/ 0 h 572"/>
                <a:gd name="T8" fmla="*/ 757 w 757"/>
                <a:gd name="T9" fmla="*/ 357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7" h="572">
                  <a:moveTo>
                    <a:pt x="757" y="357"/>
                  </a:moveTo>
                  <a:lnTo>
                    <a:pt x="0" y="572"/>
                  </a:lnTo>
                  <a:lnTo>
                    <a:pt x="0" y="215"/>
                  </a:lnTo>
                  <a:lnTo>
                    <a:pt x="757" y="0"/>
                  </a:lnTo>
                  <a:lnTo>
                    <a:pt x="757" y="35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21872" y="3313113"/>
              <a:ext cx="2401888" cy="688975"/>
            </a:xfrm>
            <a:custGeom>
              <a:avLst/>
              <a:gdLst>
                <a:gd name="T0" fmla="*/ 1513 w 1513"/>
                <a:gd name="T1" fmla="*/ 219 h 434"/>
                <a:gd name="T2" fmla="*/ 756 w 1513"/>
                <a:gd name="T3" fmla="*/ 434 h 434"/>
                <a:gd name="T4" fmla="*/ 0 w 1513"/>
                <a:gd name="T5" fmla="*/ 219 h 434"/>
                <a:gd name="T6" fmla="*/ 0 w 1513"/>
                <a:gd name="T7" fmla="*/ 215 h 434"/>
                <a:gd name="T8" fmla="*/ 756 w 1513"/>
                <a:gd name="T9" fmla="*/ 0 h 434"/>
                <a:gd name="T10" fmla="*/ 1513 w 1513"/>
                <a:gd name="T11" fmla="*/ 215 h 434"/>
                <a:gd name="T12" fmla="*/ 1513 w 1513"/>
                <a:gd name="T13" fmla="*/ 219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3" h="434">
                  <a:moveTo>
                    <a:pt x="1513" y="219"/>
                  </a:moveTo>
                  <a:lnTo>
                    <a:pt x="756" y="434"/>
                  </a:lnTo>
                  <a:lnTo>
                    <a:pt x="0" y="219"/>
                  </a:lnTo>
                  <a:lnTo>
                    <a:pt x="0" y="215"/>
                  </a:lnTo>
                  <a:lnTo>
                    <a:pt x="756" y="0"/>
                  </a:lnTo>
                  <a:lnTo>
                    <a:pt x="1513" y="215"/>
                  </a:lnTo>
                  <a:lnTo>
                    <a:pt x="1513" y="21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object  30"/>
          <p:cNvGrpSpPr/>
          <p:nvPr/>
        </p:nvGrpSpPr>
        <p:grpSpPr>
          <a:xfrm>
            <a:off x="2047903" y="4234481"/>
            <a:ext cx="2359966" cy="1234130"/>
            <a:chOff x="2106034" y="2924175"/>
            <a:chExt cx="1833563" cy="958850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106034" y="3190875"/>
              <a:ext cx="915988" cy="692150"/>
            </a:xfrm>
            <a:custGeom>
              <a:avLst/>
              <a:gdLst>
                <a:gd name="T0" fmla="*/ 577 w 577"/>
                <a:gd name="T1" fmla="*/ 436 h 436"/>
                <a:gd name="T2" fmla="*/ 0 w 577"/>
                <a:gd name="T3" fmla="*/ 271 h 436"/>
                <a:gd name="T4" fmla="*/ 0 w 577"/>
                <a:gd name="T5" fmla="*/ 0 h 436"/>
                <a:gd name="T6" fmla="*/ 577 w 577"/>
                <a:gd name="T7" fmla="*/ 164 h 436"/>
                <a:gd name="T8" fmla="*/ 577 w 577"/>
                <a:gd name="T9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7" h="436">
                  <a:moveTo>
                    <a:pt x="577" y="436"/>
                  </a:moveTo>
                  <a:lnTo>
                    <a:pt x="0" y="271"/>
                  </a:lnTo>
                  <a:lnTo>
                    <a:pt x="0" y="0"/>
                  </a:lnTo>
                  <a:lnTo>
                    <a:pt x="577" y="164"/>
                  </a:lnTo>
                  <a:lnTo>
                    <a:pt x="577" y="4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022022" y="3190875"/>
              <a:ext cx="917575" cy="692150"/>
            </a:xfrm>
            <a:custGeom>
              <a:avLst/>
              <a:gdLst>
                <a:gd name="T0" fmla="*/ 578 w 578"/>
                <a:gd name="T1" fmla="*/ 271 h 436"/>
                <a:gd name="T2" fmla="*/ 0 w 578"/>
                <a:gd name="T3" fmla="*/ 436 h 436"/>
                <a:gd name="T4" fmla="*/ 0 w 578"/>
                <a:gd name="T5" fmla="*/ 164 h 436"/>
                <a:gd name="T6" fmla="*/ 578 w 578"/>
                <a:gd name="T7" fmla="*/ 0 h 436"/>
                <a:gd name="T8" fmla="*/ 578 w 578"/>
                <a:gd name="T9" fmla="*/ 271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8" h="436">
                  <a:moveTo>
                    <a:pt x="578" y="271"/>
                  </a:moveTo>
                  <a:lnTo>
                    <a:pt x="0" y="436"/>
                  </a:lnTo>
                  <a:lnTo>
                    <a:pt x="0" y="164"/>
                  </a:lnTo>
                  <a:lnTo>
                    <a:pt x="578" y="0"/>
                  </a:lnTo>
                  <a:lnTo>
                    <a:pt x="578" y="27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106034" y="2924175"/>
              <a:ext cx="1833563" cy="527050"/>
            </a:xfrm>
            <a:custGeom>
              <a:avLst/>
              <a:gdLst>
                <a:gd name="T0" fmla="*/ 1155 w 1155"/>
                <a:gd name="T1" fmla="*/ 168 h 332"/>
                <a:gd name="T2" fmla="*/ 577 w 1155"/>
                <a:gd name="T3" fmla="*/ 332 h 332"/>
                <a:gd name="T4" fmla="*/ 0 w 1155"/>
                <a:gd name="T5" fmla="*/ 168 h 332"/>
                <a:gd name="T6" fmla="*/ 0 w 1155"/>
                <a:gd name="T7" fmla="*/ 164 h 332"/>
                <a:gd name="T8" fmla="*/ 577 w 1155"/>
                <a:gd name="T9" fmla="*/ 0 h 332"/>
                <a:gd name="T10" fmla="*/ 1155 w 1155"/>
                <a:gd name="T11" fmla="*/ 164 h 332"/>
                <a:gd name="T12" fmla="*/ 1155 w 1155"/>
                <a:gd name="T13" fmla="*/ 16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332">
                  <a:moveTo>
                    <a:pt x="1155" y="168"/>
                  </a:moveTo>
                  <a:lnTo>
                    <a:pt x="577" y="332"/>
                  </a:lnTo>
                  <a:lnTo>
                    <a:pt x="0" y="168"/>
                  </a:lnTo>
                  <a:lnTo>
                    <a:pt x="0" y="164"/>
                  </a:lnTo>
                  <a:lnTo>
                    <a:pt x="577" y="0"/>
                  </a:lnTo>
                  <a:lnTo>
                    <a:pt x="1155" y="164"/>
                  </a:lnTo>
                  <a:lnTo>
                    <a:pt x="1155" y="16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3" name="object  31"/>
          <p:cNvGrpSpPr/>
          <p:nvPr/>
        </p:nvGrpSpPr>
        <p:grpSpPr>
          <a:xfrm>
            <a:off x="2336003" y="3831959"/>
            <a:ext cx="1796027" cy="939900"/>
            <a:chOff x="2329872" y="2611438"/>
            <a:chExt cx="1395413" cy="730250"/>
          </a:xfrm>
        </p:grpSpPr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329872" y="2814638"/>
              <a:ext cx="698500" cy="527050"/>
            </a:xfrm>
            <a:custGeom>
              <a:avLst/>
              <a:gdLst>
                <a:gd name="T0" fmla="*/ 440 w 440"/>
                <a:gd name="T1" fmla="*/ 332 h 332"/>
                <a:gd name="T2" fmla="*/ 0 w 440"/>
                <a:gd name="T3" fmla="*/ 207 h 332"/>
                <a:gd name="T4" fmla="*/ 0 w 440"/>
                <a:gd name="T5" fmla="*/ 0 h 332"/>
                <a:gd name="T6" fmla="*/ 440 w 440"/>
                <a:gd name="T7" fmla="*/ 125 h 332"/>
                <a:gd name="T8" fmla="*/ 440 w 440"/>
                <a:gd name="T9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332">
                  <a:moveTo>
                    <a:pt x="440" y="332"/>
                  </a:moveTo>
                  <a:lnTo>
                    <a:pt x="0" y="207"/>
                  </a:lnTo>
                  <a:lnTo>
                    <a:pt x="0" y="0"/>
                  </a:lnTo>
                  <a:lnTo>
                    <a:pt x="440" y="125"/>
                  </a:lnTo>
                  <a:lnTo>
                    <a:pt x="440" y="33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026784" y="2814638"/>
              <a:ext cx="698500" cy="527050"/>
            </a:xfrm>
            <a:custGeom>
              <a:avLst/>
              <a:gdLst>
                <a:gd name="T0" fmla="*/ 440 w 440"/>
                <a:gd name="T1" fmla="*/ 207 h 332"/>
                <a:gd name="T2" fmla="*/ 0 w 440"/>
                <a:gd name="T3" fmla="*/ 332 h 332"/>
                <a:gd name="T4" fmla="*/ 0 w 440"/>
                <a:gd name="T5" fmla="*/ 125 h 332"/>
                <a:gd name="T6" fmla="*/ 440 w 440"/>
                <a:gd name="T7" fmla="*/ 0 h 332"/>
                <a:gd name="T8" fmla="*/ 440 w 440"/>
                <a:gd name="T9" fmla="*/ 20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332">
                  <a:moveTo>
                    <a:pt x="440" y="207"/>
                  </a:moveTo>
                  <a:lnTo>
                    <a:pt x="0" y="332"/>
                  </a:lnTo>
                  <a:lnTo>
                    <a:pt x="0" y="125"/>
                  </a:lnTo>
                  <a:lnTo>
                    <a:pt x="440" y="0"/>
                  </a:lnTo>
                  <a:lnTo>
                    <a:pt x="440" y="20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2329872" y="2611438"/>
              <a:ext cx="1395413" cy="401638"/>
            </a:xfrm>
            <a:custGeom>
              <a:avLst/>
              <a:gdLst>
                <a:gd name="T0" fmla="*/ 879 w 879"/>
                <a:gd name="T1" fmla="*/ 128 h 253"/>
                <a:gd name="T2" fmla="*/ 439 w 879"/>
                <a:gd name="T3" fmla="*/ 253 h 253"/>
                <a:gd name="T4" fmla="*/ 0 w 879"/>
                <a:gd name="T5" fmla="*/ 128 h 253"/>
                <a:gd name="T6" fmla="*/ 0 w 879"/>
                <a:gd name="T7" fmla="*/ 125 h 253"/>
                <a:gd name="T8" fmla="*/ 440 w 879"/>
                <a:gd name="T9" fmla="*/ 0 h 253"/>
                <a:gd name="T10" fmla="*/ 879 w 879"/>
                <a:gd name="T11" fmla="*/ 125 h 253"/>
                <a:gd name="T12" fmla="*/ 879 w 879"/>
                <a:gd name="T13" fmla="*/ 128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9" h="253">
                  <a:moveTo>
                    <a:pt x="879" y="128"/>
                  </a:moveTo>
                  <a:lnTo>
                    <a:pt x="439" y="253"/>
                  </a:lnTo>
                  <a:lnTo>
                    <a:pt x="0" y="128"/>
                  </a:lnTo>
                  <a:lnTo>
                    <a:pt x="0" y="125"/>
                  </a:lnTo>
                  <a:lnTo>
                    <a:pt x="440" y="0"/>
                  </a:lnTo>
                  <a:lnTo>
                    <a:pt x="879" y="125"/>
                  </a:lnTo>
                  <a:lnTo>
                    <a:pt x="879" y="12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object  32"/>
          <p:cNvGrpSpPr/>
          <p:nvPr/>
        </p:nvGrpSpPr>
        <p:grpSpPr>
          <a:xfrm>
            <a:off x="2599582" y="3560206"/>
            <a:ext cx="1268866" cy="664060"/>
            <a:chOff x="2534659" y="2400300"/>
            <a:chExt cx="985838" cy="515938"/>
          </a:xfrm>
        </p:grpSpPr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2534659" y="2544763"/>
              <a:ext cx="493713" cy="371475"/>
            </a:xfrm>
            <a:custGeom>
              <a:avLst/>
              <a:gdLst>
                <a:gd name="T0" fmla="*/ 311 w 311"/>
                <a:gd name="T1" fmla="*/ 234 h 234"/>
                <a:gd name="T2" fmla="*/ 0 w 311"/>
                <a:gd name="T3" fmla="*/ 146 h 234"/>
                <a:gd name="T4" fmla="*/ 0 w 311"/>
                <a:gd name="T5" fmla="*/ 0 h 234"/>
                <a:gd name="T6" fmla="*/ 311 w 311"/>
                <a:gd name="T7" fmla="*/ 88 h 234"/>
                <a:gd name="T8" fmla="*/ 311 w 311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34">
                  <a:moveTo>
                    <a:pt x="311" y="234"/>
                  </a:moveTo>
                  <a:lnTo>
                    <a:pt x="0" y="146"/>
                  </a:lnTo>
                  <a:lnTo>
                    <a:pt x="0" y="0"/>
                  </a:lnTo>
                  <a:lnTo>
                    <a:pt x="311" y="88"/>
                  </a:lnTo>
                  <a:lnTo>
                    <a:pt x="311" y="23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028372" y="2544763"/>
              <a:ext cx="492125" cy="371475"/>
            </a:xfrm>
            <a:custGeom>
              <a:avLst/>
              <a:gdLst>
                <a:gd name="T0" fmla="*/ 310 w 310"/>
                <a:gd name="T1" fmla="*/ 146 h 234"/>
                <a:gd name="T2" fmla="*/ 0 w 310"/>
                <a:gd name="T3" fmla="*/ 234 h 234"/>
                <a:gd name="T4" fmla="*/ 0 w 310"/>
                <a:gd name="T5" fmla="*/ 88 h 234"/>
                <a:gd name="T6" fmla="*/ 310 w 310"/>
                <a:gd name="T7" fmla="*/ 0 h 234"/>
                <a:gd name="T8" fmla="*/ 310 w 310"/>
                <a:gd name="T9" fmla="*/ 14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34">
                  <a:moveTo>
                    <a:pt x="310" y="146"/>
                  </a:moveTo>
                  <a:lnTo>
                    <a:pt x="0" y="234"/>
                  </a:lnTo>
                  <a:lnTo>
                    <a:pt x="0" y="88"/>
                  </a:lnTo>
                  <a:lnTo>
                    <a:pt x="310" y="0"/>
                  </a:lnTo>
                  <a:lnTo>
                    <a:pt x="310" y="14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2534659" y="2400300"/>
              <a:ext cx="985838" cy="284163"/>
            </a:xfrm>
            <a:custGeom>
              <a:avLst/>
              <a:gdLst>
                <a:gd name="T0" fmla="*/ 621 w 621"/>
                <a:gd name="T1" fmla="*/ 91 h 179"/>
                <a:gd name="T2" fmla="*/ 311 w 621"/>
                <a:gd name="T3" fmla="*/ 179 h 179"/>
                <a:gd name="T4" fmla="*/ 0 w 621"/>
                <a:gd name="T5" fmla="*/ 91 h 179"/>
                <a:gd name="T6" fmla="*/ 0 w 621"/>
                <a:gd name="T7" fmla="*/ 89 h 179"/>
                <a:gd name="T8" fmla="*/ 311 w 621"/>
                <a:gd name="T9" fmla="*/ 0 h 179"/>
                <a:gd name="T10" fmla="*/ 621 w 621"/>
                <a:gd name="T11" fmla="*/ 89 h 179"/>
                <a:gd name="T12" fmla="*/ 621 w 621"/>
                <a:gd name="T13" fmla="*/ 9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1" h="179">
                  <a:moveTo>
                    <a:pt x="621" y="91"/>
                  </a:moveTo>
                  <a:lnTo>
                    <a:pt x="311" y="179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311" y="0"/>
                  </a:lnTo>
                  <a:lnTo>
                    <a:pt x="621" y="89"/>
                  </a:lnTo>
                  <a:lnTo>
                    <a:pt x="621" y="9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" name="object  33"/>
          <p:cNvGrpSpPr/>
          <p:nvPr/>
        </p:nvGrpSpPr>
        <p:grpSpPr>
          <a:xfrm>
            <a:off x="2916288" y="2154441"/>
            <a:ext cx="1593743" cy="1593743"/>
            <a:chOff x="2780722" y="1308100"/>
            <a:chExt cx="1238250" cy="1238250"/>
          </a:xfrm>
        </p:grpSpPr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2783897" y="1952625"/>
              <a:ext cx="877888" cy="593725"/>
            </a:xfrm>
            <a:custGeom>
              <a:avLst/>
              <a:gdLst>
                <a:gd name="T0" fmla="*/ 553 w 553"/>
                <a:gd name="T1" fmla="*/ 149 h 374"/>
                <a:gd name="T2" fmla="*/ 149 w 553"/>
                <a:gd name="T3" fmla="*/ 374 h 374"/>
                <a:gd name="T4" fmla="*/ 0 w 553"/>
                <a:gd name="T5" fmla="*/ 226 h 374"/>
                <a:gd name="T6" fmla="*/ 405 w 553"/>
                <a:gd name="T7" fmla="*/ 0 h 374"/>
                <a:gd name="T8" fmla="*/ 553 w 553"/>
                <a:gd name="T9" fmla="*/ 149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374">
                  <a:moveTo>
                    <a:pt x="553" y="149"/>
                  </a:moveTo>
                  <a:lnTo>
                    <a:pt x="149" y="374"/>
                  </a:lnTo>
                  <a:lnTo>
                    <a:pt x="0" y="226"/>
                  </a:lnTo>
                  <a:lnTo>
                    <a:pt x="405" y="0"/>
                  </a:lnTo>
                  <a:lnTo>
                    <a:pt x="553" y="149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3426834" y="1309688"/>
              <a:ext cx="592138" cy="879475"/>
            </a:xfrm>
            <a:custGeom>
              <a:avLst/>
              <a:gdLst>
                <a:gd name="T0" fmla="*/ 373 w 373"/>
                <a:gd name="T1" fmla="*/ 149 h 554"/>
                <a:gd name="T2" fmla="*/ 148 w 373"/>
                <a:gd name="T3" fmla="*/ 554 h 554"/>
                <a:gd name="T4" fmla="*/ 0 w 373"/>
                <a:gd name="T5" fmla="*/ 405 h 554"/>
                <a:gd name="T6" fmla="*/ 225 w 373"/>
                <a:gd name="T7" fmla="*/ 0 h 554"/>
                <a:gd name="T8" fmla="*/ 373 w 373"/>
                <a:gd name="T9" fmla="*/ 149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54">
                  <a:moveTo>
                    <a:pt x="373" y="149"/>
                  </a:moveTo>
                  <a:lnTo>
                    <a:pt x="148" y="554"/>
                  </a:lnTo>
                  <a:lnTo>
                    <a:pt x="0" y="405"/>
                  </a:lnTo>
                  <a:lnTo>
                    <a:pt x="225" y="0"/>
                  </a:lnTo>
                  <a:lnTo>
                    <a:pt x="373" y="14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2780722" y="1308100"/>
              <a:ext cx="1003300" cy="1003300"/>
            </a:xfrm>
            <a:custGeom>
              <a:avLst/>
              <a:gdLst>
                <a:gd name="T0" fmla="*/ 632 w 632"/>
                <a:gd name="T1" fmla="*/ 1 h 632"/>
                <a:gd name="T2" fmla="*/ 407 w 632"/>
                <a:gd name="T3" fmla="*/ 406 h 632"/>
                <a:gd name="T4" fmla="*/ 2 w 632"/>
                <a:gd name="T5" fmla="*/ 632 h 632"/>
                <a:gd name="T6" fmla="*/ 0 w 632"/>
                <a:gd name="T7" fmla="*/ 630 h 632"/>
                <a:gd name="T8" fmla="*/ 226 w 632"/>
                <a:gd name="T9" fmla="*/ 225 h 632"/>
                <a:gd name="T10" fmla="*/ 630 w 632"/>
                <a:gd name="T11" fmla="*/ 0 h 632"/>
                <a:gd name="T12" fmla="*/ 632 w 632"/>
                <a:gd name="T13" fmla="*/ 1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2" h="632">
                  <a:moveTo>
                    <a:pt x="632" y="1"/>
                  </a:moveTo>
                  <a:lnTo>
                    <a:pt x="407" y="406"/>
                  </a:lnTo>
                  <a:lnTo>
                    <a:pt x="2" y="632"/>
                  </a:lnTo>
                  <a:lnTo>
                    <a:pt x="0" y="630"/>
                  </a:lnTo>
                  <a:lnTo>
                    <a:pt x="226" y="225"/>
                  </a:lnTo>
                  <a:lnTo>
                    <a:pt x="630" y="0"/>
                  </a:lnTo>
                  <a:lnTo>
                    <a:pt x="632" y="1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8" name="Group 100"/>
          <p:cNvGrpSpPr/>
          <p:nvPr/>
        </p:nvGrpSpPr>
        <p:grpSpPr>
          <a:xfrm>
            <a:off x="6614862" y="1802486"/>
            <a:ext cx="4783065" cy="827336"/>
            <a:chOff x="1315498" y="1113763"/>
            <a:chExt cx="2592315" cy="642794"/>
          </a:xfrm>
        </p:grpSpPr>
        <p:sp>
          <p:nvSpPr>
            <p:cNvPr id="29" name="Text Placeholder 3"/>
            <p:cNvSpPr txBox="1">
              <a:spLocks/>
            </p:cNvSpPr>
            <p:nvPr/>
          </p:nvSpPr>
          <p:spPr>
            <a:xfrm>
              <a:off x="1315499" y="1113763"/>
              <a:ext cx="856822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One</a:t>
              </a:r>
            </a:p>
          </p:txBody>
        </p:sp>
        <p:sp>
          <p:nvSpPr>
            <p:cNvPr id="30" name="Text Placeholder 3"/>
            <p:cNvSpPr txBox="1">
              <a:spLocks/>
            </p:cNvSpPr>
            <p:nvPr/>
          </p:nvSpPr>
          <p:spPr>
            <a:xfrm>
              <a:off x="1315498" y="1295036"/>
              <a:ext cx="259231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31" name="Text Placeholder 3"/>
          <p:cNvSpPr txBox="1">
            <a:spLocks/>
          </p:cNvSpPr>
          <p:nvPr/>
        </p:nvSpPr>
        <p:spPr>
          <a:xfrm>
            <a:off x="5530220" y="1744966"/>
            <a:ext cx="792276" cy="95072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6178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01</a:t>
            </a:r>
          </a:p>
        </p:txBody>
      </p:sp>
      <p:grpSp>
        <p:nvGrpSpPr>
          <p:cNvPr id="32" name="Group 104"/>
          <p:cNvGrpSpPr/>
          <p:nvPr/>
        </p:nvGrpSpPr>
        <p:grpSpPr>
          <a:xfrm>
            <a:off x="6614862" y="2733648"/>
            <a:ext cx="4783065" cy="827336"/>
            <a:chOff x="1315498" y="1113763"/>
            <a:chExt cx="2592315" cy="642794"/>
          </a:xfrm>
        </p:grpSpPr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1315499" y="1113763"/>
              <a:ext cx="858216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Two</a:t>
              </a:r>
            </a:p>
          </p:txBody>
        </p:sp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1315498" y="1295036"/>
              <a:ext cx="259231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35" name="Text Placeholder 3"/>
          <p:cNvSpPr txBox="1">
            <a:spLocks/>
          </p:cNvSpPr>
          <p:nvPr/>
        </p:nvSpPr>
        <p:spPr>
          <a:xfrm>
            <a:off x="5530220" y="2676125"/>
            <a:ext cx="792276" cy="95072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6178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</a:p>
        </p:txBody>
      </p:sp>
      <p:grpSp>
        <p:nvGrpSpPr>
          <p:cNvPr id="36" name="Group 108"/>
          <p:cNvGrpSpPr/>
          <p:nvPr/>
        </p:nvGrpSpPr>
        <p:grpSpPr>
          <a:xfrm>
            <a:off x="6614862" y="3682314"/>
            <a:ext cx="4783065" cy="827336"/>
            <a:chOff x="1315498" y="1113763"/>
            <a:chExt cx="2592315" cy="642794"/>
          </a:xfrm>
        </p:grpSpPr>
        <p:sp>
          <p:nvSpPr>
            <p:cNvPr id="37" name="Text Placeholder 3"/>
            <p:cNvSpPr txBox="1">
              <a:spLocks/>
            </p:cNvSpPr>
            <p:nvPr/>
          </p:nvSpPr>
          <p:spPr>
            <a:xfrm>
              <a:off x="1315499" y="1113763"/>
              <a:ext cx="970265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Three</a:t>
              </a:r>
            </a:p>
          </p:txBody>
        </p:sp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1315498" y="1295036"/>
              <a:ext cx="259231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5530220" y="3624792"/>
            <a:ext cx="792276" cy="95072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6178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03</a:t>
            </a:r>
          </a:p>
        </p:txBody>
      </p:sp>
      <p:grpSp>
        <p:nvGrpSpPr>
          <p:cNvPr id="40" name="Group 112"/>
          <p:cNvGrpSpPr/>
          <p:nvPr/>
        </p:nvGrpSpPr>
        <p:grpSpPr>
          <a:xfrm>
            <a:off x="6614862" y="4648750"/>
            <a:ext cx="4783065" cy="827336"/>
            <a:chOff x="1315498" y="1113763"/>
            <a:chExt cx="2592315" cy="642794"/>
          </a:xfrm>
        </p:grpSpPr>
        <p:sp>
          <p:nvSpPr>
            <p:cNvPr id="41" name="Text Placeholder 3"/>
            <p:cNvSpPr txBox="1">
              <a:spLocks/>
            </p:cNvSpPr>
            <p:nvPr/>
          </p:nvSpPr>
          <p:spPr>
            <a:xfrm>
              <a:off x="1315499" y="1113763"/>
              <a:ext cx="907316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Four</a:t>
              </a:r>
            </a:p>
          </p:txBody>
        </p:sp>
        <p:sp>
          <p:nvSpPr>
            <p:cNvPr id="42" name="Text Placeholder 3"/>
            <p:cNvSpPr txBox="1">
              <a:spLocks/>
            </p:cNvSpPr>
            <p:nvPr/>
          </p:nvSpPr>
          <p:spPr>
            <a:xfrm>
              <a:off x="1315498" y="1295036"/>
              <a:ext cx="259231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43" name="Text Placeholder 3"/>
          <p:cNvSpPr txBox="1">
            <a:spLocks/>
          </p:cNvSpPr>
          <p:nvPr/>
        </p:nvSpPr>
        <p:spPr>
          <a:xfrm>
            <a:off x="5530220" y="4591228"/>
            <a:ext cx="792276" cy="95072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6178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04</a:t>
            </a:r>
          </a:p>
        </p:txBody>
      </p:sp>
      <p:grpSp>
        <p:nvGrpSpPr>
          <p:cNvPr id="44" name="Group 112"/>
          <p:cNvGrpSpPr/>
          <p:nvPr/>
        </p:nvGrpSpPr>
        <p:grpSpPr>
          <a:xfrm>
            <a:off x="6614862" y="5638963"/>
            <a:ext cx="4783065" cy="827336"/>
            <a:chOff x="1315498" y="1113763"/>
            <a:chExt cx="2592315" cy="642795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315498" y="1113763"/>
              <a:ext cx="838199" cy="18466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5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five</a:t>
              </a: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1315498" y="1295037"/>
              <a:ext cx="259231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47" name="Text Placeholder 3"/>
          <p:cNvSpPr txBox="1">
            <a:spLocks/>
          </p:cNvSpPr>
          <p:nvPr/>
        </p:nvSpPr>
        <p:spPr>
          <a:xfrm>
            <a:off x="5530220" y="5581446"/>
            <a:ext cx="792276" cy="95072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6178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05</a:t>
            </a:r>
          </a:p>
        </p:txBody>
      </p:sp>
      <p:sp>
        <p:nvSpPr>
          <p:cNvPr id="48" name="矩形 47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981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9" grpId="0"/>
      <p:bldP spid="43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Line buttom"/>
          <p:cNvCxnSpPr/>
          <p:nvPr/>
        </p:nvCxnSpPr>
        <p:spPr>
          <a:xfrm>
            <a:off x="1427473" y="3209485"/>
            <a:ext cx="10003804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40"/>
          <p:cNvGrpSpPr/>
          <p:nvPr/>
        </p:nvGrpSpPr>
        <p:grpSpPr>
          <a:xfrm>
            <a:off x="2684795" y="2644428"/>
            <a:ext cx="1075340" cy="1130117"/>
            <a:chOff x="1662668" y="1672705"/>
            <a:chExt cx="835480" cy="878038"/>
          </a:xfrm>
        </p:grpSpPr>
        <p:sp>
          <p:nvSpPr>
            <p:cNvPr id="23" name="Oval 22"/>
            <p:cNvSpPr/>
            <p:nvPr/>
          </p:nvSpPr>
          <p:spPr>
            <a:xfrm>
              <a:off x="1662668" y="1715265"/>
              <a:ext cx="835480" cy="83547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8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1662668" y="1672705"/>
              <a:ext cx="835480" cy="83547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89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5" name="Group 41"/>
          <p:cNvGrpSpPr/>
          <p:nvPr/>
        </p:nvGrpSpPr>
        <p:grpSpPr>
          <a:xfrm>
            <a:off x="3958530" y="2477642"/>
            <a:ext cx="1409024" cy="1463690"/>
            <a:chOff x="2652290" y="1543078"/>
            <a:chExt cx="1094733" cy="1137205"/>
          </a:xfrm>
        </p:grpSpPr>
        <p:sp>
          <p:nvSpPr>
            <p:cNvPr id="26" name="Oval 25"/>
            <p:cNvSpPr/>
            <p:nvPr/>
          </p:nvSpPr>
          <p:spPr>
            <a:xfrm>
              <a:off x="2652290" y="1585550"/>
              <a:ext cx="1094733" cy="1094733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119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652290" y="1543078"/>
              <a:ext cx="1094733" cy="109473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119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8" name="Group 42"/>
          <p:cNvGrpSpPr/>
          <p:nvPr/>
        </p:nvGrpSpPr>
        <p:grpSpPr>
          <a:xfrm>
            <a:off x="5565950" y="2315640"/>
            <a:ext cx="1733559" cy="1787691"/>
            <a:chOff x="3901165" y="1419610"/>
            <a:chExt cx="1346879" cy="1388936"/>
          </a:xfrm>
        </p:grpSpPr>
        <p:sp>
          <p:nvSpPr>
            <p:cNvPr id="29" name="Oval 28"/>
            <p:cNvSpPr/>
            <p:nvPr/>
          </p:nvSpPr>
          <p:spPr>
            <a:xfrm>
              <a:off x="3906374" y="1466878"/>
              <a:ext cx="1341670" cy="1341668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119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3901165" y="1419610"/>
              <a:ext cx="1341670" cy="134166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119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1" name="Group 43"/>
          <p:cNvGrpSpPr/>
          <p:nvPr/>
        </p:nvGrpSpPr>
        <p:grpSpPr>
          <a:xfrm>
            <a:off x="7491199" y="2471056"/>
            <a:ext cx="1410346" cy="1476861"/>
            <a:chOff x="5396977" y="1543078"/>
            <a:chExt cx="1095761" cy="1147439"/>
          </a:xfrm>
        </p:grpSpPr>
        <p:sp>
          <p:nvSpPr>
            <p:cNvPr id="32" name="Oval 31"/>
            <p:cNvSpPr/>
            <p:nvPr/>
          </p:nvSpPr>
          <p:spPr>
            <a:xfrm>
              <a:off x="5398005" y="1595784"/>
              <a:ext cx="1094733" cy="109473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119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5396977" y="1543078"/>
              <a:ext cx="1094733" cy="109473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119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4" name="Group 44"/>
          <p:cNvGrpSpPr/>
          <p:nvPr/>
        </p:nvGrpSpPr>
        <p:grpSpPr>
          <a:xfrm>
            <a:off x="9093125" y="2642394"/>
            <a:ext cx="1080832" cy="1134184"/>
            <a:chOff x="6641585" y="1672705"/>
            <a:chExt cx="839747" cy="881198"/>
          </a:xfrm>
        </p:grpSpPr>
        <p:sp>
          <p:nvSpPr>
            <p:cNvPr id="35" name="Oval 34"/>
            <p:cNvSpPr/>
            <p:nvPr/>
          </p:nvSpPr>
          <p:spPr>
            <a:xfrm>
              <a:off x="6641585" y="1718425"/>
              <a:ext cx="835480" cy="83547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89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645852" y="1672705"/>
              <a:ext cx="835480" cy="83547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089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7" name="Freeform 78"/>
          <p:cNvSpPr>
            <a:spLocks/>
          </p:cNvSpPr>
          <p:nvPr/>
        </p:nvSpPr>
        <p:spPr bwMode="auto">
          <a:xfrm>
            <a:off x="3128533" y="3030272"/>
            <a:ext cx="187864" cy="358427"/>
          </a:xfrm>
          <a:custGeom>
            <a:avLst/>
            <a:gdLst/>
            <a:ahLst/>
            <a:cxnLst>
              <a:cxn ang="0">
                <a:pos x="35" y="11"/>
              </a:cxn>
              <a:cxn ang="0">
                <a:pos x="29" y="11"/>
              </a:cxn>
              <a:cxn ang="0">
                <a:pos x="23" y="17"/>
              </a:cxn>
              <a:cxn ang="0">
                <a:pos x="23" y="25"/>
              </a:cxn>
              <a:cxn ang="0">
                <a:pos x="35" y="25"/>
              </a:cxn>
              <a:cxn ang="0">
                <a:pos x="33" y="37"/>
              </a:cxn>
              <a:cxn ang="0">
                <a:pos x="23" y="37"/>
              </a:cxn>
              <a:cxn ang="0">
                <a:pos x="23" y="67"/>
              </a:cxn>
              <a:cxn ang="0">
                <a:pos x="11" y="67"/>
              </a:cxn>
              <a:cxn ang="0">
                <a:pos x="11" y="37"/>
              </a:cxn>
              <a:cxn ang="0">
                <a:pos x="0" y="37"/>
              </a:cxn>
              <a:cxn ang="0">
                <a:pos x="0" y="25"/>
              </a:cxn>
              <a:cxn ang="0">
                <a:pos x="11" y="25"/>
              </a:cxn>
              <a:cxn ang="0">
                <a:pos x="11" y="16"/>
              </a:cxn>
              <a:cxn ang="0">
                <a:pos x="26" y="0"/>
              </a:cxn>
              <a:cxn ang="0">
                <a:pos x="35" y="1"/>
              </a:cxn>
              <a:cxn ang="0">
                <a:pos x="35" y="11"/>
              </a:cxn>
            </a:cxnLst>
            <a:rect l="0" t="0" r="r" b="b"/>
            <a:pathLst>
              <a:path w="35" h="67">
                <a:moveTo>
                  <a:pt x="35" y="11"/>
                </a:moveTo>
                <a:cubicBezTo>
                  <a:pt x="29" y="11"/>
                  <a:pt x="29" y="11"/>
                  <a:pt x="29" y="11"/>
                </a:cubicBezTo>
                <a:cubicBezTo>
                  <a:pt x="24" y="11"/>
                  <a:pt x="23" y="14"/>
                  <a:pt x="23" y="17"/>
                </a:cubicBezTo>
                <a:cubicBezTo>
                  <a:pt x="23" y="25"/>
                  <a:pt x="23" y="25"/>
                  <a:pt x="23" y="25"/>
                </a:cubicBezTo>
                <a:cubicBezTo>
                  <a:pt x="35" y="25"/>
                  <a:pt x="35" y="25"/>
                  <a:pt x="35" y="25"/>
                </a:cubicBezTo>
                <a:cubicBezTo>
                  <a:pt x="33" y="37"/>
                  <a:pt x="33" y="37"/>
                  <a:pt x="3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3" y="67"/>
                  <a:pt x="23" y="67"/>
                  <a:pt x="23" y="67"/>
                </a:cubicBezTo>
                <a:cubicBezTo>
                  <a:pt x="11" y="67"/>
                  <a:pt x="11" y="67"/>
                  <a:pt x="11" y="67"/>
                </a:cubicBezTo>
                <a:cubicBezTo>
                  <a:pt x="11" y="37"/>
                  <a:pt x="11" y="37"/>
                  <a:pt x="11" y="37"/>
                </a:cubicBezTo>
                <a:cubicBezTo>
                  <a:pt x="0" y="37"/>
                  <a:pt x="0" y="37"/>
                  <a:pt x="0" y="37"/>
                </a:cubicBezTo>
                <a:cubicBezTo>
                  <a:pt x="0" y="25"/>
                  <a:pt x="0" y="25"/>
                  <a:pt x="0" y="25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6"/>
                  <a:pt x="17" y="0"/>
                  <a:pt x="26" y="0"/>
                </a:cubicBezTo>
                <a:cubicBezTo>
                  <a:pt x="30" y="0"/>
                  <a:pt x="34" y="1"/>
                  <a:pt x="35" y="1"/>
                </a:cubicBezTo>
                <a:lnTo>
                  <a:pt x="35" y="1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8" name="Freeform 154"/>
          <p:cNvSpPr>
            <a:spLocks/>
          </p:cNvSpPr>
          <p:nvPr/>
        </p:nvSpPr>
        <p:spPr bwMode="auto">
          <a:xfrm>
            <a:off x="4365594" y="2972390"/>
            <a:ext cx="594895" cy="474190"/>
          </a:xfrm>
          <a:custGeom>
            <a:avLst/>
            <a:gdLst/>
            <a:ahLst/>
            <a:cxnLst>
              <a:cxn ang="0">
                <a:pos x="57" y="12"/>
              </a:cxn>
              <a:cxn ang="0">
                <a:pos x="57" y="14"/>
              </a:cxn>
              <a:cxn ang="0">
                <a:pos x="20" y="51"/>
              </a:cxn>
              <a:cxn ang="0">
                <a:pos x="0" y="45"/>
              </a:cxn>
              <a:cxn ang="0">
                <a:pos x="3" y="45"/>
              </a:cxn>
              <a:cxn ang="0">
                <a:pos x="19" y="40"/>
              </a:cxn>
              <a:cxn ang="0">
                <a:pos x="7" y="31"/>
              </a:cxn>
              <a:cxn ang="0">
                <a:pos x="10" y="31"/>
              </a:cxn>
              <a:cxn ang="0">
                <a:pos x="13" y="31"/>
              </a:cxn>
              <a:cxn ang="0">
                <a:pos x="3" y="18"/>
              </a:cxn>
              <a:cxn ang="0">
                <a:pos x="3" y="18"/>
              </a:cxn>
              <a:cxn ang="0">
                <a:pos x="9" y="19"/>
              </a:cxn>
              <a:cxn ang="0">
                <a:pos x="3" y="9"/>
              </a:cxn>
              <a:cxn ang="0">
                <a:pos x="5" y="2"/>
              </a:cxn>
              <a:cxn ang="0">
                <a:pos x="31" y="16"/>
              </a:cxn>
              <a:cxn ang="0">
                <a:pos x="31" y="13"/>
              </a:cxn>
              <a:cxn ang="0">
                <a:pos x="44" y="0"/>
              </a:cxn>
              <a:cxn ang="0">
                <a:pos x="54" y="4"/>
              </a:cxn>
              <a:cxn ang="0">
                <a:pos x="62" y="1"/>
              </a:cxn>
              <a:cxn ang="0">
                <a:pos x="56" y="8"/>
              </a:cxn>
              <a:cxn ang="0">
                <a:pos x="64" y="6"/>
              </a:cxn>
              <a:cxn ang="0">
                <a:pos x="57" y="12"/>
              </a:cxn>
            </a:cxnLst>
            <a:rect l="0" t="0" r="r" b="b"/>
            <a:pathLst>
              <a:path w="64" h="51">
                <a:moveTo>
                  <a:pt x="57" y="12"/>
                </a:moveTo>
                <a:cubicBezTo>
                  <a:pt x="57" y="13"/>
                  <a:pt x="57" y="14"/>
                  <a:pt x="57" y="14"/>
                </a:cubicBezTo>
                <a:cubicBezTo>
                  <a:pt x="57" y="31"/>
                  <a:pt x="44" y="51"/>
                  <a:pt x="20" y="51"/>
                </a:cubicBezTo>
                <a:cubicBezTo>
                  <a:pt x="13" y="51"/>
                  <a:pt x="6" y="49"/>
                  <a:pt x="0" y="45"/>
                </a:cubicBezTo>
                <a:cubicBezTo>
                  <a:pt x="1" y="45"/>
                  <a:pt x="2" y="45"/>
                  <a:pt x="3" y="45"/>
                </a:cubicBezTo>
                <a:cubicBezTo>
                  <a:pt x="9" y="45"/>
                  <a:pt x="15" y="43"/>
                  <a:pt x="19" y="40"/>
                </a:cubicBezTo>
                <a:cubicBezTo>
                  <a:pt x="14" y="40"/>
                  <a:pt x="9" y="36"/>
                  <a:pt x="7" y="31"/>
                </a:cubicBezTo>
                <a:cubicBezTo>
                  <a:pt x="8" y="31"/>
                  <a:pt x="9" y="31"/>
                  <a:pt x="10" y="31"/>
                </a:cubicBezTo>
                <a:cubicBezTo>
                  <a:pt x="11" y="31"/>
                  <a:pt x="12" y="31"/>
                  <a:pt x="13" y="31"/>
                </a:cubicBezTo>
                <a:cubicBezTo>
                  <a:pt x="7" y="29"/>
                  <a:pt x="3" y="24"/>
                  <a:pt x="3" y="18"/>
                </a:cubicBezTo>
                <a:cubicBezTo>
                  <a:pt x="3" y="18"/>
                  <a:pt x="3" y="18"/>
                  <a:pt x="3" y="18"/>
                </a:cubicBezTo>
                <a:cubicBezTo>
                  <a:pt x="5" y="19"/>
                  <a:pt x="7" y="19"/>
                  <a:pt x="9" y="19"/>
                </a:cubicBezTo>
                <a:cubicBezTo>
                  <a:pt x="5" y="17"/>
                  <a:pt x="3" y="13"/>
                  <a:pt x="3" y="9"/>
                </a:cubicBezTo>
                <a:cubicBezTo>
                  <a:pt x="3" y="6"/>
                  <a:pt x="4" y="4"/>
                  <a:pt x="5" y="2"/>
                </a:cubicBezTo>
                <a:cubicBezTo>
                  <a:pt x="11" y="10"/>
                  <a:pt x="21" y="15"/>
                  <a:pt x="31" y="16"/>
                </a:cubicBezTo>
                <a:cubicBezTo>
                  <a:pt x="31" y="15"/>
                  <a:pt x="31" y="14"/>
                  <a:pt x="31" y="13"/>
                </a:cubicBezTo>
                <a:cubicBezTo>
                  <a:pt x="31" y="5"/>
                  <a:pt x="37" y="0"/>
                  <a:pt x="44" y="0"/>
                </a:cubicBezTo>
                <a:cubicBezTo>
                  <a:pt x="48" y="0"/>
                  <a:pt x="51" y="1"/>
                  <a:pt x="54" y="4"/>
                </a:cubicBezTo>
                <a:cubicBezTo>
                  <a:pt x="56" y="3"/>
                  <a:pt x="59" y="2"/>
                  <a:pt x="62" y="1"/>
                </a:cubicBezTo>
                <a:cubicBezTo>
                  <a:pt x="61" y="4"/>
                  <a:pt x="59" y="6"/>
                  <a:pt x="56" y="8"/>
                </a:cubicBezTo>
                <a:cubicBezTo>
                  <a:pt x="59" y="7"/>
                  <a:pt x="61" y="7"/>
                  <a:pt x="64" y="6"/>
                </a:cubicBezTo>
                <a:cubicBezTo>
                  <a:pt x="62" y="8"/>
                  <a:pt x="60" y="11"/>
                  <a:pt x="57" y="1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9" name="Freeform 141"/>
          <p:cNvSpPr>
            <a:spLocks noEditPoints="1"/>
          </p:cNvSpPr>
          <p:nvPr/>
        </p:nvSpPr>
        <p:spPr bwMode="auto">
          <a:xfrm>
            <a:off x="6058179" y="2939405"/>
            <a:ext cx="749096" cy="540163"/>
          </a:xfrm>
          <a:custGeom>
            <a:avLst/>
            <a:gdLst/>
            <a:ahLst/>
            <a:cxnLst>
              <a:cxn ang="0">
                <a:pos x="67" y="41"/>
              </a:cxn>
              <a:cxn ang="0">
                <a:pos x="59" y="48"/>
              </a:cxn>
              <a:cxn ang="0">
                <a:pos x="34" y="49"/>
              </a:cxn>
              <a:cxn ang="0">
                <a:pos x="8" y="48"/>
              </a:cxn>
              <a:cxn ang="0">
                <a:pos x="1" y="41"/>
              </a:cxn>
              <a:cxn ang="0">
                <a:pos x="0" y="25"/>
              </a:cxn>
              <a:cxn ang="0">
                <a:pos x="1" y="8"/>
              </a:cxn>
              <a:cxn ang="0">
                <a:pos x="8" y="1"/>
              </a:cxn>
              <a:cxn ang="0">
                <a:pos x="34" y="0"/>
              </a:cxn>
              <a:cxn ang="0">
                <a:pos x="59" y="1"/>
              </a:cxn>
              <a:cxn ang="0">
                <a:pos x="67" y="8"/>
              </a:cxn>
              <a:cxn ang="0">
                <a:pos x="68" y="25"/>
              </a:cxn>
              <a:cxn ang="0">
                <a:pos x="67" y="41"/>
              </a:cxn>
              <a:cxn ang="0">
                <a:pos x="47" y="23"/>
              </a:cxn>
              <a:cxn ang="0">
                <a:pos x="28" y="11"/>
              </a:cxn>
              <a:cxn ang="0">
                <a:pos x="25" y="10"/>
              </a:cxn>
              <a:cxn ang="0">
                <a:pos x="24" y="13"/>
              </a:cxn>
              <a:cxn ang="0">
                <a:pos x="24" y="37"/>
              </a:cxn>
              <a:cxn ang="0">
                <a:pos x="25" y="39"/>
              </a:cxn>
              <a:cxn ang="0">
                <a:pos x="26" y="39"/>
              </a:cxn>
              <a:cxn ang="0">
                <a:pos x="28" y="39"/>
              </a:cxn>
              <a:cxn ang="0">
                <a:pos x="47" y="27"/>
              </a:cxn>
              <a:cxn ang="0">
                <a:pos x="48" y="25"/>
              </a:cxn>
              <a:cxn ang="0">
                <a:pos x="47" y="23"/>
              </a:cxn>
            </a:cxnLst>
            <a:rect l="0" t="0" r="r" b="b"/>
            <a:pathLst>
              <a:path w="68" h="49">
                <a:moveTo>
                  <a:pt x="67" y="41"/>
                </a:moveTo>
                <a:cubicBezTo>
                  <a:pt x="66" y="45"/>
                  <a:pt x="63" y="48"/>
                  <a:pt x="59" y="48"/>
                </a:cubicBezTo>
                <a:cubicBezTo>
                  <a:pt x="51" y="49"/>
                  <a:pt x="42" y="49"/>
                  <a:pt x="34" y="49"/>
                </a:cubicBezTo>
                <a:cubicBezTo>
                  <a:pt x="25" y="49"/>
                  <a:pt x="17" y="49"/>
                  <a:pt x="8" y="48"/>
                </a:cubicBezTo>
                <a:cubicBezTo>
                  <a:pt x="5" y="48"/>
                  <a:pt x="2" y="45"/>
                  <a:pt x="1" y="41"/>
                </a:cubicBezTo>
                <a:cubicBezTo>
                  <a:pt x="0" y="36"/>
                  <a:pt x="0" y="30"/>
                  <a:pt x="0" y="25"/>
                </a:cubicBezTo>
                <a:cubicBezTo>
                  <a:pt x="0" y="19"/>
                  <a:pt x="0" y="14"/>
                  <a:pt x="1" y="8"/>
                </a:cubicBezTo>
                <a:cubicBezTo>
                  <a:pt x="2" y="5"/>
                  <a:pt x="5" y="2"/>
                  <a:pt x="8" y="1"/>
                </a:cubicBezTo>
                <a:cubicBezTo>
                  <a:pt x="17" y="0"/>
                  <a:pt x="25" y="0"/>
                  <a:pt x="34" y="0"/>
                </a:cubicBezTo>
                <a:cubicBezTo>
                  <a:pt x="42" y="0"/>
                  <a:pt x="51" y="0"/>
                  <a:pt x="59" y="1"/>
                </a:cubicBezTo>
                <a:cubicBezTo>
                  <a:pt x="63" y="2"/>
                  <a:pt x="66" y="5"/>
                  <a:pt x="67" y="8"/>
                </a:cubicBezTo>
                <a:cubicBezTo>
                  <a:pt x="68" y="14"/>
                  <a:pt x="68" y="19"/>
                  <a:pt x="68" y="25"/>
                </a:cubicBezTo>
                <a:cubicBezTo>
                  <a:pt x="68" y="30"/>
                  <a:pt x="68" y="36"/>
                  <a:pt x="67" y="41"/>
                </a:cubicBezTo>
                <a:close/>
                <a:moveTo>
                  <a:pt x="47" y="23"/>
                </a:moveTo>
                <a:cubicBezTo>
                  <a:pt x="28" y="11"/>
                  <a:pt x="28" y="11"/>
                  <a:pt x="28" y="11"/>
                </a:cubicBezTo>
                <a:cubicBezTo>
                  <a:pt x="27" y="10"/>
                  <a:pt x="26" y="10"/>
                  <a:pt x="25" y="10"/>
                </a:cubicBezTo>
                <a:cubicBezTo>
                  <a:pt x="25" y="11"/>
                  <a:pt x="24" y="12"/>
                  <a:pt x="24" y="13"/>
                </a:cubicBezTo>
                <a:cubicBezTo>
                  <a:pt x="24" y="37"/>
                  <a:pt x="24" y="37"/>
                  <a:pt x="24" y="37"/>
                </a:cubicBezTo>
                <a:cubicBezTo>
                  <a:pt x="24" y="38"/>
                  <a:pt x="25" y="39"/>
                  <a:pt x="25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7" y="39"/>
                  <a:pt x="27" y="39"/>
                  <a:pt x="28" y="39"/>
                </a:cubicBezTo>
                <a:cubicBezTo>
                  <a:pt x="47" y="27"/>
                  <a:pt x="47" y="27"/>
                  <a:pt x="47" y="27"/>
                </a:cubicBezTo>
                <a:cubicBezTo>
                  <a:pt x="48" y="26"/>
                  <a:pt x="48" y="26"/>
                  <a:pt x="48" y="25"/>
                </a:cubicBezTo>
                <a:cubicBezTo>
                  <a:pt x="48" y="24"/>
                  <a:pt x="48" y="23"/>
                  <a:pt x="47" y="2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0" name="Freeform 117"/>
          <p:cNvSpPr>
            <a:spLocks noEditPoints="1"/>
          </p:cNvSpPr>
          <p:nvPr/>
        </p:nvSpPr>
        <p:spPr bwMode="auto">
          <a:xfrm>
            <a:off x="9465345" y="3046945"/>
            <a:ext cx="336390" cy="325082"/>
          </a:xfrm>
          <a:custGeom>
            <a:avLst/>
            <a:gdLst/>
            <a:ahLst/>
            <a:cxnLst>
              <a:cxn ang="0">
                <a:pos x="6" y="13"/>
              </a:cxn>
              <a:cxn ang="0">
                <a:pos x="6" y="13"/>
              </a:cxn>
              <a:cxn ang="0">
                <a:pos x="0" y="7"/>
              </a:cxn>
              <a:cxn ang="0">
                <a:pos x="6" y="0"/>
              </a:cxn>
              <a:cxn ang="0">
                <a:pos x="13" y="7"/>
              </a:cxn>
              <a:cxn ang="0">
                <a:pos x="6" y="13"/>
              </a:cxn>
              <a:cxn ang="0">
                <a:pos x="12" y="53"/>
              </a:cxn>
              <a:cxn ang="0">
                <a:pos x="0" y="53"/>
              </a:cxn>
              <a:cxn ang="0">
                <a:pos x="0" y="17"/>
              </a:cxn>
              <a:cxn ang="0">
                <a:pos x="12" y="17"/>
              </a:cxn>
              <a:cxn ang="0">
                <a:pos x="12" y="53"/>
              </a:cxn>
              <a:cxn ang="0">
                <a:pos x="55" y="53"/>
              </a:cxn>
              <a:cxn ang="0">
                <a:pos x="43" y="53"/>
              </a:cxn>
              <a:cxn ang="0">
                <a:pos x="43" y="34"/>
              </a:cxn>
              <a:cxn ang="0">
                <a:pos x="37" y="26"/>
              </a:cxn>
              <a:cxn ang="0">
                <a:pos x="31" y="30"/>
              </a:cxn>
              <a:cxn ang="0">
                <a:pos x="30" y="33"/>
              </a:cxn>
              <a:cxn ang="0">
                <a:pos x="30" y="53"/>
              </a:cxn>
              <a:cxn ang="0">
                <a:pos x="19" y="53"/>
              </a:cxn>
              <a:cxn ang="0">
                <a:pos x="19" y="17"/>
              </a:cxn>
              <a:cxn ang="0">
                <a:pos x="30" y="17"/>
              </a:cxn>
              <a:cxn ang="0">
                <a:pos x="30" y="23"/>
              </a:cxn>
              <a:cxn ang="0">
                <a:pos x="30" y="23"/>
              </a:cxn>
              <a:cxn ang="0">
                <a:pos x="41" y="17"/>
              </a:cxn>
              <a:cxn ang="0">
                <a:pos x="55" y="33"/>
              </a:cxn>
              <a:cxn ang="0">
                <a:pos x="55" y="53"/>
              </a:cxn>
            </a:cxnLst>
            <a:rect l="0" t="0" r="r" b="b"/>
            <a:pathLst>
              <a:path w="55" h="53">
                <a:moveTo>
                  <a:pt x="6" y="13"/>
                </a:moveTo>
                <a:cubicBezTo>
                  <a:pt x="6" y="13"/>
                  <a:pt x="6" y="13"/>
                  <a:pt x="6" y="13"/>
                </a:cubicBezTo>
                <a:cubicBezTo>
                  <a:pt x="2" y="13"/>
                  <a:pt x="0" y="10"/>
                  <a:pt x="0" y="7"/>
                </a:cubicBezTo>
                <a:cubicBezTo>
                  <a:pt x="0" y="3"/>
                  <a:pt x="2" y="0"/>
                  <a:pt x="6" y="0"/>
                </a:cubicBez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lose/>
                <a:moveTo>
                  <a:pt x="12" y="53"/>
                </a:moveTo>
                <a:cubicBezTo>
                  <a:pt x="0" y="53"/>
                  <a:pt x="0" y="53"/>
                  <a:pt x="0" y="53"/>
                </a:cubicBezTo>
                <a:cubicBezTo>
                  <a:pt x="0" y="17"/>
                  <a:pt x="0" y="17"/>
                  <a:pt x="0" y="17"/>
                </a:cubicBezTo>
                <a:cubicBezTo>
                  <a:pt x="12" y="17"/>
                  <a:pt x="12" y="17"/>
                  <a:pt x="12" y="17"/>
                </a:cubicBezTo>
                <a:lnTo>
                  <a:pt x="12" y="53"/>
                </a:lnTo>
                <a:close/>
                <a:moveTo>
                  <a:pt x="55" y="53"/>
                </a:moveTo>
                <a:cubicBezTo>
                  <a:pt x="43" y="53"/>
                  <a:pt x="43" y="53"/>
                  <a:pt x="43" y="53"/>
                </a:cubicBezTo>
                <a:cubicBezTo>
                  <a:pt x="43" y="34"/>
                  <a:pt x="43" y="34"/>
                  <a:pt x="43" y="34"/>
                </a:cubicBezTo>
                <a:cubicBezTo>
                  <a:pt x="43" y="29"/>
                  <a:pt x="41" y="26"/>
                  <a:pt x="37" y="26"/>
                </a:cubicBezTo>
                <a:cubicBezTo>
                  <a:pt x="34" y="26"/>
                  <a:pt x="32" y="28"/>
                  <a:pt x="31" y="30"/>
                </a:cubicBezTo>
                <a:cubicBezTo>
                  <a:pt x="31" y="31"/>
                  <a:pt x="30" y="32"/>
                  <a:pt x="30" y="33"/>
                </a:cubicBezTo>
                <a:cubicBezTo>
                  <a:pt x="30" y="53"/>
                  <a:pt x="30" y="53"/>
                  <a:pt x="30" y="53"/>
                </a:cubicBezTo>
                <a:cubicBezTo>
                  <a:pt x="19" y="53"/>
                  <a:pt x="19" y="53"/>
                  <a:pt x="19" y="53"/>
                </a:cubicBezTo>
                <a:cubicBezTo>
                  <a:pt x="19" y="21"/>
                  <a:pt x="19" y="17"/>
                  <a:pt x="19" y="17"/>
                </a:cubicBezTo>
                <a:cubicBezTo>
                  <a:pt x="30" y="17"/>
                  <a:pt x="30" y="17"/>
                  <a:pt x="30" y="17"/>
                </a:cubicBezTo>
                <a:cubicBezTo>
                  <a:pt x="30" y="23"/>
                  <a:pt x="30" y="23"/>
                  <a:pt x="30" y="23"/>
                </a:cubicBezTo>
                <a:cubicBezTo>
                  <a:pt x="30" y="23"/>
                  <a:pt x="30" y="23"/>
                  <a:pt x="30" y="23"/>
                </a:cubicBezTo>
                <a:cubicBezTo>
                  <a:pt x="32" y="20"/>
                  <a:pt x="35" y="17"/>
                  <a:pt x="41" y="17"/>
                </a:cubicBezTo>
                <a:cubicBezTo>
                  <a:pt x="49" y="17"/>
                  <a:pt x="55" y="22"/>
                  <a:pt x="55" y="33"/>
                </a:cubicBezTo>
                <a:lnTo>
                  <a:pt x="55" y="5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1" name="Freeform 65"/>
          <p:cNvSpPr>
            <a:spLocks noEditPoints="1"/>
          </p:cNvSpPr>
          <p:nvPr/>
        </p:nvSpPr>
        <p:spPr bwMode="auto">
          <a:xfrm>
            <a:off x="7979487" y="2980923"/>
            <a:ext cx="433769" cy="457126"/>
          </a:xfrm>
          <a:custGeom>
            <a:avLst/>
            <a:gdLst/>
            <a:ahLst/>
            <a:cxnLst>
              <a:cxn ang="0">
                <a:pos x="38" y="47"/>
              </a:cxn>
              <a:cxn ang="0">
                <a:pos x="36" y="54"/>
              </a:cxn>
              <a:cxn ang="0">
                <a:pos x="17" y="63"/>
              </a:cxn>
              <a:cxn ang="0">
                <a:pos x="1" y="56"/>
              </a:cxn>
              <a:cxn ang="0">
                <a:pos x="0" y="51"/>
              </a:cxn>
              <a:cxn ang="0">
                <a:pos x="6" y="41"/>
              </a:cxn>
              <a:cxn ang="0">
                <a:pos x="21" y="37"/>
              </a:cxn>
              <a:cxn ang="0">
                <a:pos x="19" y="32"/>
              </a:cxn>
              <a:cxn ang="0">
                <a:pos x="20" y="28"/>
              </a:cxn>
              <a:cxn ang="0">
                <a:pos x="17" y="29"/>
              </a:cxn>
              <a:cxn ang="0">
                <a:pos x="4" y="16"/>
              </a:cxn>
              <a:cxn ang="0">
                <a:pos x="9" y="5"/>
              </a:cxn>
              <a:cxn ang="0">
                <a:pos x="24" y="0"/>
              </a:cxn>
              <a:cxn ang="0">
                <a:pos x="40" y="0"/>
              </a:cxn>
              <a:cxn ang="0">
                <a:pos x="35" y="3"/>
              </a:cxn>
              <a:cxn ang="0">
                <a:pos x="30" y="3"/>
              </a:cxn>
              <a:cxn ang="0">
                <a:pos x="35" y="14"/>
              </a:cxn>
              <a:cxn ang="0">
                <a:pos x="26" y="30"/>
              </a:cxn>
              <a:cxn ang="0">
                <a:pos x="38" y="47"/>
              </a:cxn>
              <a:cxn ang="0">
                <a:pos x="33" y="51"/>
              </a:cxn>
              <a:cxn ang="0">
                <a:pos x="24" y="40"/>
              </a:cxn>
              <a:cxn ang="0">
                <a:pos x="22" y="40"/>
              </a:cxn>
              <a:cxn ang="0">
                <a:pos x="7" y="49"/>
              </a:cxn>
              <a:cxn ang="0">
                <a:pos x="21" y="59"/>
              </a:cxn>
              <a:cxn ang="0">
                <a:pos x="33" y="51"/>
              </a:cxn>
              <a:cxn ang="0">
                <a:pos x="26" y="24"/>
              </a:cxn>
              <a:cxn ang="0">
                <a:pos x="28" y="18"/>
              </a:cxn>
              <a:cxn ang="0">
                <a:pos x="18" y="3"/>
              </a:cxn>
              <a:cxn ang="0">
                <a:pos x="13" y="6"/>
              </a:cxn>
              <a:cxn ang="0">
                <a:pos x="11" y="12"/>
              </a:cxn>
              <a:cxn ang="0">
                <a:pos x="21" y="26"/>
              </a:cxn>
              <a:cxn ang="0">
                <a:pos x="26" y="24"/>
              </a:cxn>
              <a:cxn ang="0">
                <a:pos x="60" y="26"/>
              </a:cxn>
              <a:cxn ang="0">
                <a:pos x="60" y="30"/>
              </a:cxn>
              <a:cxn ang="0">
                <a:pos x="52" y="30"/>
              </a:cxn>
              <a:cxn ang="0">
                <a:pos x="52" y="39"/>
              </a:cxn>
              <a:cxn ang="0">
                <a:pos x="48" y="39"/>
              </a:cxn>
              <a:cxn ang="0">
                <a:pos x="48" y="30"/>
              </a:cxn>
              <a:cxn ang="0">
                <a:pos x="40" y="30"/>
              </a:cxn>
              <a:cxn ang="0">
                <a:pos x="40" y="26"/>
              </a:cxn>
              <a:cxn ang="0">
                <a:pos x="48" y="26"/>
              </a:cxn>
              <a:cxn ang="0">
                <a:pos x="48" y="18"/>
              </a:cxn>
              <a:cxn ang="0">
                <a:pos x="52" y="18"/>
              </a:cxn>
              <a:cxn ang="0">
                <a:pos x="52" y="26"/>
              </a:cxn>
              <a:cxn ang="0">
                <a:pos x="60" y="26"/>
              </a:cxn>
            </a:cxnLst>
            <a:rect l="0" t="0" r="r" b="b"/>
            <a:pathLst>
              <a:path w="60" h="63">
                <a:moveTo>
                  <a:pt x="38" y="47"/>
                </a:moveTo>
                <a:cubicBezTo>
                  <a:pt x="38" y="50"/>
                  <a:pt x="37" y="52"/>
                  <a:pt x="36" y="54"/>
                </a:cubicBezTo>
                <a:cubicBezTo>
                  <a:pt x="32" y="61"/>
                  <a:pt x="24" y="63"/>
                  <a:pt x="17" y="63"/>
                </a:cubicBezTo>
                <a:cubicBezTo>
                  <a:pt x="11" y="63"/>
                  <a:pt x="4" y="61"/>
                  <a:pt x="1" y="56"/>
                </a:cubicBezTo>
                <a:cubicBezTo>
                  <a:pt x="0" y="55"/>
                  <a:pt x="0" y="53"/>
                  <a:pt x="0" y="51"/>
                </a:cubicBezTo>
                <a:cubicBezTo>
                  <a:pt x="0" y="47"/>
                  <a:pt x="2" y="43"/>
                  <a:pt x="6" y="41"/>
                </a:cubicBezTo>
                <a:cubicBezTo>
                  <a:pt x="10" y="38"/>
                  <a:pt x="16" y="38"/>
                  <a:pt x="21" y="37"/>
                </a:cubicBezTo>
                <a:cubicBezTo>
                  <a:pt x="20" y="35"/>
                  <a:pt x="19" y="34"/>
                  <a:pt x="19" y="32"/>
                </a:cubicBezTo>
                <a:cubicBezTo>
                  <a:pt x="19" y="30"/>
                  <a:pt x="19" y="29"/>
                  <a:pt x="20" y="28"/>
                </a:cubicBezTo>
                <a:cubicBezTo>
                  <a:pt x="19" y="29"/>
                  <a:pt x="18" y="29"/>
                  <a:pt x="17" y="29"/>
                </a:cubicBezTo>
                <a:cubicBezTo>
                  <a:pt x="10" y="29"/>
                  <a:pt x="4" y="23"/>
                  <a:pt x="4" y="16"/>
                </a:cubicBezTo>
                <a:cubicBezTo>
                  <a:pt x="4" y="11"/>
                  <a:pt x="6" y="7"/>
                  <a:pt x="9" y="5"/>
                </a:cubicBezTo>
                <a:cubicBezTo>
                  <a:pt x="13" y="1"/>
                  <a:pt x="19" y="0"/>
                  <a:pt x="2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5" y="3"/>
                  <a:pt x="35" y="3"/>
                  <a:pt x="35" y="3"/>
                </a:cubicBezTo>
                <a:cubicBezTo>
                  <a:pt x="30" y="3"/>
                  <a:pt x="30" y="3"/>
                  <a:pt x="30" y="3"/>
                </a:cubicBezTo>
                <a:cubicBezTo>
                  <a:pt x="33" y="6"/>
                  <a:pt x="35" y="9"/>
                  <a:pt x="35" y="14"/>
                </a:cubicBezTo>
                <a:cubicBezTo>
                  <a:pt x="35" y="24"/>
                  <a:pt x="26" y="25"/>
                  <a:pt x="26" y="30"/>
                </a:cubicBezTo>
                <a:cubicBezTo>
                  <a:pt x="26" y="35"/>
                  <a:pt x="38" y="37"/>
                  <a:pt x="38" y="47"/>
                </a:cubicBezTo>
                <a:close/>
                <a:moveTo>
                  <a:pt x="33" y="51"/>
                </a:moveTo>
                <a:cubicBezTo>
                  <a:pt x="33" y="45"/>
                  <a:pt x="28" y="42"/>
                  <a:pt x="24" y="40"/>
                </a:cubicBezTo>
                <a:cubicBezTo>
                  <a:pt x="23" y="40"/>
                  <a:pt x="23" y="40"/>
                  <a:pt x="22" y="40"/>
                </a:cubicBezTo>
                <a:cubicBezTo>
                  <a:pt x="16" y="40"/>
                  <a:pt x="7" y="42"/>
                  <a:pt x="7" y="49"/>
                </a:cubicBezTo>
                <a:cubicBezTo>
                  <a:pt x="7" y="57"/>
                  <a:pt x="15" y="59"/>
                  <a:pt x="21" y="59"/>
                </a:cubicBezTo>
                <a:cubicBezTo>
                  <a:pt x="26" y="59"/>
                  <a:pt x="33" y="57"/>
                  <a:pt x="33" y="51"/>
                </a:cubicBezTo>
                <a:close/>
                <a:moveTo>
                  <a:pt x="26" y="24"/>
                </a:moveTo>
                <a:cubicBezTo>
                  <a:pt x="28" y="22"/>
                  <a:pt x="28" y="20"/>
                  <a:pt x="28" y="18"/>
                </a:cubicBezTo>
                <a:cubicBezTo>
                  <a:pt x="28" y="12"/>
                  <a:pt x="25" y="3"/>
                  <a:pt x="18" y="3"/>
                </a:cubicBezTo>
                <a:cubicBezTo>
                  <a:pt x="16" y="3"/>
                  <a:pt x="14" y="4"/>
                  <a:pt x="13" y="6"/>
                </a:cubicBezTo>
                <a:cubicBezTo>
                  <a:pt x="11" y="7"/>
                  <a:pt x="11" y="9"/>
                  <a:pt x="11" y="12"/>
                </a:cubicBezTo>
                <a:cubicBezTo>
                  <a:pt x="11" y="17"/>
                  <a:pt x="14" y="26"/>
                  <a:pt x="21" y="26"/>
                </a:cubicBezTo>
                <a:cubicBezTo>
                  <a:pt x="23" y="26"/>
                  <a:pt x="25" y="25"/>
                  <a:pt x="26" y="24"/>
                </a:cubicBezTo>
                <a:close/>
                <a:moveTo>
                  <a:pt x="60" y="26"/>
                </a:moveTo>
                <a:cubicBezTo>
                  <a:pt x="60" y="30"/>
                  <a:pt x="60" y="30"/>
                  <a:pt x="60" y="30"/>
                </a:cubicBezTo>
                <a:cubicBezTo>
                  <a:pt x="52" y="30"/>
                  <a:pt x="52" y="30"/>
                  <a:pt x="52" y="30"/>
                </a:cubicBezTo>
                <a:cubicBezTo>
                  <a:pt x="52" y="39"/>
                  <a:pt x="52" y="39"/>
                  <a:pt x="52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0"/>
                  <a:pt x="48" y="30"/>
                  <a:pt x="48" y="30"/>
                </a:cubicBezTo>
                <a:cubicBezTo>
                  <a:pt x="40" y="30"/>
                  <a:pt x="40" y="30"/>
                  <a:pt x="40" y="30"/>
                </a:cubicBezTo>
                <a:cubicBezTo>
                  <a:pt x="40" y="26"/>
                  <a:pt x="40" y="26"/>
                  <a:pt x="40" y="26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18"/>
                  <a:pt x="48" y="18"/>
                  <a:pt x="48" y="18"/>
                </a:cubicBezTo>
                <a:cubicBezTo>
                  <a:pt x="52" y="18"/>
                  <a:pt x="52" y="18"/>
                  <a:pt x="52" y="18"/>
                </a:cubicBezTo>
                <a:cubicBezTo>
                  <a:pt x="52" y="26"/>
                  <a:pt x="52" y="26"/>
                  <a:pt x="52" y="26"/>
                </a:cubicBezTo>
                <a:lnTo>
                  <a:pt x="60" y="2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3" name="Freeform 46"/>
          <p:cNvSpPr>
            <a:spLocks noEditPoints="1"/>
          </p:cNvSpPr>
          <p:nvPr/>
        </p:nvSpPr>
        <p:spPr bwMode="auto">
          <a:xfrm>
            <a:off x="1508551" y="4580978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4" name="Freeform 46"/>
          <p:cNvSpPr>
            <a:spLocks noEditPoints="1"/>
          </p:cNvSpPr>
          <p:nvPr/>
        </p:nvSpPr>
        <p:spPr bwMode="auto">
          <a:xfrm>
            <a:off x="1508551" y="5314420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5" name="Freeform 46"/>
          <p:cNvSpPr>
            <a:spLocks noEditPoints="1"/>
          </p:cNvSpPr>
          <p:nvPr/>
        </p:nvSpPr>
        <p:spPr bwMode="auto">
          <a:xfrm>
            <a:off x="1508551" y="6035070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6899127" y="5037566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47" name="Group 30"/>
          <p:cNvGrpSpPr/>
          <p:nvPr/>
        </p:nvGrpSpPr>
        <p:grpSpPr>
          <a:xfrm>
            <a:off x="2066789" y="4482349"/>
            <a:ext cx="3923060" cy="634508"/>
            <a:chOff x="1270277" y="1233504"/>
            <a:chExt cx="3048000" cy="492977"/>
          </a:xfrm>
        </p:grpSpPr>
        <p:sp>
          <p:nvSpPr>
            <p:cNvPr id="48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49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50" name="Group 30"/>
          <p:cNvGrpSpPr/>
          <p:nvPr/>
        </p:nvGrpSpPr>
        <p:grpSpPr>
          <a:xfrm>
            <a:off x="2066789" y="5215791"/>
            <a:ext cx="3923060" cy="634508"/>
            <a:chOff x="1270277" y="1233504"/>
            <a:chExt cx="3048000" cy="492977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53" name="Group 30"/>
          <p:cNvGrpSpPr/>
          <p:nvPr/>
        </p:nvGrpSpPr>
        <p:grpSpPr>
          <a:xfrm>
            <a:off x="2066789" y="5936441"/>
            <a:ext cx="3923060" cy="634508"/>
            <a:chOff x="1270277" y="1233504"/>
            <a:chExt cx="3048000" cy="492977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56" name="Group 30"/>
          <p:cNvGrpSpPr/>
          <p:nvPr/>
        </p:nvGrpSpPr>
        <p:grpSpPr>
          <a:xfrm>
            <a:off x="7457364" y="4938937"/>
            <a:ext cx="3923060" cy="634508"/>
            <a:chOff x="1270277" y="1233504"/>
            <a:chExt cx="3048000" cy="492977"/>
          </a:xfrm>
        </p:grpSpPr>
        <p:sp>
          <p:nvSpPr>
            <p:cNvPr id="57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58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sp>
        <p:nvSpPr>
          <p:cNvPr id="59" name="Freeform 46"/>
          <p:cNvSpPr>
            <a:spLocks noEditPoints="1"/>
          </p:cNvSpPr>
          <p:nvPr/>
        </p:nvSpPr>
        <p:spPr bwMode="auto">
          <a:xfrm>
            <a:off x="6899127" y="5761081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60" name="Group 30"/>
          <p:cNvGrpSpPr/>
          <p:nvPr/>
        </p:nvGrpSpPr>
        <p:grpSpPr>
          <a:xfrm>
            <a:off x="7457364" y="5662451"/>
            <a:ext cx="3923060" cy="634508"/>
            <a:chOff x="1270277" y="1233504"/>
            <a:chExt cx="3048000" cy="492977"/>
          </a:xfrm>
        </p:grpSpPr>
        <p:sp>
          <p:nvSpPr>
            <p:cNvPr id="61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5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62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sp>
        <p:nvSpPr>
          <p:cNvPr id="63" name="矩形 62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492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5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01070" y="4537649"/>
            <a:ext cx="4056611" cy="1469306"/>
            <a:chOff x="993775" y="3079750"/>
            <a:chExt cx="2713038" cy="982663"/>
          </a:xfrm>
        </p:grpSpPr>
        <p:sp>
          <p:nvSpPr>
            <p:cNvPr id="6" name="Freeform 13"/>
            <p:cNvSpPr>
              <a:spLocks/>
            </p:cNvSpPr>
            <p:nvPr/>
          </p:nvSpPr>
          <p:spPr bwMode="auto">
            <a:xfrm>
              <a:off x="993775" y="3338513"/>
              <a:ext cx="1341438" cy="723900"/>
            </a:xfrm>
            <a:custGeom>
              <a:avLst/>
              <a:gdLst/>
              <a:ahLst/>
              <a:cxnLst>
                <a:cxn ang="0">
                  <a:pos x="108" y="0"/>
                </a:cxn>
                <a:cxn ang="0">
                  <a:pos x="845" y="203"/>
                </a:cxn>
                <a:cxn ang="0">
                  <a:pos x="845" y="456"/>
                </a:cxn>
                <a:cxn ang="0">
                  <a:pos x="0" y="148"/>
                </a:cxn>
                <a:cxn ang="0">
                  <a:pos x="108" y="0"/>
                </a:cxn>
              </a:cxnLst>
              <a:rect l="0" t="0" r="r" b="b"/>
              <a:pathLst>
                <a:path w="845" h="456">
                  <a:moveTo>
                    <a:pt x="108" y="0"/>
                  </a:moveTo>
                  <a:lnTo>
                    <a:pt x="845" y="203"/>
                  </a:lnTo>
                  <a:lnTo>
                    <a:pt x="845" y="456"/>
                  </a:lnTo>
                  <a:lnTo>
                    <a:pt x="0" y="148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Freeform 14"/>
            <p:cNvSpPr>
              <a:spLocks/>
            </p:cNvSpPr>
            <p:nvPr/>
          </p:nvSpPr>
          <p:spPr bwMode="auto">
            <a:xfrm>
              <a:off x="1165225" y="3079750"/>
              <a:ext cx="2354263" cy="581025"/>
            </a:xfrm>
            <a:custGeom>
              <a:avLst/>
              <a:gdLst/>
              <a:ahLst/>
              <a:cxnLst>
                <a:cxn ang="0">
                  <a:pos x="1483" y="162"/>
                </a:cxn>
                <a:cxn ang="0">
                  <a:pos x="737" y="366"/>
                </a:cxn>
                <a:cxn ang="0">
                  <a:pos x="0" y="163"/>
                </a:cxn>
                <a:cxn ang="0">
                  <a:pos x="737" y="0"/>
                </a:cxn>
                <a:cxn ang="0">
                  <a:pos x="1483" y="162"/>
                </a:cxn>
              </a:cxnLst>
              <a:rect l="0" t="0" r="r" b="b"/>
              <a:pathLst>
                <a:path w="1483" h="366">
                  <a:moveTo>
                    <a:pt x="1483" y="162"/>
                  </a:moveTo>
                  <a:lnTo>
                    <a:pt x="737" y="366"/>
                  </a:lnTo>
                  <a:lnTo>
                    <a:pt x="0" y="163"/>
                  </a:lnTo>
                  <a:lnTo>
                    <a:pt x="737" y="0"/>
                  </a:lnTo>
                  <a:lnTo>
                    <a:pt x="1483" y="16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Freeform 15"/>
            <p:cNvSpPr>
              <a:spLocks/>
            </p:cNvSpPr>
            <p:nvPr/>
          </p:nvSpPr>
          <p:spPr bwMode="auto">
            <a:xfrm>
              <a:off x="2335213" y="3336925"/>
              <a:ext cx="1371600" cy="725488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746" y="0"/>
                </a:cxn>
                <a:cxn ang="0">
                  <a:pos x="864" y="157"/>
                </a:cxn>
                <a:cxn ang="0">
                  <a:pos x="0" y="457"/>
                </a:cxn>
                <a:cxn ang="0">
                  <a:pos x="0" y="204"/>
                </a:cxn>
              </a:cxnLst>
              <a:rect l="0" t="0" r="r" b="b"/>
              <a:pathLst>
                <a:path w="864" h="457">
                  <a:moveTo>
                    <a:pt x="0" y="204"/>
                  </a:moveTo>
                  <a:lnTo>
                    <a:pt x="746" y="0"/>
                  </a:lnTo>
                  <a:lnTo>
                    <a:pt x="864" y="157"/>
                  </a:lnTo>
                  <a:lnTo>
                    <a:pt x="0" y="457"/>
                  </a:lnTo>
                  <a:lnTo>
                    <a:pt x="0" y="20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726265" y="4236193"/>
            <a:ext cx="3377741" cy="1082396"/>
            <a:chOff x="1211263" y="2878138"/>
            <a:chExt cx="2259013" cy="723900"/>
          </a:xfrm>
        </p:grpSpPr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2335213" y="3032125"/>
              <a:ext cx="1135063" cy="569913"/>
            </a:xfrm>
            <a:custGeom>
              <a:avLst/>
              <a:gdLst/>
              <a:ahLst/>
              <a:cxnLst>
                <a:cxn ang="0">
                  <a:pos x="0" y="359"/>
                </a:cxn>
                <a:cxn ang="0">
                  <a:pos x="0" y="146"/>
                </a:cxn>
                <a:cxn ang="0">
                  <a:pos x="604" y="0"/>
                </a:cxn>
                <a:cxn ang="0">
                  <a:pos x="715" y="151"/>
                </a:cxn>
                <a:cxn ang="0">
                  <a:pos x="0" y="359"/>
                </a:cxn>
              </a:cxnLst>
              <a:rect l="0" t="0" r="r" b="b"/>
              <a:pathLst>
                <a:path w="715" h="359">
                  <a:moveTo>
                    <a:pt x="0" y="359"/>
                  </a:moveTo>
                  <a:lnTo>
                    <a:pt x="0" y="146"/>
                  </a:lnTo>
                  <a:lnTo>
                    <a:pt x="604" y="0"/>
                  </a:lnTo>
                  <a:lnTo>
                    <a:pt x="715" y="151"/>
                  </a:lnTo>
                  <a:lnTo>
                    <a:pt x="0" y="35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1211263" y="3038475"/>
              <a:ext cx="1123950" cy="563563"/>
            </a:xfrm>
            <a:custGeom>
              <a:avLst/>
              <a:gdLst/>
              <a:ahLst/>
              <a:cxnLst>
                <a:cxn ang="0">
                  <a:pos x="110" y="0"/>
                </a:cxn>
                <a:cxn ang="0">
                  <a:pos x="708" y="142"/>
                </a:cxn>
                <a:cxn ang="0">
                  <a:pos x="708" y="355"/>
                </a:cxn>
                <a:cxn ang="0">
                  <a:pos x="0" y="149"/>
                </a:cxn>
                <a:cxn ang="0">
                  <a:pos x="108" y="0"/>
                </a:cxn>
                <a:cxn ang="0">
                  <a:pos x="110" y="0"/>
                </a:cxn>
              </a:cxnLst>
              <a:rect l="0" t="0" r="r" b="b"/>
              <a:pathLst>
                <a:path w="708" h="355">
                  <a:moveTo>
                    <a:pt x="110" y="0"/>
                  </a:moveTo>
                  <a:lnTo>
                    <a:pt x="708" y="142"/>
                  </a:lnTo>
                  <a:lnTo>
                    <a:pt x="708" y="355"/>
                  </a:lnTo>
                  <a:lnTo>
                    <a:pt x="0" y="149"/>
                  </a:lnTo>
                  <a:lnTo>
                    <a:pt x="108" y="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1385888" y="2878138"/>
              <a:ext cx="1908175" cy="385763"/>
            </a:xfrm>
            <a:custGeom>
              <a:avLst/>
              <a:gdLst/>
              <a:ahLst/>
              <a:cxnLst>
                <a:cxn ang="0">
                  <a:pos x="598" y="243"/>
                </a:cxn>
                <a:cxn ang="0">
                  <a:pos x="0" y="101"/>
                </a:cxn>
                <a:cxn ang="0">
                  <a:pos x="598" y="0"/>
                </a:cxn>
                <a:cxn ang="0">
                  <a:pos x="1202" y="97"/>
                </a:cxn>
                <a:cxn ang="0">
                  <a:pos x="598" y="243"/>
                </a:cxn>
              </a:cxnLst>
              <a:rect l="0" t="0" r="r" b="b"/>
              <a:pathLst>
                <a:path w="1202" h="243">
                  <a:moveTo>
                    <a:pt x="598" y="243"/>
                  </a:moveTo>
                  <a:lnTo>
                    <a:pt x="0" y="101"/>
                  </a:lnTo>
                  <a:lnTo>
                    <a:pt x="598" y="0"/>
                  </a:lnTo>
                  <a:lnTo>
                    <a:pt x="1202" y="97"/>
                  </a:lnTo>
                  <a:lnTo>
                    <a:pt x="598" y="243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056205" y="3858778"/>
            <a:ext cx="2717858" cy="830788"/>
            <a:chOff x="1431925" y="2625725"/>
            <a:chExt cx="1817688" cy="555626"/>
          </a:xfrm>
        </p:grpSpPr>
        <p:sp>
          <p:nvSpPr>
            <p:cNvPr id="14" name="Freeform 19"/>
            <p:cNvSpPr>
              <a:spLocks/>
            </p:cNvSpPr>
            <p:nvPr/>
          </p:nvSpPr>
          <p:spPr bwMode="auto">
            <a:xfrm>
              <a:off x="2335213" y="2719388"/>
              <a:ext cx="914400" cy="461963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0" y="87"/>
                </a:cxn>
                <a:cxn ang="0">
                  <a:pos x="455" y="0"/>
                </a:cxn>
                <a:cxn ang="0">
                  <a:pos x="576" y="160"/>
                </a:cxn>
                <a:cxn ang="0">
                  <a:pos x="0" y="291"/>
                </a:cxn>
              </a:cxnLst>
              <a:rect l="0" t="0" r="r" b="b"/>
              <a:pathLst>
                <a:path w="576" h="291">
                  <a:moveTo>
                    <a:pt x="0" y="291"/>
                  </a:moveTo>
                  <a:lnTo>
                    <a:pt x="0" y="87"/>
                  </a:lnTo>
                  <a:lnTo>
                    <a:pt x="455" y="0"/>
                  </a:lnTo>
                  <a:lnTo>
                    <a:pt x="576" y="160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Freeform 20"/>
            <p:cNvSpPr>
              <a:spLocks/>
            </p:cNvSpPr>
            <p:nvPr/>
          </p:nvSpPr>
          <p:spPr bwMode="auto">
            <a:xfrm>
              <a:off x="1431925" y="2725738"/>
              <a:ext cx="903288" cy="455613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569" y="83"/>
                </a:cxn>
                <a:cxn ang="0">
                  <a:pos x="569" y="287"/>
                </a:cxn>
                <a:cxn ang="0">
                  <a:pos x="0" y="154"/>
                </a:cxn>
                <a:cxn ang="0">
                  <a:pos x="115" y="0"/>
                </a:cxn>
                <a:cxn ang="0">
                  <a:pos x="115" y="0"/>
                </a:cxn>
              </a:cxnLst>
              <a:rect l="0" t="0" r="r" b="b"/>
              <a:pathLst>
                <a:path w="569" h="287">
                  <a:moveTo>
                    <a:pt x="115" y="0"/>
                  </a:moveTo>
                  <a:lnTo>
                    <a:pt x="569" y="83"/>
                  </a:lnTo>
                  <a:lnTo>
                    <a:pt x="569" y="287"/>
                  </a:lnTo>
                  <a:lnTo>
                    <a:pt x="0" y="154"/>
                  </a:lnTo>
                  <a:lnTo>
                    <a:pt x="115" y="0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21"/>
            <p:cNvSpPr>
              <a:spLocks/>
            </p:cNvSpPr>
            <p:nvPr/>
          </p:nvSpPr>
          <p:spPr bwMode="auto">
            <a:xfrm>
              <a:off x="1614488" y="2625725"/>
              <a:ext cx="1443038" cy="231775"/>
            </a:xfrm>
            <a:custGeom>
              <a:avLst/>
              <a:gdLst/>
              <a:ahLst/>
              <a:cxnLst>
                <a:cxn ang="0">
                  <a:pos x="454" y="146"/>
                </a:cxn>
                <a:cxn ang="0">
                  <a:pos x="0" y="63"/>
                </a:cxn>
                <a:cxn ang="0">
                  <a:pos x="454" y="0"/>
                </a:cxn>
                <a:cxn ang="0">
                  <a:pos x="909" y="59"/>
                </a:cxn>
                <a:cxn ang="0">
                  <a:pos x="454" y="146"/>
                </a:cxn>
              </a:cxnLst>
              <a:rect l="0" t="0" r="r" b="b"/>
              <a:pathLst>
                <a:path w="909" h="146">
                  <a:moveTo>
                    <a:pt x="454" y="146"/>
                  </a:moveTo>
                  <a:lnTo>
                    <a:pt x="0" y="63"/>
                  </a:lnTo>
                  <a:lnTo>
                    <a:pt x="454" y="0"/>
                  </a:lnTo>
                  <a:lnTo>
                    <a:pt x="909" y="59"/>
                  </a:lnTo>
                  <a:lnTo>
                    <a:pt x="454" y="146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405135" y="3438637"/>
            <a:ext cx="2012877" cy="650386"/>
            <a:chOff x="1665288" y="2344738"/>
            <a:chExt cx="1346200" cy="434975"/>
          </a:xfrm>
        </p:grpSpPr>
        <p:sp>
          <p:nvSpPr>
            <p:cNvPr id="18" name="Freeform 22"/>
            <p:cNvSpPr>
              <a:spLocks/>
            </p:cNvSpPr>
            <p:nvPr/>
          </p:nvSpPr>
          <p:spPr bwMode="auto">
            <a:xfrm>
              <a:off x="1665288" y="2409825"/>
              <a:ext cx="669925" cy="369888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422" y="39"/>
                </a:cxn>
                <a:cxn ang="0">
                  <a:pos x="422" y="233"/>
                </a:cxn>
                <a:cxn ang="0">
                  <a:pos x="0" y="156"/>
                </a:cxn>
                <a:cxn ang="0">
                  <a:pos x="118" y="0"/>
                </a:cxn>
              </a:cxnLst>
              <a:rect l="0" t="0" r="r" b="b"/>
              <a:pathLst>
                <a:path w="422" h="233">
                  <a:moveTo>
                    <a:pt x="118" y="0"/>
                  </a:moveTo>
                  <a:lnTo>
                    <a:pt x="422" y="39"/>
                  </a:lnTo>
                  <a:lnTo>
                    <a:pt x="422" y="233"/>
                  </a:lnTo>
                  <a:lnTo>
                    <a:pt x="0" y="156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auto">
            <a:xfrm>
              <a:off x="2335213" y="2398713"/>
              <a:ext cx="676275" cy="381000"/>
            </a:xfrm>
            <a:custGeom>
              <a:avLst/>
              <a:gdLst/>
              <a:ahLst/>
              <a:cxnLst>
                <a:cxn ang="0">
                  <a:pos x="305" y="0"/>
                </a:cxn>
                <a:cxn ang="0">
                  <a:pos x="426" y="163"/>
                </a:cxn>
                <a:cxn ang="0">
                  <a:pos x="0" y="240"/>
                </a:cxn>
                <a:cxn ang="0">
                  <a:pos x="0" y="46"/>
                </a:cxn>
                <a:cxn ang="0">
                  <a:pos x="305" y="0"/>
                </a:cxn>
              </a:cxnLst>
              <a:rect l="0" t="0" r="r" b="b"/>
              <a:pathLst>
                <a:path w="426" h="240">
                  <a:moveTo>
                    <a:pt x="305" y="0"/>
                  </a:moveTo>
                  <a:lnTo>
                    <a:pt x="426" y="163"/>
                  </a:lnTo>
                  <a:lnTo>
                    <a:pt x="0" y="240"/>
                  </a:lnTo>
                  <a:lnTo>
                    <a:pt x="0" y="46"/>
                  </a:lnTo>
                  <a:lnTo>
                    <a:pt x="305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auto">
            <a:xfrm>
              <a:off x="1852613" y="2344738"/>
              <a:ext cx="966788" cy="127000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304" y="0"/>
                </a:cxn>
                <a:cxn ang="0">
                  <a:pos x="609" y="34"/>
                </a:cxn>
                <a:cxn ang="0">
                  <a:pos x="304" y="80"/>
                </a:cxn>
                <a:cxn ang="0">
                  <a:pos x="0" y="41"/>
                </a:cxn>
              </a:cxnLst>
              <a:rect l="0" t="0" r="r" b="b"/>
              <a:pathLst>
                <a:path w="609" h="80">
                  <a:moveTo>
                    <a:pt x="0" y="41"/>
                  </a:moveTo>
                  <a:lnTo>
                    <a:pt x="304" y="0"/>
                  </a:lnTo>
                  <a:lnTo>
                    <a:pt x="609" y="34"/>
                  </a:lnTo>
                  <a:lnTo>
                    <a:pt x="304" y="8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155218" y="2605478"/>
            <a:ext cx="512713" cy="348930"/>
            <a:chOff x="2166938" y="1787525"/>
            <a:chExt cx="342900" cy="233363"/>
          </a:xfrm>
        </p:grpSpPr>
        <p:sp>
          <p:nvSpPr>
            <p:cNvPr id="22" name="Freeform 26"/>
            <p:cNvSpPr>
              <a:spLocks/>
            </p:cNvSpPr>
            <p:nvPr/>
          </p:nvSpPr>
          <p:spPr bwMode="auto">
            <a:xfrm>
              <a:off x="2335213" y="1787525"/>
              <a:ext cx="174625" cy="23336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10" y="139"/>
                </a:cxn>
                <a:cxn ang="0">
                  <a:pos x="0" y="147"/>
                </a:cxn>
                <a:cxn ang="0">
                  <a:pos x="0" y="144"/>
                </a:cxn>
                <a:cxn ang="0">
                  <a:pos x="0" y="0"/>
                </a:cxn>
              </a:cxnLst>
              <a:rect l="0" t="0" r="r" b="b"/>
              <a:pathLst>
                <a:path w="110" h="147">
                  <a:moveTo>
                    <a:pt x="0" y="0"/>
                  </a:moveTo>
                  <a:lnTo>
                    <a:pt x="110" y="139"/>
                  </a:lnTo>
                  <a:lnTo>
                    <a:pt x="0" y="147"/>
                  </a:lnTo>
                  <a:lnTo>
                    <a:pt x="0" y="1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2166938" y="1787525"/>
              <a:ext cx="168275" cy="233363"/>
            </a:xfrm>
            <a:custGeom>
              <a:avLst/>
              <a:gdLst/>
              <a:ahLst/>
              <a:cxnLst>
                <a:cxn ang="0">
                  <a:pos x="0" y="137"/>
                </a:cxn>
                <a:cxn ang="0">
                  <a:pos x="106" y="0"/>
                </a:cxn>
                <a:cxn ang="0">
                  <a:pos x="106" y="144"/>
                </a:cxn>
                <a:cxn ang="0">
                  <a:pos x="106" y="147"/>
                </a:cxn>
                <a:cxn ang="0">
                  <a:pos x="0" y="137"/>
                </a:cxn>
              </a:cxnLst>
              <a:rect l="0" t="0" r="r" b="b"/>
              <a:pathLst>
                <a:path w="106" h="147">
                  <a:moveTo>
                    <a:pt x="0" y="137"/>
                  </a:moveTo>
                  <a:lnTo>
                    <a:pt x="106" y="0"/>
                  </a:lnTo>
                  <a:lnTo>
                    <a:pt x="106" y="144"/>
                  </a:lnTo>
                  <a:lnTo>
                    <a:pt x="106" y="147"/>
                  </a:lnTo>
                  <a:lnTo>
                    <a:pt x="0" y="137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2325688" y="2016125"/>
              <a:ext cx="9525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0"/>
                </a:cxn>
                <a:cxn ang="0">
                  <a:pos x="0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FF9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782549" y="3011377"/>
            <a:ext cx="1269917" cy="500844"/>
            <a:chOff x="1917700" y="2058988"/>
            <a:chExt cx="849313" cy="334962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2127250" y="2058988"/>
              <a:ext cx="439738" cy="41275"/>
            </a:xfrm>
            <a:custGeom>
              <a:avLst/>
              <a:gdLst/>
              <a:ahLst/>
              <a:cxnLst>
                <a:cxn ang="0">
                  <a:pos x="277" y="13"/>
                </a:cxn>
                <a:cxn ang="0">
                  <a:pos x="131" y="26"/>
                </a:cxn>
                <a:cxn ang="0">
                  <a:pos x="0" y="17"/>
                </a:cxn>
                <a:cxn ang="0">
                  <a:pos x="131" y="0"/>
                </a:cxn>
                <a:cxn ang="0">
                  <a:pos x="277" y="13"/>
                </a:cxn>
              </a:cxnLst>
              <a:rect l="0" t="0" r="r" b="b"/>
              <a:pathLst>
                <a:path w="277" h="26">
                  <a:moveTo>
                    <a:pt x="277" y="13"/>
                  </a:moveTo>
                  <a:lnTo>
                    <a:pt x="131" y="26"/>
                  </a:lnTo>
                  <a:lnTo>
                    <a:pt x="0" y="17"/>
                  </a:lnTo>
                  <a:lnTo>
                    <a:pt x="131" y="0"/>
                  </a:lnTo>
                  <a:lnTo>
                    <a:pt x="277" y="13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1917700" y="2085975"/>
              <a:ext cx="417513" cy="307975"/>
            </a:xfrm>
            <a:custGeom>
              <a:avLst/>
              <a:gdLst/>
              <a:ahLst/>
              <a:cxnLst>
                <a:cxn ang="0">
                  <a:pos x="132" y="0"/>
                </a:cxn>
                <a:cxn ang="0">
                  <a:pos x="263" y="9"/>
                </a:cxn>
                <a:cxn ang="0">
                  <a:pos x="263" y="194"/>
                </a:cxn>
                <a:cxn ang="0">
                  <a:pos x="0" y="154"/>
                </a:cxn>
                <a:cxn ang="0">
                  <a:pos x="116" y="1"/>
                </a:cxn>
                <a:cxn ang="0">
                  <a:pos x="132" y="0"/>
                </a:cxn>
              </a:cxnLst>
              <a:rect l="0" t="0" r="r" b="b"/>
              <a:pathLst>
                <a:path w="263" h="194">
                  <a:moveTo>
                    <a:pt x="132" y="0"/>
                  </a:moveTo>
                  <a:lnTo>
                    <a:pt x="263" y="9"/>
                  </a:lnTo>
                  <a:lnTo>
                    <a:pt x="263" y="194"/>
                  </a:lnTo>
                  <a:lnTo>
                    <a:pt x="0" y="154"/>
                  </a:lnTo>
                  <a:lnTo>
                    <a:pt x="116" y="1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2335213" y="2079625"/>
              <a:ext cx="431800" cy="3143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146" y="0"/>
                </a:cxn>
                <a:cxn ang="0">
                  <a:pos x="272" y="161"/>
                </a:cxn>
                <a:cxn ang="0">
                  <a:pos x="0" y="198"/>
                </a:cxn>
                <a:cxn ang="0">
                  <a:pos x="0" y="13"/>
                </a:cxn>
              </a:cxnLst>
              <a:rect l="0" t="0" r="r" b="b"/>
              <a:pathLst>
                <a:path w="272" h="198">
                  <a:moveTo>
                    <a:pt x="0" y="13"/>
                  </a:moveTo>
                  <a:lnTo>
                    <a:pt x="146" y="0"/>
                  </a:lnTo>
                  <a:lnTo>
                    <a:pt x="272" y="161"/>
                  </a:lnTo>
                  <a:lnTo>
                    <a:pt x="0" y="198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9" name="Footer Text"/>
          <p:cNvSpPr txBox="1"/>
          <p:nvPr/>
        </p:nvSpPr>
        <p:spPr>
          <a:xfrm>
            <a:off x="4868316" y="1942775"/>
            <a:ext cx="3048563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0" name="Footer Text"/>
          <p:cNvSpPr txBox="1"/>
          <p:nvPr/>
        </p:nvSpPr>
        <p:spPr>
          <a:xfrm>
            <a:off x="7902101" y="3373467"/>
            <a:ext cx="348013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1" name="Footer Text"/>
          <p:cNvSpPr txBox="1"/>
          <p:nvPr/>
        </p:nvSpPr>
        <p:spPr>
          <a:xfrm>
            <a:off x="8588637" y="4317453"/>
            <a:ext cx="348013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2" name="Footer Text"/>
          <p:cNvSpPr txBox="1"/>
          <p:nvPr/>
        </p:nvSpPr>
        <p:spPr>
          <a:xfrm>
            <a:off x="1096465" y="3843007"/>
            <a:ext cx="348013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3" name="Footer Text"/>
          <p:cNvSpPr txBox="1"/>
          <p:nvPr/>
        </p:nvSpPr>
        <p:spPr>
          <a:xfrm>
            <a:off x="1809098" y="2911280"/>
            <a:ext cx="348013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4" name="Footer Text"/>
          <p:cNvSpPr txBox="1"/>
          <p:nvPr/>
        </p:nvSpPr>
        <p:spPr>
          <a:xfrm>
            <a:off x="4872411" y="6055992"/>
            <a:ext cx="3113929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cxnSp>
        <p:nvCxnSpPr>
          <p:cNvPr id="35" name="Straight Connector 34"/>
          <p:cNvCxnSpPr/>
          <p:nvPr/>
        </p:nvCxnSpPr>
        <p:spPr>
          <a:xfrm rot="10800000" flipV="1">
            <a:off x="5417395" y="3212109"/>
            <a:ext cx="435781" cy="1200"/>
          </a:xfrm>
          <a:prstGeom prst="line">
            <a:avLst/>
          </a:prstGeom>
          <a:ln w="12700" cap="rnd">
            <a:solidFill>
              <a:schemeClr val="tx1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0800000" flipV="1">
            <a:off x="7318930" y="3678756"/>
            <a:ext cx="435781" cy="1200"/>
          </a:xfrm>
          <a:prstGeom prst="line">
            <a:avLst/>
          </a:prstGeom>
          <a:ln w="12700" cap="rnd">
            <a:solidFill>
              <a:schemeClr val="tx1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0800000" flipV="1">
            <a:off x="4677462" y="4187100"/>
            <a:ext cx="435781" cy="1200"/>
          </a:xfrm>
          <a:prstGeom prst="line">
            <a:avLst/>
          </a:prstGeom>
          <a:ln w="12700" cap="rnd">
            <a:solidFill>
              <a:schemeClr val="tx1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0800000" flipV="1">
            <a:off x="8039739" y="4625869"/>
            <a:ext cx="435781" cy="1200"/>
          </a:xfrm>
          <a:prstGeom prst="line">
            <a:avLst/>
          </a:prstGeom>
          <a:ln w="12700" cap="rnd">
            <a:solidFill>
              <a:schemeClr val="tx1">
                <a:lumMod val="25000"/>
                <a:lumOff val="7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420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"/>
          <p:cNvGrpSpPr/>
          <p:nvPr/>
        </p:nvGrpSpPr>
        <p:grpSpPr>
          <a:xfrm rot="16200000">
            <a:off x="2395219" y="4654586"/>
            <a:ext cx="1046542" cy="1046542"/>
            <a:chOff x="4045016" y="460986"/>
            <a:chExt cx="1864161" cy="1864161"/>
          </a:xfrm>
        </p:grpSpPr>
        <p:sp>
          <p:nvSpPr>
            <p:cNvPr id="13" name="Oval 12"/>
            <p:cNvSpPr/>
            <p:nvPr/>
          </p:nvSpPr>
          <p:spPr>
            <a:xfrm rot="5400000">
              <a:off x="4045016" y="460986"/>
              <a:ext cx="1864161" cy="186416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r>
                <a:rPr lang="en-US" sz="2400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01</a:t>
              </a:r>
            </a:p>
          </p:txBody>
        </p:sp>
        <p:sp>
          <p:nvSpPr>
            <p:cNvPr id="14" name="Oval 6"/>
            <p:cNvSpPr/>
            <p:nvPr/>
          </p:nvSpPr>
          <p:spPr>
            <a:xfrm>
              <a:off x="4318016" y="733986"/>
              <a:ext cx="1318161" cy="131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1">
              <a:noAutofit/>
            </a:bodyPr>
            <a:lstStyle/>
            <a:p>
              <a:pPr algn="ctr" defTabSz="2574504">
                <a:lnSpc>
                  <a:spcPct val="90000"/>
                </a:lnSpc>
                <a:spcAft>
                  <a:spcPct val="35000"/>
                </a:spcAft>
              </a:pPr>
              <a:endParaRPr lang="en-US" sz="72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1" name="Shape 6"/>
          <p:cNvSpPr/>
          <p:nvPr/>
        </p:nvSpPr>
        <p:spPr>
          <a:xfrm rot="16971465">
            <a:off x="1855991" y="4393128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2" name="Shape 11"/>
          <p:cNvSpPr/>
          <p:nvPr/>
        </p:nvSpPr>
        <p:spPr>
          <a:xfrm rot="15428535" flipV="1">
            <a:off x="3198764" y="4393128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215910" y="3163331"/>
            <a:ext cx="1378847" cy="1378847"/>
            <a:chOff x="1542749" y="2364260"/>
            <a:chExt cx="1071287" cy="1071287"/>
          </a:xfrm>
        </p:grpSpPr>
        <p:sp>
          <p:nvSpPr>
            <p:cNvPr id="7" name="Oval 6"/>
            <p:cNvSpPr/>
            <p:nvPr/>
          </p:nvSpPr>
          <p:spPr>
            <a:xfrm rot="16200000">
              <a:off x="1542749" y="2364260"/>
              <a:ext cx="1071287" cy="107128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7" name="Freeform 86"/>
            <p:cNvSpPr>
              <a:spLocks noEditPoints="1"/>
            </p:cNvSpPr>
            <p:nvPr/>
          </p:nvSpPr>
          <p:spPr bwMode="auto">
            <a:xfrm>
              <a:off x="1919613" y="2632752"/>
              <a:ext cx="317558" cy="534302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946728" y="1744117"/>
            <a:ext cx="1863453" cy="1285488"/>
            <a:chOff x="748306" y="2887724"/>
            <a:chExt cx="1447799" cy="1156813"/>
          </a:xfrm>
        </p:grpSpPr>
        <p:sp>
          <p:nvSpPr>
            <p:cNvPr id="54" name="TextBox 53"/>
            <p:cNvSpPr txBox="1"/>
            <p:nvPr/>
          </p:nvSpPr>
          <p:spPr>
            <a:xfrm>
              <a:off x="985437" y="2887724"/>
              <a:ext cx="911020" cy="24959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Web Design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48306" y="3153603"/>
              <a:ext cx="1447799" cy="89093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of passages of lorem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ipsum available, but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 majority suffered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alteration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 rot="16200000">
            <a:off x="4699474" y="4654585"/>
            <a:ext cx="1046542" cy="1046542"/>
            <a:chOff x="4045016" y="460986"/>
            <a:chExt cx="1864161" cy="1864161"/>
          </a:xfrm>
        </p:grpSpPr>
        <p:sp>
          <p:nvSpPr>
            <p:cNvPr id="23" name="Oval 22"/>
            <p:cNvSpPr/>
            <p:nvPr/>
          </p:nvSpPr>
          <p:spPr>
            <a:xfrm rot="5400000">
              <a:off x="4045016" y="460986"/>
              <a:ext cx="1864161" cy="1864161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r>
                <a:rPr lang="en-US" sz="2400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02</a:t>
              </a:r>
            </a:p>
          </p:txBody>
        </p:sp>
        <p:sp>
          <p:nvSpPr>
            <p:cNvPr id="24" name="Oval 6"/>
            <p:cNvSpPr/>
            <p:nvPr/>
          </p:nvSpPr>
          <p:spPr>
            <a:xfrm>
              <a:off x="4318016" y="733986"/>
              <a:ext cx="1318161" cy="131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1">
              <a:noAutofit/>
            </a:bodyPr>
            <a:lstStyle/>
            <a:p>
              <a:pPr algn="ctr" defTabSz="2574504">
                <a:lnSpc>
                  <a:spcPct val="90000"/>
                </a:lnSpc>
                <a:spcAft>
                  <a:spcPct val="35000"/>
                </a:spcAft>
              </a:pPr>
              <a:endParaRPr lang="en-US" sz="72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1" name="Shape 20"/>
          <p:cNvSpPr/>
          <p:nvPr/>
        </p:nvSpPr>
        <p:spPr>
          <a:xfrm rot="16971465">
            <a:off x="4160247" y="4393126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2" name="Shape 21"/>
          <p:cNvSpPr/>
          <p:nvPr/>
        </p:nvSpPr>
        <p:spPr>
          <a:xfrm rot="15428535" flipV="1">
            <a:off x="5528399" y="4393126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520166" y="3163330"/>
            <a:ext cx="1378847" cy="1378847"/>
            <a:chOff x="3200289" y="2364260"/>
            <a:chExt cx="1071287" cy="1071287"/>
          </a:xfrm>
        </p:grpSpPr>
        <p:sp>
          <p:nvSpPr>
            <p:cNvPr id="17" name="Oval 16"/>
            <p:cNvSpPr/>
            <p:nvPr/>
          </p:nvSpPr>
          <p:spPr>
            <a:xfrm rot="16200000">
              <a:off x="3200289" y="2364260"/>
              <a:ext cx="1071287" cy="1071287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3504075" y="2700329"/>
              <a:ext cx="463714" cy="399148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277861" y="1744111"/>
            <a:ext cx="1863453" cy="1523105"/>
            <a:chOff x="2303555" y="2887724"/>
            <a:chExt cx="1447799" cy="1370647"/>
          </a:xfrm>
        </p:grpSpPr>
        <p:sp>
          <p:nvSpPr>
            <p:cNvPr id="57" name="TextBox 56"/>
            <p:cNvSpPr txBox="1"/>
            <p:nvPr/>
          </p:nvSpPr>
          <p:spPr>
            <a:xfrm>
              <a:off x="2502263" y="2887724"/>
              <a:ext cx="971131" cy="24959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Mobile Apps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303555" y="3153602"/>
              <a:ext cx="1447799" cy="110476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of passages of lorem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ipsum available, but the majority suffered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alteration</a:t>
              </a:r>
            </a:p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17437" y="1763054"/>
            <a:ext cx="1863453" cy="1310298"/>
            <a:chOff x="4444107" y="1276325"/>
            <a:chExt cx="1447799" cy="1018029"/>
          </a:xfrm>
        </p:grpSpPr>
        <p:sp>
          <p:nvSpPr>
            <p:cNvPr id="60" name="TextBox 59"/>
            <p:cNvSpPr txBox="1"/>
            <p:nvPr/>
          </p:nvSpPr>
          <p:spPr>
            <a:xfrm>
              <a:off x="4619796" y="1276325"/>
              <a:ext cx="1052884" cy="21549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Data Analysis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444107" y="1525152"/>
              <a:ext cx="1447799" cy="7692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of passages of lorem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ipsum available, but the majority suffered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alteration 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 rot="16200000">
            <a:off x="7139049" y="4654585"/>
            <a:ext cx="1046542" cy="1046542"/>
            <a:chOff x="4045016" y="460986"/>
            <a:chExt cx="1864161" cy="1864161"/>
          </a:xfrm>
        </p:grpSpPr>
        <p:sp>
          <p:nvSpPr>
            <p:cNvPr id="33" name="Oval 32"/>
            <p:cNvSpPr/>
            <p:nvPr/>
          </p:nvSpPr>
          <p:spPr>
            <a:xfrm rot="5400000">
              <a:off x="4045016" y="460986"/>
              <a:ext cx="1864161" cy="1864161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r>
                <a:rPr lang="en-US" sz="2400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03</a:t>
              </a:r>
            </a:p>
          </p:txBody>
        </p:sp>
        <p:sp>
          <p:nvSpPr>
            <p:cNvPr id="34" name="Oval 6"/>
            <p:cNvSpPr/>
            <p:nvPr/>
          </p:nvSpPr>
          <p:spPr>
            <a:xfrm>
              <a:off x="4318016" y="733986"/>
              <a:ext cx="1318161" cy="131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1">
              <a:noAutofit/>
            </a:bodyPr>
            <a:lstStyle/>
            <a:p>
              <a:pPr algn="ctr" defTabSz="2574504">
                <a:lnSpc>
                  <a:spcPct val="90000"/>
                </a:lnSpc>
                <a:spcAft>
                  <a:spcPct val="35000"/>
                </a:spcAft>
              </a:pPr>
              <a:endParaRPr lang="en-US" sz="72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1" name="Shape 30"/>
          <p:cNvSpPr/>
          <p:nvPr/>
        </p:nvSpPr>
        <p:spPr>
          <a:xfrm rot="16971465">
            <a:off x="6599823" y="4393126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2" name="Shape 31"/>
          <p:cNvSpPr/>
          <p:nvPr/>
        </p:nvSpPr>
        <p:spPr>
          <a:xfrm rot="15428535" flipV="1">
            <a:off x="7942596" y="4393126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6959742" y="3163330"/>
            <a:ext cx="1378847" cy="1378847"/>
            <a:chOff x="4857829" y="2364260"/>
            <a:chExt cx="1071287" cy="1071287"/>
          </a:xfrm>
        </p:grpSpPr>
        <p:sp>
          <p:nvSpPr>
            <p:cNvPr id="27" name="Oval 26"/>
            <p:cNvSpPr/>
            <p:nvPr/>
          </p:nvSpPr>
          <p:spPr>
            <a:xfrm rot="16200000">
              <a:off x="4857829" y="2364260"/>
              <a:ext cx="1071287" cy="1071287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5" name="Freeform 52"/>
            <p:cNvSpPr>
              <a:spLocks noEditPoints="1"/>
            </p:cNvSpPr>
            <p:nvPr/>
          </p:nvSpPr>
          <p:spPr bwMode="auto">
            <a:xfrm>
              <a:off x="5180693" y="2670983"/>
              <a:ext cx="425558" cy="457842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9371299" y="4654586"/>
            <a:ext cx="1046542" cy="1046542"/>
            <a:chOff x="4045016" y="460986"/>
            <a:chExt cx="1864161" cy="1864161"/>
          </a:xfrm>
        </p:grpSpPr>
        <p:sp>
          <p:nvSpPr>
            <p:cNvPr id="43" name="Oval 42"/>
            <p:cNvSpPr/>
            <p:nvPr/>
          </p:nvSpPr>
          <p:spPr>
            <a:xfrm rot="5400000">
              <a:off x="4045016" y="460986"/>
              <a:ext cx="1864161" cy="1864161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r>
                <a:rPr lang="en-US" sz="2400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04</a:t>
              </a:r>
            </a:p>
          </p:txBody>
        </p:sp>
        <p:sp>
          <p:nvSpPr>
            <p:cNvPr id="44" name="Oval 6"/>
            <p:cNvSpPr/>
            <p:nvPr/>
          </p:nvSpPr>
          <p:spPr>
            <a:xfrm>
              <a:off x="4318016" y="733986"/>
              <a:ext cx="1318161" cy="131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1">
              <a:noAutofit/>
            </a:bodyPr>
            <a:lstStyle/>
            <a:p>
              <a:pPr algn="ctr" defTabSz="2574504">
                <a:lnSpc>
                  <a:spcPct val="90000"/>
                </a:lnSpc>
                <a:spcAft>
                  <a:spcPct val="35000"/>
                </a:spcAft>
              </a:pPr>
              <a:endParaRPr lang="en-US" sz="7200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1" name="Shape 40"/>
          <p:cNvSpPr/>
          <p:nvPr/>
        </p:nvSpPr>
        <p:spPr>
          <a:xfrm rot="16971465">
            <a:off x="8832072" y="4393128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2" name="Shape 41"/>
          <p:cNvSpPr/>
          <p:nvPr/>
        </p:nvSpPr>
        <p:spPr>
          <a:xfrm rot="15428535" flipV="1">
            <a:off x="10174844" y="4393128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9191990" y="3163331"/>
            <a:ext cx="1378847" cy="1378847"/>
            <a:chOff x="6515370" y="2364260"/>
            <a:chExt cx="1071287" cy="1071287"/>
          </a:xfrm>
        </p:grpSpPr>
        <p:sp>
          <p:nvSpPr>
            <p:cNvPr id="37" name="Oval 36"/>
            <p:cNvSpPr/>
            <p:nvPr/>
          </p:nvSpPr>
          <p:spPr>
            <a:xfrm rot="16200000">
              <a:off x="6515370" y="2364260"/>
              <a:ext cx="1071287" cy="107128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8" name="Freeform 135"/>
            <p:cNvSpPr>
              <a:spLocks noEditPoints="1"/>
            </p:cNvSpPr>
            <p:nvPr/>
          </p:nvSpPr>
          <p:spPr bwMode="auto">
            <a:xfrm>
              <a:off x="6845232" y="2707146"/>
              <a:ext cx="411562" cy="385514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949685" y="1763057"/>
            <a:ext cx="1863452" cy="1310298"/>
            <a:chOff x="5414053" y="2904775"/>
            <a:chExt cx="1447799" cy="1018029"/>
          </a:xfrm>
        </p:grpSpPr>
        <p:sp>
          <p:nvSpPr>
            <p:cNvPr id="63" name="TextBox 62"/>
            <p:cNvSpPr txBox="1"/>
            <p:nvPr/>
          </p:nvSpPr>
          <p:spPr>
            <a:xfrm>
              <a:off x="5590319" y="2904775"/>
              <a:ext cx="1007487" cy="21549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Management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414053" y="3153602"/>
              <a:ext cx="1447799" cy="7692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of passages of lorem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ipsum available, but the majority suffered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alteration</a:t>
              </a:r>
            </a:p>
          </p:txBody>
        </p:sp>
      </p:grpSp>
      <p:sp>
        <p:nvSpPr>
          <p:cNvPr id="59" name="矩形 58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360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4" y="1960369"/>
            <a:ext cx="4196895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0" y="3034659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8"/>
            <a:ext cx="3184234" cy="553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59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8" y="362707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7" y="362707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8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4" y="1744219"/>
            <a:ext cx="419689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7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777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otched Right Arrow 4"/>
          <p:cNvSpPr/>
          <p:nvPr/>
        </p:nvSpPr>
        <p:spPr>
          <a:xfrm>
            <a:off x="1634057" y="2812502"/>
            <a:ext cx="2040844" cy="512569"/>
          </a:xfrm>
          <a:prstGeom prst="notchedRightArrow">
            <a:avLst>
              <a:gd name="adj1" fmla="val 100000"/>
              <a:gd name="adj2" fmla="val 3763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Notched Right Arrow 5"/>
          <p:cNvSpPr/>
          <p:nvPr/>
        </p:nvSpPr>
        <p:spPr>
          <a:xfrm>
            <a:off x="3521506" y="2812502"/>
            <a:ext cx="2040844" cy="512569"/>
          </a:xfrm>
          <a:prstGeom prst="notchedRightArrow">
            <a:avLst>
              <a:gd name="adj1" fmla="val 100000"/>
              <a:gd name="adj2" fmla="val 3763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Notched Right Arrow 6"/>
          <p:cNvSpPr/>
          <p:nvPr/>
        </p:nvSpPr>
        <p:spPr>
          <a:xfrm>
            <a:off x="5408954" y="2812502"/>
            <a:ext cx="2040844" cy="512569"/>
          </a:xfrm>
          <a:prstGeom prst="notchedRightArrow">
            <a:avLst>
              <a:gd name="adj1" fmla="val 100000"/>
              <a:gd name="adj2" fmla="val 3763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" name="Notched Right Arrow 7"/>
          <p:cNvSpPr/>
          <p:nvPr/>
        </p:nvSpPr>
        <p:spPr>
          <a:xfrm>
            <a:off x="7296403" y="2812502"/>
            <a:ext cx="2040844" cy="512569"/>
          </a:xfrm>
          <a:prstGeom prst="notchedRightArrow">
            <a:avLst>
              <a:gd name="adj1" fmla="val 100000"/>
              <a:gd name="adj2" fmla="val 3763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" name="Notched Right Arrow 8"/>
          <p:cNvSpPr/>
          <p:nvPr/>
        </p:nvSpPr>
        <p:spPr>
          <a:xfrm>
            <a:off x="9183851" y="2812502"/>
            <a:ext cx="2040844" cy="512569"/>
          </a:xfrm>
          <a:prstGeom prst="notchedRightArrow">
            <a:avLst>
              <a:gd name="adj1" fmla="val 100000"/>
              <a:gd name="adj2" fmla="val 37637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2568662" y="3007456"/>
            <a:ext cx="171634" cy="1716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6" name="Footer Text"/>
          <p:cNvSpPr txBox="1"/>
          <p:nvPr/>
        </p:nvSpPr>
        <p:spPr>
          <a:xfrm flipH="1">
            <a:off x="1696441" y="563776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20" name="Oval 19"/>
          <p:cNvSpPr/>
          <p:nvPr/>
        </p:nvSpPr>
        <p:spPr>
          <a:xfrm>
            <a:off x="4456111" y="2967803"/>
            <a:ext cx="171634" cy="1716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 flipH="1">
            <a:off x="3590730" y="563776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22" name="Oval 21"/>
          <p:cNvSpPr/>
          <p:nvPr/>
        </p:nvSpPr>
        <p:spPr>
          <a:xfrm>
            <a:off x="6343559" y="2974053"/>
            <a:ext cx="171634" cy="1716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 flipH="1">
            <a:off x="5485018" y="563776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24" name="Oval 23"/>
          <p:cNvSpPr/>
          <p:nvPr/>
        </p:nvSpPr>
        <p:spPr>
          <a:xfrm>
            <a:off x="8231008" y="2995197"/>
            <a:ext cx="171634" cy="1716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Footer Text"/>
          <p:cNvSpPr txBox="1"/>
          <p:nvPr/>
        </p:nvSpPr>
        <p:spPr>
          <a:xfrm flipH="1">
            <a:off x="7379307" y="563776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cxnSp>
        <p:nvCxnSpPr>
          <p:cNvPr id="26" name="Straight Connector 25"/>
          <p:cNvCxnSpPr>
            <a:stCxn id="15" idx="4"/>
          </p:cNvCxnSpPr>
          <p:nvPr/>
        </p:nvCxnSpPr>
        <p:spPr>
          <a:xfrm rot="16200000" flipH="1">
            <a:off x="2144094" y="3689475"/>
            <a:ext cx="1020772" cy="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20" idx="4"/>
          </p:cNvCxnSpPr>
          <p:nvPr/>
        </p:nvCxnSpPr>
        <p:spPr>
          <a:xfrm rot="5400000">
            <a:off x="4018531" y="3662834"/>
            <a:ext cx="1046795" cy="204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909105" y="3665907"/>
            <a:ext cx="1040544" cy="10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4" idx="4"/>
          </p:cNvCxnSpPr>
          <p:nvPr/>
        </p:nvCxnSpPr>
        <p:spPr>
          <a:xfrm rot="5400000">
            <a:off x="7807123" y="3676532"/>
            <a:ext cx="1019404" cy="1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ooter Text"/>
          <p:cNvSpPr txBox="1"/>
          <p:nvPr/>
        </p:nvSpPr>
        <p:spPr>
          <a:xfrm flipH="1">
            <a:off x="9273594" y="563776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grpSp>
        <p:nvGrpSpPr>
          <p:cNvPr id="48" name="Group 47"/>
          <p:cNvGrpSpPr/>
          <p:nvPr/>
        </p:nvGrpSpPr>
        <p:grpSpPr>
          <a:xfrm>
            <a:off x="3591287" y="3714402"/>
            <a:ext cx="1901884" cy="1901884"/>
            <a:chOff x="2364512" y="2697532"/>
            <a:chExt cx="1477658" cy="1477658"/>
          </a:xfrm>
        </p:grpSpPr>
        <p:sp>
          <p:nvSpPr>
            <p:cNvPr id="32" name="4-Point Star 31"/>
            <p:cNvSpPr/>
            <p:nvPr/>
          </p:nvSpPr>
          <p:spPr>
            <a:xfrm>
              <a:off x="2364512" y="2697532"/>
              <a:ext cx="1477658" cy="1477658"/>
            </a:xfrm>
            <a:prstGeom prst="star4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2954842" y="3287861"/>
              <a:ext cx="297000" cy="297000"/>
            </a:xfrm>
            <a:custGeom>
              <a:avLst/>
              <a:gdLst/>
              <a:ahLst/>
              <a:cxnLst>
                <a:cxn ang="0">
                  <a:pos x="222" y="154"/>
                </a:cxn>
                <a:cxn ang="0">
                  <a:pos x="213" y="176"/>
                </a:cxn>
                <a:cxn ang="0">
                  <a:pos x="221" y="215"/>
                </a:cxn>
                <a:cxn ang="0">
                  <a:pos x="215" y="222"/>
                </a:cxn>
                <a:cxn ang="0">
                  <a:pos x="176" y="212"/>
                </a:cxn>
                <a:cxn ang="0">
                  <a:pos x="152" y="222"/>
                </a:cxn>
                <a:cxn ang="0">
                  <a:pos x="154" y="222"/>
                </a:cxn>
                <a:cxn ang="0">
                  <a:pos x="131" y="256"/>
                </a:cxn>
                <a:cxn ang="0">
                  <a:pos x="125" y="256"/>
                </a:cxn>
                <a:cxn ang="0">
                  <a:pos x="102" y="221"/>
                </a:cxn>
                <a:cxn ang="0">
                  <a:pos x="79" y="211"/>
                </a:cxn>
                <a:cxn ang="0">
                  <a:pos x="80" y="213"/>
                </a:cxn>
                <a:cxn ang="0">
                  <a:pos x="40" y="221"/>
                </a:cxn>
                <a:cxn ang="0">
                  <a:pos x="35" y="216"/>
                </a:cxn>
                <a:cxn ang="0">
                  <a:pos x="44" y="175"/>
                </a:cxn>
                <a:cxn ang="0">
                  <a:pos x="35" y="154"/>
                </a:cxn>
                <a:cxn ang="0">
                  <a:pos x="0" y="131"/>
                </a:cxn>
                <a:cxn ang="0">
                  <a:pos x="0" y="125"/>
                </a:cxn>
                <a:cxn ang="0">
                  <a:pos x="35" y="102"/>
                </a:cxn>
                <a:cxn ang="0">
                  <a:pos x="44" y="80"/>
                </a:cxn>
                <a:cxn ang="0">
                  <a:pos x="34" y="40"/>
                </a:cxn>
                <a:cxn ang="0">
                  <a:pos x="40" y="35"/>
                </a:cxn>
                <a:cxn ang="0">
                  <a:pos x="80" y="43"/>
                </a:cxn>
                <a:cxn ang="0">
                  <a:pos x="102" y="34"/>
                </a:cxn>
                <a:cxn ang="0">
                  <a:pos x="125" y="0"/>
                </a:cxn>
                <a:cxn ang="0">
                  <a:pos x="131" y="0"/>
                </a:cxn>
                <a:cxn ang="0">
                  <a:pos x="154" y="34"/>
                </a:cxn>
                <a:cxn ang="0">
                  <a:pos x="176" y="43"/>
                </a:cxn>
                <a:cxn ang="0">
                  <a:pos x="216" y="34"/>
                </a:cxn>
                <a:cxn ang="0">
                  <a:pos x="222" y="40"/>
                </a:cxn>
                <a:cxn ang="0">
                  <a:pos x="213" y="80"/>
                </a:cxn>
                <a:cxn ang="0">
                  <a:pos x="222" y="102"/>
                </a:cxn>
                <a:cxn ang="0">
                  <a:pos x="256" y="125"/>
                </a:cxn>
                <a:cxn ang="0">
                  <a:pos x="256" y="131"/>
                </a:cxn>
                <a:cxn ang="0">
                  <a:pos x="222" y="154"/>
                </a:cxn>
                <a:cxn ang="0">
                  <a:pos x="128" y="56"/>
                </a:cxn>
                <a:cxn ang="0">
                  <a:pos x="56" y="128"/>
                </a:cxn>
                <a:cxn ang="0">
                  <a:pos x="128" y="200"/>
                </a:cxn>
                <a:cxn ang="0">
                  <a:pos x="200" y="128"/>
                </a:cxn>
                <a:cxn ang="0">
                  <a:pos x="128" y="56"/>
                </a:cxn>
                <a:cxn ang="0">
                  <a:pos x="128" y="176"/>
                </a:cxn>
                <a:cxn ang="0">
                  <a:pos x="80" y="128"/>
                </a:cxn>
                <a:cxn ang="0">
                  <a:pos x="128" y="80"/>
                </a:cxn>
                <a:cxn ang="0">
                  <a:pos x="176" y="128"/>
                </a:cxn>
                <a:cxn ang="0">
                  <a:pos x="128" y="176"/>
                </a:cxn>
                <a:cxn ang="0">
                  <a:pos x="128" y="104"/>
                </a:cxn>
                <a:cxn ang="0">
                  <a:pos x="104" y="128"/>
                </a:cxn>
                <a:cxn ang="0">
                  <a:pos x="128" y="152"/>
                </a:cxn>
                <a:cxn ang="0">
                  <a:pos x="152" y="128"/>
                </a:cxn>
                <a:cxn ang="0">
                  <a:pos x="128" y="104"/>
                </a:cxn>
              </a:cxnLst>
              <a:rect l="0" t="0" r="r" b="b"/>
              <a:pathLst>
                <a:path w="256" h="256">
                  <a:moveTo>
                    <a:pt x="222" y="154"/>
                  </a:moveTo>
                  <a:cubicBezTo>
                    <a:pt x="220" y="162"/>
                    <a:pt x="217" y="169"/>
                    <a:pt x="213" y="176"/>
                  </a:cubicBezTo>
                  <a:cubicBezTo>
                    <a:pt x="213" y="177"/>
                    <a:pt x="234" y="203"/>
                    <a:pt x="221" y="215"/>
                  </a:cubicBezTo>
                  <a:cubicBezTo>
                    <a:pt x="215" y="222"/>
                    <a:pt x="215" y="222"/>
                    <a:pt x="215" y="222"/>
                  </a:cubicBezTo>
                  <a:cubicBezTo>
                    <a:pt x="205" y="231"/>
                    <a:pt x="182" y="216"/>
                    <a:pt x="176" y="212"/>
                  </a:cubicBezTo>
                  <a:cubicBezTo>
                    <a:pt x="169" y="217"/>
                    <a:pt x="161" y="220"/>
                    <a:pt x="152" y="222"/>
                  </a:cubicBezTo>
                  <a:cubicBezTo>
                    <a:pt x="154" y="222"/>
                    <a:pt x="154" y="222"/>
                    <a:pt x="154" y="222"/>
                  </a:cubicBezTo>
                  <a:cubicBezTo>
                    <a:pt x="154" y="222"/>
                    <a:pt x="150" y="256"/>
                    <a:pt x="131" y="256"/>
                  </a:cubicBezTo>
                  <a:cubicBezTo>
                    <a:pt x="125" y="256"/>
                    <a:pt x="125" y="256"/>
                    <a:pt x="125" y="256"/>
                  </a:cubicBezTo>
                  <a:cubicBezTo>
                    <a:pt x="111" y="256"/>
                    <a:pt x="103" y="227"/>
                    <a:pt x="102" y="221"/>
                  </a:cubicBezTo>
                  <a:cubicBezTo>
                    <a:pt x="94" y="219"/>
                    <a:pt x="86" y="216"/>
                    <a:pt x="79" y="211"/>
                  </a:cubicBezTo>
                  <a:cubicBezTo>
                    <a:pt x="80" y="213"/>
                    <a:pt x="80" y="213"/>
                    <a:pt x="80" y="213"/>
                  </a:cubicBezTo>
                  <a:cubicBezTo>
                    <a:pt x="80" y="213"/>
                    <a:pt x="53" y="234"/>
                    <a:pt x="40" y="221"/>
                  </a:cubicBezTo>
                  <a:cubicBezTo>
                    <a:pt x="35" y="216"/>
                    <a:pt x="35" y="216"/>
                    <a:pt x="35" y="216"/>
                  </a:cubicBezTo>
                  <a:cubicBezTo>
                    <a:pt x="25" y="206"/>
                    <a:pt x="41" y="180"/>
                    <a:pt x="44" y="175"/>
                  </a:cubicBezTo>
                  <a:cubicBezTo>
                    <a:pt x="40" y="169"/>
                    <a:pt x="37" y="162"/>
                    <a:pt x="35" y="154"/>
                  </a:cubicBezTo>
                  <a:cubicBezTo>
                    <a:pt x="29" y="153"/>
                    <a:pt x="0" y="145"/>
                    <a:pt x="0" y="131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08"/>
                    <a:pt x="28" y="103"/>
                    <a:pt x="35" y="102"/>
                  </a:cubicBezTo>
                  <a:cubicBezTo>
                    <a:pt x="37" y="94"/>
                    <a:pt x="40" y="87"/>
                    <a:pt x="44" y="80"/>
                  </a:cubicBezTo>
                  <a:cubicBezTo>
                    <a:pt x="41" y="76"/>
                    <a:pt x="24" y="50"/>
                    <a:pt x="34" y="40"/>
                  </a:cubicBezTo>
                  <a:cubicBezTo>
                    <a:pt x="40" y="35"/>
                    <a:pt x="40" y="35"/>
                    <a:pt x="40" y="35"/>
                  </a:cubicBezTo>
                  <a:cubicBezTo>
                    <a:pt x="51" y="23"/>
                    <a:pt x="75" y="39"/>
                    <a:pt x="80" y="43"/>
                  </a:cubicBezTo>
                  <a:cubicBezTo>
                    <a:pt x="87" y="39"/>
                    <a:pt x="94" y="36"/>
                    <a:pt x="102" y="34"/>
                  </a:cubicBezTo>
                  <a:cubicBezTo>
                    <a:pt x="104" y="27"/>
                    <a:pt x="112" y="0"/>
                    <a:pt x="125" y="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47" y="0"/>
                    <a:pt x="153" y="26"/>
                    <a:pt x="154" y="34"/>
                  </a:cubicBezTo>
                  <a:cubicBezTo>
                    <a:pt x="162" y="36"/>
                    <a:pt x="169" y="39"/>
                    <a:pt x="176" y="43"/>
                  </a:cubicBezTo>
                  <a:cubicBezTo>
                    <a:pt x="182" y="39"/>
                    <a:pt x="206" y="24"/>
                    <a:pt x="216" y="34"/>
                  </a:cubicBezTo>
                  <a:cubicBezTo>
                    <a:pt x="222" y="40"/>
                    <a:pt x="222" y="40"/>
                    <a:pt x="222" y="40"/>
                  </a:cubicBezTo>
                  <a:cubicBezTo>
                    <a:pt x="233" y="51"/>
                    <a:pt x="217" y="74"/>
                    <a:pt x="213" y="80"/>
                  </a:cubicBezTo>
                  <a:cubicBezTo>
                    <a:pt x="217" y="87"/>
                    <a:pt x="220" y="94"/>
                    <a:pt x="222" y="102"/>
                  </a:cubicBezTo>
                  <a:cubicBezTo>
                    <a:pt x="224" y="102"/>
                    <a:pt x="256" y="107"/>
                    <a:pt x="256" y="125"/>
                  </a:cubicBezTo>
                  <a:cubicBezTo>
                    <a:pt x="256" y="131"/>
                    <a:pt x="256" y="131"/>
                    <a:pt x="256" y="131"/>
                  </a:cubicBezTo>
                  <a:cubicBezTo>
                    <a:pt x="256" y="144"/>
                    <a:pt x="229" y="152"/>
                    <a:pt x="222" y="154"/>
                  </a:cubicBezTo>
                  <a:moveTo>
                    <a:pt x="128" y="56"/>
                  </a:moveTo>
                  <a:cubicBezTo>
                    <a:pt x="88" y="56"/>
                    <a:pt x="56" y="88"/>
                    <a:pt x="56" y="128"/>
                  </a:cubicBezTo>
                  <a:cubicBezTo>
                    <a:pt x="56" y="168"/>
                    <a:pt x="88" y="200"/>
                    <a:pt x="128" y="200"/>
                  </a:cubicBezTo>
                  <a:cubicBezTo>
                    <a:pt x="168" y="200"/>
                    <a:pt x="200" y="168"/>
                    <a:pt x="200" y="128"/>
                  </a:cubicBezTo>
                  <a:cubicBezTo>
                    <a:pt x="200" y="88"/>
                    <a:pt x="168" y="56"/>
                    <a:pt x="128" y="56"/>
                  </a:cubicBezTo>
                  <a:moveTo>
                    <a:pt x="128" y="176"/>
                  </a:moveTo>
                  <a:cubicBezTo>
                    <a:pt x="101" y="176"/>
                    <a:pt x="80" y="155"/>
                    <a:pt x="80" y="128"/>
                  </a:cubicBezTo>
                  <a:cubicBezTo>
                    <a:pt x="80" y="101"/>
                    <a:pt x="101" y="80"/>
                    <a:pt x="128" y="80"/>
                  </a:cubicBezTo>
                  <a:cubicBezTo>
                    <a:pt x="155" y="80"/>
                    <a:pt x="176" y="101"/>
                    <a:pt x="176" y="128"/>
                  </a:cubicBezTo>
                  <a:cubicBezTo>
                    <a:pt x="176" y="155"/>
                    <a:pt x="155" y="176"/>
                    <a:pt x="128" y="176"/>
                  </a:cubicBezTo>
                  <a:moveTo>
                    <a:pt x="128" y="104"/>
                  </a:moveTo>
                  <a:cubicBezTo>
                    <a:pt x="115" y="104"/>
                    <a:pt x="104" y="115"/>
                    <a:pt x="104" y="128"/>
                  </a:cubicBezTo>
                  <a:cubicBezTo>
                    <a:pt x="104" y="141"/>
                    <a:pt x="115" y="152"/>
                    <a:pt x="128" y="152"/>
                  </a:cubicBezTo>
                  <a:cubicBezTo>
                    <a:pt x="141" y="152"/>
                    <a:pt x="152" y="141"/>
                    <a:pt x="152" y="128"/>
                  </a:cubicBezTo>
                  <a:cubicBezTo>
                    <a:pt x="152" y="115"/>
                    <a:pt x="141" y="104"/>
                    <a:pt x="128" y="104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478325" y="3778219"/>
            <a:ext cx="1901884" cy="1901884"/>
            <a:chOff x="3833086" y="2697532"/>
            <a:chExt cx="1477658" cy="1477658"/>
          </a:xfrm>
        </p:grpSpPr>
        <p:sp>
          <p:nvSpPr>
            <p:cNvPr id="35" name="4-Point Star 34"/>
            <p:cNvSpPr/>
            <p:nvPr/>
          </p:nvSpPr>
          <p:spPr>
            <a:xfrm>
              <a:off x="3833086" y="2697532"/>
              <a:ext cx="1477658" cy="1477658"/>
            </a:xfrm>
            <a:prstGeom prst="star4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" name="Freeform 191"/>
            <p:cNvSpPr>
              <a:spLocks/>
            </p:cNvSpPr>
            <p:nvPr/>
          </p:nvSpPr>
          <p:spPr bwMode="auto">
            <a:xfrm>
              <a:off x="4429083" y="3298063"/>
              <a:ext cx="285664" cy="276596"/>
            </a:xfrm>
            <a:custGeom>
              <a:avLst/>
              <a:gdLst/>
              <a:ahLst/>
              <a:cxnLst>
                <a:cxn ang="0">
                  <a:pos x="256" y="236"/>
                </a:cxn>
                <a:cxn ang="0">
                  <a:pos x="256" y="236"/>
                </a:cxn>
                <a:cxn ang="0">
                  <a:pos x="244" y="248"/>
                </a:cxn>
                <a:cxn ang="0">
                  <a:pos x="12" y="248"/>
                </a:cxn>
                <a:cxn ang="0">
                  <a:pos x="0" y="236"/>
                </a:cxn>
                <a:cxn ang="0">
                  <a:pos x="0" y="236"/>
                </a:cxn>
                <a:cxn ang="0">
                  <a:pos x="0" y="236"/>
                </a:cxn>
                <a:cxn ang="0">
                  <a:pos x="32" y="176"/>
                </a:cxn>
                <a:cxn ang="0">
                  <a:pos x="69" y="164"/>
                </a:cxn>
                <a:cxn ang="0">
                  <a:pos x="100" y="150"/>
                </a:cxn>
                <a:cxn ang="0">
                  <a:pos x="100" y="127"/>
                </a:cxn>
                <a:cxn ang="0">
                  <a:pos x="88" y="97"/>
                </a:cxn>
                <a:cxn ang="0">
                  <a:pos x="80" y="85"/>
                </a:cxn>
                <a:cxn ang="0">
                  <a:pos x="84" y="65"/>
                </a:cxn>
                <a:cxn ang="0">
                  <a:pos x="82" y="39"/>
                </a:cxn>
                <a:cxn ang="0">
                  <a:pos x="128" y="0"/>
                </a:cxn>
                <a:cxn ang="0">
                  <a:pos x="175" y="39"/>
                </a:cxn>
                <a:cxn ang="0">
                  <a:pos x="172" y="65"/>
                </a:cxn>
                <a:cxn ang="0">
                  <a:pos x="176" y="85"/>
                </a:cxn>
                <a:cxn ang="0">
                  <a:pos x="168" y="97"/>
                </a:cxn>
                <a:cxn ang="0">
                  <a:pos x="156" y="126"/>
                </a:cxn>
                <a:cxn ang="0">
                  <a:pos x="156" y="150"/>
                </a:cxn>
                <a:cxn ang="0">
                  <a:pos x="187" y="164"/>
                </a:cxn>
                <a:cxn ang="0">
                  <a:pos x="224" y="176"/>
                </a:cxn>
                <a:cxn ang="0">
                  <a:pos x="256" y="236"/>
                </a:cxn>
              </a:cxnLst>
              <a:rect l="0" t="0" r="r" b="b"/>
              <a:pathLst>
                <a:path w="256" h="248">
                  <a:moveTo>
                    <a:pt x="256" y="236"/>
                  </a:moveTo>
                  <a:cubicBezTo>
                    <a:pt x="256" y="236"/>
                    <a:pt x="256" y="236"/>
                    <a:pt x="256" y="236"/>
                  </a:cubicBezTo>
                  <a:cubicBezTo>
                    <a:pt x="256" y="243"/>
                    <a:pt x="251" y="248"/>
                    <a:pt x="244" y="248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5" y="248"/>
                    <a:pt x="0" y="243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192"/>
                    <a:pt x="32" y="176"/>
                  </a:cubicBezTo>
                  <a:cubicBezTo>
                    <a:pt x="52" y="166"/>
                    <a:pt x="44" y="174"/>
                    <a:pt x="69" y="164"/>
                  </a:cubicBezTo>
                  <a:cubicBezTo>
                    <a:pt x="94" y="154"/>
                    <a:pt x="100" y="150"/>
                    <a:pt x="100" y="150"/>
                  </a:cubicBezTo>
                  <a:cubicBezTo>
                    <a:pt x="100" y="127"/>
                    <a:pt x="100" y="127"/>
                    <a:pt x="100" y="127"/>
                  </a:cubicBezTo>
                  <a:cubicBezTo>
                    <a:pt x="100" y="127"/>
                    <a:pt x="91" y="119"/>
                    <a:pt x="88" y="97"/>
                  </a:cubicBezTo>
                  <a:cubicBezTo>
                    <a:pt x="82" y="99"/>
                    <a:pt x="80" y="90"/>
                    <a:pt x="80" y="85"/>
                  </a:cubicBezTo>
                  <a:cubicBezTo>
                    <a:pt x="80" y="80"/>
                    <a:pt x="77" y="63"/>
                    <a:pt x="84" y="65"/>
                  </a:cubicBezTo>
                  <a:cubicBezTo>
                    <a:pt x="82" y="54"/>
                    <a:pt x="81" y="44"/>
                    <a:pt x="82" y="39"/>
                  </a:cubicBezTo>
                  <a:cubicBezTo>
                    <a:pt x="83" y="21"/>
                    <a:pt x="101" y="1"/>
                    <a:pt x="128" y="0"/>
                  </a:cubicBezTo>
                  <a:cubicBezTo>
                    <a:pt x="160" y="1"/>
                    <a:pt x="173" y="21"/>
                    <a:pt x="175" y="39"/>
                  </a:cubicBezTo>
                  <a:cubicBezTo>
                    <a:pt x="175" y="44"/>
                    <a:pt x="174" y="54"/>
                    <a:pt x="172" y="65"/>
                  </a:cubicBezTo>
                  <a:cubicBezTo>
                    <a:pt x="180" y="63"/>
                    <a:pt x="177" y="80"/>
                    <a:pt x="176" y="85"/>
                  </a:cubicBezTo>
                  <a:cubicBezTo>
                    <a:pt x="176" y="90"/>
                    <a:pt x="174" y="99"/>
                    <a:pt x="168" y="97"/>
                  </a:cubicBezTo>
                  <a:cubicBezTo>
                    <a:pt x="165" y="119"/>
                    <a:pt x="156" y="126"/>
                    <a:pt x="156" y="126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50"/>
                    <a:pt x="162" y="153"/>
                    <a:pt x="187" y="164"/>
                  </a:cubicBezTo>
                  <a:cubicBezTo>
                    <a:pt x="212" y="174"/>
                    <a:pt x="204" y="166"/>
                    <a:pt x="224" y="176"/>
                  </a:cubicBezTo>
                  <a:cubicBezTo>
                    <a:pt x="256" y="192"/>
                    <a:pt x="256" y="236"/>
                    <a:pt x="256" y="23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7364949" y="3778219"/>
            <a:ext cx="1901884" cy="1901884"/>
            <a:chOff x="5298889" y="2697532"/>
            <a:chExt cx="1477658" cy="1477658"/>
          </a:xfrm>
        </p:grpSpPr>
        <p:sp>
          <p:nvSpPr>
            <p:cNvPr id="38" name="4-Point Star 37"/>
            <p:cNvSpPr/>
            <p:nvPr/>
          </p:nvSpPr>
          <p:spPr>
            <a:xfrm>
              <a:off x="5298889" y="2697532"/>
              <a:ext cx="1477658" cy="1477658"/>
            </a:xfrm>
            <a:prstGeom prst="star4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Freeform 225"/>
            <p:cNvSpPr>
              <a:spLocks noEditPoints="1"/>
            </p:cNvSpPr>
            <p:nvPr/>
          </p:nvSpPr>
          <p:spPr bwMode="auto">
            <a:xfrm>
              <a:off x="5956100" y="3296820"/>
              <a:ext cx="163236" cy="279082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3" name="Oval 42"/>
          <p:cNvSpPr/>
          <p:nvPr/>
        </p:nvSpPr>
        <p:spPr>
          <a:xfrm>
            <a:off x="10118455" y="2995197"/>
            <a:ext cx="171634" cy="17163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 rot="5400000">
            <a:off x="9697850" y="3683347"/>
            <a:ext cx="1033030" cy="2044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1701468" y="3778219"/>
            <a:ext cx="1901884" cy="1901884"/>
            <a:chOff x="889152" y="2697532"/>
            <a:chExt cx="1477658" cy="1477658"/>
          </a:xfrm>
        </p:grpSpPr>
        <p:sp>
          <p:nvSpPr>
            <p:cNvPr id="18" name="4-Point Star 17"/>
            <p:cNvSpPr/>
            <p:nvPr/>
          </p:nvSpPr>
          <p:spPr>
            <a:xfrm>
              <a:off x="889152" y="2697532"/>
              <a:ext cx="1477658" cy="1477658"/>
            </a:xfrm>
            <a:prstGeom prst="star4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Freeform 206"/>
            <p:cNvSpPr>
              <a:spLocks noEditPoints="1"/>
            </p:cNvSpPr>
            <p:nvPr/>
          </p:nvSpPr>
          <p:spPr bwMode="auto">
            <a:xfrm>
              <a:off x="1511789" y="3320168"/>
              <a:ext cx="232386" cy="232386"/>
            </a:xfrm>
            <a:custGeom>
              <a:avLst/>
              <a:gdLst/>
              <a:ahLst/>
              <a:cxnLst>
                <a:cxn ang="0">
                  <a:pos x="249" y="215"/>
                </a:cxn>
                <a:cxn ang="0">
                  <a:pos x="256" y="232"/>
                </a:cxn>
                <a:cxn ang="0">
                  <a:pos x="232" y="256"/>
                </a:cxn>
                <a:cxn ang="0">
                  <a:pos x="215" y="249"/>
                </a:cxn>
                <a:cxn ang="0">
                  <a:pos x="145" y="179"/>
                </a:cxn>
                <a:cxn ang="0">
                  <a:pos x="96" y="192"/>
                </a:cxn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179" y="145"/>
                </a:cxn>
                <a:cxn ang="0">
                  <a:pos x="249" y="215"/>
                </a:cxn>
                <a:cxn ang="0">
                  <a:pos x="96" y="24"/>
                </a:cxn>
                <a:cxn ang="0">
                  <a:pos x="24" y="96"/>
                </a:cxn>
                <a:cxn ang="0">
                  <a:pos x="96" y="168"/>
                </a:cxn>
                <a:cxn ang="0">
                  <a:pos x="168" y="96"/>
                </a:cxn>
                <a:cxn ang="0">
                  <a:pos x="96" y="24"/>
                </a:cxn>
              </a:cxnLst>
              <a:rect l="0" t="0" r="r" b="b"/>
              <a:pathLst>
                <a:path w="256" h="256">
                  <a:moveTo>
                    <a:pt x="249" y="215"/>
                  </a:moveTo>
                  <a:cubicBezTo>
                    <a:pt x="253" y="219"/>
                    <a:pt x="256" y="225"/>
                    <a:pt x="256" y="232"/>
                  </a:cubicBezTo>
                  <a:cubicBezTo>
                    <a:pt x="256" y="245"/>
                    <a:pt x="245" y="256"/>
                    <a:pt x="232" y="256"/>
                  </a:cubicBezTo>
                  <a:cubicBezTo>
                    <a:pt x="225" y="256"/>
                    <a:pt x="219" y="253"/>
                    <a:pt x="215" y="249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30" y="187"/>
                    <a:pt x="114" y="192"/>
                    <a:pt x="96" y="192"/>
                  </a:cubicBezTo>
                  <a:cubicBezTo>
                    <a:pt x="43" y="192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14"/>
                    <a:pt x="187" y="130"/>
                    <a:pt x="179" y="145"/>
                  </a:cubicBezTo>
                  <a:lnTo>
                    <a:pt x="249" y="215"/>
                  </a:lnTo>
                  <a:close/>
                  <a:moveTo>
                    <a:pt x="96" y="24"/>
                  </a:moveTo>
                  <a:cubicBezTo>
                    <a:pt x="56" y="24"/>
                    <a:pt x="24" y="56"/>
                    <a:pt x="24" y="96"/>
                  </a:cubicBezTo>
                  <a:cubicBezTo>
                    <a:pt x="24" y="136"/>
                    <a:pt x="56" y="168"/>
                    <a:pt x="96" y="168"/>
                  </a:cubicBezTo>
                  <a:cubicBezTo>
                    <a:pt x="136" y="168"/>
                    <a:pt x="168" y="136"/>
                    <a:pt x="168" y="96"/>
                  </a:cubicBezTo>
                  <a:cubicBezTo>
                    <a:pt x="168" y="56"/>
                    <a:pt x="136" y="24"/>
                    <a:pt x="96" y="24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265966" y="3778219"/>
            <a:ext cx="1901884" cy="1901884"/>
            <a:chOff x="6775873" y="2697532"/>
            <a:chExt cx="1477658" cy="1477658"/>
          </a:xfrm>
        </p:grpSpPr>
        <p:sp>
          <p:nvSpPr>
            <p:cNvPr id="41" name="4-Point Star 40"/>
            <p:cNvSpPr/>
            <p:nvPr/>
          </p:nvSpPr>
          <p:spPr>
            <a:xfrm>
              <a:off x="6775873" y="2697532"/>
              <a:ext cx="1477658" cy="1477658"/>
            </a:xfrm>
            <a:prstGeom prst="star4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Freeform 245"/>
            <p:cNvSpPr>
              <a:spLocks/>
            </p:cNvSpPr>
            <p:nvPr/>
          </p:nvSpPr>
          <p:spPr bwMode="auto">
            <a:xfrm>
              <a:off x="7385473" y="3307132"/>
              <a:ext cx="258458" cy="258458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5480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000"/>
                            </p:stCondLst>
                            <p:childTnLst>
                              <p:par>
                                <p:cTn id="7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500"/>
                            </p:stCondLst>
                            <p:childTnLst>
                              <p:par>
                                <p:cTn id="9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5" grpId="0" animBg="1"/>
      <p:bldP spid="16" grpId="0"/>
      <p:bldP spid="20" grpId="0" animBg="1"/>
      <p:bldP spid="21" grpId="0"/>
      <p:bldP spid="22" grpId="0" animBg="1"/>
      <p:bldP spid="23" grpId="0"/>
      <p:bldP spid="24" grpId="0" animBg="1"/>
      <p:bldP spid="25" grpId="0"/>
      <p:bldP spid="30" grpId="0"/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117972" y="4735404"/>
            <a:ext cx="1242458" cy="2008676"/>
            <a:chOff x="2290369" y="3333262"/>
            <a:chExt cx="965320" cy="1560630"/>
          </a:xfrm>
        </p:grpSpPr>
        <p:sp>
          <p:nvSpPr>
            <p:cNvPr id="8" name="Rectangle 7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Chevron 6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473291" y="4188439"/>
            <a:ext cx="1242458" cy="2008676"/>
            <a:chOff x="2290369" y="3333262"/>
            <a:chExt cx="965320" cy="1560630"/>
          </a:xfrm>
          <a:solidFill>
            <a:schemeClr val="accent2"/>
          </a:solidFill>
        </p:grpSpPr>
        <p:sp>
          <p:nvSpPr>
            <p:cNvPr id="27" name="Rectangle 26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828612" y="3649018"/>
            <a:ext cx="1242458" cy="2008676"/>
            <a:chOff x="2290369" y="3333262"/>
            <a:chExt cx="965320" cy="1560630"/>
          </a:xfrm>
          <a:solidFill>
            <a:schemeClr val="accent3"/>
          </a:solidFill>
        </p:grpSpPr>
        <p:sp>
          <p:nvSpPr>
            <p:cNvPr id="30" name="Rectangle 29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183931" y="3109597"/>
            <a:ext cx="1242458" cy="2008676"/>
            <a:chOff x="2290369" y="3333262"/>
            <a:chExt cx="965320" cy="1560630"/>
          </a:xfrm>
          <a:solidFill>
            <a:schemeClr val="accent4"/>
          </a:solidFill>
        </p:grpSpPr>
        <p:sp>
          <p:nvSpPr>
            <p:cNvPr id="33" name="Rectangle 32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539250" y="2570175"/>
            <a:ext cx="1242458" cy="2008676"/>
            <a:chOff x="2290369" y="3333262"/>
            <a:chExt cx="965320" cy="1560630"/>
          </a:xfrm>
          <a:solidFill>
            <a:schemeClr val="accent5"/>
          </a:solidFill>
        </p:grpSpPr>
        <p:sp>
          <p:nvSpPr>
            <p:cNvPr id="36" name="Rectangle 35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 rot="18588491">
            <a:off x="2493425" y="5549109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8588491">
            <a:off x="3851470" y="5009688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8588491">
            <a:off x="5208196" y="4470267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8588491">
            <a:off x="6579451" y="3914500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8588491">
            <a:off x="7937992" y="3375080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84475" y="3796937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733499" y="5709428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01773" y="2725866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528680" y="4580744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411369" y="1654795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8" name="矩形 37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7236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01"/>
          <p:cNvSpPr>
            <a:spLocks noEditPoints="1"/>
          </p:cNvSpPr>
          <p:nvPr/>
        </p:nvSpPr>
        <p:spPr bwMode="auto">
          <a:xfrm rot="16200000">
            <a:off x="5966325" y="6332455"/>
            <a:ext cx="352703" cy="23372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7" name="Group 197"/>
          <p:cNvGrpSpPr/>
          <p:nvPr/>
        </p:nvGrpSpPr>
        <p:grpSpPr>
          <a:xfrm rot="16200000">
            <a:off x="4548986" y="2248015"/>
            <a:ext cx="1631785" cy="2056493"/>
            <a:chOff x="3171825" y="2459015"/>
            <a:chExt cx="1219200" cy="1536522"/>
          </a:xfrm>
        </p:grpSpPr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196"/>
          <p:cNvGrpSpPr/>
          <p:nvPr/>
        </p:nvGrpSpPr>
        <p:grpSpPr>
          <a:xfrm rot="16200000">
            <a:off x="4318469" y="3313148"/>
            <a:ext cx="1835757" cy="2313554"/>
            <a:chOff x="2203768" y="2266950"/>
            <a:chExt cx="1371600" cy="1728587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2203768" y="2266950"/>
              <a:ext cx="1371600" cy="1728587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Freeform 42"/>
            <p:cNvSpPr>
              <a:spLocks noEditPoints="1"/>
            </p:cNvSpPr>
            <p:nvPr/>
          </p:nvSpPr>
          <p:spPr bwMode="auto">
            <a:xfrm>
              <a:off x="2791143" y="3727452"/>
              <a:ext cx="196850" cy="169441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195"/>
          <p:cNvGrpSpPr/>
          <p:nvPr/>
        </p:nvGrpSpPr>
        <p:grpSpPr>
          <a:xfrm rot="16200000">
            <a:off x="4548986" y="4635348"/>
            <a:ext cx="1631785" cy="2056493"/>
            <a:chOff x="1388111" y="2459015"/>
            <a:chExt cx="1219200" cy="1536522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142"/>
            <p:cNvSpPr>
              <a:spLocks noEditPoints="1"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9" name="Freeform 101"/>
          <p:cNvSpPr>
            <a:spLocks noEditPoints="1"/>
          </p:cNvSpPr>
          <p:nvPr/>
        </p:nvSpPr>
        <p:spPr bwMode="auto">
          <a:xfrm rot="5400000" flipH="1">
            <a:off x="6539724" y="6332453"/>
            <a:ext cx="352703" cy="233720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0" name="Group 197"/>
          <p:cNvGrpSpPr/>
          <p:nvPr/>
        </p:nvGrpSpPr>
        <p:grpSpPr>
          <a:xfrm rot="5400000" flipH="1">
            <a:off x="6677979" y="2248015"/>
            <a:ext cx="1631785" cy="2056493"/>
            <a:chOff x="3171825" y="2459015"/>
            <a:chExt cx="1219200" cy="1536522"/>
          </a:xfrm>
        </p:grpSpPr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" name="Group 196"/>
          <p:cNvGrpSpPr/>
          <p:nvPr/>
        </p:nvGrpSpPr>
        <p:grpSpPr>
          <a:xfrm rot="5400000" flipH="1">
            <a:off x="6704524" y="3313148"/>
            <a:ext cx="1835757" cy="2313554"/>
            <a:chOff x="2203768" y="2266950"/>
            <a:chExt cx="1371600" cy="1728587"/>
          </a:xfrm>
        </p:grpSpPr>
        <p:sp>
          <p:nvSpPr>
            <p:cNvPr id="25" name="Freeform 6"/>
            <p:cNvSpPr>
              <a:spLocks/>
            </p:cNvSpPr>
            <p:nvPr/>
          </p:nvSpPr>
          <p:spPr bwMode="auto">
            <a:xfrm>
              <a:off x="2203768" y="2266950"/>
              <a:ext cx="1371600" cy="1728587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Freeform 42"/>
            <p:cNvSpPr>
              <a:spLocks noEditPoints="1"/>
            </p:cNvSpPr>
            <p:nvPr/>
          </p:nvSpPr>
          <p:spPr bwMode="auto">
            <a:xfrm>
              <a:off x="2791143" y="3727452"/>
              <a:ext cx="196850" cy="169441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2" name="Group 195"/>
          <p:cNvGrpSpPr/>
          <p:nvPr/>
        </p:nvGrpSpPr>
        <p:grpSpPr>
          <a:xfrm rot="5400000" flipH="1">
            <a:off x="6677979" y="4635348"/>
            <a:ext cx="1631785" cy="2056493"/>
            <a:chOff x="1388111" y="2459015"/>
            <a:chExt cx="1219200" cy="1536522"/>
          </a:xfrm>
        </p:grpSpPr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6">
                <a:alpha val="9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142"/>
            <p:cNvSpPr>
              <a:spLocks noEditPoints="1"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8497608" y="2767737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05612" y="2767737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pPr algn="r"/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813538" y="3961402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9680" y="3961402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pPr algn="r"/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449552" y="5155070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69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57556" y="5155070"/>
            <a:ext cx="3455532" cy="979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969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pPr algn="r"/>
            <a:r>
              <a:rPr lang="en-US" sz="1266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29" name="矩形 28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767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4" grpId="0"/>
      <p:bldP spid="35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977064" y="3588272"/>
            <a:ext cx="1208072" cy="1208072"/>
            <a:chOff x="2666689" y="2535439"/>
            <a:chExt cx="938605" cy="938605"/>
          </a:xfrm>
        </p:grpSpPr>
        <p:sp>
          <p:nvSpPr>
            <p:cNvPr id="6" name="Oval 5"/>
            <p:cNvSpPr/>
            <p:nvPr/>
          </p:nvSpPr>
          <p:spPr>
            <a:xfrm>
              <a:off x="2666689" y="2535439"/>
              <a:ext cx="938605" cy="93860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Text Placeholder 3"/>
            <p:cNvSpPr txBox="1">
              <a:spLocks/>
            </p:cNvSpPr>
            <p:nvPr/>
          </p:nvSpPr>
          <p:spPr>
            <a:xfrm>
              <a:off x="2708440" y="3045419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Freeform 65"/>
            <p:cNvSpPr>
              <a:spLocks noEditPoints="1"/>
            </p:cNvSpPr>
            <p:nvPr/>
          </p:nvSpPr>
          <p:spPr bwMode="auto">
            <a:xfrm>
              <a:off x="2946144" y="2673944"/>
              <a:ext cx="363761" cy="331474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827498" y="1805747"/>
            <a:ext cx="1208072" cy="1208072"/>
            <a:chOff x="4104374" y="1150517"/>
            <a:chExt cx="938605" cy="938605"/>
          </a:xfrm>
        </p:grpSpPr>
        <p:sp>
          <p:nvSpPr>
            <p:cNvPr id="10" name="Oval 9"/>
            <p:cNvSpPr/>
            <p:nvPr/>
          </p:nvSpPr>
          <p:spPr>
            <a:xfrm>
              <a:off x="4104374" y="1150517"/>
              <a:ext cx="938605" cy="93860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Text Placeholder 3"/>
            <p:cNvSpPr txBox="1">
              <a:spLocks/>
            </p:cNvSpPr>
            <p:nvPr/>
          </p:nvSpPr>
          <p:spPr>
            <a:xfrm>
              <a:off x="4146125" y="1660497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57"/>
            <p:cNvSpPr>
              <a:spLocks noEditPoints="1"/>
            </p:cNvSpPr>
            <p:nvPr/>
          </p:nvSpPr>
          <p:spPr bwMode="auto">
            <a:xfrm>
              <a:off x="4402550" y="1289899"/>
              <a:ext cx="320343" cy="315864"/>
            </a:xfrm>
            <a:custGeom>
              <a:avLst/>
              <a:gdLst/>
              <a:ahLst/>
              <a:cxnLst>
                <a:cxn ang="0">
                  <a:pos x="62" y="56"/>
                </a:cxn>
                <a:cxn ang="0">
                  <a:pos x="56" y="62"/>
                </a:cxn>
                <a:cxn ang="0">
                  <a:pos x="48" y="65"/>
                </a:cxn>
                <a:cxn ang="0">
                  <a:pos x="40" y="62"/>
                </a:cxn>
                <a:cxn ang="0">
                  <a:pos x="32" y="54"/>
                </a:cxn>
                <a:cxn ang="0">
                  <a:pos x="28" y="46"/>
                </a:cxn>
                <a:cxn ang="0">
                  <a:pos x="32" y="37"/>
                </a:cxn>
                <a:cxn ang="0">
                  <a:pos x="28" y="34"/>
                </a:cxn>
                <a:cxn ang="0">
                  <a:pos x="20" y="37"/>
                </a:cxn>
                <a:cxn ang="0">
                  <a:pos x="12" y="34"/>
                </a:cxn>
                <a:cxn ang="0">
                  <a:pos x="3" y="25"/>
                </a:cxn>
                <a:cxn ang="0">
                  <a:pos x="0" y="17"/>
                </a:cxn>
                <a:cxn ang="0">
                  <a:pos x="4" y="9"/>
                </a:cxn>
                <a:cxn ang="0">
                  <a:pos x="9" y="3"/>
                </a:cxn>
                <a:cxn ang="0">
                  <a:pos x="18" y="0"/>
                </a:cxn>
                <a:cxn ang="0">
                  <a:pos x="26" y="3"/>
                </a:cxn>
                <a:cxn ang="0">
                  <a:pos x="34" y="12"/>
                </a:cxn>
                <a:cxn ang="0">
                  <a:pos x="37" y="20"/>
                </a:cxn>
                <a:cxn ang="0">
                  <a:pos x="34" y="28"/>
                </a:cxn>
                <a:cxn ang="0">
                  <a:pos x="37" y="32"/>
                </a:cxn>
                <a:cxn ang="0">
                  <a:pos x="46" y="28"/>
                </a:cxn>
                <a:cxn ang="0">
                  <a:pos x="54" y="32"/>
                </a:cxn>
                <a:cxn ang="0">
                  <a:pos x="62" y="40"/>
                </a:cxn>
                <a:cxn ang="0">
                  <a:pos x="66" y="48"/>
                </a:cxn>
                <a:cxn ang="0">
                  <a:pos x="62" y="56"/>
                </a:cxn>
                <a:cxn ang="0">
                  <a:pos x="29" y="17"/>
                </a:cxn>
                <a:cxn ang="0">
                  <a:pos x="20" y="9"/>
                </a:cxn>
                <a:cxn ang="0">
                  <a:pos x="18" y="8"/>
                </a:cxn>
                <a:cxn ang="0">
                  <a:pos x="15" y="9"/>
                </a:cxn>
                <a:cxn ang="0">
                  <a:pos x="9" y="15"/>
                </a:cxn>
                <a:cxn ang="0">
                  <a:pos x="8" y="17"/>
                </a:cxn>
                <a:cxn ang="0">
                  <a:pos x="9" y="20"/>
                </a:cxn>
                <a:cxn ang="0">
                  <a:pos x="17" y="28"/>
                </a:cxn>
                <a:cxn ang="0">
                  <a:pos x="20" y="29"/>
                </a:cxn>
                <a:cxn ang="0">
                  <a:pos x="23" y="28"/>
                </a:cxn>
                <a:cxn ang="0">
                  <a:pos x="20" y="24"/>
                </a:cxn>
                <a:cxn ang="0">
                  <a:pos x="24" y="20"/>
                </a:cxn>
                <a:cxn ang="0">
                  <a:pos x="28" y="23"/>
                </a:cxn>
                <a:cxn ang="0">
                  <a:pos x="30" y="20"/>
                </a:cxn>
                <a:cxn ang="0">
                  <a:pos x="29" y="17"/>
                </a:cxn>
                <a:cxn ang="0">
                  <a:pos x="57" y="45"/>
                </a:cxn>
                <a:cxn ang="0">
                  <a:pos x="48" y="37"/>
                </a:cxn>
                <a:cxn ang="0">
                  <a:pos x="46" y="36"/>
                </a:cxn>
                <a:cxn ang="0">
                  <a:pos x="43" y="37"/>
                </a:cxn>
                <a:cxn ang="0">
                  <a:pos x="46" y="42"/>
                </a:cxn>
                <a:cxn ang="0">
                  <a:pos x="42" y="46"/>
                </a:cxn>
                <a:cxn ang="0">
                  <a:pos x="37" y="43"/>
                </a:cxn>
                <a:cxn ang="0">
                  <a:pos x="36" y="46"/>
                </a:cxn>
                <a:cxn ang="0">
                  <a:pos x="37" y="48"/>
                </a:cxn>
                <a:cxn ang="0">
                  <a:pos x="45" y="57"/>
                </a:cxn>
                <a:cxn ang="0">
                  <a:pos x="48" y="58"/>
                </a:cxn>
                <a:cxn ang="0">
                  <a:pos x="51" y="57"/>
                </a:cxn>
                <a:cxn ang="0">
                  <a:pos x="57" y="51"/>
                </a:cxn>
                <a:cxn ang="0">
                  <a:pos x="58" y="48"/>
                </a:cxn>
                <a:cxn ang="0">
                  <a:pos x="57" y="45"/>
                </a:cxn>
              </a:cxnLst>
              <a:rect l="0" t="0" r="r" b="b"/>
              <a:pathLst>
                <a:path w="66" h="65">
                  <a:moveTo>
                    <a:pt x="62" y="56"/>
                  </a:moveTo>
                  <a:cubicBezTo>
                    <a:pt x="56" y="62"/>
                    <a:pt x="56" y="62"/>
                    <a:pt x="56" y="62"/>
                  </a:cubicBezTo>
                  <a:cubicBezTo>
                    <a:pt x="54" y="64"/>
                    <a:pt x="51" y="65"/>
                    <a:pt x="48" y="65"/>
                  </a:cubicBezTo>
                  <a:cubicBezTo>
                    <a:pt x="45" y="65"/>
                    <a:pt x="42" y="64"/>
                    <a:pt x="40" y="62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0" y="52"/>
                    <a:pt x="28" y="49"/>
                    <a:pt x="28" y="46"/>
                  </a:cubicBezTo>
                  <a:cubicBezTo>
                    <a:pt x="28" y="42"/>
                    <a:pt x="30" y="39"/>
                    <a:pt x="32" y="37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6" y="36"/>
                    <a:pt x="23" y="37"/>
                    <a:pt x="20" y="37"/>
                  </a:cubicBezTo>
                  <a:cubicBezTo>
                    <a:pt x="17" y="37"/>
                    <a:pt x="14" y="36"/>
                    <a:pt x="12" y="3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3"/>
                    <a:pt x="0" y="20"/>
                    <a:pt x="0" y="17"/>
                  </a:cubicBezTo>
                  <a:cubicBezTo>
                    <a:pt x="0" y="14"/>
                    <a:pt x="1" y="11"/>
                    <a:pt x="4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2" y="1"/>
                    <a:pt x="15" y="0"/>
                    <a:pt x="18" y="0"/>
                  </a:cubicBezTo>
                  <a:cubicBezTo>
                    <a:pt x="21" y="0"/>
                    <a:pt x="24" y="1"/>
                    <a:pt x="26" y="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6" y="14"/>
                    <a:pt x="37" y="17"/>
                    <a:pt x="37" y="20"/>
                  </a:cubicBezTo>
                  <a:cubicBezTo>
                    <a:pt x="37" y="23"/>
                    <a:pt x="36" y="26"/>
                    <a:pt x="34" y="28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40" y="30"/>
                    <a:pt x="43" y="28"/>
                    <a:pt x="46" y="28"/>
                  </a:cubicBezTo>
                  <a:cubicBezTo>
                    <a:pt x="49" y="28"/>
                    <a:pt x="52" y="29"/>
                    <a:pt x="54" y="32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64" y="42"/>
                    <a:pt x="66" y="45"/>
                    <a:pt x="66" y="48"/>
                  </a:cubicBezTo>
                  <a:cubicBezTo>
                    <a:pt x="66" y="51"/>
                    <a:pt x="64" y="54"/>
                    <a:pt x="62" y="56"/>
                  </a:cubicBezTo>
                  <a:close/>
                  <a:moveTo>
                    <a:pt x="29" y="17"/>
                  </a:moveTo>
                  <a:cubicBezTo>
                    <a:pt x="20" y="9"/>
                    <a:pt x="20" y="9"/>
                    <a:pt x="20" y="9"/>
                  </a:cubicBezTo>
                  <a:cubicBezTo>
                    <a:pt x="20" y="8"/>
                    <a:pt x="19" y="8"/>
                    <a:pt x="18" y="8"/>
                  </a:cubicBezTo>
                  <a:cubicBezTo>
                    <a:pt x="17" y="8"/>
                    <a:pt x="16" y="8"/>
                    <a:pt x="15" y="9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8"/>
                    <a:pt x="8" y="19"/>
                    <a:pt x="9" y="20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9"/>
                    <a:pt x="19" y="29"/>
                    <a:pt x="20" y="29"/>
                  </a:cubicBezTo>
                  <a:cubicBezTo>
                    <a:pt x="21" y="29"/>
                    <a:pt x="22" y="29"/>
                    <a:pt x="23" y="28"/>
                  </a:cubicBezTo>
                  <a:cubicBezTo>
                    <a:pt x="22" y="27"/>
                    <a:pt x="20" y="26"/>
                    <a:pt x="20" y="24"/>
                  </a:cubicBezTo>
                  <a:cubicBezTo>
                    <a:pt x="20" y="22"/>
                    <a:pt x="22" y="20"/>
                    <a:pt x="24" y="20"/>
                  </a:cubicBezTo>
                  <a:cubicBezTo>
                    <a:pt x="26" y="20"/>
                    <a:pt x="27" y="21"/>
                    <a:pt x="28" y="23"/>
                  </a:cubicBezTo>
                  <a:cubicBezTo>
                    <a:pt x="29" y="22"/>
                    <a:pt x="30" y="21"/>
                    <a:pt x="30" y="20"/>
                  </a:cubicBezTo>
                  <a:cubicBezTo>
                    <a:pt x="30" y="19"/>
                    <a:pt x="29" y="18"/>
                    <a:pt x="29" y="17"/>
                  </a:cubicBezTo>
                  <a:close/>
                  <a:moveTo>
                    <a:pt x="57" y="45"/>
                  </a:moveTo>
                  <a:cubicBezTo>
                    <a:pt x="48" y="37"/>
                    <a:pt x="48" y="37"/>
                    <a:pt x="48" y="37"/>
                  </a:cubicBezTo>
                  <a:cubicBezTo>
                    <a:pt x="48" y="36"/>
                    <a:pt x="47" y="36"/>
                    <a:pt x="46" y="36"/>
                  </a:cubicBezTo>
                  <a:cubicBezTo>
                    <a:pt x="45" y="36"/>
                    <a:pt x="44" y="36"/>
                    <a:pt x="43" y="37"/>
                  </a:cubicBezTo>
                  <a:cubicBezTo>
                    <a:pt x="44" y="39"/>
                    <a:pt x="46" y="40"/>
                    <a:pt x="46" y="42"/>
                  </a:cubicBezTo>
                  <a:cubicBezTo>
                    <a:pt x="46" y="44"/>
                    <a:pt x="44" y="46"/>
                    <a:pt x="42" y="46"/>
                  </a:cubicBezTo>
                  <a:cubicBezTo>
                    <a:pt x="40" y="46"/>
                    <a:pt x="39" y="44"/>
                    <a:pt x="37" y="43"/>
                  </a:cubicBezTo>
                  <a:cubicBezTo>
                    <a:pt x="37" y="43"/>
                    <a:pt x="36" y="44"/>
                    <a:pt x="36" y="46"/>
                  </a:cubicBezTo>
                  <a:cubicBezTo>
                    <a:pt x="36" y="47"/>
                    <a:pt x="36" y="48"/>
                    <a:pt x="37" y="48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6" y="57"/>
                    <a:pt x="47" y="58"/>
                    <a:pt x="48" y="58"/>
                  </a:cubicBezTo>
                  <a:cubicBezTo>
                    <a:pt x="49" y="58"/>
                    <a:pt x="50" y="57"/>
                    <a:pt x="51" y="5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8" y="50"/>
                    <a:pt x="58" y="49"/>
                    <a:pt x="58" y="48"/>
                  </a:cubicBezTo>
                  <a:cubicBezTo>
                    <a:pt x="58" y="47"/>
                    <a:pt x="58" y="46"/>
                    <a:pt x="57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827498" y="5475512"/>
            <a:ext cx="1208072" cy="1208072"/>
            <a:chOff x="4104374" y="4001720"/>
            <a:chExt cx="938605" cy="938605"/>
          </a:xfrm>
        </p:grpSpPr>
        <p:sp>
          <p:nvSpPr>
            <p:cNvPr id="14" name="Oval 13"/>
            <p:cNvSpPr/>
            <p:nvPr/>
          </p:nvSpPr>
          <p:spPr>
            <a:xfrm>
              <a:off x="4104374" y="4001720"/>
              <a:ext cx="938605" cy="93860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Text Placeholder 3"/>
            <p:cNvSpPr txBox="1">
              <a:spLocks/>
            </p:cNvSpPr>
            <p:nvPr/>
          </p:nvSpPr>
          <p:spPr>
            <a:xfrm>
              <a:off x="4146125" y="4511700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4380726" y="4172377"/>
              <a:ext cx="385900" cy="299321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561094" y="3383223"/>
            <a:ext cx="1740876" cy="1740876"/>
            <a:chOff x="3739370" y="2294832"/>
            <a:chExt cx="1352564" cy="1352564"/>
          </a:xfrm>
        </p:grpSpPr>
        <p:sp>
          <p:nvSpPr>
            <p:cNvPr id="18" name="Oval 17"/>
            <p:cNvSpPr/>
            <p:nvPr/>
          </p:nvSpPr>
          <p:spPr>
            <a:xfrm>
              <a:off x="3739370" y="2294832"/>
              <a:ext cx="1352564" cy="1352564"/>
            </a:xfrm>
            <a:prstGeom prst="ellipse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Text Placeholder 3"/>
            <p:cNvSpPr txBox="1">
              <a:spLocks/>
            </p:cNvSpPr>
            <p:nvPr/>
          </p:nvSpPr>
          <p:spPr>
            <a:xfrm>
              <a:off x="3999720" y="3166645"/>
              <a:ext cx="884823" cy="3076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28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90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Freeform 148"/>
            <p:cNvSpPr>
              <a:spLocks noEditPoints="1"/>
            </p:cNvSpPr>
            <p:nvPr/>
          </p:nvSpPr>
          <p:spPr bwMode="auto">
            <a:xfrm>
              <a:off x="4171419" y="2587530"/>
              <a:ext cx="488466" cy="470894"/>
            </a:xfrm>
            <a:custGeom>
              <a:avLst/>
              <a:gdLst/>
              <a:ahLst/>
              <a:cxnLst>
                <a:cxn ang="0">
                  <a:pos x="16" y="54"/>
                </a:cxn>
                <a:cxn ang="0">
                  <a:pos x="14" y="57"/>
                </a:cxn>
                <a:cxn ang="0">
                  <a:pos x="2" y="57"/>
                </a:cxn>
                <a:cxn ang="0">
                  <a:pos x="0" y="54"/>
                </a:cxn>
                <a:cxn ang="0">
                  <a:pos x="0" y="29"/>
                </a:cxn>
                <a:cxn ang="0">
                  <a:pos x="2" y="26"/>
                </a:cxn>
                <a:cxn ang="0">
                  <a:pos x="14" y="26"/>
                </a:cxn>
                <a:cxn ang="0">
                  <a:pos x="16" y="29"/>
                </a:cxn>
                <a:cxn ang="0">
                  <a:pos x="16" y="54"/>
                </a:cxn>
                <a:cxn ang="0">
                  <a:pos x="7" y="47"/>
                </a:cxn>
                <a:cxn ang="0">
                  <a:pos x="5" y="49"/>
                </a:cxn>
                <a:cxn ang="0">
                  <a:pos x="7" y="52"/>
                </a:cxn>
                <a:cxn ang="0">
                  <a:pos x="10" y="49"/>
                </a:cxn>
                <a:cxn ang="0">
                  <a:pos x="7" y="47"/>
                </a:cxn>
                <a:cxn ang="0">
                  <a:pos x="62" y="35"/>
                </a:cxn>
                <a:cxn ang="0">
                  <a:pos x="62" y="38"/>
                </a:cxn>
                <a:cxn ang="0">
                  <a:pos x="61" y="43"/>
                </a:cxn>
                <a:cxn ang="0">
                  <a:pos x="61" y="48"/>
                </a:cxn>
                <a:cxn ang="0">
                  <a:pos x="59" y="52"/>
                </a:cxn>
                <a:cxn ang="0">
                  <a:pos x="57" y="59"/>
                </a:cxn>
                <a:cxn ang="0">
                  <a:pos x="49" y="62"/>
                </a:cxn>
                <a:cxn ang="0">
                  <a:pos x="47" y="62"/>
                </a:cxn>
                <a:cxn ang="0">
                  <a:pos x="44" y="62"/>
                </a:cxn>
                <a:cxn ang="0">
                  <a:pos x="43" y="62"/>
                </a:cxn>
                <a:cxn ang="0">
                  <a:pos x="28" y="59"/>
                </a:cxn>
                <a:cxn ang="0">
                  <a:pos x="22" y="57"/>
                </a:cxn>
                <a:cxn ang="0">
                  <a:pos x="19" y="54"/>
                </a:cxn>
                <a:cxn ang="0">
                  <a:pos x="19" y="29"/>
                </a:cxn>
                <a:cxn ang="0">
                  <a:pos x="21" y="26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5" y="8"/>
                </a:cxn>
                <a:cxn ang="0">
                  <a:pos x="38" y="1"/>
                </a:cxn>
                <a:cxn ang="0">
                  <a:pos x="40" y="0"/>
                </a:cxn>
                <a:cxn ang="0">
                  <a:pos x="49" y="11"/>
                </a:cxn>
                <a:cxn ang="0">
                  <a:pos x="46" y="18"/>
                </a:cxn>
                <a:cxn ang="0">
                  <a:pos x="45" y="21"/>
                </a:cxn>
                <a:cxn ang="0">
                  <a:pos x="56" y="21"/>
                </a:cxn>
                <a:cxn ang="0">
                  <a:pos x="64" y="29"/>
                </a:cxn>
                <a:cxn ang="0">
                  <a:pos x="62" y="35"/>
                </a:cxn>
              </a:cxnLst>
              <a:rect l="0" t="0" r="r" b="b"/>
              <a:pathLst>
                <a:path w="64" h="62">
                  <a:moveTo>
                    <a:pt x="16" y="54"/>
                  </a:moveTo>
                  <a:cubicBezTo>
                    <a:pt x="16" y="56"/>
                    <a:pt x="15" y="57"/>
                    <a:pt x="14" y="57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1" y="57"/>
                    <a:pt x="0" y="56"/>
                    <a:pt x="0" y="54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6" y="27"/>
                    <a:pt x="16" y="29"/>
                  </a:cubicBezTo>
                  <a:lnTo>
                    <a:pt x="16" y="54"/>
                  </a:lnTo>
                  <a:close/>
                  <a:moveTo>
                    <a:pt x="7" y="47"/>
                  </a:moveTo>
                  <a:cubicBezTo>
                    <a:pt x="6" y="47"/>
                    <a:pt x="5" y="48"/>
                    <a:pt x="5" y="49"/>
                  </a:cubicBezTo>
                  <a:cubicBezTo>
                    <a:pt x="5" y="51"/>
                    <a:pt x="6" y="52"/>
                    <a:pt x="7" y="52"/>
                  </a:cubicBezTo>
                  <a:cubicBezTo>
                    <a:pt x="9" y="52"/>
                    <a:pt x="10" y="51"/>
                    <a:pt x="10" y="49"/>
                  </a:cubicBezTo>
                  <a:cubicBezTo>
                    <a:pt x="10" y="48"/>
                    <a:pt x="9" y="47"/>
                    <a:pt x="7" y="47"/>
                  </a:cubicBezTo>
                  <a:close/>
                  <a:moveTo>
                    <a:pt x="62" y="35"/>
                  </a:moveTo>
                  <a:cubicBezTo>
                    <a:pt x="62" y="36"/>
                    <a:pt x="62" y="37"/>
                    <a:pt x="62" y="38"/>
                  </a:cubicBezTo>
                  <a:cubicBezTo>
                    <a:pt x="62" y="40"/>
                    <a:pt x="62" y="42"/>
                    <a:pt x="61" y="43"/>
                  </a:cubicBezTo>
                  <a:cubicBezTo>
                    <a:pt x="61" y="45"/>
                    <a:pt x="61" y="46"/>
                    <a:pt x="61" y="48"/>
                  </a:cubicBezTo>
                  <a:cubicBezTo>
                    <a:pt x="60" y="49"/>
                    <a:pt x="60" y="51"/>
                    <a:pt x="59" y="52"/>
                  </a:cubicBezTo>
                  <a:cubicBezTo>
                    <a:pt x="59" y="55"/>
                    <a:pt x="58" y="57"/>
                    <a:pt x="57" y="59"/>
                  </a:cubicBezTo>
                  <a:cubicBezTo>
                    <a:pt x="55" y="61"/>
                    <a:pt x="52" y="62"/>
                    <a:pt x="49" y="62"/>
                  </a:cubicBezTo>
                  <a:cubicBezTo>
                    <a:pt x="48" y="62"/>
                    <a:pt x="48" y="62"/>
                    <a:pt x="47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3" y="62"/>
                    <a:pt x="43" y="62"/>
                    <a:pt x="43" y="62"/>
                  </a:cubicBezTo>
                  <a:cubicBezTo>
                    <a:pt x="38" y="62"/>
                    <a:pt x="32" y="60"/>
                    <a:pt x="28" y="59"/>
                  </a:cubicBezTo>
                  <a:cubicBezTo>
                    <a:pt x="25" y="58"/>
                    <a:pt x="23" y="57"/>
                    <a:pt x="22" y="57"/>
                  </a:cubicBezTo>
                  <a:cubicBezTo>
                    <a:pt x="20" y="57"/>
                    <a:pt x="19" y="56"/>
                    <a:pt x="19" y="54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7"/>
                    <a:pt x="20" y="26"/>
                    <a:pt x="21" y="26"/>
                  </a:cubicBezTo>
                  <a:cubicBezTo>
                    <a:pt x="23" y="26"/>
                    <a:pt x="27" y="21"/>
                    <a:pt x="29" y="19"/>
                  </a:cubicBezTo>
                  <a:cubicBezTo>
                    <a:pt x="30" y="17"/>
                    <a:pt x="31" y="15"/>
                    <a:pt x="33" y="14"/>
                  </a:cubicBezTo>
                  <a:cubicBezTo>
                    <a:pt x="34" y="13"/>
                    <a:pt x="35" y="10"/>
                    <a:pt x="35" y="8"/>
                  </a:cubicBezTo>
                  <a:cubicBezTo>
                    <a:pt x="36" y="5"/>
                    <a:pt x="36" y="3"/>
                    <a:pt x="38" y="1"/>
                  </a:cubicBezTo>
                  <a:cubicBezTo>
                    <a:pt x="38" y="1"/>
                    <a:pt x="39" y="0"/>
                    <a:pt x="40" y="0"/>
                  </a:cubicBezTo>
                  <a:cubicBezTo>
                    <a:pt x="49" y="0"/>
                    <a:pt x="49" y="8"/>
                    <a:pt x="49" y="11"/>
                  </a:cubicBezTo>
                  <a:cubicBezTo>
                    <a:pt x="49" y="14"/>
                    <a:pt x="47" y="16"/>
                    <a:pt x="46" y="18"/>
                  </a:cubicBezTo>
                  <a:cubicBezTo>
                    <a:pt x="46" y="19"/>
                    <a:pt x="46" y="20"/>
                    <a:pt x="45" y="21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60" y="21"/>
                    <a:pt x="64" y="25"/>
                    <a:pt x="64" y="29"/>
                  </a:cubicBezTo>
                  <a:cubicBezTo>
                    <a:pt x="64" y="31"/>
                    <a:pt x="63" y="33"/>
                    <a:pt x="62" y="35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673619" y="3599698"/>
            <a:ext cx="1208072" cy="1208072"/>
            <a:chOff x="5538707" y="2544316"/>
            <a:chExt cx="938605" cy="938605"/>
          </a:xfrm>
        </p:grpSpPr>
        <p:sp>
          <p:nvSpPr>
            <p:cNvPr id="22" name="Oval 21"/>
            <p:cNvSpPr/>
            <p:nvPr/>
          </p:nvSpPr>
          <p:spPr>
            <a:xfrm>
              <a:off x="5538707" y="2544316"/>
              <a:ext cx="938605" cy="93860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Text Placeholder 3"/>
            <p:cNvSpPr txBox="1">
              <a:spLocks/>
            </p:cNvSpPr>
            <p:nvPr/>
          </p:nvSpPr>
          <p:spPr>
            <a:xfrm>
              <a:off x="5580458" y="3054296"/>
              <a:ext cx="856145" cy="323165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76916">
                <a:spcBef>
                  <a:spcPct val="20000"/>
                </a:spcBef>
                <a:defRPr/>
              </a:pP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</a:t>
              </a:r>
              <a:b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351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Here</a:t>
              </a:r>
              <a:endParaRPr lang="en-US" sz="103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48"/>
            <p:cNvSpPr>
              <a:spLocks/>
            </p:cNvSpPr>
            <p:nvPr/>
          </p:nvSpPr>
          <p:spPr bwMode="auto">
            <a:xfrm>
              <a:off x="5920396" y="2674580"/>
              <a:ext cx="182158" cy="330162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5" name="Left-Right Arrow 24"/>
          <p:cNvSpPr/>
          <p:nvPr/>
        </p:nvSpPr>
        <p:spPr>
          <a:xfrm rot="5400000">
            <a:off x="6251736" y="3046740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6" name="Left-Right Arrow 25"/>
          <p:cNvSpPr/>
          <p:nvPr/>
        </p:nvSpPr>
        <p:spPr>
          <a:xfrm rot="5400000">
            <a:off x="6251736" y="5139028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7" name="Left-Right Arrow 26"/>
          <p:cNvSpPr/>
          <p:nvPr/>
        </p:nvSpPr>
        <p:spPr>
          <a:xfrm rot="10800000">
            <a:off x="7304611" y="4039192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8" name="Left-Right Arrow 27"/>
          <p:cNvSpPr/>
          <p:nvPr/>
        </p:nvSpPr>
        <p:spPr>
          <a:xfrm rot="10800000">
            <a:off x="5201501" y="4039192"/>
            <a:ext cx="359593" cy="313372"/>
          </a:xfrm>
          <a:prstGeom prst="leftRightArrow">
            <a:avLst>
              <a:gd name="adj1" fmla="val 48356"/>
              <a:gd name="adj2" fmla="val 29258"/>
            </a:avLst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9" name="Left-Right Arrow 28"/>
          <p:cNvSpPr/>
          <p:nvPr/>
        </p:nvSpPr>
        <p:spPr>
          <a:xfrm rot="8022106">
            <a:off x="4899890" y="3051387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" name="Left-Right Arrow 29"/>
          <p:cNvSpPr/>
          <p:nvPr/>
        </p:nvSpPr>
        <p:spPr>
          <a:xfrm rot="13577894" flipH="1">
            <a:off x="6877470" y="3051389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1" name="Left-Right Arrow 30"/>
          <p:cNvSpPr/>
          <p:nvPr/>
        </p:nvSpPr>
        <p:spPr>
          <a:xfrm rot="13577894" flipV="1">
            <a:off x="4899890" y="5029263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2" name="Left-Right Arrow 31"/>
          <p:cNvSpPr/>
          <p:nvPr/>
        </p:nvSpPr>
        <p:spPr>
          <a:xfrm rot="8022106" flipH="1" flipV="1">
            <a:off x="6877470" y="5029265"/>
            <a:ext cx="1006566" cy="313372"/>
          </a:xfrm>
          <a:prstGeom prst="leftRightArrow">
            <a:avLst>
              <a:gd name="adj1" fmla="val 48356"/>
              <a:gd name="adj2" fmla="val 7866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3" name="Footer Text"/>
          <p:cNvSpPr txBox="1"/>
          <p:nvPr/>
        </p:nvSpPr>
        <p:spPr>
          <a:xfrm>
            <a:off x="7923574" y="2530172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4" name="Footer Text"/>
          <p:cNvSpPr txBox="1"/>
          <p:nvPr/>
        </p:nvSpPr>
        <p:spPr>
          <a:xfrm>
            <a:off x="7923574" y="5042788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5" name="Footer Text"/>
          <p:cNvSpPr txBox="1"/>
          <p:nvPr/>
        </p:nvSpPr>
        <p:spPr>
          <a:xfrm>
            <a:off x="1525549" y="5042788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6" name="Footer Text"/>
          <p:cNvSpPr txBox="1"/>
          <p:nvPr/>
        </p:nvSpPr>
        <p:spPr>
          <a:xfrm>
            <a:off x="1525549" y="2530172"/>
            <a:ext cx="3409628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form.</a:t>
            </a:r>
          </a:p>
        </p:txBody>
      </p:sp>
      <p:sp>
        <p:nvSpPr>
          <p:cNvPr id="37" name="矩形 36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497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" presetClass="entr" presetSubtype="2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500"/>
                            </p:stCondLst>
                            <p:childTnLst>
                              <p:par>
                                <p:cTn id="7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4021" y="2251556"/>
            <a:ext cx="4609403" cy="318122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4" y="1799871"/>
            <a:ext cx="6514810" cy="3311914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794627" y="2118323"/>
            <a:ext cx="3077903" cy="176939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8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684021" y="3974279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872933" y="2299637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3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872933" y="3169106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872933" y="4038574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872933" y="4908042"/>
            <a:ext cx="2466406" cy="53848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39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39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684021" y="5776447"/>
            <a:ext cx="1017437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8807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airplan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4470235" y="3252723"/>
            <a:ext cx="8388515" cy="827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5" name="Group 77"/>
          <p:cNvGrpSpPr/>
          <p:nvPr/>
        </p:nvGrpSpPr>
        <p:grpSpPr>
          <a:xfrm>
            <a:off x="1674867" y="3824579"/>
            <a:ext cx="986962" cy="992727"/>
            <a:chOff x="3362253" y="2517137"/>
            <a:chExt cx="1112458" cy="771294"/>
          </a:xfrm>
        </p:grpSpPr>
        <p:sp>
          <p:nvSpPr>
            <p:cNvPr id="6" name="Round Diagonal Corner Rectangle 78"/>
            <p:cNvSpPr/>
            <p:nvPr/>
          </p:nvSpPr>
          <p:spPr>
            <a:xfrm rot="10800000" flipH="1" flipV="1">
              <a:off x="3364530" y="2542534"/>
              <a:ext cx="1110181" cy="745897"/>
            </a:xfrm>
            <a:prstGeom prst="teardrop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Round Diagonal Corner Rectangle 79"/>
            <p:cNvSpPr/>
            <p:nvPr/>
          </p:nvSpPr>
          <p:spPr>
            <a:xfrm rot="10800000" flipH="1" flipV="1">
              <a:off x="3362253" y="2517137"/>
              <a:ext cx="1110181" cy="745897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80"/>
          <p:cNvGrpSpPr/>
          <p:nvPr/>
        </p:nvGrpSpPr>
        <p:grpSpPr>
          <a:xfrm>
            <a:off x="2873285" y="3840342"/>
            <a:ext cx="1174245" cy="1209226"/>
            <a:chOff x="4638997" y="2552242"/>
            <a:chExt cx="1314128" cy="939502"/>
          </a:xfrm>
        </p:grpSpPr>
        <p:sp>
          <p:nvSpPr>
            <p:cNvPr id="9" name="Round Diagonal Corner Rectangle 81"/>
            <p:cNvSpPr/>
            <p:nvPr/>
          </p:nvSpPr>
          <p:spPr>
            <a:xfrm rot="10800000" flipV="1">
              <a:off x="4638997" y="2577119"/>
              <a:ext cx="1314124" cy="914625"/>
            </a:xfrm>
            <a:prstGeom prst="teardrop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" name="Round Diagonal Corner Rectangle 82"/>
            <p:cNvSpPr/>
            <p:nvPr/>
          </p:nvSpPr>
          <p:spPr>
            <a:xfrm rot="10800000" flipV="1">
              <a:off x="4639001" y="2552242"/>
              <a:ext cx="1314124" cy="914625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1" name="Group 83"/>
          <p:cNvGrpSpPr/>
          <p:nvPr/>
        </p:nvGrpSpPr>
        <p:grpSpPr>
          <a:xfrm>
            <a:off x="2759911" y="2502268"/>
            <a:ext cx="1287613" cy="1280639"/>
            <a:chOff x="4550915" y="1512632"/>
            <a:chExt cx="1402210" cy="994985"/>
          </a:xfrm>
        </p:grpSpPr>
        <p:sp>
          <p:nvSpPr>
            <p:cNvPr id="12" name="Round Diagonal Corner Rectangle 84"/>
            <p:cNvSpPr/>
            <p:nvPr/>
          </p:nvSpPr>
          <p:spPr>
            <a:xfrm rot="10800000">
              <a:off x="4550915" y="1531687"/>
              <a:ext cx="1402206" cy="975930"/>
            </a:xfrm>
            <a:prstGeom prst="teardrop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Round Diagonal Corner Rectangle 85"/>
            <p:cNvSpPr/>
            <p:nvPr/>
          </p:nvSpPr>
          <p:spPr>
            <a:xfrm rot="10800000">
              <a:off x="4550919" y="1512632"/>
              <a:ext cx="1402206" cy="975930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4" name="Group 86"/>
          <p:cNvGrpSpPr/>
          <p:nvPr/>
        </p:nvGrpSpPr>
        <p:grpSpPr>
          <a:xfrm>
            <a:off x="786712" y="1920833"/>
            <a:ext cx="1841538" cy="1750256"/>
            <a:chOff x="2607467" y="1060892"/>
            <a:chExt cx="1841153" cy="1359852"/>
          </a:xfrm>
        </p:grpSpPr>
        <p:sp>
          <p:nvSpPr>
            <p:cNvPr id="15" name="Round Diagonal Corner Rectangle 87"/>
            <p:cNvSpPr/>
            <p:nvPr/>
          </p:nvSpPr>
          <p:spPr>
            <a:xfrm rot="10800000" flipH="1">
              <a:off x="2609055" y="1082809"/>
              <a:ext cx="1839565" cy="1337935"/>
            </a:xfrm>
            <a:prstGeom prst="teardrop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Round Diagonal Corner Rectangle 88"/>
            <p:cNvSpPr/>
            <p:nvPr/>
          </p:nvSpPr>
          <p:spPr>
            <a:xfrm rot="10800000" flipH="1">
              <a:off x="2607467" y="1060892"/>
              <a:ext cx="1839565" cy="1337935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7" name="Oval 16"/>
          <p:cNvSpPr/>
          <p:nvPr/>
        </p:nvSpPr>
        <p:spPr>
          <a:xfrm>
            <a:off x="2197446" y="3206703"/>
            <a:ext cx="1124940" cy="1124933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2251716" y="3758378"/>
            <a:ext cx="1070668" cy="2593720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10" y="585"/>
              </a:cxn>
              <a:cxn ang="0">
                <a:pos x="110" y="586"/>
              </a:cxn>
              <a:cxn ang="0">
                <a:pos x="116" y="619"/>
              </a:cxn>
              <a:cxn ang="0">
                <a:pos x="121" y="629"/>
              </a:cxn>
              <a:cxn ang="0">
                <a:pos x="147" y="656"/>
              </a:cxn>
              <a:cxn ang="0">
                <a:pos x="203" y="676"/>
              </a:cxn>
              <a:cxn ang="0">
                <a:pos x="0" y="676"/>
              </a:cxn>
              <a:cxn ang="0">
                <a:pos x="62" y="650"/>
              </a:cxn>
              <a:cxn ang="0">
                <a:pos x="78" y="629"/>
              </a:cxn>
              <a:cxn ang="0">
                <a:pos x="82" y="619"/>
              </a:cxn>
              <a:cxn ang="0">
                <a:pos x="88" y="586"/>
              </a:cxn>
              <a:cxn ang="0">
                <a:pos x="88" y="585"/>
              </a:cxn>
              <a:cxn ang="0">
                <a:pos x="88" y="0"/>
              </a:cxn>
              <a:cxn ang="0">
                <a:pos x="109" y="0"/>
              </a:cxn>
            </a:cxnLst>
            <a:rect l="0" t="0" r="r" b="b"/>
            <a:pathLst>
              <a:path w="203" h="676">
                <a:moveTo>
                  <a:pt x="109" y="0"/>
                </a:moveTo>
                <a:cubicBezTo>
                  <a:pt x="110" y="585"/>
                  <a:pt x="110" y="585"/>
                  <a:pt x="110" y="585"/>
                </a:cubicBezTo>
                <a:cubicBezTo>
                  <a:pt x="110" y="586"/>
                  <a:pt x="110" y="586"/>
                  <a:pt x="110" y="586"/>
                </a:cubicBezTo>
                <a:cubicBezTo>
                  <a:pt x="110" y="598"/>
                  <a:pt x="112" y="609"/>
                  <a:pt x="116" y="619"/>
                </a:cubicBezTo>
                <a:cubicBezTo>
                  <a:pt x="117" y="622"/>
                  <a:pt x="119" y="626"/>
                  <a:pt x="121" y="629"/>
                </a:cubicBezTo>
                <a:cubicBezTo>
                  <a:pt x="127" y="637"/>
                  <a:pt x="136" y="646"/>
                  <a:pt x="147" y="656"/>
                </a:cubicBezTo>
                <a:cubicBezTo>
                  <a:pt x="164" y="669"/>
                  <a:pt x="182" y="676"/>
                  <a:pt x="203" y="676"/>
                </a:cubicBezTo>
                <a:cubicBezTo>
                  <a:pt x="0" y="676"/>
                  <a:pt x="0" y="676"/>
                  <a:pt x="0" y="676"/>
                </a:cubicBezTo>
                <a:cubicBezTo>
                  <a:pt x="24" y="676"/>
                  <a:pt x="45" y="667"/>
                  <a:pt x="62" y="650"/>
                </a:cubicBezTo>
                <a:cubicBezTo>
                  <a:pt x="68" y="643"/>
                  <a:pt x="74" y="636"/>
                  <a:pt x="78" y="629"/>
                </a:cubicBezTo>
                <a:cubicBezTo>
                  <a:pt x="79" y="626"/>
                  <a:pt x="81" y="622"/>
                  <a:pt x="82" y="619"/>
                </a:cubicBezTo>
                <a:cubicBezTo>
                  <a:pt x="86" y="609"/>
                  <a:pt x="88" y="598"/>
                  <a:pt x="88" y="586"/>
                </a:cubicBezTo>
                <a:cubicBezTo>
                  <a:pt x="88" y="586"/>
                  <a:pt x="88" y="586"/>
                  <a:pt x="88" y="585"/>
                </a:cubicBezTo>
                <a:cubicBezTo>
                  <a:pt x="88" y="0"/>
                  <a:pt x="88" y="0"/>
                  <a:pt x="88" y="0"/>
                </a:cubicBezTo>
                <a:lnTo>
                  <a:pt x="10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585347" y="3573017"/>
            <a:ext cx="370728" cy="370728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" y="6352100"/>
            <a:ext cx="12858749" cy="1087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1" name="Group 89"/>
          <p:cNvGrpSpPr/>
          <p:nvPr/>
        </p:nvGrpSpPr>
        <p:grpSpPr>
          <a:xfrm>
            <a:off x="1897307" y="4977636"/>
            <a:ext cx="773789" cy="758972"/>
            <a:chOff x="3360240" y="2517137"/>
            <a:chExt cx="1112194" cy="774844"/>
          </a:xfrm>
        </p:grpSpPr>
        <p:sp>
          <p:nvSpPr>
            <p:cNvPr id="22" name="Round Diagonal Corner Rectangle 90"/>
            <p:cNvSpPr/>
            <p:nvPr/>
          </p:nvSpPr>
          <p:spPr>
            <a:xfrm rot="10800000" flipH="1" flipV="1">
              <a:off x="3360240" y="2546083"/>
              <a:ext cx="1110180" cy="745898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Round Diagonal Corner Rectangle 91"/>
            <p:cNvSpPr/>
            <p:nvPr/>
          </p:nvSpPr>
          <p:spPr>
            <a:xfrm rot="10800000" flipH="1" flipV="1">
              <a:off x="3362253" y="2517137"/>
              <a:ext cx="1110181" cy="745897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4" name="Oval 23"/>
          <p:cNvSpPr/>
          <p:nvPr/>
        </p:nvSpPr>
        <p:spPr>
          <a:xfrm>
            <a:off x="2654661" y="4893324"/>
            <a:ext cx="232086" cy="232083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39692" y="4318678"/>
            <a:ext cx="1324244" cy="2376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Phone Setting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96077" y="4318678"/>
            <a:ext cx="1408767" cy="2376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Global Access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746510" y="4318678"/>
            <a:ext cx="1120577" cy="2376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Calendar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231971" y="4318678"/>
            <a:ext cx="1334621" cy="2376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Smart Touch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926730" y="4318678"/>
            <a:ext cx="1147304" cy="2376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544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Statistics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1196715" y="3378146"/>
            <a:ext cx="603674" cy="586391"/>
            <a:chOff x="7924284" y="2223917"/>
            <a:chExt cx="469021" cy="455593"/>
          </a:xfrm>
        </p:grpSpPr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7924284" y="2223917"/>
              <a:ext cx="469021" cy="455593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8034808" y="2338100"/>
              <a:ext cx="250825" cy="188913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147" y="98"/>
                </a:cxn>
                <a:cxn ang="0">
                  <a:pos x="19" y="98"/>
                </a:cxn>
                <a:cxn ang="0">
                  <a:pos x="19" y="54"/>
                </a:cxn>
                <a:cxn ang="0">
                  <a:pos x="54" y="9"/>
                </a:cxn>
                <a:cxn ang="0">
                  <a:pos x="97" y="54"/>
                </a:cxn>
                <a:cxn ang="0">
                  <a:pos x="127" y="28"/>
                </a:cxn>
                <a:cxn ang="0">
                  <a:pos x="147" y="98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147" y="98"/>
                  </a:moveTo>
                  <a:lnTo>
                    <a:pt x="19" y="98"/>
                  </a:lnTo>
                  <a:lnTo>
                    <a:pt x="19" y="54"/>
                  </a:lnTo>
                  <a:lnTo>
                    <a:pt x="54" y="9"/>
                  </a:lnTo>
                  <a:lnTo>
                    <a:pt x="97" y="54"/>
                  </a:lnTo>
                  <a:lnTo>
                    <a:pt x="127" y="28"/>
                  </a:lnTo>
                  <a:lnTo>
                    <a:pt x="147" y="98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593164" y="3378146"/>
            <a:ext cx="603674" cy="586391"/>
            <a:chOff x="6890529" y="2162362"/>
            <a:chExt cx="469021" cy="455593"/>
          </a:xfrm>
        </p:grpSpPr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6890529" y="2162362"/>
              <a:ext cx="469021" cy="455593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" name="Freeform 103"/>
            <p:cNvSpPr>
              <a:spLocks noEditPoints="1"/>
            </p:cNvSpPr>
            <p:nvPr/>
          </p:nvSpPr>
          <p:spPr bwMode="auto">
            <a:xfrm>
              <a:off x="7030053" y="2231059"/>
              <a:ext cx="196634" cy="289547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386063" y="3378146"/>
            <a:ext cx="603674" cy="586391"/>
            <a:chOff x="4823118" y="2223917"/>
            <a:chExt cx="469021" cy="455593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4823118" y="2223917"/>
              <a:ext cx="469021" cy="455593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4949420" y="2334408"/>
              <a:ext cx="235936" cy="235936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989613" y="3378146"/>
            <a:ext cx="603674" cy="586391"/>
            <a:chOff x="5924943" y="2223917"/>
            <a:chExt cx="469021" cy="455593"/>
          </a:xfrm>
        </p:grpSpPr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5924943" y="2223917"/>
              <a:ext cx="469021" cy="455593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/>
          </p:nvSpPr>
          <p:spPr bwMode="auto">
            <a:xfrm>
              <a:off x="6069782" y="2334408"/>
              <a:ext cx="203200" cy="220663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782511" y="3378146"/>
            <a:ext cx="603674" cy="586391"/>
            <a:chOff x="3699782" y="2223917"/>
            <a:chExt cx="469021" cy="455593"/>
          </a:xfrm>
        </p:grpSpPr>
        <p:sp>
          <p:nvSpPr>
            <p:cNvPr id="44" name="Oval 43"/>
            <p:cNvSpPr>
              <a:spLocks noChangeAspect="1"/>
            </p:cNvSpPr>
            <p:nvPr/>
          </p:nvSpPr>
          <p:spPr>
            <a:xfrm>
              <a:off x="3699782" y="2223917"/>
              <a:ext cx="469021" cy="45559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5" name="Freeform 117"/>
            <p:cNvSpPr>
              <a:spLocks/>
            </p:cNvSpPr>
            <p:nvPr/>
          </p:nvSpPr>
          <p:spPr bwMode="auto">
            <a:xfrm>
              <a:off x="3850236" y="2359808"/>
              <a:ext cx="195263" cy="1952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6" name="Freeform 5"/>
          <p:cNvSpPr>
            <a:spLocks noEditPoints="1"/>
          </p:cNvSpPr>
          <p:nvPr/>
        </p:nvSpPr>
        <p:spPr bwMode="auto">
          <a:xfrm>
            <a:off x="3094136" y="2790536"/>
            <a:ext cx="641156" cy="641156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7" name="Freeform 36"/>
          <p:cNvSpPr>
            <a:spLocks noEditPoints="1"/>
          </p:cNvSpPr>
          <p:nvPr/>
        </p:nvSpPr>
        <p:spPr bwMode="auto">
          <a:xfrm>
            <a:off x="3236567" y="4204036"/>
            <a:ext cx="412908" cy="448392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8" name="Freeform 103"/>
          <p:cNvSpPr>
            <a:spLocks noEditPoints="1"/>
          </p:cNvSpPr>
          <p:nvPr/>
        </p:nvSpPr>
        <p:spPr bwMode="auto">
          <a:xfrm>
            <a:off x="1992914" y="4100149"/>
            <a:ext cx="313483" cy="461609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9" name="Freeform 13"/>
          <p:cNvSpPr>
            <a:spLocks noEditPoints="1"/>
          </p:cNvSpPr>
          <p:nvPr/>
        </p:nvSpPr>
        <p:spPr bwMode="auto">
          <a:xfrm>
            <a:off x="2114696" y="5209878"/>
            <a:ext cx="322835" cy="243149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8" y="0"/>
              </a:cxn>
              <a:cxn ang="0">
                <a:pos x="8" y="108"/>
              </a:cxn>
              <a:cxn ang="0">
                <a:pos x="158" y="108"/>
              </a:cxn>
              <a:cxn ang="0">
                <a:pos x="158" y="119"/>
              </a:cxn>
              <a:cxn ang="0">
                <a:pos x="147" y="98"/>
              </a:cxn>
              <a:cxn ang="0">
                <a:pos x="19" y="98"/>
              </a:cxn>
              <a:cxn ang="0">
                <a:pos x="19" y="54"/>
              </a:cxn>
              <a:cxn ang="0">
                <a:pos x="54" y="9"/>
              </a:cxn>
              <a:cxn ang="0">
                <a:pos x="97" y="54"/>
              </a:cxn>
              <a:cxn ang="0">
                <a:pos x="127" y="28"/>
              </a:cxn>
              <a:cxn ang="0">
                <a:pos x="147" y="98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0" name="Freeform 145"/>
          <p:cNvSpPr>
            <a:spLocks/>
          </p:cNvSpPr>
          <p:nvPr/>
        </p:nvSpPr>
        <p:spPr bwMode="auto">
          <a:xfrm>
            <a:off x="1444007" y="2539044"/>
            <a:ext cx="644850" cy="556068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68164" y="4524845"/>
            <a:ext cx="1667301" cy="88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854241" y="4524845"/>
            <a:ext cx="1667301" cy="88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73147" y="4524845"/>
            <a:ext cx="1667301" cy="88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065631" y="4524845"/>
            <a:ext cx="1667301" cy="88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666730" y="4524845"/>
            <a:ext cx="1667301" cy="88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57" name="矩形 56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036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gallery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17" grpId="0" animBg="1"/>
      <p:bldP spid="18" grpId="0" animBg="1"/>
      <p:bldP spid="19" grpId="0" animBg="1"/>
      <p:bldP spid="20" grpId="0" animBg="1"/>
      <p:bldP spid="24" grpId="0" animBg="1"/>
      <p:bldP spid="25" grpId="0"/>
      <p:bldP spid="26" grpId="0"/>
      <p:bldP spid="27" grpId="0"/>
      <p:bldP spid="28" grpId="0"/>
      <p:bldP spid="29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4" y="1960369"/>
            <a:ext cx="4196895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0" y="3034659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8"/>
            <a:ext cx="3184234" cy="553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59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8" y="362707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7" y="362707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8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4" y="1744219"/>
            <a:ext cx="419689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7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14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428487" y="3877862"/>
            <a:ext cx="1863454" cy="690969"/>
            <a:chOff x="685800" y="2622550"/>
            <a:chExt cx="1447800" cy="536845"/>
          </a:xfrm>
        </p:grpSpPr>
        <p:sp>
          <p:nvSpPr>
            <p:cNvPr id="5" name="Rectangle 4"/>
            <p:cNvSpPr/>
            <p:nvPr/>
          </p:nvSpPr>
          <p:spPr>
            <a:xfrm>
              <a:off x="685800" y="2622550"/>
              <a:ext cx="1447800" cy="381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20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853486" y="2676426"/>
            <a:ext cx="1013457" cy="1013457"/>
            <a:chOff x="1016000" y="1689100"/>
            <a:chExt cx="787400" cy="787400"/>
          </a:xfrm>
        </p:grpSpPr>
        <p:grpSp>
          <p:nvGrpSpPr>
            <p:cNvPr id="11" name="Group 10"/>
            <p:cNvGrpSpPr/>
            <p:nvPr/>
          </p:nvGrpSpPr>
          <p:grpSpPr>
            <a:xfrm>
              <a:off x="1016000" y="1689100"/>
              <a:ext cx="787400" cy="787400"/>
              <a:chOff x="4343400" y="1854885"/>
              <a:chExt cx="457200" cy="45720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8" name="Freeform 145"/>
            <p:cNvSpPr>
              <a:spLocks/>
            </p:cNvSpPr>
            <p:nvPr/>
          </p:nvSpPr>
          <p:spPr bwMode="auto">
            <a:xfrm>
              <a:off x="1267654" y="1960311"/>
              <a:ext cx="284092" cy="244978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381478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463067" y="3877862"/>
            <a:ext cx="1863454" cy="690969"/>
            <a:chOff x="2266950" y="2622550"/>
            <a:chExt cx="1447800" cy="536845"/>
          </a:xfrm>
        </p:grpSpPr>
        <p:sp>
          <p:nvSpPr>
            <p:cNvPr id="6" name="Rectangle 5"/>
            <p:cNvSpPr/>
            <p:nvPr/>
          </p:nvSpPr>
          <p:spPr>
            <a:xfrm>
              <a:off x="2266950" y="2622550"/>
              <a:ext cx="1447800" cy="381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34315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888066" y="2676426"/>
            <a:ext cx="1013457" cy="1013457"/>
            <a:chOff x="2597150" y="1689100"/>
            <a:chExt cx="787400" cy="787400"/>
          </a:xfrm>
        </p:grpSpPr>
        <p:grpSp>
          <p:nvGrpSpPr>
            <p:cNvPr id="14" name="Group 13"/>
            <p:cNvGrpSpPr/>
            <p:nvPr/>
          </p:nvGrpSpPr>
          <p:grpSpPr>
            <a:xfrm>
              <a:off x="2597150" y="1689100"/>
              <a:ext cx="787400" cy="787400"/>
              <a:chOff x="4343400" y="1854885"/>
              <a:chExt cx="457200" cy="45720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9" name="Freeform 166"/>
            <p:cNvSpPr>
              <a:spLocks noEditPoints="1"/>
            </p:cNvSpPr>
            <p:nvPr/>
          </p:nvSpPr>
          <p:spPr bwMode="auto">
            <a:xfrm>
              <a:off x="2847775" y="1970605"/>
              <a:ext cx="286150" cy="224390"/>
            </a:xfrm>
            <a:custGeom>
              <a:avLst/>
              <a:gdLst/>
              <a:ahLst/>
              <a:cxnLst>
                <a:cxn ang="0">
                  <a:pos x="45" y="14"/>
                </a:cxn>
                <a:cxn ang="0">
                  <a:pos x="32" y="10"/>
                </a:cxn>
                <a:cxn ang="0">
                  <a:pos x="18" y="14"/>
                </a:cxn>
                <a:cxn ang="0">
                  <a:pos x="0" y="14"/>
                </a:cxn>
                <a:cxn ang="0">
                  <a:pos x="64" y="14"/>
                </a:cxn>
                <a:cxn ang="0">
                  <a:pos x="0" y="15"/>
                </a:cxn>
                <a:cxn ang="0">
                  <a:pos x="18" y="20"/>
                </a:cxn>
                <a:cxn ang="0">
                  <a:pos x="2" y="22"/>
                </a:cxn>
                <a:cxn ang="0">
                  <a:pos x="9" y="3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8" y="27"/>
                </a:cxn>
                <a:cxn ang="0">
                  <a:pos x="9" y="35"/>
                </a:cxn>
                <a:cxn ang="0">
                  <a:pos x="15" y="50"/>
                </a:cxn>
                <a:cxn ang="0">
                  <a:pos x="7" y="49"/>
                </a:cxn>
                <a:cxn ang="0">
                  <a:pos x="8" y="41"/>
                </a:cxn>
                <a:cxn ang="0">
                  <a:pos x="16" y="42"/>
                </a:cxn>
                <a:cxn ang="0">
                  <a:pos x="23" y="35"/>
                </a:cxn>
                <a:cxn ang="0">
                  <a:pos x="15" y="36"/>
                </a:cxn>
                <a:cxn ang="0">
                  <a:pos x="13" y="28"/>
                </a:cxn>
                <a:cxn ang="0">
                  <a:pos x="21" y="27"/>
                </a:cxn>
                <a:cxn ang="0">
                  <a:pos x="23" y="35"/>
                </a:cxn>
                <a:cxn ang="0">
                  <a:pos x="28" y="50"/>
                </a:cxn>
                <a:cxn ang="0">
                  <a:pos x="20" y="49"/>
                </a:cxn>
                <a:cxn ang="0">
                  <a:pos x="21" y="41"/>
                </a:cxn>
                <a:cxn ang="0">
                  <a:pos x="29" y="42"/>
                </a:cxn>
                <a:cxn ang="0">
                  <a:pos x="36" y="35"/>
                </a:cxn>
                <a:cxn ang="0">
                  <a:pos x="28" y="36"/>
                </a:cxn>
                <a:cxn ang="0">
                  <a:pos x="27" y="28"/>
                </a:cxn>
                <a:cxn ang="0">
                  <a:pos x="35" y="27"/>
                </a:cxn>
                <a:cxn ang="0">
                  <a:pos x="36" y="35"/>
                </a:cxn>
                <a:cxn ang="0">
                  <a:pos x="42" y="50"/>
                </a:cxn>
                <a:cxn ang="0">
                  <a:pos x="34" y="49"/>
                </a:cxn>
                <a:cxn ang="0">
                  <a:pos x="35" y="41"/>
                </a:cxn>
                <a:cxn ang="0">
                  <a:pos x="43" y="42"/>
                </a:cxn>
                <a:cxn ang="0">
                  <a:pos x="50" y="35"/>
                </a:cxn>
                <a:cxn ang="0">
                  <a:pos x="42" y="36"/>
                </a:cxn>
                <a:cxn ang="0">
                  <a:pos x="41" y="28"/>
                </a:cxn>
                <a:cxn ang="0">
                  <a:pos x="49" y="27"/>
                </a:cxn>
                <a:cxn ang="0">
                  <a:pos x="50" y="35"/>
                </a:cxn>
                <a:cxn ang="0">
                  <a:pos x="61" y="22"/>
                </a:cxn>
                <a:cxn ang="0">
                  <a:pos x="45" y="20"/>
                </a:cxn>
                <a:cxn ang="0">
                  <a:pos x="64" y="15"/>
                </a:cxn>
                <a:cxn ang="0">
                  <a:pos x="57" y="49"/>
                </a:cxn>
                <a:cxn ang="0">
                  <a:pos x="49" y="50"/>
                </a:cxn>
                <a:cxn ang="0">
                  <a:pos x="48" y="42"/>
                </a:cxn>
                <a:cxn ang="0">
                  <a:pos x="56" y="41"/>
                </a:cxn>
                <a:cxn ang="0">
                  <a:pos x="57" y="49"/>
                </a:cxn>
                <a:cxn ang="0">
                  <a:pos x="63" y="36"/>
                </a:cxn>
                <a:cxn ang="0">
                  <a:pos x="55" y="35"/>
                </a:cxn>
                <a:cxn ang="0">
                  <a:pos x="56" y="27"/>
                </a:cxn>
                <a:cxn ang="0">
                  <a:pos x="64" y="28"/>
                </a:cxn>
              </a:cxnLst>
              <a:rect l="0" t="0" r="r" b="b"/>
              <a:pathLst>
                <a:path w="64" h="50">
                  <a:moveTo>
                    <a:pt x="6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4" y="10"/>
                    <a:pt x="32" y="10"/>
                  </a:cubicBezTo>
                  <a:cubicBezTo>
                    <a:pt x="19" y="10"/>
                    <a:pt x="18" y="12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4" y="0"/>
                    <a:pt x="32" y="0"/>
                  </a:cubicBezTo>
                  <a:cubicBezTo>
                    <a:pt x="59" y="0"/>
                    <a:pt x="64" y="11"/>
                    <a:pt x="64" y="14"/>
                  </a:cubicBezTo>
                  <a:close/>
                  <a:moveTo>
                    <a:pt x="0" y="2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lose/>
                  <a:moveTo>
                    <a:pt x="9" y="35"/>
                  </a:moveTo>
                  <a:cubicBezTo>
                    <a:pt x="9" y="36"/>
                    <a:pt x="8" y="36"/>
                    <a:pt x="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8"/>
                  </a:cubicBezTo>
                  <a:lnTo>
                    <a:pt x="9" y="35"/>
                  </a:lnTo>
                  <a:close/>
                  <a:moveTo>
                    <a:pt x="16" y="49"/>
                  </a:moveTo>
                  <a:cubicBezTo>
                    <a:pt x="16" y="49"/>
                    <a:pt x="15" y="50"/>
                    <a:pt x="15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49"/>
                    <a:pt x="7" y="4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7" y="41"/>
                    <a:pt x="8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6" y="41"/>
                    <a:pt x="16" y="42"/>
                  </a:cubicBezTo>
                  <a:lnTo>
                    <a:pt x="16" y="49"/>
                  </a:lnTo>
                  <a:close/>
                  <a:moveTo>
                    <a:pt x="23" y="35"/>
                  </a:moveTo>
                  <a:cubicBezTo>
                    <a:pt x="23" y="36"/>
                    <a:pt x="22" y="36"/>
                    <a:pt x="2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3" y="27"/>
                    <a:pt x="23" y="28"/>
                  </a:cubicBezTo>
                  <a:lnTo>
                    <a:pt x="23" y="35"/>
                  </a:lnTo>
                  <a:close/>
                  <a:moveTo>
                    <a:pt x="29" y="49"/>
                  </a:moveTo>
                  <a:cubicBezTo>
                    <a:pt x="29" y="49"/>
                    <a:pt x="29" y="50"/>
                    <a:pt x="28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0" y="49"/>
                    <a:pt x="20" y="49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1"/>
                    <a:pt x="21" y="41"/>
                    <a:pt x="21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2"/>
                  </a:cubicBezTo>
                  <a:lnTo>
                    <a:pt x="29" y="49"/>
                  </a:lnTo>
                  <a:close/>
                  <a:moveTo>
                    <a:pt x="36" y="35"/>
                  </a:moveTo>
                  <a:cubicBezTo>
                    <a:pt x="36" y="36"/>
                    <a:pt x="36" y="36"/>
                    <a:pt x="35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8"/>
                  </a:cubicBezTo>
                  <a:lnTo>
                    <a:pt x="36" y="35"/>
                  </a:lnTo>
                  <a:close/>
                  <a:moveTo>
                    <a:pt x="43" y="49"/>
                  </a:moveTo>
                  <a:cubicBezTo>
                    <a:pt x="43" y="49"/>
                    <a:pt x="43" y="50"/>
                    <a:pt x="42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4" y="49"/>
                    <a:pt x="34" y="49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5" y="41"/>
                    <a:pt x="3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1"/>
                    <a:pt x="43" y="41"/>
                    <a:pt x="43" y="42"/>
                  </a:cubicBezTo>
                  <a:lnTo>
                    <a:pt x="43" y="49"/>
                  </a:lnTo>
                  <a:close/>
                  <a:moveTo>
                    <a:pt x="50" y="35"/>
                  </a:moveTo>
                  <a:cubicBezTo>
                    <a:pt x="50" y="36"/>
                    <a:pt x="50" y="36"/>
                    <a:pt x="49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8"/>
                  </a:cubicBezTo>
                  <a:lnTo>
                    <a:pt x="50" y="35"/>
                  </a:lnTo>
                  <a:close/>
                  <a:moveTo>
                    <a:pt x="64" y="20"/>
                  </a:moveTo>
                  <a:cubicBezTo>
                    <a:pt x="64" y="21"/>
                    <a:pt x="63" y="22"/>
                    <a:pt x="61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6" y="22"/>
                    <a:pt x="45" y="21"/>
                    <a:pt x="45" y="20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64" y="20"/>
                  </a:lnTo>
                  <a:close/>
                  <a:moveTo>
                    <a:pt x="57" y="49"/>
                  </a:moveTo>
                  <a:cubicBezTo>
                    <a:pt x="57" y="49"/>
                    <a:pt x="56" y="50"/>
                    <a:pt x="56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8" y="49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8" y="41"/>
                    <a:pt x="49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7" y="41"/>
                    <a:pt x="57" y="42"/>
                  </a:cubicBezTo>
                  <a:lnTo>
                    <a:pt x="57" y="49"/>
                  </a:lnTo>
                  <a:close/>
                  <a:moveTo>
                    <a:pt x="64" y="35"/>
                  </a:moveTo>
                  <a:cubicBezTo>
                    <a:pt x="64" y="36"/>
                    <a:pt x="63" y="36"/>
                    <a:pt x="63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27"/>
                    <a:pt x="64" y="27"/>
                    <a:pt x="64" y="28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416059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5497649" y="3877862"/>
            <a:ext cx="1863454" cy="690969"/>
            <a:chOff x="3848100" y="2622550"/>
            <a:chExt cx="1447800" cy="536845"/>
          </a:xfrm>
        </p:grpSpPr>
        <p:sp>
          <p:nvSpPr>
            <p:cNvPr id="7" name="Rectangle 6"/>
            <p:cNvSpPr/>
            <p:nvPr/>
          </p:nvSpPr>
          <p:spPr>
            <a:xfrm>
              <a:off x="3848100" y="2622550"/>
              <a:ext cx="1447800" cy="381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243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922647" y="2676426"/>
            <a:ext cx="1013457" cy="1013457"/>
            <a:chOff x="4178300" y="1689100"/>
            <a:chExt cx="787400" cy="787400"/>
          </a:xfrm>
        </p:grpSpPr>
        <p:grpSp>
          <p:nvGrpSpPr>
            <p:cNvPr id="17" name="Group 16"/>
            <p:cNvGrpSpPr/>
            <p:nvPr/>
          </p:nvGrpSpPr>
          <p:grpSpPr>
            <a:xfrm>
              <a:off x="4178300" y="1689100"/>
              <a:ext cx="787400" cy="787400"/>
              <a:chOff x="4343400" y="1854885"/>
              <a:chExt cx="457200" cy="4572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40" name="Freeform 171"/>
            <p:cNvSpPr>
              <a:spLocks/>
            </p:cNvSpPr>
            <p:nvPr/>
          </p:nvSpPr>
          <p:spPr bwMode="auto">
            <a:xfrm>
              <a:off x="4429954" y="1979868"/>
              <a:ext cx="284092" cy="20586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5450639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7532229" y="3877862"/>
            <a:ext cx="1863454" cy="690969"/>
            <a:chOff x="5429250" y="2622550"/>
            <a:chExt cx="1447800" cy="536845"/>
          </a:xfrm>
        </p:grpSpPr>
        <p:sp>
          <p:nvSpPr>
            <p:cNvPr id="8" name="Rectangle 7"/>
            <p:cNvSpPr/>
            <p:nvPr/>
          </p:nvSpPr>
          <p:spPr>
            <a:xfrm>
              <a:off x="5429250" y="2622550"/>
              <a:ext cx="1447800" cy="381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50545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957227" y="2676426"/>
            <a:ext cx="1013457" cy="1013457"/>
            <a:chOff x="5759450" y="1689100"/>
            <a:chExt cx="787400" cy="787400"/>
          </a:xfrm>
        </p:grpSpPr>
        <p:grpSp>
          <p:nvGrpSpPr>
            <p:cNvPr id="20" name="Group 19"/>
            <p:cNvGrpSpPr/>
            <p:nvPr/>
          </p:nvGrpSpPr>
          <p:grpSpPr>
            <a:xfrm>
              <a:off x="5759450" y="1689100"/>
              <a:ext cx="787400" cy="787400"/>
              <a:chOff x="4343400" y="1854885"/>
              <a:chExt cx="457200" cy="4572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6" name="Freeform 57"/>
            <p:cNvSpPr>
              <a:spLocks noEditPoints="1"/>
            </p:cNvSpPr>
            <p:nvPr/>
          </p:nvSpPr>
          <p:spPr bwMode="auto">
            <a:xfrm>
              <a:off x="6030661" y="1960311"/>
              <a:ext cx="244978" cy="244978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7485220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9566810" y="3877862"/>
            <a:ext cx="1863454" cy="690969"/>
            <a:chOff x="7010400" y="2622550"/>
            <a:chExt cx="1447800" cy="536845"/>
          </a:xfrm>
        </p:grpSpPr>
        <p:sp>
          <p:nvSpPr>
            <p:cNvPr id="9" name="Rectangle 8"/>
            <p:cNvSpPr/>
            <p:nvPr/>
          </p:nvSpPr>
          <p:spPr>
            <a:xfrm>
              <a:off x="7010400" y="2622550"/>
              <a:ext cx="1447800" cy="381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0866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991807" y="2676426"/>
            <a:ext cx="1013457" cy="1013457"/>
            <a:chOff x="7340600" y="1689100"/>
            <a:chExt cx="787400" cy="787400"/>
          </a:xfrm>
        </p:grpSpPr>
        <p:grpSp>
          <p:nvGrpSpPr>
            <p:cNvPr id="23" name="Group 22"/>
            <p:cNvGrpSpPr/>
            <p:nvPr/>
          </p:nvGrpSpPr>
          <p:grpSpPr>
            <a:xfrm>
              <a:off x="7340600" y="1689100"/>
              <a:ext cx="787400" cy="787400"/>
              <a:chOff x="4343400" y="1854885"/>
              <a:chExt cx="457200" cy="457200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7" name="Freeform 116"/>
            <p:cNvSpPr>
              <a:spLocks noEditPoints="1"/>
            </p:cNvSpPr>
            <p:nvPr/>
          </p:nvSpPr>
          <p:spPr bwMode="auto">
            <a:xfrm>
              <a:off x="7606665" y="1979869"/>
              <a:ext cx="255270" cy="20586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519800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51" name="矩形 50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8370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1421800" y="1938130"/>
          <a:ext cx="2105999" cy="2229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62928" y="2905146"/>
            <a:ext cx="823742" cy="342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48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50%</a:t>
            </a:r>
            <a:endParaRPr lang="en-US" sz="2059" b="1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aphicFrame>
        <p:nvGraphicFramePr>
          <p:cNvPr id="8" name="Chart 7"/>
          <p:cNvGraphicFramePr/>
          <p:nvPr/>
        </p:nvGraphicFramePr>
        <p:xfrm>
          <a:off x="4038385" y="1938130"/>
          <a:ext cx="2105999" cy="2229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679515" y="2905146"/>
            <a:ext cx="823742" cy="342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48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70%</a:t>
            </a:r>
            <a:endParaRPr lang="en-US" sz="2059" b="1" dirty="0">
              <a:solidFill>
                <a:schemeClr val="accent2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6630163" y="1938130"/>
          <a:ext cx="2105999" cy="2229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271292" y="2905146"/>
            <a:ext cx="823742" cy="342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48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80%</a:t>
            </a:r>
            <a:endParaRPr lang="en-US" sz="2059" b="1" dirty="0">
              <a:solidFill>
                <a:schemeClr val="accent3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aphicFrame>
        <p:nvGraphicFramePr>
          <p:cNvPr id="14" name="Chart 13"/>
          <p:cNvGraphicFramePr/>
          <p:nvPr/>
        </p:nvGraphicFramePr>
        <p:xfrm>
          <a:off x="9252787" y="1938130"/>
          <a:ext cx="2105999" cy="22290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893915" y="2905146"/>
            <a:ext cx="823742" cy="3427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48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40%</a:t>
            </a:r>
            <a:endParaRPr lang="en-US" sz="2059" b="1" dirty="0">
              <a:solidFill>
                <a:schemeClr val="accent4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1538742" y="4570378"/>
            <a:ext cx="1872116" cy="490382"/>
            <a:chOff x="682436" y="2622550"/>
            <a:chExt cx="1454530" cy="381000"/>
          </a:xfrm>
        </p:grpSpPr>
        <p:sp>
          <p:nvSpPr>
            <p:cNvPr id="18" name="Rectangle 17"/>
            <p:cNvSpPr/>
            <p:nvPr/>
          </p:nvSpPr>
          <p:spPr>
            <a:xfrm>
              <a:off x="685800" y="2622550"/>
              <a:ext cx="1447800" cy="381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2436" y="2659162"/>
              <a:ext cx="1454530" cy="263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96063" y="509264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4159659" y="4570379"/>
            <a:ext cx="1863454" cy="490382"/>
            <a:chOff x="2266950" y="2622550"/>
            <a:chExt cx="1447800" cy="381000"/>
          </a:xfrm>
        </p:grpSpPr>
        <p:sp>
          <p:nvSpPr>
            <p:cNvPr id="22" name="Rectangle 21"/>
            <p:cNvSpPr/>
            <p:nvPr/>
          </p:nvSpPr>
          <p:spPr>
            <a:xfrm>
              <a:off x="2266950" y="2622550"/>
              <a:ext cx="1447800" cy="381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77983" y="2659162"/>
              <a:ext cx="1425736" cy="263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4112649" y="509264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751436" y="4570378"/>
            <a:ext cx="1863454" cy="490382"/>
            <a:chOff x="3848100" y="2622550"/>
            <a:chExt cx="1447800" cy="381000"/>
          </a:xfrm>
        </p:grpSpPr>
        <p:sp>
          <p:nvSpPr>
            <p:cNvPr id="26" name="Rectangle 25"/>
            <p:cNvSpPr/>
            <p:nvPr/>
          </p:nvSpPr>
          <p:spPr>
            <a:xfrm>
              <a:off x="3848100" y="2622550"/>
              <a:ext cx="1447800" cy="381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865530" y="2659162"/>
              <a:ext cx="1412942" cy="263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6704427" y="509264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9374059" y="4570378"/>
            <a:ext cx="1863454" cy="490382"/>
            <a:chOff x="5429250" y="2622550"/>
            <a:chExt cx="1447800" cy="381000"/>
          </a:xfrm>
        </p:grpSpPr>
        <p:sp>
          <p:nvSpPr>
            <p:cNvPr id="30" name="Rectangle 29"/>
            <p:cNvSpPr/>
            <p:nvPr/>
          </p:nvSpPr>
          <p:spPr>
            <a:xfrm>
              <a:off x="5429250" y="2622550"/>
              <a:ext cx="1447800" cy="381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454489" y="2659162"/>
              <a:ext cx="1397323" cy="2630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1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9327051" y="509264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33" name="矩形 32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714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8" grpId="0">
        <p:bldAsOne/>
      </p:bldGraphic>
      <p:bldP spid="9" grpId="0"/>
      <p:bldGraphic spid="11" grpId="0">
        <p:bldAsOne/>
      </p:bldGraphic>
      <p:bldP spid="12" grpId="0"/>
      <p:bldGraphic spid="14" grpId="0">
        <p:bldAsOne/>
      </p:bldGraphic>
      <p:bldP spid="15" grpId="0"/>
      <p:bldP spid="20" grpId="0"/>
      <p:bldP spid="24" grpId="0"/>
      <p:bldP spid="28" grpId="0"/>
      <p:bldP spid="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 txBox="1">
            <a:spLocks/>
          </p:cNvSpPr>
          <p:nvPr/>
        </p:nvSpPr>
        <p:spPr>
          <a:xfrm>
            <a:off x="1379481" y="5605304"/>
            <a:ext cx="2088213" cy="8317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3432642" y="5605304"/>
            <a:ext cx="2088213" cy="8317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7538964" y="5605304"/>
            <a:ext cx="2088213" cy="8317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9592123" y="5605304"/>
            <a:ext cx="2088213" cy="8317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5485803" y="5605304"/>
            <a:ext cx="2088213" cy="83170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available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920404" y="4292437"/>
            <a:ext cx="1178929" cy="1178929"/>
            <a:chOff x="2080169" y="3460175"/>
            <a:chExt cx="1140222" cy="1140222"/>
          </a:xfrm>
        </p:grpSpPr>
        <p:sp>
          <p:nvSpPr>
            <p:cNvPr id="11" name="Oval 10"/>
            <p:cNvSpPr/>
            <p:nvPr/>
          </p:nvSpPr>
          <p:spPr>
            <a:xfrm>
              <a:off x="2080169" y="3460175"/>
              <a:ext cx="1140222" cy="114022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86"/>
            <p:cNvSpPr>
              <a:spLocks noEditPoints="1"/>
            </p:cNvSpPr>
            <p:nvPr/>
          </p:nvSpPr>
          <p:spPr bwMode="auto">
            <a:xfrm>
              <a:off x="2509323" y="3793121"/>
              <a:ext cx="281914" cy="474330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834123" y="4292437"/>
            <a:ext cx="1178929" cy="1178929"/>
            <a:chOff x="1256602" y="1660128"/>
            <a:chExt cx="1140222" cy="1140222"/>
          </a:xfrm>
        </p:grpSpPr>
        <p:sp>
          <p:nvSpPr>
            <p:cNvPr id="14" name="Oval 13"/>
            <p:cNvSpPr/>
            <p:nvPr/>
          </p:nvSpPr>
          <p:spPr>
            <a:xfrm>
              <a:off x="1256602" y="1660128"/>
              <a:ext cx="1140222" cy="114022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620882" y="2053067"/>
              <a:ext cx="411662" cy="354344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046765" y="4292437"/>
            <a:ext cx="1178929" cy="1178929"/>
            <a:chOff x="6822500" y="3345875"/>
            <a:chExt cx="997525" cy="997525"/>
          </a:xfrm>
        </p:grpSpPr>
        <p:sp>
          <p:nvSpPr>
            <p:cNvPr id="17" name="Oval 16"/>
            <p:cNvSpPr/>
            <p:nvPr/>
          </p:nvSpPr>
          <p:spPr>
            <a:xfrm>
              <a:off x="6822500" y="3345875"/>
              <a:ext cx="997525" cy="99752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8" name="Freeform 176"/>
            <p:cNvSpPr>
              <a:spLocks noEditPoints="1"/>
            </p:cNvSpPr>
            <p:nvPr/>
          </p:nvSpPr>
          <p:spPr bwMode="auto">
            <a:xfrm>
              <a:off x="7087900" y="3658900"/>
              <a:ext cx="466725" cy="371475"/>
            </a:xfrm>
            <a:custGeom>
              <a:avLst/>
              <a:gdLst/>
              <a:ahLst/>
              <a:cxnLst>
                <a:cxn ang="0">
                  <a:pos x="53" y="20"/>
                </a:cxn>
                <a:cxn ang="0">
                  <a:pos x="26" y="39"/>
                </a:cxn>
                <a:cxn ang="0">
                  <a:pos x="20" y="39"/>
                </a:cxn>
                <a:cxn ang="0">
                  <a:pos x="9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5" y="43"/>
                </a:cxn>
                <a:cxn ang="0">
                  <a:pos x="5" y="41"/>
                </a:cxn>
                <a:cxn ang="0">
                  <a:pos x="10" y="35"/>
                </a:cxn>
                <a:cxn ang="0">
                  <a:pos x="0" y="20"/>
                </a:cxn>
                <a:cxn ang="0">
                  <a:pos x="26" y="0"/>
                </a:cxn>
                <a:cxn ang="0">
                  <a:pos x="53" y="20"/>
                </a:cxn>
                <a:cxn ang="0">
                  <a:pos x="5" y="20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5" y="36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21" y="34"/>
                </a:cxn>
                <a:cxn ang="0">
                  <a:pos x="26" y="34"/>
                </a:cxn>
                <a:cxn ang="0">
                  <a:pos x="48" y="20"/>
                </a:cxn>
                <a:cxn ang="0">
                  <a:pos x="26" y="5"/>
                </a:cxn>
                <a:cxn ang="0">
                  <a:pos x="5" y="20"/>
                </a:cxn>
                <a:cxn ang="0">
                  <a:pos x="62" y="51"/>
                </a:cxn>
                <a:cxn ang="0">
                  <a:pos x="63" y="53"/>
                </a:cxn>
                <a:cxn ang="0">
                  <a:pos x="62" y="54"/>
                </a:cxn>
                <a:cxn ang="0">
                  <a:pos x="58" y="53"/>
                </a:cxn>
                <a:cxn ang="0">
                  <a:pos x="48" y="48"/>
                </a:cxn>
                <a:cxn ang="0">
                  <a:pos x="41" y="49"/>
                </a:cxn>
                <a:cxn ang="0">
                  <a:pos x="23" y="44"/>
                </a:cxn>
                <a:cxn ang="0">
                  <a:pos x="26" y="44"/>
                </a:cxn>
                <a:cxn ang="0">
                  <a:pos x="48" y="38"/>
                </a:cxn>
                <a:cxn ang="0">
                  <a:pos x="58" y="20"/>
                </a:cxn>
                <a:cxn ang="0">
                  <a:pos x="57" y="14"/>
                </a:cxn>
                <a:cxn ang="0">
                  <a:pos x="68" y="30"/>
                </a:cxn>
                <a:cxn ang="0">
                  <a:pos x="58" y="45"/>
                </a:cxn>
                <a:cxn ang="0">
                  <a:pos x="62" y="51"/>
                </a:cxn>
              </a:cxnLst>
              <a:rect l="0" t="0" r="r" b="b"/>
              <a:pathLst>
                <a:path w="68" h="54">
                  <a:moveTo>
                    <a:pt x="53" y="20"/>
                  </a:moveTo>
                  <a:cubicBezTo>
                    <a:pt x="53" y="31"/>
                    <a:pt x="41" y="39"/>
                    <a:pt x="26" y="39"/>
                  </a:cubicBezTo>
                  <a:cubicBezTo>
                    <a:pt x="24" y="39"/>
                    <a:pt x="22" y="39"/>
                    <a:pt x="20" y="39"/>
                  </a:cubicBezTo>
                  <a:cubicBezTo>
                    <a:pt x="17" y="41"/>
                    <a:pt x="13" y="43"/>
                    <a:pt x="9" y="44"/>
                  </a:cubicBezTo>
                  <a:cubicBezTo>
                    <a:pt x="8" y="44"/>
                    <a:pt x="7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4"/>
                    <a:pt x="5" y="43"/>
                  </a:cubicBezTo>
                  <a:cubicBezTo>
                    <a:pt x="5" y="42"/>
                    <a:pt x="5" y="42"/>
                    <a:pt x="5" y="41"/>
                  </a:cubicBezTo>
                  <a:cubicBezTo>
                    <a:pt x="7" y="40"/>
                    <a:pt x="9" y="38"/>
                    <a:pt x="10" y="35"/>
                  </a:cubicBezTo>
                  <a:cubicBezTo>
                    <a:pt x="4" y="32"/>
                    <a:pt x="0" y="26"/>
                    <a:pt x="0" y="20"/>
                  </a:cubicBezTo>
                  <a:cubicBezTo>
                    <a:pt x="0" y="9"/>
                    <a:pt x="12" y="0"/>
                    <a:pt x="26" y="0"/>
                  </a:cubicBezTo>
                  <a:cubicBezTo>
                    <a:pt x="41" y="0"/>
                    <a:pt x="53" y="9"/>
                    <a:pt x="53" y="20"/>
                  </a:cubicBezTo>
                  <a:close/>
                  <a:moveTo>
                    <a:pt x="5" y="20"/>
                  </a:moveTo>
                  <a:cubicBezTo>
                    <a:pt x="5" y="24"/>
                    <a:pt x="7" y="28"/>
                    <a:pt x="12" y="31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4"/>
                    <a:pt x="25" y="34"/>
                    <a:pt x="26" y="34"/>
                  </a:cubicBezTo>
                  <a:cubicBezTo>
                    <a:pt x="38" y="34"/>
                    <a:pt x="48" y="28"/>
                    <a:pt x="48" y="20"/>
                  </a:cubicBezTo>
                  <a:cubicBezTo>
                    <a:pt x="48" y="12"/>
                    <a:pt x="38" y="5"/>
                    <a:pt x="26" y="5"/>
                  </a:cubicBezTo>
                  <a:cubicBezTo>
                    <a:pt x="15" y="5"/>
                    <a:pt x="5" y="12"/>
                    <a:pt x="5" y="20"/>
                  </a:cubicBezTo>
                  <a:close/>
                  <a:moveTo>
                    <a:pt x="62" y="51"/>
                  </a:moveTo>
                  <a:cubicBezTo>
                    <a:pt x="63" y="52"/>
                    <a:pt x="63" y="52"/>
                    <a:pt x="63" y="53"/>
                  </a:cubicBezTo>
                  <a:cubicBezTo>
                    <a:pt x="63" y="53"/>
                    <a:pt x="62" y="54"/>
                    <a:pt x="62" y="54"/>
                  </a:cubicBezTo>
                  <a:cubicBezTo>
                    <a:pt x="60" y="54"/>
                    <a:pt x="59" y="54"/>
                    <a:pt x="58" y="53"/>
                  </a:cubicBezTo>
                  <a:cubicBezTo>
                    <a:pt x="54" y="52"/>
                    <a:pt x="51" y="51"/>
                    <a:pt x="48" y="48"/>
                  </a:cubicBezTo>
                  <a:cubicBezTo>
                    <a:pt x="46" y="49"/>
                    <a:pt x="43" y="49"/>
                    <a:pt x="41" y="49"/>
                  </a:cubicBezTo>
                  <a:cubicBezTo>
                    <a:pt x="34" y="49"/>
                    <a:pt x="28" y="47"/>
                    <a:pt x="23" y="44"/>
                  </a:cubicBezTo>
                  <a:cubicBezTo>
                    <a:pt x="24" y="44"/>
                    <a:pt x="25" y="44"/>
                    <a:pt x="26" y="44"/>
                  </a:cubicBezTo>
                  <a:cubicBezTo>
                    <a:pt x="35" y="44"/>
                    <a:pt x="42" y="42"/>
                    <a:pt x="48" y="38"/>
                  </a:cubicBezTo>
                  <a:cubicBezTo>
                    <a:pt x="55" y="33"/>
                    <a:pt x="58" y="27"/>
                    <a:pt x="58" y="20"/>
                  </a:cubicBezTo>
                  <a:cubicBezTo>
                    <a:pt x="58" y="18"/>
                    <a:pt x="58" y="16"/>
                    <a:pt x="57" y="14"/>
                  </a:cubicBezTo>
                  <a:cubicBezTo>
                    <a:pt x="64" y="18"/>
                    <a:pt x="68" y="23"/>
                    <a:pt x="68" y="30"/>
                  </a:cubicBezTo>
                  <a:cubicBezTo>
                    <a:pt x="68" y="36"/>
                    <a:pt x="64" y="41"/>
                    <a:pt x="58" y="45"/>
                  </a:cubicBezTo>
                  <a:cubicBezTo>
                    <a:pt x="59" y="48"/>
                    <a:pt x="61" y="49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004643" y="4292437"/>
            <a:ext cx="1178929" cy="1178929"/>
            <a:chOff x="6251178" y="1443653"/>
            <a:chExt cx="1140222" cy="1140222"/>
          </a:xfrm>
        </p:grpSpPr>
        <p:sp>
          <p:nvSpPr>
            <p:cNvPr id="20" name="Oval 19"/>
            <p:cNvSpPr/>
            <p:nvPr/>
          </p:nvSpPr>
          <p:spPr>
            <a:xfrm>
              <a:off x="6251178" y="1443653"/>
              <a:ext cx="1140222" cy="114022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" name="Freeform 178"/>
            <p:cNvSpPr>
              <a:spLocks noEditPoints="1"/>
            </p:cNvSpPr>
            <p:nvPr/>
          </p:nvSpPr>
          <p:spPr bwMode="auto">
            <a:xfrm>
              <a:off x="6615458" y="1858739"/>
              <a:ext cx="411662" cy="310050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962524" y="4292437"/>
            <a:ext cx="1178929" cy="1178929"/>
            <a:chOff x="4163440" y="2842640"/>
            <a:chExt cx="915962" cy="915962"/>
          </a:xfrm>
        </p:grpSpPr>
        <p:sp>
          <p:nvSpPr>
            <p:cNvPr id="23" name="Oval 22"/>
            <p:cNvSpPr/>
            <p:nvPr/>
          </p:nvSpPr>
          <p:spPr>
            <a:xfrm>
              <a:off x="4163440" y="2842640"/>
              <a:ext cx="915962" cy="91596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166"/>
            <p:cNvSpPr>
              <a:spLocks noEditPoints="1"/>
            </p:cNvSpPr>
            <p:nvPr/>
          </p:nvSpPr>
          <p:spPr bwMode="auto">
            <a:xfrm>
              <a:off x="4433049" y="3110863"/>
              <a:ext cx="376745" cy="379516"/>
            </a:xfrm>
            <a:custGeom>
              <a:avLst/>
              <a:gdLst/>
              <a:ahLst/>
              <a:cxnLst>
                <a:cxn ang="0">
                  <a:pos x="1" y="42"/>
                </a:cxn>
                <a:cxn ang="0">
                  <a:pos x="1" y="40"/>
                </a:cxn>
                <a:cxn ang="0">
                  <a:pos x="14" y="41"/>
                </a:cxn>
                <a:cxn ang="0">
                  <a:pos x="30" y="19"/>
                </a:cxn>
                <a:cxn ang="0">
                  <a:pos x="17" y="8"/>
                </a:cxn>
                <a:cxn ang="0">
                  <a:pos x="9" y="14"/>
                </a:cxn>
                <a:cxn ang="0">
                  <a:pos x="9" y="19"/>
                </a:cxn>
                <a:cxn ang="0">
                  <a:pos x="18" y="39"/>
                </a:cxn>
                <a:cxn ang="0">
                  <a:pos x="4" y="24"/>
                </a:cxn>
                <a:cxn ang="0">
                  <a:pos x="4" y="9"/>
                </a:cxn>
                <a:cxn ang="0">
                  <a:pos x="17" y="0"/>
                </a:cxn>
                <a:cxn ang="0">
                  <a:pos x="37" y="16"/>
                </a:cxn>
                <a:cxn ang="0">
                  <a:pos x="30" y="19"/>
                </a:cxn>
                <a:cxn ang="0">
                  <a:pos x="6" y="58"/>
                </a:cxn>
                <a:cxn ang="0">
                  <a:pos x="5" y="56"/>
                </a:cxn>
                <a:cxn ang="0">
                  <a:pos x="16" y="46"/>
                </a:cxn>
                <a:cxn ang="0">
                  <a:pos x="7" y="58"/>
                </a:cxn>
                <a:cxn ang="0">
                  <a:pos x="22" y="63"/>
                </a:cxn>
                <a:cxn ang="0">
                  <a:pos x="20" y="49"/>
                </a:cxn>
                <a:cxn ang="0">
                  <a:pos x="23" y="49"/>
                </a:cxn>
                <a:cxn ang="0">
                  <a:pos x="59" y="54"/>
                </a:cxn>
                <a:cxn ang="0">
                  <a:pos x="46" y="62"/>
                </a:cxn>
                <a:cxn ang="0">
                  <a:pos x="25" y="46"/>
                </a:cxn>
                <a:cxn ang="0">
                  <a:pos x="33" y="43"/>
                </a:cxn>
                <a:cxn ang="0">
                  <a:pos x="48" y="54"/>
                </a:cxn>
                <a:cxn ang="0">
                  <a:pos x="55" y="46"/>
                </a:cxn>
                <a:cxn ang="0">
                  <a:pos x="44" y="33"/>
                </a:cxn>
                <a:cxn ang="0">
                  <a:pos x="46" y="25"/>
                </a:cxn>
                <a:cxn ang="0">
                  <a:pos x="62" y="46"/>
                </a:cxn>
                <a:cxn ang="0">
                  <a:pos x="42" y="13"/>
                </a:cxn>
                <a:cxn ang="0">
                  <a:pos x="40" y="13"/>
                </a:cxn>
                <a:cxn ang="0">
                  <a:pos x="41" y="0"/>
                </a:cxn>
                <a:cxn ang="0">
                  <a:pos x="42" y="13"/>
                </a:cxn>
                <a:cxn ang="0">
                  <a:pos x="47" y="17"/>
                </a:cxn>
                <a:cxn ang="0">
                  <a:pos x="46" y="15"/>
                </a:cxn>
                <a:cxn ang="0">
                  <a:pos x="58" y="5"/>
                </a:cxn>
                <a:cxn ang="0">
                  <a:pos x="48" y="16"/>
                </a:cxn>
                <a:cxn ang="0">
                  <a:pos x="50" y="23"/>
                </a:cxn>
                <a:cxn ang="0">
                  <a:pos x="50" y="20"/>
                </a:cxn>
                <a:cxn ang="0">
                  <a:pos x="63" y="22"/>
                </a:cxn>
              </a:cxnLst>
              <a:rect l="0" t="0" r="r" b="b"/>
              <a:pathLst>
                <a:path w="63" h="63">
                  <a:moveTo>
                    <a:pt x="13" y="42"/>
                  </a:moveTo>
                  <a:cubicBezTo>
                    <a:pt x="1" y="42"/>
                    <a:pt x="1" y="42"/>
                    <a:pt x="1" y="42"/>
                  </a:cubicBezTo>
                  <a:cubicBezTo>
                    <a:pt x="0" y="42"/>
                    <a:pt x="0" y="42"/>
                    <a:pt x="0" y="41"/>
                  </a:cubicBezTo>
                  <a:cubicBezTo>
                    <a:pt x="0" y="40"/>
                    <a:pt x="0" y="40"/>
                    <a:pt x="1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14" y="40"/>
                    <a:pt x="14" y="40"/>
                    <a:pt x="14" y="41"/>
                  </a:cubicBezTo>
                  <a:cubicBezTo>
                    <a:pt x="14" y="42"/>
                    <a:pt x="14" y="42"/>
                    <a:pt x="13" y="42"/>
                  </a:cubicBezTo>
                  <a:close/>
                  <a:moveTo>
                    <a:pt x="30" y="19"/>
                  </a:move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8" y="8"/>
                    <a:pt x="17" y="8"/>
                  </a:cubicBezTo>
                  <a:cubicBezTo>
                    <a:pt x="16" y="8"/>
                    <a:pt x="15" y="8"/>
                    <a:pt x="14" y="9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5"/>
                    <a:pt x="8" y="16"/>
                    <a:pt x="8" y="17"/>
                  </a:cubicBezTo>
                  <a:cubicBezTo>
                    <a:pt x="8" y="18"/>
                    <a:pt x="8" y="19"/>
                    <a:pt x="9" y="1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8"/>
                    <a:pt x="17" y="38"/>
                    <a:pt x="16" y="37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2"/>
                    <a:pt x="0" y="20"/>
                    <a:pt x="0" y="17"/>
                  </a:cubicBezTo>
                  <a:cubicBezTo>
                    <a:pt x="0" y="14"/>
                    <a:pt x="2" y="11"/>
                    <a:pt x="4" y="9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1" y="1"/>
                    <a:pt x="14" y="0"/>
                    <a:pt x="17" y="0"/>
                  </a:cubicBezTo>
                  <a:cubicBezTo>
                    <a:pt x="20" y="0"/>
                    <a:pt x="23" y="1"/>
                    <a:pt x="25" y="4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8" y="17"/>
                    <a:pt x="38" y="18"/>
                    <a:pt x="39" y="18"/>
                  </a:cubicBezTo>
                  <a:lnTo>
                    <a:pt x="30" y="19"/>
                  </a:lnTo>
                  <a:close/>
                  <a:moveTo>
                    <a:pt x="7" y="58"/>
                  </a:moveTo>
                  <a:cubicBezTo>
                    <a:pt x="6" y="58"/>
                    <a:pt x="6" y="58"/>
                    <a:pt x="6" y="58"/>
                  </a:cubicBezTo>
                  <a:cubicBezTo>
                    <a:pt x="6" y="58"/>
                    <a:pt x="5" y="58"/>
                    <a:pt x="5" y="58"/>
                  </a:cubicBezTo>
                  <a:cubicBezTo>
                    <a:pt x="5" y="57"/>
                    <a:pt x="5" y="56"/>
                    <a:pt x="5" y="56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6"/>
                    <a:pt x="16" y="46"/>
                    <a:pt x="16" y="46"/>
                  </a:cubicBezTo>
                  <a:cubicBezTo>
                    <a:pt x="17" y="47"/>
                    <a:pt x="17" y="47"/>
                    <a:pt x="16" y="48"/>
                  </a:cubicBezTo>
                  <a:lnTo>
                    <a:pt x="7" y="58"/>
                  </a:lnTo>
                  <a:close/>
                  <a:moveTo>
                    <a:pt x="23" y="62"/>
                  </a:moveTo>
                  <a:cubicBezTo>
                    <a:pt x="23" y="62"/>
                    <a:pt x="22" y="63"/>
                    <a:pt x="22" y="63"/>
                  </a:cubicBezTo>
                  <a:cubicBezTo>
                    <a:pt x="21" y="63"/>
                    <a:pt x="20" y="62"/>
                    <a:pt x="20" y="62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0" y="49"/>
                    <a:pt x="21" y="48"/>
                    <a:pt x="22" y="48"/>
                  </a:cubicBezTo>
                  <a:cubicBezTo>
                    <a:pt x="22" y="48"/>
                    <a:pt x="23" y="49"/>
                    <a:pt x="23" y="49"/>
                  </a:cubicBezTo>
                  <a:lnTo>
                    <a:pt x="23" y="62"/>
                  </a:lnTo>
                  <a:close/>
                  <a:moveTo>
                    <a:pt x="59" y="54"/>
                  </a:moveTo>
                  <a:cubicBezTo>
                    <a:pt x="54" y="59"/>
                    <a:pt x="54" y="59"/>
                    <a:pt x="54" y="59"/>
                  </a:cubicBezTo>
                  <a:cubicBezTo>
                    <a:pt x="51" y="61"/>
                    <a:pt x="49" y="62"/>
                    <a:pt x="46" y="62"/>
                  </a:cubicBezTo>
                  <a:cubicBezTo>
                    <a:pt x="43" y="62"/>
                    <a:pt x="40" y="61"/>
                    <a:pt x="38" y="59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46"/>
                    <a:pt x="24" y="45"/>
                    <a:pt x="24" y="44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5" y="55"/>
                    <a:pt x="47" y="55"/>
                    <a:pt x="48" y="5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5" y="48"/>
                    <a:pt x="55" y="47"/>
                    <a:pt x="55" y="46"/>
                  </a:cubicBezTo>
                  <a:cubicBezTo>
                    <a:pt x="55" y="45"/>
                    <a:pt x="55" y="44"/>
                    <a:pt x="54" y="4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5" y="24"/>
                    <a:pt x="46" y="25"/>
                    <a:pt x="46" y="25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61" y="40"/>
                    <a:pt x="62" y="43"/>
                    <a:pt x="62" y="46"/>
                  </a:cubicBezTo>
                  <a:cubicBezTo>
                    <a:pt x="62" y="49"/>
                    <a:pt x="61" y="52"/>
                    <a:pt x="59" y="54"/>
                  </a:cubicBezTo>
                  <a:close/>
                  <a:moveTo>
                    <a:pt x="42" y="13"/>
                  </a:moveTo>
                  <a:cubicBezTo>
                    <a:pt x="42" y="14"/>
                    <a:pt x="42" y="14"/>
                    <a:pt x="41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0"/>
                    <a:pt x="40" y="0"/>
                    <a:pt x="41" y="0"/>
                  </a:cubicBezTo>
                  <a:cubicBezTo>
                    <a:pt x="42" y="0"/>
                    <a:pt x="42" y="0"/>
                    <a:pt x="42" y="1"/>
                  </a:cubicBezTo>
                  <a:lnTo>
                    <a:pt x="42" y="13"/>
                  </a:lnTo>
                  <a:close/>
                  <a:moveTo>
                    <a:pt x="48" y="16"/>
                  </a:moveTo>
                  <a:cubicBezTo>
                    <a:pt x="48" y="17"/>
                    <a:pt x="47" y="17"/>
                    <a:pt x="47" y="17"/>
                  </a:cubicBezTo>
                  <a:cubicBezTo>
                    <a:pt x="47" y="17"/>
                    <a:pt x="47" y="17"/>
                    <a:pt x="46" y="16"/>
                  </a:cubicBezTo>
                  <a:cubicBezTo>
                    <a:pt x="46" y="16"/>
                    <a:pt x="46" y="15"/>
                    <a:pt x="46" y="1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4"/>
                    <a:pt x="57" y="4"/>
                    <a:pt x="58" y="5"/>
                  </a:cubicBezTo>
                  <a:cubicBezTo>
                    <a:pt x="58" y="5"/>
                    <a:pt x="58" y="6"/>
                    <a:pt x="58" y="7"/>
                  </a:cubicBezTo>
                  <a:lnTo>
                    <a:pt x="48" y="16"/>
                  </a:lnTo>
                  <a:close/>
                  <a:moveTo>
                    <a:pt x="62" y="23"/>
                  </a:moveTo>
                  <a:cubicBezTo>
                    <a:pt x="50" y="23"/>
                    <a:pt x="50" y="23"/>
                    <a:pt x="50" y="23"/>
                  </a:cubicBezTo>
                  <a:cubicBezTo>
                    <a:pt x="49" y="23"/>
                    <a:pt x="48" y="22"/>
                    <a:pt x="48" y="22"/>
                  </a:cubicBezTo>
                  <a:cubicBezTo>
                    <a:pt x="48" y="21"/>
                    <a:pt x="49" y="20"/>
                    <a:pt x="50" y="20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2" y="20"/>
                    <a:pt x="63" y="21"/>
                    <a:pt x="63" y="22"/>
                  </a:cubicBezTo>
                  <a:cubicBezTo>
                    <a:pt x="63" y="22"/>
                    <a:pt x="62" y="23"/>
                    <a:pt x="62" y="2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424609" y="3200668"/>
            <a:ext cx="8212642" cy="1092792"/>
            <a:chOff x="1460518" y="2190751"/>
            <a:chExt cx="6380767" cy="849039"/>
          </a:xfrm>
        </p:grpSpPr>
        <p:cxnSp>
          <p:nvCxnSpPr>
            <p:cNvPr id="26" name="Straight Arrow Connector 25"/>
            <p:cNvCxnSpPr/>
            <p:nvPr/>
          </p:nvCxnSpPr>
          <p:spPr>
            <a:xfrm rot="5400000">
              <a:off x="2868804" y="2824873"/>
              <a:ext cx="425967" cy="2276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94"/>
            <p:cNvGrpSpPr/>
            <p:nvPr/>
          </p:nvGrpSpPr>
          <p:grpSpPr>
            <a:xfrm>
              <a:off x="1460518" y="2190751"/>
              <a:ext cx="6380767" cy="849039"/>
              <a:chOff x="1460518" y="2190751"/>
              <a:chExt cx="6380767" cy="849039"/>
            </a:xfrm>
          </p:grpSpPr>
          <p:cxnSp>
            <p:nvCxnSpPr>
              <p:cNvPr id="29" name="Elbow Connector 28"/>
              <p:cNvCxnSpPr/>
              <p:nvPr/>
            </p:nvCxnSpPr>
            <p:spPr>
              <a:xfrm rot="5400000" flipH="1" flipV="1">
                <a:off x="4650108" y="-151388"/>
                <a:ext cx="1588" cy="6380767"/>
              </a:xfrm>
              <a:prstGeom prst="bentConnector3">
                <a:avLst>
                  <a:gd name="adj1" fmla="val 26859517"/>
                </a:avLst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rot="5400000">
                <a:off x="4244271" y="2612607"/>
                <a:ext cx="848243" cy="4532"/>
              </a:xfrm>
              <a:prstGeom prst="straightConnector1">
                <a:avLst/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Arrow Connector 27"/>
            <p:cNvCxnSpPr/>
            <p:nvPr/>
          </p:nvCxnSpPr>
          <p:spPr>
            <a:xfrm rot="5400000">
              <a:off x="6040894" y="2824875"/>
              <a:ext cx="425967" cy="2276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5779651" y="1888893"/>
            <a:ext cx="1544672" cy="1544672"/>
            <a:chOff x="4067201" y="1229631"/>
            <a:chExt cx="1200124" cy="1200124"/>
          </a:xfrm>
        </p:grpSpPr>
        <p:sp>
          <p:nvSpPr>
            <p:cNvPr id="32" name="Rectangle 31"/>
            <p:cNvSpPr/>
            <p:nvPr/>
          </p:nvSpPr>
          <p:spPr>
            <a:xfrm>
              <a:off x="4067201" y="1229631"/>
              <a:ext cx="1200124" cy="1200124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Freeform 5"/>
            <p:cNvSpPr>
              <a:spLocks noEditPoints="1"/>
            </p:cNvSpPr>
            <p:nvPr/>
          </p:nvSpPr>
          <p:spPr bwMode="auto">
            <a:xfrm>
              <a:off x="4315054" y="1433064"/>
              <a:ext cx="704418" cy="698008"/>
            </a:xfrm>
            <a:custGeom>
              <a:avLst/>
              <a:gdLst/>
              <a:ahLst/>
              <a:cxnLst>
                <a:cxn ang="0">
                  <a:pos x="279" y="0"/>
                </a:cxn>
                <a:cxn ang="0">
                  <a:pos x="279" y="183"/>
                </a:cxn>
                <a:cxn ang="0">
                  <a:pos x="318" y="189"/>
                </a:cxn>
                <a:cxn ang="0">
                  <a:pos x="158" y="223"/>
                </a:cxn>
                <a:cxn ang="0">
                  <a:pos x="281" y="411"/>
                </a:cxn>
                <a:cxn ang="0">
                  <a:pos x="238" y="423"/>
                </a:cxn>
                <a:cxn ang="0">
                  <a:pos x="289" y="431"/>
                </a:cxn>
                <a:cxn ang="0">
                  <a:pos x="435" y="402"/>
                </a:cxn>
                <a:cxn ang="0">
                  <a:pos x="435" y="307"/>
                </a:cxn>
                <a:cxn ang="0">
                  <a:pos x="225" y="423"/>
                </a:cxn>
                <a:cxn ang="0">
                  <a:pos x="53" y="423"/>
                </a:cxn>
                <a:cxn ang="0">
                  <a:pos x="102" y="402"/>
                </a:cxn>
                <a:cxn ang="0">
                  <a:pos x="0" y="231"/>
                </a:cxn>
                <a:cxn ang="0">
                  <a:pos x="268" y="402"/>
                </a:cxn>
                <a:cxn ang="0">
                  <a:pos x="166" y="415"/>
                </a:cxn>
                <a:cxn ang="0">
                  <a:pos x="250" y="388"/>
                </a:cxn>
                <a:cxn ang="0">
                  <a:pos x="18" y="244"/>
                </a:cxn>
                <a:cxn ang="0">
                  <a:pos x="250" y="388"/>
                </a:cxn>
                <a:cxn ang="0">
                  <a:pos x="80" y="376"/>
                </a:cxn>
                <a:cxn ang="0">
                  <a:pos x="64" y="292"/>
                </a:cxn>
                <a:cxn ang="0">
                  <a:pos x="87" y="376"/>
                </a:cxn>
                <a:cxn ang="0">
                  <a:pos x="103" y="310"/>
                </a:cxn>
                <a:cxn ang="0">
                  <a:pos x="87" y="376"/>
                </a:cxn>
                <a:cxn ang="0">
                  <a:pos x="125" y="376"/>
                </a:cxn>
                <a:cxn ang="0">
                  <a:pos x="110" y="269"/>
                </a:cxn>
                <a:cxn ang="0">
                  <a:pos x="179" y="376"/>
                </a:cxn>
                <a:cxn ang="0">
                  <a:pos x="195" y="292"/>
                </a:cxn>
                <a:cxn ang="0">
                  <a:pos x="179" y="376"/>
                </a:cxn>
                <a:cxn ang="0">
                  <a:pos x="172" y="376"/>
                </a:cxn>
                <a:cxn ang="0">
                  <a:pos x="156" y="310"/>
                </a:cxn>
                <a:cxn ang="0">
                  <a:pos x="134" y="376"/>
                </a:cxn>
                <a:cxn ang="0">
                  <a:pos x="149" y="280"/>
                </a:cxn>
                <a:cxn ang="0">
                  <a:pos x="134" y="376"/>
                </a:cxn>
                <a:cxn ang="0">
                  <a:pos x="134" y="376"/>
                </a:cxn>
              </a:cxnLst>
              <a:rect l="0" t="0" r="r" b="b"/>
              <a:pathLst>
                <a:path w="435" h="431">
                  <a:moveTo>
                    <a:pt x="188" y="92"/>
                  </a:moveTo>
                  <a:cubicBezTo>
                    <a:pt x="188" y="41"/>
                    <a:pt x="229" y="0"/>
                    <a:pt x="279" y="0"/>
                  </a:cubicBezTo>
                  <a:cubicBezTo>
                    <a:pt x="330" y="0"/>
                    <a:pt x="371" y="41"/>
                    <a:pt x="371" y="92"/>
                  </a:cubicBezTo>
                  <a:cubicBezTo>
                    <a:pt x="371" y="142"/>
                    <a:pt x="330" y="183"/>
                    <a:pt x="279" y="183"/>
                  </a:cubicBezTo>
                  <a:cubicBezTo>
                    <a:pt x="229" y="183"/>
                    <a:pt x="188" y="142"/>
                    <a:pt x="188" y="92"/>
                  </a:cubicBezTo>
                  <a:close/>
                  <a:moveTo>
                    <a:pt x="318" y="189"/>
                  </a:moveTo>
                  <a:cubicBezTo>
                    <a:pt x="240" y="189"/>
                    <a:pt x="240" y="189"/>
                    <a:pt x="240" y="189"/>
                  </a:cubicBezTo>
                  <a:cubicBezTo>
                    <a:pt x="209" y="189"/>
                    <a:pt x="180" y="202"/>
                    <a:pt x="158" y="223"/>
                  </a:cubicBezTo>
                  <a:cubicBezTo>
                    <a:pt x="281" y="223"/>
                    <a:pt x="281" y="223"/>
                    <a:pt x="281" y="223"/>
                  </a:cubicBezTo>
                  <a:cubicBezTo>
                    <a:pt x="281" y="411"/>
                    <a:pt x="281" y="411"/>
                    <a:pt x="281" y="411"/>
                  </a:cubicBezTo>
                  <a:cubicBezTo>
                    <a:pt x="222" y="411"/>
                    <a:pt x="222" y="411"/>
                    <a:pt x="222" y="411"/>
                  </a:cubicBezTo>
                  <a:cubicBezTo>
                    <a:pt x="238" y="414"/>
                    <a:pt x="238" y="418"/>
                    <a:pt x="238" y="423"/>
                  </a:cubicBezTo>
                  <a:cubicBezTo>
                    <a:pt x="238" y="424"/>
                    <a:pt x="238" y="426"/>
                    <a:pt x="236" y="428"/>
                  </a:cubicBezTo>
                  <a:cubicBezTo>
                    <a:pt x="255" y="430"/>
                    <a:pt x="273" y="431"/>
                    <a:pt x="289" y="431"/>
                  </a:cubicBezTo>
                  <a:cubicBezTo>
                    <a:pt x="376" y="431"/>
                    <a:pt x="426" y="406"/>
                    <a:pt x="429" y="405"/>
                  </a:cubicBezTo>
                  <a:cubicBezTo>
                    <a:pt x="435" y="402"/>
                    <a:pt x="435" y="402"/>
                    <a:pt x="435" y="402"/>
                  </a:cubicBezTo>
                  <a:cubicBezTo>
                    <a:pt x="435" y="402"/>
                    <a:pt x="435" y="402"/>
                    <a:pt x="435" y="402"/>
                  </a:cubicBezTo>
                  <a:cubicBezTo>
                    <a:pt x="435" y="307"/>
                    <a:pt x="435" y="307"/>
                    <a:pt x="435" y="307"/>
                  </a:cubicBezTo>
                  <a:cubicBezTo>
                    <a:pt x="435" y="242"/>
                    <a:pt x="383" y="189"/>
                    <a:pt x="318" y="189"/>
                  </a:cubicBezTo>
                  <a:close/>
                  <a:moveTo>
                    <a:pt x="225" y="423"/>
                  </a:moveTo>
                  <a:cubicBezTo>
                    <a:pt x="225" y="427"/>
                    <a:pt x="186" y="431"/>
                    <a:pt x="139" y="431"/>
                  </a:cubicBezTo>
                  <a:cubicBezTo>
                    <a:pt x="92" y="431"/>
                    <a:pt x="53" y="427"/>
                    <a:pt x="53" y="423"/>
                  </a:cubicBezTo>
                  <a:cubicBezTo>
                    <a:pt x="53" y="419"/>
                    <a:pt x="73" y="416"/>
                    <a:pt x="102" y="415"/>
                  </a:cubicBezTo>
                  <a:cubicBezTo>
                    <a:pt x="102" y="402"/>
                    <a:pt x="102" y="402"/>
                    <a:pt x="102" y="402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231"/>
                    <a:pt x="0" y="231"/>
                    <a:pt x="0" y="231"/>
                  </a:cubicBezTo>
                  <a:cubicBezTo>
                    <a:pt x="268" y="231"/>
                    <a:pt x="268" y="231"/>
                    <a:pt x="268" y="231"/>
                  </a:cubicBezTo>
                  <a:cubicBezTo>
                    <a:pt x="268" y="402"/>
                    <a:pt x="268" y="402"/>
                    <a:pt x="268" y="402"/>
                  </a:cubicBezTo>
                  <a:cubicBezTo>
                    <a:pt x="166" y="402"/>
                    <a:pt x="166" y="402"/>
                    <a:pt x="166" y="402"/>
                  </a:cubicBezTo>
                  <a:cubicBezTo>
                    <a:pt x="166" y="415"/>
                    <a:pt x="166" y="415"/>
                    <a:pt x="166" y="415"/>
                  </a:cubicBezTo>
                  <a:cubicBezTo>
                    <a:pt x="200" y="416"/>
                    <a:pt x="225" y="419"/>
                    <a:pt x="225" y="423"/>
                  </a:cubicBezTo>
                  <a:close/>
                  <a:moveTo>
                    <a:pt x="250" y="388"/>
                  </a:moveTo>
                  <a:cubicBezTo>
                    <a:pt x="250" y="244"/>
                    <a:pt x="250" y="244"/>
                    <a:pt x="250" y="244"/>
                  </a:cubicBezTo>
                  <a:cubicBezTo>
                    <a:pt x="18" y="244"/>
                    <a:pt x="18" y="244"/>
                    <a:pt x="18" y="244"/>
                  </a:cubicBezTo>
                  <a:cubicBezTo>
                    <a:pt x="18" y="388"/>
                    <a:pt x="18" y="388"/>
                    <a:pt x="18" y="388"/>
                  </a:cubicBezTo>
                  <a:lnTo>
                    <a:pt x="250" y="388"/>
                  </a:lnTo>
                  <a:close/>
                  <a:moveTo>
                    <a:pt x="64" y="376"/>
                  </a:moveTo>
                  <a:cubicBezTo>
                    <a:pt x="80" y="376"/>
                    <a:pt x="80" y="376"/>
                    <a:pt x="80" y="376"/>
                  </a:cubicBezTo>
                  <a:cubicBezTo>
                    <a:pt x="80" y="292"/>
                    <a:pt x="80" y="292"/>
                    <a:pt x="80" y="292"/>
                  </a:cubicBezTo>
                  <a:cubicBezTo>
                    <a:pt x="64" y="292"/>
                    <a:pt x="64" y="292"/>
                    <a:pt x="64" y="292"/>
                  </a:cubicBezTo>
                  <a:lnTo>
                    <a:pt x="64" y="376"/>
                  </a:lnTo>
                  <a:close/>
                  <a:moveTo>
                    <a:pt x="87" y="376"/>
                  </a:moveTo>
                  <a:cubicBezTo>
                    <a:pt x="103" y="376"/>
                    <a:pt x="103" y="376"/>
                    <a:pt x="103" y="376"/>
                  </a:cubicBezTo>
                  <a:cubicBezTo>
                    <a:pt x="103" y="310"/>
                    <a:pt x="103" y="310"/>
                    <a:pt x="103" y="310"/>
                  </a:cubicBezTo>
                  <a:cubicBezTo>
                    <a:pt x="87" y="310"/>
                    <a:pt x="87" y="310"/>
                    <a:pt x="87" y="310"/>
                  </a:cubicBezTo>
                  <a:lnTo>
                    <a:pt x="87" y="376"/>
                  </a:lnTo>
                  <a:close/>
                  <a:moveTo>
                    <a:pt x="110" y="376"/>
                  </a:moveTo>
                  <a:cubicBezTo>
                    <a:pt x="125" y="376"/>
                    <a:pt x="125" y="376"/>
                    <a:pt x="125" y="376"/>
                  </a:cubicBezTo>
                  <a:cubicBezTo>
                    <a:pt x="125" y="269"/>
                    <a:pt x="125" y="269"/>
                    <a:pt x="125" y="269"/>
                  </a:cubicBezTo>
                  <a:cubicBezTo>
                    <a:pt x="110" y="269"/>
                    <a:pt x="110" y="269"/>
                    <a:pt x="110" y="269"/>
                  </a:cubicBezTo>
                  <a:lnTo>
                    <a:pt x="110" y="376"/>
                  </a:lnTo>
                  <a:close/>
                  <a:moveTo>
                    <a:pt x="179" y="376"/>
                  </a:moveTo>
                  <a:cubicBezTo>
                    <a:pt x="195" y="376"/>
                    <a:pt x="195" y="376"/>
                    <a:pt x="195" y="376"/>
                  </a:cubicBezTo>
                  <a:cubicBezTo>
                    <a:pt x="195" y="292"/>
                    <a:pt x="195" y="292"/>
                    <a:pt x="195" y="292"/>
                  </a:cubicBezTo>
                  <a:cubicBezTo>
                    <a:pt x="179" y="292"/>
                    <a:pt x="179" y="292"/>
                    <a:pt x="179" y="292"/>
                  </a:cubicBezTo>
                  <a:lnTo>
                    <a:pt x="179" y="376"/>
                  </a:lnTo>
                  <a:close/>
                  <a:moveTo>
                    <a:pt x="156" y="376"/>
                  </a:moveTo>
                  <a:cubicBezTo>
                    <a:pt x="172" y="376"/>
                    <a:pt x="172" y="376"/>
                    <a:pt x="172" y="376"/>
                  </a:cubicBezTo>
                  <a:cubicBezTo>
                    <a:pt x="172" y="310"/>
                    <a:pt x="172" y="310"/>
                    <a:pt x="172" y="310"/>
                  </a:cubicBezTo>
                  <a:cubicBezTo>
                    <a:pt x="156" y="310"/>
                    <a:pt x="156" y="310"/>
                    <a:pt x="156" y="310"/>
                  </a:cubicBezTo>
                  <a:lnTo>
                    <a:pt x="156" y="376"/>
                  </a:lnTo>
                  <a:close/>
                  <a:moveTo>
                    <a:pt x="134" y="376"/>
                  </a:moveTo>
                  <a:cubicBezTo>
                    <a:pt x="149" y="376"/>
                    <a:pt x="149" y="376"/>
                    <a:pt x="149" y="376"/>
                  </a:cubicBezTo>
                  <a:cubicBezTo>
                    <a:pt x="149" y="280"/>
                    <a:pt x="149" y="280"/>
                    <a:pt x="149" y="280"/>
                  </a:cubicBezTo>
                  <a:cubicBezTo>
                    <a:pt x="134" y="280"/>
                    <a:pt x="134" y="280"/>
                    <a:pt x="134" y="280"/>
                  </a:cubicBezTo>
                  <a:lnTo>
                    <a:pt x="134" y="376"/>
                  </a:lnTo>
                  <a:close/>
                  <a:moveTo>
                    <a:pt x="134" y="376"/>
                  </a:moveTo>
                  <a:cubicBezTo>
                    <a:pt x="134" y="376"/>
                    <a:pt x="134" y="376"/>
                    <a:pt x="134" y="37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pPr algn="r" rtl="1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317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" presetClass="entr" presetSubtype="4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" presetClass="entr" presetSubtype="4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" presetClass="entr" presetSubtype="4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3"/>
          <p:cNvSpPr/>
          <p:nvPr/>
        </p:nvSpPr>
        <p:spPr>
          <a:xfrm>
            <a:off x="9067632" y="4253427"/>
            <a:ext cx="117692" cy="3089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240029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Straight Connector 4"/>
          <p:cNvSpPr/>
          <p:nvPr/>
        </p:nvSpPr>
        <p:spPr>
          <a:xfrm>
            <a:off x="7103653" y="2963720"/>
            <a:ext cx="2022828" cy="30894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20967"/>
                </a:lnTo>
                <a:lnTo>
                  <a:pt x="1571625" y="120967"/>
                </a:lnTo>
                <a:lnTo>
                  <a:pt x="1571625" y="240030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Straight Connector 5"/>
          <p:cNvSpPr/>
          <p:nvPr/>
        </p:nvSpPr>
        <p:spPr>
          <a:xfrm>
            <a:off x="5080824" y="4253427"/>
            <a:ext cx="1348550" cy="3089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20967"/>
                </a:lnTo>
                <a:lnTo>
                  <a:pt x="1047749" y="120967"/>
                </a:lnTo>
                <a:lnTo>
                  <a:pt x="1047749" y="240029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" name="Straight Connector 6"/>
          <p:cNvSpPr/>
          <p:nvPr/>
        </p:nvSpPr>
        <p:spPr>
          <a:xfrm>
            <a:off x="3732271" y="4253427"/>
            <a:ext cx="1348552" cy="3089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047750" y="0"/>
                </a:moveTo>
                <a:lnTo>
                  <a:pt x="1047750" y="120967"/>
                </a:lnTo>
                <a:lnTo>
                  <a:pt x="0" y="120967"/>
                </a:lnTo>
                <a:lnTo>
                  <a:pt x="0" y="240029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" name="Straight Connector 7"/>
          <p:cNvSpPr/>
          <p:nvPr/>
        </p:nvSpPr>
        <p:spPr>
          <a:xfrm>
            <a:off x="5080823" y="2963720"/>
            <a:ext cx="2022828" cy="30894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571625" y="0"/>
                </a:moveTo>
                <a:lnTo>
                  <a:pt x="1571625" y="120967"/>
                </a:lnTo>
                <a:lnTo>
                  <a:pt x="0" y="120967"/>
                </a:lnTo>
                <a:lnTo>
                  <a:pt x="0" y="240030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8636098" y="3272662"/>
            <a:ext cx="980763" cy="980763"/>
            <a:chOff x="6286500" y="2304742"/>
            <a:chExt cx="761999" cy="761999"/>
          </a:xfrm>
        </p:grpSpPr>
        <p:sp>
          <p:nvSpPr>
            <p:cNvPr id="14" name="Rectangle 13"/>
            <p:cNvSpPr/>
            <p:nvPr/>
          </p:nvSpPr>
          <p:spPr>
            <a:xfrm>
              <a:off x="6286500" y="2304742"/>
              <a:ext cx="761999" cy="7619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432989" y="2457945"/>
              <a:ext cx="469021" cy="455593"/>
              <a:chOff x="7924284" y="2223917"/>
              <a:chExt cx="469021" cy="455593"/>
            </a:xfrm>
          </p:grpSpPr>
          <p:sp>
            <p:nvSpPr>
              <p:cNvPr id="18" name="Oval 17"/>
              <p:cNvSpPr>
                <a:spLocks noChangeAspect="1"/>
              </p:cNvSpPr>
              <p:nvPr/>
            </p:nvSpPr>
            <p:spPr>
              <a:xfrm>
                <a:off x="7924284" y="2223917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17" dirty="0">
                  <a:solidFill>
                    <a:schemeClr val="accent5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Freeform 13"/>
              <p:cNvSpPr>
                <a:spLocks noEditPoints="1"/>
              </p:cNvSpPr>
              <p:nvPr/>
            </p:nvSpPr>
            <p:spPr bwMode="auto">
              <a:xfrm>
                <a:off x="8034808" y="2338100"/>
                <a:ext cx="250825" cy="188913"/>
              </a:xfrm>
              <a:custGeom>
                <a:avLst/>
                <a:gdLst/>
                <a:ahLst/>
                <a:cxnLst>
                  <a:cxn ang="0">
                    <a:pos x="158" y="119"/>
                  </a:cxn>
                  <a:cxn ang="0">
                    <a:pos x="0" y="119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8" y="108"/>
                  </a:cxn>
                  <a:cxn ang="0">
                    <a:pos x="158" y="108"/>
                  </a:cxn>
                  <a:cxn ang="0">
                    <a:pos x="158" y="119"/>
                  </a:cxn>
                  <a:cxn ang="0">
                    <a:pos x="147" y="98"/>
                  </a:cxn>
                  <a:cxn ang="0">
                    <a:pos x="19" y="98"/>
                  </a:cxn>
                  <a:cxn ang="0">
                    <a:pos x="19" y="54"/>
                  </a:cxn>
                  <a:cxn ang="0">
                    <a:pos x="54" y="9"/>
                  </a:cxn>
                  <a:cxn ang="0">
                    <a:pos x="97" y="54"/>
                  </a:cxn>
                  <a:cxn ang="0">
                    <a:pos x="127" y="28"/>
                  </a:cxn>
                  <a:cxn ang="0">
                    <a:pos x="147" y="98"/>
                  </a:cxn>
                </a:cxnLst>
                <a:rect l="0" t="0" r="r" b="b"/>
                <a:pathLst>
                  <a:path w="158" h="119">
                    <a:moveTo>
                      <a:pt x="158" y="119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" y="108"/>
                    </a:lnTo>
                    <a:lnTo>
                      <a:pt x="158" y="108"/>
                    </a:lnTo>
                    <a:lnTo>
                      <a:pt x="158" y="119"/>
                    </a:lnTo>
                    <a:close/>
                    <a:moveTo>
                      <a:pt x="147" y="98"/>
                    </a:moveTo>
                    <a:lnTo>
                      <a:pt x="19" y="98"/>
                    </a:lnTo>
                    <a:lnTo>
                      <a:pt x="19" y="54"/>
                    </a:lnTo>
                    <a:lnTo>
                      <a:pt x="54" y="9"/>
                    </a:lnTo>
                    <a:lnTo>
                      <a:pt x="97" y="54"/>
                    </a:lnTo>
                    <a:lnTo>
                      <a:pt x="127" y="28"/>
                    </a:lnTo>
                    <a:lnTo>
                      <a:pt x="147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8636099" y="4562368"/>
            <a:ext cx="980763" cy="980763"/>
            <a:chOff x="6286501" y="3306772"/>
            <a:chExt cx="761999" cy="761999"/>
          </a:xfrm>
        </p:grpSpPr>
        <p:sp>
          <p:nvSpPr>
            <p:cNvPr id="15" name="Rectangle 14"/>
            <p:cNvSpPr/>
            <p:nvPr/>
          </p:nvSpPr>
          <p:spPr>
            <a:xfrm>
              <a:off x="6286501" y="3306772"/>
              <a:ext cx="761999" cy="7619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432990" y="3459975"/>
              <a:ext cx="469021" cy="455593"/>
              <a:chOff x="6890529" y="2162362"/>
              <a:chExt cx="469021" cy="455593"/>
            </a:xfrm>
          </p:grpSpPr>
          <p:sp>
            <p:nvSpPr>
              <p:cNvPr id="21" name="Oval 20"/>
              <p:cNvSpPr>
                <a:spLocks noChangeAspect="1"/>
              </p:cNvSpPr>
              <p:nvPr/>
            </p:nvSpPr>
            <p:spPr>
              <a:xfrm>
                <a:off x="6890529" y="2162362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2" name="Freeform 103"/>
              <p:cNvSpPr>
                <a:spLocks noEditPoints="1"/>
              </p:cNvSpPr>
              <p:nvPr/>
            </p:nvSpPr>
            <p:spPr bwMode="auto">
              <a:xfrm>
                <a:off x="7030053" y="2231059"/>
                <a:ext cx="196634" cy="289547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6613270" y="1982955"/>
            <a:ext cx="980763" cy="980763"/>
            <a:chOff x="4714876" y="1302712"/>
            <a:chExt cx="761999" cy="761999"/>
          </a:xfrm>
        </p:grpSpPr>
        <p:sp>
          <p:nvSpPr>
            <p:cNvPr id="10" name="Rectangle 9"/>
            <p:cNvSpPr/>
            <p:nvPr/>
          </p:nvSpPr>
          <p:spPr>
            <a:xfrm>
              <a:off x="4714876" y="1302712"/>
              <a:ext cx="761999" cy="76199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861365" y="1455915"/>
              <a:ext cx="469021" cy="455593"/>
              <a:chOff x="4823118" y="2223917"/>
              <a:chExt cx="469021" cy="455593"/>
            </a:xfrm>
          </p:grpSpPr>
          <p:sp>
            <p:nvSpPr>
              <p:cNvPr id="24" name="Oval 23"/>
              <p:cNvSpPr>
                <a:spLocks noChangeAspect="1"/>
              </p:cNvSpPr>
              <p:nvPr/>
            </p:nvSpPr>
            <p:spPr>
              <a:xfrm>
                <a:off x="4823118" y="2223917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5" name="Freeform 5"/>
              <p:cNvSpPr>
                <a:spLocks noEditPoints="1"/>
              </p:cNvSpPr>
              <p:nvPr/>
            </p:nvSpPr>
            <p:spPr bwMode="auto">
              <a:xfrm>
                <a:off x="4949420" y="2334408"/>
                <a:ext cx="235936" cy="235936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55" y="135"/>
                  </a:cxn>
                  <a:cxn ang="0">
                    <a:pos x="277" y="122"/>
                  </a:cxn>
                  <a:cxn ang="0">
                    <a:pos x="303" y="116"/>
                  </a:cxn>
                  <a:cxn ang="0">
                    <a:pos x="296" y="105"/>
                  </a:cxn>
                  <a:cxn ang="0">
                    <a:pos x="278" y="89"/>
                  </a:cxn>
                  <a:cxn ang="0">
                    <a:pos x="265" y="90"/>
                  </a:cxn>
                  <a:cxn ang="0">
                    <a:pos x="256" y="82"/>
                  </a:cxn>
                  <a:cxn ang="0">
                    <a:pos x="231" y="73"/>
                  </a:cxn>
                  <a:cxn ang="0">
                    <a:pos x="234" y="98"/>
                  </a:cxn>
                  <a:cxn ang="0">
                    <a:pos x="224" y="118"/>
                  </a:cxn>
                  <a:cxn ang="0">
                    <a:pos x="205" y="103"/>
                  </a:cxn>
                  <a:cxn ang="0">
                    <a:pos x="175" y="89"/>
                  </a:cxn>
                  <a:cxn ang="0">
                    <a:pos x="183" y="68"/>
                  </a:cxn>
                  <a:cxn ang="0">
                    <a:pos x="212" y="58"/>
                  </a:cxn>
                  <a:cxn ang="0">
                    <a:pos x="207" y="47"/>
                  </a:cxn>
                  <a:cxn ang="0">
                    <a:pos x="188" y="50"/>
                  </a:cxn>
                  <a:cxn ang="0">
                    <a:pos x="168" y="37"/>
                  </a:cxn>
                  <a:cxn ang="0">
                    <a:pos x="171" y="52"/>
                  </a:cxn>
                  <a:cxn ang="0">
                    <a:pos x="157" y="52"/>
                  </a:cxn>
                  <a:cxn ang="0">
                    <a:pos x="141" y="40"/>
                  </a:cxn>
                  <a:cxn ang="0">
                    <a:pos x="126" y="47"/>
                  </a:cxn>
                  <a:cxn ang="0">
                    <a:pos x="143" y="51"/>
                  </a:cxn>
                  <a:cxn ang="0">
                    <a:pos x="131" y="58"/>
                  </a:cxn>
                  <a:cxn ang="0">
                    <a:pos x="56" y="107"/>
                  </a:cxn>
                  <a:cxn ang="0">
                    <a:pos x="65" y="118"/>
                  </a:cxn>
                  <a:cxn ang="0">
                    <a:pos x="79" y="135"/>
                  </a:cxn>
                  <a:cxn ang="0">
                    <a:pos x="74" y="158"/>
                  </a:cxn>
                  <a:cxn ang="0">
                    <a:pos x="88" y="185"/>
                  </a:cxn>
                  <a:cxn ang="0">
                    <a:pos x="108" y="214"/>
                  </a:cxn>
                  <a:cxn ang="0">
                    <a:pos x="118" y="227"/>
                  </a:cxn>
                  <a:cxn ang="0">
                    <a:pos x="105" y="197"/>
                  </a:cxn>
                  <a:cxn ang="0">
                    <a:pos x="125" y="225"/>
                  </a:cxn>
                  <a:cxn ang="0">
                    <a:pos x="150" y="255"/>
                  </a:cxn>
                  <a:cxn ang="0">
                    <a:pos x="184" y="269"/>
                  </a:cxn>
                  <a:cxn ang="0">
                    <a:pos x="213" y="290"/>
                  </a:cxn>
                  <a:cxn ang="0">
                    <a:pos x="224" y="288"/>
                  </a:cxn>
                  <a:cxn ang="0">
                    <a:pos x="212" y="268"/>
                  </a:cxn>
                  <a:cxn ang="0">
                    <a:pos x="197" y="262"/>
                  </a:cxn>
                  <a:cxn ang="0">
                    <a:pos x="194" y="239"/>
                  </a:cxn>
                  <a:cxn ang="0">
                    <a:pos x="171" y="250"/>
                  </a:cxn>
                  <a:cxn ang="0">
                    <a:pos x="168" y="210"/>
                  </a:cxn>
                  <a:cxn ang="0">
                    <a:pos x="184" y="206"/>
                  </a:cxn>
                  <a:cxn ang="0">
                    <a:pos x="196" y="202"/>
                  </a:cxn>
                  <a:cxn ang="0">
                    <a:pos x="214" y="211"/>
                  </a:cxn>
                  <a:cxn ang="0">
                    <a:pos x="221" y="205"/>
                  </a:cxn>
                  <a:cxn ang="0">
                    <a:pos x="234" y="179"/>
                  </a:cxn>
                  <a:cxn ang="0">
                    <a:pos x="233" y="171"/>
                  </a:cxn>
                  <a:cxn ang="0">
                    <a:pos x="252" y="157"/>
                  </a:cxn>
                  <a:cxn ang="0">
                    <a:pos x="266" y="143"/>
                  </a:cxn>
                  <a:cxn ang="0">
                    <a:pos x="273" y="131"/>
                  </a:cxn>
                  <a:cxn ang="0">
                    <a:pos x="255" y="135"/>
                  </a:cxn>
                  <a:cxn ang="0">
                    <a:pos x="295" y="298"/>
                  </a:cxn>
                  <a:cxn ang="0">
                    <a:pos x="272" y="288"/>
                  </a:cxn>
                  <a:cxn ang="0">
                    <a:pos x="251" y="288"/>
                  </a:cxn>
                  <a:cxn ang="0">
                    <a:pos x="236" y="286"/>
                  </a:cxn>
                  <a:cxn ang="0">
                    <a:pos x="230" y="307"/>
                  </a:cxn>
                  <a:cxn ang="0">
                    <a:pos x="223" y="335"/>
                  </a:cxn>
                  <a:cxn ang="0">
                    <a:pos x="308" y="302"/>
                  </a:cxn>
                </a:cxnLst>
                <a:rect l="0" t="0" r="r" b="b"/>
                <a:pathLst>
                  <a:path w="384" h="384">
                    <a:moveTo>
                      <a:pt x="384" y="192"/>
                    </a:moveTo>
                    <a:cubicBezTo>
                      <a:pt x="384" y="298"/>
                      <a:pt x="298" y="384"/>
                      <a:pt x="192" y="384"/>
                    </a:cubicBezTo>
                    <a:cubicBezTo>
                      <a:pt x="86" y="384"/>
                      <a:pt x="0" y="298"/>
                      <a:pt x="0" y="192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2"/>
                    </a:cubicBezTo>
                    <a:close/>
                    <a:moveTo>
                      <a:pt x="255" y="135"/>
                    </a:moveTo>
                    <a:cubicBezTo>
                      <a:pt x="256" y="135"/>
                      <a:pt x="257" y="130"/>
                      <a:pt x="258" y="129"/>
                    </a:cubicBezTo>
                    <a:cubicBezTo>
                      <a:pt x="260" y="127"/>
                      <a:pt x="262" y="126"/>
                      <a:pt x="264" y="125"/>
                    </a:cubicBezTo>
                    <a:cubicBezTo>
                      <a:pt x="268" y="124"/>
                      <a:pt x="272" y="123"/>
                      <a:pt x="277" y="122"/>
                    </a:cubicBezTo>
                    <a:cubicBezTo>
                      <a:pt x="281" y="121"/>
                      <a:pt x="286" y="121"/>
                      <a:pt x="289" y="125"/>
                    </a:cubicBezTo>
                    <a:cubicBezTo>
                      <a:pt x="289" y="124"/>
                      <a:pt x="295" y="119"/>
                      <a:pt x="295" y="119"/>
                    </a:cubicBezTo>
                    <a:cubicBezTo>
                      <a:pt x="298" y="118"/>
                      <a:pt x="301" y="118"/>
                      <a:pt x="303" y="116"/>
                    </a:cubicBezTo>
                    <a:cubicBezTo>
                      <a:pt x="303" y="115"/>
                      <a:pt x="303" y="110"/>
                      <a:pt x="303" y="110"/>
                    </a:cubicBezTo>
                    <a:cubicBezTo>
                      <a:pt x="299" y="111"/>
                      <a:pt x="298" y="107"/>
                      <a:pt x="297" y="103"/>
                    </a:cubicBezTo>
                    <a:cubicBezTo>
                      <a:pt x="297" y="104"/>
                      <a:pt x="297" y="104"/>
                      <a:pt x="296" y="105"/>
                    </a:cubicBezTo>
                    <a:cubicBezTo>
                      <a:pt x="296" y="102"/>
                      <a:pt x="291" y="104"/>
                      <a:pt x="290" y="104"/>
                    </a:cubicBezTo>
                    <a:cubicBezTo>
                      <a:pt x="284" y="102"/>
                      <a:pt x="285" y="98"/>
                      <a:pt x="283" y="94"/>
                    </a:cubicBezTo>
                    <a:cubicBezTo>
                      <a:pt x="282" y="92"/>
                      <a:pt x="279" y="91"/>
                      <a:pt x="278" y="89"/>
                    </a:cubicBezTo>
                    <a:cubicBezTo>
                      <a:pt x="277" y="87"/>
                      <a:pt x="277" y="84"/>
                      <a:pt x="274" y="84"/>
                    </a:cubicBezTo>
                    <a:cubicBezTo>
                      <a:pt x="273" y="84"/>
                      <a:pt x="270" y="89"/>
                      <a:pt x="270" y="89"/>
                    </a:cubicBezTo>
                    <a:cubicBezTo>
                      <a:pt x="267" y="88"/>
                      <a:pt x="266" y="89"/>
                      <a:pt x="265" y="90"/>
                    </a:cubicBezTo>
                    <a:cubicBezTo>
                      <a:pt x="263" y="91"/>
                      <a:pt x="262" y="91"/>
                      <a:pt x="260" y="92"/>
                    </a:cubicBezTo>
                    <a:cubicBezTo>
                      <a:pt x="265" y="90"/>
                      <a:pt x="258" y="88"/>
                      <a:pt x="256" y="88"/>
                    </a:cubicBezTo>
                    <a:cubicBezTo>
                      <a:pt x="260" y="87"/>
                      <a:pt x="258" y="83"/>
                      <a:pt x="256" y="82"/>
                    </a:cubicBezTo>
                    <a:cubicBezTo>
                      <a:pt x="256" y="82"/>
                      <a:pt x="257" y="82"/>
                      <a:pt x="257" y="82"/>
                    </a:cubicBezTo>
                    <a:cubicBezTo>
                      <a:pt x="257" y="79"/>
                      <a:pt x="250" y="77"/>
                      <a:pt x="247" y="76"/>
                    </a:cubicBezTo>
                    <a:cubicBezTo>
                      <a:pt x="245" y="74"/>
                      <a:pt x="233" y="72"/>
                      <a:pt x="231" y="73"/>
                    </a:cubicBezTo>
                    <a:cubicBezTo>
                      <a:pt x="228" y="75"/>
                      <a:pt x="231" y="80"/>
                      <a:pt x="231" y="83"/>
                    </a:cubicBezTo>
                    <a:cubicBezTo>
                      <a:pt x="232" y="86"/>
                      <a:pt x="228" y="86"/>
                      <a:pt x="228" y="89"/>
                    </a:cubicBezTo>
                    <a:cubicBezTo>
                      <a:pt x="228" y="93"/>
                      <a:pt x="236" y="92"/>
                      <a:pt x="234" y="98"/>
                    </a:cubicBezTo>
                    <a:cubicBezTo>
                      <a:pt x="233" y="102"/>
                      <a:pt x="228" y="102"/>
                      <a:pt x="226" y="105"/>
                    </a:cubicBezTo>
                    <a:cubicBezTo>
                      <a:pt x="224" y="108"/>
                      <a:pt x="227" y="112"/>
                      <a:pt x="229" y="114"/>
                    </a:cubicBezTo>
                    <a:cubicBezTo>
                      <a:pt x="231" y="115"/>
                      <a:pt x="225" y="118"/>
                      <a:pt x="224" y="118"/>
                    </a:cubicBezTo>
                    <a:cubicBezTo>
                      <a:pt x="220" y="120"/>
                      <a:pt x="217" y="114"/>
                      <a:pt x="216" y="110"/>
                    </a:cubicBezTo>
                    <a:cubicBezTo>
                      <a:pt x="215" y="108"/>
                      <a:pt x="215" y="104"/>
                      <a:pt x="212" y="103"/>
                    </a:cubicBezTo>
                    <a:cubicBezTo>
                      <a:pt x="210" y="102"/>
                      <a:pt x="206" y="102"/>
                      <a:pt x="205" y="103"/>
                    </a:cubicBezTo>
                    <a:cubicBezTo>
                      <a:pt x="203" y="99"/>
                      <a:pt x="198" y="98"/>
                      <a:pt x="194" y="97"/>
                    </a:cubicBezTo>
                    <a:cubicBezTo>
                      <a:pt x="189" y="95"/>
                      <a:pt x="185" y="95"/>
                      <a:pt x="180" y="96"/>
                    </a:cubicBezTo>
                    <a:cubicBezTo>
                      <a:pt x="181" y="95"/>
                      <a:pt x="179" y="88"/>
                      <a:pt x="175" y="89"/>
                    </a:cubicBezTo>
                    <a:cubicBezTo>
                      <a:pt x="176" y="86"/>
                      <a:pt x="176" y="84"/>
                      <a:pt x="176" y="81"/>
                    </a:cubicBezTo>
                    <a:cubicBezTo>
                      <a:pt x="177" y="79"/>
                      <a:pt x="178" y="77"/>
                      <a:pt x="179" y="75"/>
                    </a:cubicBezTo>
                    <a:cubicBezTo>
                      <a:pt x="180" y="74"/>
                      <a:pt x="185" y="69"/>
                      <a:pt x="183" y="68"/>
                    </a:cubicBezTo>
                    <a:cubicBezTo>
                      <a:pt x="188" y="69"/>
                      <a:pt x="193" y="69"/>
                      <a:pt x="196" y="66"/>
                    </a:cubicBezTo>
                    <a:cubicBezTo>
                      <a:pt x="198" y="63"/>
                      <a:pt x="199" y="60"/>
                      <a:pt x="202" y="57"/>
                    </a:cubicBezTo>
                    <a:cubicBezTo>
                      <a:pt x="205" y="53"/>
                      <a:pt x="209" y="58"/>
                      <a:pt x="212" y="58"/>
                    </a:cubicBezTo>
                    <a:cubicBezTo>
                      <a:pt x="217" y="59"/>
                      <a:pt x="217" y="53"/>
                      <a:pt x="214" y="51"/>
                    </a:cubicBezTo>
                    <a:cubicBezTo>
                      <a:pt x="218" y="51"/>
                      <a:pt x="215" y="45"/>
                      <a:pt x="213" y="44"/>
                    </a:cubicBezTo>
                    <a:cubicBezTo>
                      <a:pt x="211" y="43"/>
                      <a:pt x="202" y="46"/>
                      <a:pt x="207" y="47"/>
                    </a:cubicBezTo>
                    <a:cubicBezTo>
                      <a:pt x="206" y="47"/>
                      <a:pt x="200" y="59"/>
                      <a:pt x="196" y="53"/>
                    </a:cubicBezTo>
                    <a:cubicBezTo>
                      <a:pt x="195" y="52"/>
                      <a:pt x="195" y="47"/>
                      <a:pt x="193" y="46"/>
                    </a:cubicBezTo>
                    <a:cubicBezTo>
                      <a:pt x="190" y="46"/>
                      <a:pt x="189" y="49"/>
                      <a:pt x="188" y="50"/>
                    </a:cubicBezTo>
                    <a:cubicBezTo>
                      <a:pt x="190" y="47"/>
                      <a:pt x="181" y="45"/>
                      <a:pt x="180" y="44"/>
                    </a:cubicBezTo>
                    <a:cubicBezTo>
                      <a:pt x="183" y="42"/>
                      <a:pt x="180" y="39"/>
                      <a:pt x="178" y="38"/>
                    </a:cubicBezTo>
                    <a:cubicBezTo>
                      <a:pt x="176" y="36"/>
                      <a:pt x="169" y="35"/>
                      <a:pt x="168" y="37"/>
                    </a:cubicBezTo>
                    <a:cubicBezTo>
                      <a:pt x="163" y="43"/>
                      <a:pt x="173" y="44"/>
                      <a:pt x="175" y="45"/>
                    </a:cubicBezTo>
                    <a:cubicBezTo>
                      <a:pt x="176" y="46"/>
                      <a:pt x="179" y="48"/>
                      <a:pt x="177" y="49"/>
                    </a:cubicBezTo>
                    <a:cubicBezTo>
                      <a:pt x="176" y="50"/>
                      <a:pt x="171" y="51"/>
                      <a:pt x="171" y="52"/>
                    </a:cubicBezTo>
                    <a:cubicBezTo>
                      <a:pt x="169" y="54"/>
                      <a:pt x="172" y="57"/>
                      <a:pt x="170" y="59"/>
                    </a:cubicBezTo>
                    <a:cubicBezTo>
                      <a:pt x="168" y="57"/>
                      <a:pt x="168" y="53"/>
                      <a:pt x="166" y="50"/>
                    </a:cubicBezTo>
                    <a:cubicBezTo>
                      <a:pt x="168" y="53"/>
                      <a:pt x="157" y="52"/>
                      <a:pt x="157" y="52"/>
                    </a:cubicBezTo>
                    <a:cubicBezTo>
                      <a:pt x="154" y="52"/>
                      <a:pt x="148" y="54"/>
                      <a:pt x="145" y="50"/>
                    </a:cubicBezTo>
                    <a:cubicBezTo>
                      <a:pt x="144" y="49"/>
                      <a:pt x="144" y="44"/>
                      <a:pt x="146" y="45"/>
                    </a:cubicBezTo>
                    <a:cubicBezTo>
                      <a:pt x="144" y="43"/>
                      <a:pt x="142" y="41"/>
                      <a:pt x="141" y="40"/>
                    </a:cubicBezTo>
                    <a:cubicBezTo>
                      <a:pt x="132" y="43"/>
                      <a:pt x="125" y="47"/>
                      <a:pt x="117" y="51"/>
                    </a:cubicBezTo>
                    <a:cubicBezTo>
                      <a:pt x="118" y="51"/>
                      <a:pt x="119" y="51"/>
                      <a:pt x="120" y="50"/>
                    </a:cubicBezTo>
                    <a:cubicBezTo>
                      <a:pt x="122" y="50"/>
                      <a:pt x="124" y="48"/>
                      <a:pt x="126" y="47"/>
                    </a:cubicBezTo>
                    <a:cubicBezTo>
                      <a:pt x="128" y="46"/>
                      <a:pt x="134" y="43"/>
                      <a:pt x="136" y="46"/>
                    </a:cubicBezTo>
                    <a:cubicBezTo>
                      <a:pt x="137" y="45"/>
                      <a:pt x="137" y="45"/>
                      <a:pt x="138" y="44"/>
                    </a:cubicBezTo>
                    <a:cubicBezTo>
                      <a:pt x="139" y="46"/>
                      <a:pt x="141" y="48"/>
                      <a:pt x="143" y="51"/>
                    </a:cubicBezTo>
                    <a:cubicBezTo>
                      <a:pt x="141" y="50"/>
                      <a:pt x="137" y="50"/>
                      <a:pt x="135" y="50"/>
                    </a:cubicBezTo>
                    <a:cubicBezTo>
                      <a:pt x="133" y="51"/>
                      <a:pt x="130" y="51"/>
                      <a:pt x="130" y="53"/>
                    </a:cubicBezTo>
                    <a:cubicBezTo>
                      <a:pt x="130" y="55"/>
                      <a:pt x="131" y="57"/>
                      <a:pt x="131" y="58"/>
                    </a:cubicBezTo>
                    <a:cubicBezTo>
                      <a:pt x="128" y="56"/>
                      <a:pt x="125" y="52"/>
                      <a:pt x="121" y="51"/>
                    </a:cubicBezTo>
                    <a:cubicBezTo>
                      <a:pt x="119" y="51"/>
                      <a:pt x="117" y="51"/>
                      <a:pt x="115" y="52"/>
                    </a:cubicBezTo>
                    <a:cubicBezTo>
                      <a:pt x="91" y="65"/>
                      <a:pt x="71" y="84"/>
                      <a:pt x="56" y="107"/>
                    </a:cubicBezTo>
                    <a:cubicBezTo>
                      <a:pt x="57" y="108"/>
                      <a:pt x="58" y="109"/>
                      <a:pt x="59" y="109"/>
                    </a:cubicBezTo>
                    <a:cubicBezTo>
                      <a:pt x="62" y="110"/>
                      <a:pt x="59" y="117"/>
                      <a:pt x="64" y="113"/>
                    </a:cubicBezTo>
                    <a:cubicBezTo>
                      <a:pt x="66" y="115"/>
                      <a:pt x="66" y="116"/>
                      <a:pt x="65" y="118"/>
                    </a:cubicBezTo>
                    <a:cubicBezTo>
                      <a:pt x="65" y="118"/>
                      <a:pt x="75" y="124"/>
                      <a:pt x="76" y="125"/>
                    </a:cubicBezTo>
                    <a:cubicBezTo>
                      <a:pt x="78" y="126"/>
                      <a:pt x="80" y="128"/>
                      <a:pt x="81" y="130"/>
                    </a:cubicBezTo>
                    <a:cubicBezTo>
                      <a:pt x="82" y="132"/>
                      <a:pt x="80" y="134"/>
                      <a:pt x="79" y="135"/>
                    </a:cubicBezTo>
                    <a:cubicBezTo>
                      <a:pt x="78" y="134"/>
                      <a:pt x="75" y="130"/>
                      <a:pt x="74" y="131"/>
                    </a:cubicBezTo>
                    <a:cubicBezTo>
                      <a:pt x="73" y="133"/>
                      <a:pt x="74" y="139"/>
                      <a:pt x="77" y="139"/>
                    </a:cubicBezTo>
                    <a:cubicBezTo>
                      <a:pt x="73" y="139"/>
                      <a:pt x="75" y="155"/>
                      <a:pt x="74" y="158"/>
                    </a:cubicBezTo>
                    <a:cubicBezTo>
                      <a:pt x="74" y="158"/>
                      <a:pt x="74" y="158"/>
                      <a:pt x="74" y="158"/>
                    </a:cubicBezTo>
                    <a:cubicBezTo>
                      <a:pt x="73" y="161"/>
                      <a:pt x="76" y="173"/>
                      <a:pt x="81" y="172"/>
                    </a:cubicBezTo>
                    <a:cubicBezTo>
                      <a:pt x="78" y="172"/>
                      <a:pt x="87" y="184"/>
                      <a:pt x="88" y="185"/>
                    </a:cubicBezTo>
                    <a:cubicBezTo>
                      <a:pt x="91" y="187"/>
                      <a:pt x="95" y="188"/>
                      <a:pt x="97" y="192"/>
                    </a:cubicBezTo>
                    <a:cubicBezTo>
                      <a:pt x="100" y="195"/>
                      <a:pt x="100" y="201"/>
                      <a:pt x="103" y="203"/>
                    </a:cubicBezTo>
                    <a:cubicBezTo>
                      <a:pt x="102" y="206"/>
                      <a:pt x="108" y="210"/>
                      <a:pt x="108" y="214"/>
                    </a:cubicBezTo>
                    <a:cubicBezTo>
                      <a:pt x="108" y="214"/>
                      <a:pt x="107" y="214"/>
                      <a:pt x="107" y="215"/>
                    </a:cubicBezTo>
                    <a:cubicBezTo>
                      <a:pt x="108" y="218"/>
                      <a:pt x="113" y="218"/>
                      <a:pt x="115" y="221"/>
                    </a:cubicBezTo>
                    <a:cubicBezTo>
                      <a:pt x="116" y="223"/>
                      <a:pt x="115" y="228"/>
                      <a:pt x="118" y="227"/>
                    </a:cubicBezTo>
                    <a:cubicBezTo>
                      <a:pt x="118" y="222"/>
                      <a:pt x="115" y="216"/>
                      <a:pt x="112" y="212"/>
                    </a:cubicBezTo>
                    <a:cubicBezTo>
                      <a:pt x="110" y="209"/>
                      <a:pt x="109" y="207"/>
                      <a:pt x="108" y="204"/>
                    </a:cubicBezTo>
                    <a:cubicBezTo>
                      <a:pt x="106" y="202"/>
                      <a:pt x="106" y="199"/>
                      <a:pt x="105" y="197"/>
                    </a:cubicBezTo>
                    <a:cubicBezTo>
                      <a:pt x="106" y="197"/>
                      <a:pt x="112" y="199"/>
                      <a:pt x="111" y="200"/>
                    </a:cubicBezTo>
                    <a:cubicBezTo>
                      <a:pt x="109" y="205"/>
                      <a:pt x="119" y="214"/>
                      <a:pt x="122" y="217"/>
                    </a:cubicBezTo>
                    <a:cubicBezTo>
                      <a:pt x="123" y="218"/>
                      <a:pt x="128" y="225"/>
                      <a:pt x="125" y="225"/>
                    </a:cubicBezTo>
                    <a:cubicBezTo>
                      <a:pt x="129" y="225"/>
                      <a:pt x="133" y="230"/>
                      <a:pt x="135" y="233"/>
                    </a:cubicBezTo>
                    <a:cubicBezTo>
                      <a:pt x="137" y="236"/>
                      <a:pt x="136" y="241"/>
                      <a:pt x="138" y="245"/>
                    </a:cubicBezTo>
                    <a:cubicBezTo>
                      <a:pt x="139" y="250"/>
                      <a:pt x="146" y="252"/>
                      <a:pt x="150" y="255"/>
                    </a:cubicBezTo>
                    <a:cubicBezTo>
                      <a:pt x="154" y="256"/>
                      <a:pt x="157" y="259"/>
                      <a:pt x="160" y="260"/>
                    </a:cubicBezTo>
                    <a:cubicBezTo>
                      <a:pt x="166" y="262"/>
                      <a:pt x="167" y="260"/>
                      <a:pt x="171" y="260"/>
                    </a:cubicBezTo>
                    <a:cubicBezTo>
                      <a:pt x="178" y="259"/>
                      <a:pt x="179" y="266"/>
                      <a:pt x="184" y="269"/>
                    </a:cubicBezTo>
                    <a:cubicBezTo>
                      <a:pt x="187" y="270"/>
                      <a:pt x="194" y="273"/>
                      <a:pt x="198" y="271"/>
                    </a:cubicBezTo>
                    <a:cubicBezTo>
                      <a:pt x="196" y="272"/>
                      <a:pt x="203" y="282"/>
                      <a:pt x="204" y="283"/>
                    </a:cubicBezTo>
                    <a:cubicBezTo>
                      <a:pt x="206" y="286"/>
                      <a:pt x="210" y="287"/>
                      <a:pt x="213" y="290"/>
                    </a:cubicBezTo>
                    <a:cubicBezTo>
                      <a:pt x="213" y="290"/>
                      <a:pt x="214" y="289"/>
                      <a:pt x="214" y="288"/>
                    </a:cubicBezTo>
                    <a:cubicBezTo>
                      <a:pt x="213" y="291"/>
                      <a:pt x="218" y="296"/>
                      <a:pt x="221" y="296"/>
                    </a:cubicBezTo>
                    <a:cubicBezTo>
                      <a:pt x="223" y="295"/>
                      <a:pt x="224" y="290"/>
                      <a:pt x="224" y="288"/>
                    </a:cubicBezTo>
                    <a:cubicBezTo>
                      <a:pt x="219" y="290"/>
                      <a:pt x="215" y="288"/>
                      <a:pt x="212" y="283"/>
                    </a:cubicBezTo>
                    <a:cubicBezTo>
                      <a:pt x="211" y="282"/>
                      <a:pt x="207" y="275"/>
                      <a:pt x="211" y="275"/>
                    </a:cubicBezTo>
                    <a:cubicBezTo>
                      <a:pt x="216" y="275"/>
                      <a:pt x="212" y="271"/>
                      <a:pt x="212" y="268"/>
                    </a:cubicBezTo>
                    <a:cubicBezTo>
                      <a:pt x="211" y="264"/>
                      <a:pt x="208" y="262"/>
                      <a:pt x="206" y="259"/>
                    </a:cubicBezTo>
                    <a:cubicBezTo>
                      <a:pt x="205" y="262"/>
                      <a:pt x="200" y="261"/>
                      <a:pt x="198" y="259"/>
                    </a:cubicBezTo>
                    <a:cubicBezTo>
                      <a:pt x="198" y="259"/>
                      <a:pt x="197" y="261"/>
                      <a:pt x="197" y="262"/>
                    </a:cubicBezTo>
                    <a:cubicBezTo>
                      <a:pt x="196" y="262"/>
                      <a:pt x="195" y="262"/>
                      <a:pt x="194" y="261"/>
                    </a:cubicBezTo>
                    <a:cubicBezTo>
                      <a:pt x="194" y="258"/>
                      <a:pt x="194" y="255"/>
                      <a:pt x="195" y="251"/>
                    </a:cubicBezTo>
                    <a:cubicBezTo>
                      <a:pt x="196" y="247"/>
                      <a:pt x="205" y="238"/>
                      <a:pt x="194" y="239"/>
                    </a:cubicBezTo>
                    <a:cubicBezTo>
                      <a:pt x="190" y="239"/>
                      <a:pt x="188" y="240"/>
                      <a:pt x="187" y="244"/>
                    </a:cubicBezTo>
                    <a:cubicBezTo>
                      <a:pt x="186" y="247"/>
                      <a:pt x="186" y="249"/>
                      <a:pt x="183" y="251"/>
                    </a:cubicBezTo>
                    <a:cubicBezTo>
                      <a:pt x="181" y="252"/>
                      <a:pt x="173" y="251"/>
                      <a:pt x="171" y="250"/>
                    </a:cubicBezTo>
                    <a:cubicBezTo>
                      <a:pt x="166" y="247"/>
                      <a:pt x="163" y="239"/>
                      <a:pt x="163" y="234"/>
                    </a:cubicBezTo>
                    <a:cubicBezTo>
                      <a:pt x="163" y="227"/>
                      <a:pt x="166" y="221"/>
                      <a:pt x="163" y="215"/>
                    </a:cubicBezTo>
                    <a:cubicBezTo>
                      <a:pt x="164" y="213"/>
                      <a:pt x="166" y="211"/>
                      <a:pt x="168" y="210"/>
                    </a:cubicBezTo>
                    <a:cubicBezTo>
                      <a:pt x="169" y="209"/>
                      <a:pt x="171" y="210"/>
                      <a:pt x="172" y="207"/>
                    </a:cubicBezTo>
                    <a:cubicBezTo>
                      <a:pt x="171" y="207"/>
                      <a:pt x="170" y="206"/>
                      <a:pt x="170" y="206"/>
                    </a:cubicBezTo>
                    <a:cubicBezTo>
                      <a:pt x="173" y="208"/>
                      <a:pt x="180" y="203"/>
                      <a:pt x="184" y="206"/>
                    </a:cubicBezTo>
                    <a:cubicBezTo>
                      <a:pt x="186" y="207"/>
                      <a:pt x="188" y="208"/>
                      <a:pt x="189" y="205"/>
                    </a:cubicBezTo>
                    <a:cubicBezTo>
                      <a:pt x="189" y="205"/>
                      <a:pt x="187" y="202"/>
                      <a:pt x="188" y="200"/>
                    </a:cubicBezTo>
                    <a:cubicBezTo>
                      <a:pt x="189" y="204"/>
                      <a:pt x="192" y="205"/>
                      <a:pt x="196" y="202"/>
                    </a:cubicBezTo>
                    <a:cubicBezTo>
                      <a:pt x="197" y="203"/>
                      <a:pt x="201" y="203"/>
                      <a:pt x="204" y="204"/>
                    </a:cubicBezTo>
                    <a:cubicBezTo>
                      <a:pt x="207" y="206"/>
                      <a:pt x="207" y="209"/>
                      <a:pt x="211" y="205"/>
                    </a:cubicBezTo>
                    <a:cubicBezTo>
                      <a:pt x="213" y="208"/>
                      <a:pt x="213" y="208"/>
                      <a:pt x="214" y="211"/>
                    </a:cubicBezTo>
                    <a:cubicBezTo>
                      <a:pt x="214" y="214"/>
                      <a:pt x="216" y="221"/>
                      <a:pt x="218" y="222"/>
                    </a:cubicBezTo>
                    <a:cubicBezTo>
                      <a:pt x="224" y="225"/>
                      <a:pt x="222" y="217"/>
                      <a:pt x="222" y="214"/>
                    </a:cubicBezTo>
                    <a:cubicBezTo>
                      <a:pt x="222" y="213"/>
                      <a:pt x="222" y="205"/>
                      <a:pt x="221" y="205"/>
                    </a:cubicBezTo>
                    <a:cubicBezTo>
                      <a:pt x="213" y="203"/>
                      <a:pt x="216" y="197"/>
                      <a:pt x="221" y="193"/>
                    </a:cubicBezTo>
                    <a:cubicBezTo>
                      <a:pt x="222" y="192"/>
                      <a:pt x="227" y="190"/>
                      <a:pt x="230" y="188"/>
                    </a:cubicBezTo>
                    <a:cubicBezTo>
                      <a:pt x="232" y="186"/>
                      <a:pt x="235" y="183"/>
                      <a:pt x="234" y="179"/>
                    </a:cubicBezTo>
                    <a:cubicBezTo>
                      <a:pt x="235" y="179"/>
                      <a:pt x="236" y="178"/>
                      <a:pt x="236" y="177"/>
                    </a:cubicBezTo>
                    <a:cubicBezTo>
                      <a:pt x="236" y="177"/>
                      <a:pt x="233" y="174"/>
                      <a:pt x="232" y="175"/>
                    </a:cubicBezTo>
                    <a:cubicBezTo>
                      <a:pt x="234" y="174"/>
                      <a:pt x="234" y="172"/>
                      <a:pt x="233" y="171"/>
                    </a:cubicBezTo>
                    <a:cubicBezTo>
                      <a:pt x="235" y="169"/>
                      <a:pt x="234" y="166"/>
                      <a:pt x="236" y="165"/>
                    </a:cubicBezTo>
                    <a:cubicBezTo>
                      <a:pt x="239" y="169"/>
                      <a:pt x="245" y="165"/>
                      <a:pt x="242" y="162"/>
                    </a:cubicBezTo>
                    <a:cubicBezTo>
                      <a:pt x="244" y="158"/>
                      <a:pt x="250" y="160"/>
                      <a:pt x="252" y="157"/>
                    </a:cubicBezTo>
                    <a:cubicBezTo>
                      <a:pt x="255" y="158"/>
                      <a:pt x="253" y="153"/>
                      <a:pt x="255" y="150"/>
                    </a:cubicBezTo>
                    <a:cubicBezTo>
                      <a:pt x="256" y="148"/>
                      <a:pt x="259" y="148"/>
                      <a:pt x="262" y="147"/>
                    </a:cubicBezTo>
                    <a:cubicBezTo>
                      <a:pt x="262" y="147"/>
                      <a:pt x="268" y="143"/>
                      <a:pt x="266" y="143"/>
                    </a:cubicBezTo>
                    <a:cubicBezTo>
                      <a:pt x="270" y="144"/>
                      <a:pt x="279" y="139"/>
                      <a:pt x="272" y="135"/>
                    </a:cubicBezTo>
                    <a:cubicBezTo>
                      <a:pt x="273" y="133"/>
                      <a:pt x="270" y="132"/>
                      <a:pt x="268" y="132"/>
                    </a:cubicBezTo>
                    <a:cubicBezTo>
                      <a:pt x="269" y="131"/>
                      <a:pt x="272" y="132"/>
                      <a:pt x="273" y="131"/>
                    </a:cubicBezTo>
                    <a:cubicBezTo>
                      <a:pt x="276" y="129"/>
                      <a:pt x="274" y="128"/>
                      <a:pt x="271" y="127"/>
                    </a:cubicBezTo>
                    <a:cubicBezTo>
                      <a:pt x="268" y="126"/>
                      <a:pt x="263" y="128"/>
                      <a:pt x="261" y="130"/>
                    </a:cubicBezTo>
                    <a:cubicBezTo>
                      <a:pt x="259" y="132"/>
                      <a:pt x="257" y="134"/>
                      <a:pt x="255" y="135"/>
                    </a:cubicBezTo>
                    <a:close/>
                    <a:moveTo>
                      <a:pt x="308" y="302"/>
                    </a:moveTo>
                    <a:cubicBezTo>
                      <a:pt x="306" y="301"/>
                      <a:pt x="303" y="301"/>
                      <a:pt x="301" y="300"/>
                    </a:cubicBezTo>
                    <a:cubicBezTo>
                      <a:pt x="299" y="300"/>
                      <a:pt x="298" y="299"/>
                      <a:pt x="295" y="298"/>
                    </a:cubicBezTo>
                    <a:cubicBezTo>
                      <a:pt x="296" y="293"/>
                      <a:pt x="290" y="292"/>
                      <a:pt x="287" y="289"/>
                    </a:cubicBezTo>
                    <a:cubicBezTo>
                      <a:pt x="284" y="287"/>
                      <a:pt x="282" y="284"/>
                      <a:pt x="277" y="285"/>
                    </a:cubicBezTo>
                    <a:cubicBezTo>
                      <a:pt x="276" y="285"/>
                      <a:pt x="271" y="287"/>
                      <a:pt x="272" y="288"/>
                    </a:cubicBezTo>
                    <a:cubicBezTo>
                      <a:pt x="269" y="285"/>
                      <a:pt x="268" y="284"/>
                      <a:pt x="263" y="282"/>
                    </a:cubicBezTo>
                    <a:cubicBezTo>
                      <a:pt x="259" y="281"/>
                      <a:pt x="257" y="276"/>
                      <a:pt x="253" y="281"/>
                    </a:cubicBezTo>
                    <a:cubicBezTo>
                      <a:pt x="251" y="283"/>
                      <a:pt x="252" y="286"/>
                      <a:pt x="251" y="288"/>
                    </a:cubicBezTo>
                    <a:cubicBezTo>
                      <a:pt x="247" y="285"/>
                      <a:pt x="254" y="282"/>
                      <a:pt x="251" y="279"/>
                    </a:cubicBezTo>
                    <a:cubicBezTo>
                      <a:pt x="248" y="275"/>
                      <a:pt x="243" y="281"/>
                      <a:pt x="240" y="282"/>
                    </a:cubicBezTo>
                    <a:cubicBezTo>
                      <a:pt x="239" y="284"/>
                      <a:pt x="237" y="284"/>
                      <a:pt x="236" y="286"/>
                    </a:cubicBezTo>
                    <a:cubicBezTo>
                      <a:pt x="235" y="287"/>
                      <a:pt x="234" y="290"/>
                      <a:pt x="233" y="291"/>
                    </a:cubicBezTo>
                    <a:cubicBezTo>
                      <a:pt x="233" y="289"/>
                      <a:pt x="228" y="290"/>
                      <a:pt x="228" y="288"/>
                    </a:cubicBezTo>
                    <a:cubicBezTo>
                      <a:pt x="229" y="294"/>
                      <a:pt x="229" y="301"/>
                      <a:pt x="230" y="307"/>
                    </a:cubicBezTo>
                    <a:cubicBezTo>
                      <a:pt x="231" y="310"/>
                      <a:pt x="230" y="316"/>
                      <a:pt x="227" y="319"/>
                    </a:cubicBezTo>
                    <a:cubicBezTo>
                      <a:pt x="224" y="321"/>
                      <a:pt x="221" y="324"/>
                      <a:pt x="220" y="329"/>
                    </a:cubicBezTo>
                    <a:cubicBezTo>
                      <a:pt x="220" y="332"/>
                      <a:pt x="220" y="334"/>
                      <a:pt x="223" y="335"/>
                    </a:cubicBezTo>
                    <a:cubicBezTo>
                      <a:pt x="223" y="339"/>
                      <a:pt x="219" y="342"/>
                      <a:pt x="219" y="346"/>
                    </a:cubicBezTo>
                    <a:cubicBezTo>
                      <a:pt x="219" y="346"/>
                      <a:pt x="220" y="348"/>
                      <a:pt x="220" y="350"/>
                    </a:cubicBezTo>
                    <a:cubicBezTo>
                      <a:pt x="254" y="344"/>
                      <a:pt x="285" y="327"/>
                      <a:pt x="308" y="3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5938994" y="4562368"/>
            <a:ext cx="980763" cy="980763"/>
            <a:chOff x="4191001" y="3306772"/>
            <a:chExt cx="761999" cy="761999"/>
          </a:xfrm>
        </p:grpSpPr>
        <p:sp>
          <p:nvSpPr>
            <p:cNvPr id="13" name="Rectangle 12"/>
            <p:cNvSpPr/>
            <p:nvPr/>
          </p:nvSpPr>
          <p:spPr>
            <a:xfrm>
              <a:off x="4191001" y="3306772"/>
              <a:ext cx="761999" cy="76199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4337490" y="3459975"/>
              <a:ext cx="469021" cy="455593"/>
              <a:chOff x="5924943" y="2223917"/>
              <a:chExt cx="469021" cy="455593"/>
            </a:xfrm>
          </p:grpSpPr>
          <p:sp>
            <p:nvSpPr>
              <p:cNvPr id="27" name="Oval 26"/>
              <p:cNvSpPr>
                <a:spLocks noChangeAspect="1"/>
              </p:cNvSpPr>
              <p:nvPr/>
            </p:nvSpPr>
            <p:spPr>
              <a:xfrm>
                <a:off x="5924943" y="2223917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8" name="Freeform 36"/>
              <p:cNvSpPr>
                <a:spLocks noEditPoints="1"/>
              </p:cNvSpPr>
              <p:nvPr/>
            </p:nvSpPr>
            <p:spPr bwMode="auto">
              <a:xfrm>
                <a:off x="6069782" y="2334408"/>
                <a:ext cx="203200" cy="220663"/>
              </a:xfrm>
              <a:custGeom>
                <a:avLst/>
                <a:gdLst/>
                <a:ahLst/>
                <a:cxnLst>
                  <a:cxn ang="0">
                    <a:pos x="55" y="64"/>
                  </a:cxn>
                  <a:cxn ang="0">
                    <a:pos x="0" y="5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3" y="9"/>
                  </a:cxn>
                  <a:cxn ang="0">
                    <a:pos x="36" y="5"/>
                  </a:cxn>
                  <a:cxn ang="0">
                    <a:pos x="44" y="0"/>
                  </a:cxn>
                  <a:cxn ang="0">
                    <a:pos x="50" y="9"/>
                  </a:cxn>
                  <a:cxn ang="0">
                    <a:pos x="59" y="13"/>
                  </a:cxn>
                  <a:cxn ang="0">
                    <a:pos x="15" y="33"/>
                  </a:cxn>
                  <a:cxn ang="0">
                    <a:pos x="4" y="23"/>
                  </a:cxn>
                  <a:cxn ang="0">
                    <a:pos x="15" y="33"/>
                  </a:cxn>
                  <a:cxn ang="0">
                    <a:pos x="15" y="35"/>
                  </a:cxn>
                  <a:cxn ang="0">
                    <a:pos x="4" y="47"/>
                  </a:cxn>
                  <a:cxn ang="0">
                    <a:pos x="15" y="59"/>
                  </a:cxn>
                  <a:cxn ang="0">
                    <a:pos x="4" y="49"/>
                  </a:cxn>
                  <a:cxn ang="0">
                    <a:pos x="15" y="59"/>
                  </a:cxn>
                  <a:cxn ang="0">
                    <a:pos x="17" y="4"/>
                  </a:cxn>
                  <a:cxn ang="0">
                    <a:pos x="13" y="5"/>
                  </a:cxn>
                  <a:cxn ang="0">
                    <a:pos x="15" y="17"/>
                  </a:cxn>
                  <a:cxn ang="0">
                    <a:pos x="18" y="16"/>
                  </a:cxn>
                  <a:cxn ang="0">
                    <a:pos x="28" y="33"/>
                  </a:cxn>
                  <a:cxn ang="0">
                    <a:pos x="17" y="23"/>
                  </a:cxn>
                  <a:cxn ang="0">
                    <a:pos x="28" y="33"/>
                  </a:cxn>
                  <a:cxn ang="0">
                    <a:pos x="28" y="35"/>
                  </a:cxn>
                  <a:cxn ang="0">
                    <a:pos x="17" y="47"/>
                  </a:cxn>
                  <a:cxn ang="0">
                    <a:pos x="28" y="59"/>
                  </a:cxn>
                  <a:cxn ang="0">
                    <a:pos x="17" y="49"/>
                  </a:cxn>
                  <a:cxn ang="0">
                    <a:pos x="28" y="59"/>
                  </a:cxn>
                  <a:cxn ang="0">
                    <a:pos x="42" y="23"/>
                  </a:cxn>
                  <a:cxn ang="0">
                    <a:pos x="31" y="33"/>
                  </a:cxn>
                  <a:cxn ang="0">
                    <a:pos x="42" y="47"/>
                  </a:cxn>
                  <a:cxn ang="0">
                    <a:pos x="31" y="35"/>
                  </a:cxn>
                  <a:cxn ang="0">
                    <a:pos x="42" y="47"/>
                  </a:cxn>
                  <a:cxn ang="0">
                    <a:pos x="42" y="49"/>
                  </a:cxn>
                  <a:cxn ang="0">
                    <a:pos x="31" y="59"/>
                  </a:cxn>
                  <a:cxn ang="0">
                    <a:pos x="45" y="5"/>
                  </a:cxn>
                  <a:cxn ang="0">
                    <a:pos x="42" y="4"/>
                  </a:cxn>
                  <a:cxn ang="0">
                    <a:pos x="41" y="16"/>
                  </a:cxn>
                  <a:cxn ang="0">
                    <a:pos x="44" y="17"/>
                  </a:cxn>
                  <a:cxn ang="0">
                    <a:pos x="45" y="5"/>
                  </a:cxn>
                  <a:cxn ang="0">
                    <a:pos x="55" y="23"/>
                  </a:cxn>
                  <a:cxn ang="0">
                    <a:pos x="44" y="33"/>
                  </a:cxn>
                  <a:cxn ang="0">
                    <a:pos x="55" y="47"/>
                  </a:cxn>
                  <a:cxn ang="0">
                    <a:pos x="44" y="35"/>
                  </a:cxn>
                  <a:cxn ang="0">
                    <a:pos x="55" y="47"/>
                  </a:cxn>
                  <a:cxn ang="0">
                    <a:pos x="55" y="49"/>
                  </a:cxn>
                  <a:cxn ang="0">
                    <a:pos x="44" y="59"/>
                  </a:cxn>
                </a:cxnLst>
                <a:rect l="0" t="0" r="r" b="b"/>
                <a:pathLst>
                  <a:path w="59" h="64">
                    <a:moveTo>
                      <a:pt x="59" y="59"/>
                    </a:moveTo>
                    <a:cubicBezTo>
                      <a:pt x="59" y="62"/>
                      <a:pt x="57" y="64"/>
                      <a:pt x="55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5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3" y="2"/>
                      <a:pt x="23" y="5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2"/>
                      <a:pt x="39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50" y="2"/>
                      <a:pt x="50" y="5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9" y="11"/>
                      <a:pt x="59" y="13"/>
                    </a:cubicBezTo>
                    <a:lnTo>
                      <a:pt x="59" y="59"/>
                    </a:lnTo>
                    <a:close/>
                    <a:moveTo>
                      <a:pt x="15" y="3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33"/>
                      <a:pt x="4" y="33"/>
                      <a:pt x="4" y="33"/>
                    </a:cubicBezTo>
                    <a:lnTo>
                      <a:pt x="15" y="33"/>
                    </a:lnTo>
                    <a:close/>
                    <a:moveTo>
                      <a:pt x="15" y="47"/>
                    </a:moveTo>
                    <a:cubicBezTo>
                      <a:pt x="15" y="35"/>
                      <a:pt x="15" y="35"/>
                      <a:pt x="15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7"/>
                      <a:pt x="4" y="47"/>
                      <a:pt x="4" y="47"/>
                    </a:cubicBezTo>
                    <a:lnTo>
                      <a:pt x="15" y="47"/>
                    </a:lnTo>
                    <a:close/>
                    <a:moveTo>
                      <a:pt x="15" y="5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59"/>
                      <a:pt x="4" y="59"/>
                      <a:pt x="4" y="59"/>
                    </a:cubicBezTo>
                    <a:lnTo>
                      <a:pt x="15" y="59"/>
                    </a:lnTo>
                    <a:close/>
                    <a:moveTo>
                      <a:pt x="18" y="5"/>
                    </a:moveTo>
                    <a:cubicBezTo>
                      <a:pt x="18" y="5"/>
                      <a:pt x="18" y="4"/>
                      <a:pt x="17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5"/>
                      <a:pt x="13" y="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6"/>
                    </a:cubicBezTo>
                    <a:lnTo>
                      <a:pt x="18" y="5"/>
                    </a:lnTo>
                    <a:close/>
                    <a:moveTo>
                      <a:pt x="28" y="33"/>
                    </a:moveTo>
                    <a:cubicBezTo>
                      <a:pt x="28" y="23"/>
                      <a:pt x="28" y="23"/>
                      <a:pt x="28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33"/>
                      <a:pt x="17" y="33"/>
                      <a:pt x="17" y="33"/>
                    </a:cubicBezTo>
                    <a:lnTo>
                      <a:pt x="28" y="33"/>
                    </a:lnTo>
                    <a:close/>
                    <a:moveTo>
                      <a:pt x="28" y="47"/>
                    </a:moveTo>
                    <a:cubicBezTo>
                      <a:pt x="28" y="35"/>
                      <a:pt x="28" y="35"/>
                      <a:pt x="28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28" y="47"/>
                    </a:lnTo>
                    <a:close/>
                    <a:moveTo>
                      <a:pt x="28" y="59"/>
                    </a:moveTo>
                    <a:cubicBezTo>
                      <a:pt x="28" y="49"/>
                      <a:pt x="28" y="49"/>
                      <a:pt x="28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59"/>
                      <a:pt x="17" y="59"/>
                      <a:pt x="17" y="59"/>
                    </a:cubicBezTo>
                    <a:lnTo>
                      <a:pt x="28" y="59"/>
                    </a:lnTo>
                    <a:close/>
                    <a:moveTo>
                      <a:pt x="42" y="33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33"/>
                      <a:pt x="31" y="33"/>
                      <a:pt x="31" y="33"/>
                    </a:cubicBezTo>
                    <a:lnTo>
                      <a:pt x="42" y="33"/>
                    </a:lnTo>
                    <a:close/>
                    <a:moveTo>
                      <a:pt x="42" y="47"/>
                    </a:moveTo>
                    <a:cubicBezTo>
                      <a:pt x="42" y="35"/>
                      <a:pt x="42" y="35"/>
                      <a:pt x="42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1" y="47"/>
                      <a:pt x="31" y="47"/>
                      <a:pt x="31" y="47"/>
                    </a:cubicBezTo>
                    <a:lnTo>
                      <a:pt x="42" y="47"/>
                    </a:lnTo>
                    <a:close/>
                    <a:moveTo>
                      <a:pt x="42" y="59"/>
                    </a:moveTo>
                    <a:cubicBezTo>
                      <a:pt x="42" y="49"/>
                      <a:pt x="42" y="49"/>
                      <a:pt x="42" y="4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9"/>
                      <a:pt x="31" y="59"/>
                      <a:pt x="31" y="59"/>
                    </a:cubicBezTo>
                    <a:lnTo>
                      <a:pt x="42" y="59"/>
                    </a:lnTo>
                    <a:close/>
                    <a:moveTo>
                      <a:pt x="45" y="5"/>
                    </a:moveTo>
                    <a:cubicBezTo>
                      <a:pt x="45" y="5"/>
                      <a:pt x="45" y="4"/>
                      <a:pt x="44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5"/>
                      <a:pt x="41" y="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2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6"/>
                      <a:pt x="45" y="16"/>
                    </a:cubicBezTo>
                    <a:lnTo>
                      <a:pt x="45" y="5"/>
                    </a:lnTo>
                    <a:close/>
                    <a:moveTo>
                      <a:pt x="55" y="33"/>
                    </a:moveTo>
                    <a:cubicBezTo>
                      <a:pt x="55" y="23"/>
                      <a:pt x="55" y="23"/>
                      <a:pt x="55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33"/>
                      <a:pt x="44" y="33"/>
                      <a:pt x="44" y="33"/>
                    </a:cubicBezTo>
                    <a:lnTo>
                      <a:pt x="55" y="33"/>
                    </a:lnTo>
                    <a:close/>
                    <a:moveTo>
                      <a:pt x="55" y="47"/>
                    </a:moveTo>
                    <a:cubicBezTo>
                      <a:pt x="55" y="35"/>
                      <a:pt x="55" y="35"/>
                      <a:pt x="55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47"/>
                      <a:pt x="44" y="47"/>
                      <a:pt x="44" y="47"/>
                    </a:cubicBezTo>
                    <a:lnTo>
                      <a:pt x="55" y="47"/>
                    </a:lnTo>
                    <a:close/>
                    <a:moveTo>
                      <a:pt x="55" y="59"/>
                    </a:moveTo>
                    <a:cubicBezTo>
                      <a:pt x="55" y="49"/>
                      <a:pt x="55" y="49"/>
                      <a:pt x="5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9"/>
                      <a:pt x="44" y="59"/>
                      <a:pt x="44" y="59"/>
                    </a:cubicBezTo>
                    <a:lnTo>
                      <a:pt x="55" y="5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4590441" y="3272662"/>
            <a:ext cx="980763" cy="980763"/>
            <a:chOff x="3143250" y="2304742"/>
            <a:chExt cx="761999" cy="761999"/>
          </a:xfrm>
        </p:grpSpPr>
        <p:sp>
          <p:nvSpPr>
            <p:cNvPr id="11" name="Rectangle 10"/>
            <p:cNvSpPr/>
            <p:nvPr/>
          </p:nvSpPr>
          <p:spPr>
            <a:xfrm>
              <a:off x="3143250" y="2304742"/>
              <a:ext cx="761999" cy="7619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289739" y="2457945"/>
              <a:ext cx="469021" cy="455593"/>
              <a:chOff x="3699782" y="2223917"/>
              <a:chExt cx="469021" cy="455593"/>
            </a:xfrm>
          </p:grpSpPr>
          <p:sp>
            <p:nvSpPr>
              <p:cNvPr id="30" name="Oval 29"/>
              <p:cNvSpPr>
                <a:spLocks noChangeAspect="1"/>
              </p:cNvSpPr>
              <p:nvPr/>
            </p:nvSpPr>
            <p:spPr>
              <a:xfrm>
                <a:off x="3699782" y="2223917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1" name="Freeform 117"/>
              <p:cNvSpPr>
                <a:spLocks/>
              </p:cNvSpPr>
              <p:nvPr/>
            </p:nvSpPr>
            <p:spPr bwMode="auto">
              <a:xfrm>
                <a:off x="3850236" y="2359808"/>
                <a:ext cx="195263" cy="195263"/>
              </a:xfrm>
              <a:custGeom>
                <a:avLst/>
                <a:gdLst/>
                <a:ahLst/>
                <a:cxnLst>
                  <a:cxn ang="0">
                    <a:pos x="56" y="51"/>
                  </a:cxn>
                  <a:cxn ang="0">
                    <a:pos x="51" y="55"/>
                  </a:cxn>
                  <a:cxn ang="0">
                    <a:pos x="43" y="57"/>
                  </a:cxn>
                  <a:cxn ang="0">
                    <a:pos x="33" y="54"/>
                  </a:cxn>
                  <a:cxn ang="0">
                    <a:pos x="26" y="51"/>
                  </a:cxn>
                  <a:cxn ang="0">
                    <a:pos x="7" y="32"/>
                  </a:cxn>
                  <a:cxn ang="0">
                    <a:pos x="3" y="25"/>
                  </a:cxn>
                  <a:cxn ang="0">
                    <a:pos x="0" y="14"/>
                  </a:cxn>
                  <a:cxn ang="0">
                    <a:pos x="3" y="7"/>
                  </a:cxn>
                  <a:cxn ang="0">
                    <a:pos x="7" y="2"/>
                  </a:cxn>
                  <a:cxn ang="0">
                    <a:pos x="12" y="0"/>
                  </a:cxn>
                  <a:cxn ang="0">
                    <a:pos x="13" y="1"/>
                  </a:cxn>
                  <a:cxn ang="0">
                    <a:pos x="15" y="4"/>
                  </a:cxn>
                  <a:cxn ang="0">
                    <a:pos x="19" y="10"/>
                  </a:cxn>
                  <a:cxn ang="0">
                    <a:pos x="21" y="14"/>
                  </a:cxn>
                  <a:cxn ang="0">
                    <a:pos x="14" y="22"/>
                  </a:cxn>
                  <a:cxn ang="0">
                    <a:pos x="15" y="26"/>
                  </a:cxn>
                  <a:cxn ang="0">
                    <a:pos x="32" y="42"/>
                  </a:cxn>
                  <a:cxn ang="0">
                    <a:pos x="35" y="44"/>
                  </a:cxn>
                  <a:cxn ang="0">
                    <a:pos x="43" y="36"/>
                  </a:cxn>
                  <a:cxn ang="0">
                    <a:pos x="47" y="38"/>
                  </a:cxn>
                  <a:cxn ang="0">
                    <a:pos x="54" y="42"/>
                  </a:cxn>
                  <a:cxn ang="0">
                    <a:pos x="57" y="44"/>
                  </a:cxn>
                  <a:cxn ang="0">
                    <a:pos x="57" y="45"/>
                  </a:cxn>
                  <a:cxn ang="0">
                    <a:pos x="56" y="51"/>
                  </a:cxn>
                </a:cxnLst>
                <a:rect l="0" t="0" r="r" b="b"/>
                <a:pathLst>
                  <a:path w="57" h="57">
                    <a:moveTo>
                      <a:pt x="56" y="51"/>
                    </a:moveTo>
                    <a:cubicBezTo>
                      <a:pt x="55" y="53"/>
                      <a:pt x="53" y="54"/>
                      <a:pt x="51" y="55"/>
                    </a:cubicBezTo>
                    <a:cubicBezTo>
                      <a:pt x="49" y="56"/>
                      <a:pt x="46" y="57"/>
                      <a:pt x="43" y="57"/>
                    </a:cubicBezTo>
                    <a:cubicBezTo>
                      <a:pt x="40" y="57"/>
                      <a:pt x="36" y="55"/>
                      <a:pt x="33" y="54"/>
                    </a:cubicBezTo>
                    <a:cubicBezTo>
                      <a:pt x="30" y="53"/>
                      <a:pt x="28" y="52"/>
                      <a:pt x="26" y="51"/>
                    </a:cubicBezTo>
                    <a:cubicBezTo>
                      <a:pt x="19" y="47"/>
                      <a:pt x="11" y="38"/>
                      <a:pt x="7" y="32"/>
                    </a:cubicBezTo>
                    <a:cubicBezTo>
                      <a:pt x="5" y="29"/>
                      <a:pt x="4" y="27"/>
                      <a:pt x="3" y="25"/>
                    </a:cubicBezTo>
                    <a:cubicBezTo>
                      <a:pt x="2" y="21"/>
                      <a:pt x="0" y="18"/>
                      <a:pt x="0" y="14"/>
                    </a:cubicBezTo>
                    <a:cubicBezTo>
                      <a:pt x="0" y="11"/>
                      <a:pt x="1" y="9"/>
                      <a:pt x="3" y="7"/>
                    </a:cubicBezTo>
                    <a:cubicBezTo>
                      <a:pt x="4" y="5"/>
                      <a:pt x="5" y="3"/>
                      <a:pt x="7" y="2"/>
                    </a:cubicBezTo>
                    <a:cubicBezTo>
                      <a:pt x="8" y="1"/>
                      <a:pt x="11" y="0"/>
                      <a:pt x="12" y="0"/>
                    </a:cubicBezTo>
                    <a:cubicBezTo>
                      <a:pt x="13" y="0"/>
                      <a:pt x="13" y="0"/>
                      <a:pt x="13" y="1"/>
                    </a:cubicBezTo>
                    <a:cubicBezTo>
                      <a:pt x="14" y="1"/>
                      <a:pt x="15" y="3"/>
                      <a:pt x="15" y="4"/>
                    </a:cubicBezTo>
                    <a:cubicBezTo>
                      <a:pt x="17" y="6"/>
                      <a:pt x="18" y="8"/>
                      <a:pt x="19" y="10"/>
                    </a:cubicBezTo>
                    <a:cubicBezTo>
                      <a:pt x="20" y="12"/>
                      <a:pt x="21" y="13"/>
                      <a:pt x="21" y="14"/>
                    </a:cubicBezTo>
                    <a:cubicBezTo>
                      <a:pt x="21" y="17"/>
                      <a:pt x="14" y="20"/>
                      <a:pt x="14" y="22"/>
                    </a:cubicBezTo>
                    <a:cubicBezTo>
                      <a:pt x="14" y="23"/>
                      <a:pt x="15" y="25"/>
                      <a:pt x="15" y="26"/>
                    </a:cubicBezTo>
                    <a:cubicBezTo>
                      <a:pt x="19" y="33"/>
                      <a:pt x="24" y="38"/>
                      <a:pt x="32" y="42"/>
                    </a:cubicBezTo>
                    <a:cubicBezTo>
                      <a:pt x="33" y="43"/>
                      <a:pt x="34" y="44"/>
                      <a:pt x="35" y="44"/>
                    </a:cubicBezTo>
                    <a:cubicBezTo>
                      <a:pt x="37" y="44"/>
                      <a:pt x="41" y="36"/>
                      <a:pt x="43" y="36"/>
                    </a:cubicBezTo>
                    <a:cubicBezTo>
                      <a:pt x="45" y="36"/>
                      <a:pt x="46" y="38"/>
                      <a:pt x="47" y="38"/>
                    </a:cubicBezTo>
                    <a:cubicBezTo>
                      <a:pt x="49" y="40"/>
                      <a:pt x="52" y="41"/>
                      <a:pt x="54" y="42"/>
                    </a:cubicBezTo>
                    <a:cubicBezTo>
                      <a:pt x="55" y="43"/>
                      <a:pt x="57" y="43"/>
                      <a:pt x="57" y="44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7"/>
                      <a:pt x="56" y="49"/>
                      <a:pt x="56" y="51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3241890" y="4562368"/>
            <a:ext cx="980763" cy="980763"/>
            <a:chOff x="2095501" y="3306772"/>
            <a:chExt cx="761999" cy="761999"/>
          </a:xfrm>
        </p:grpSpPr>
        <p:sp>
          <p:nvSpPr>
            <p:cNvPr id="12" name="Rectangle 11"/>
            <p:cNvSpPr/>
            <p:nvPr/>
          </p:nvSpPr>
          <p:spPr>
            <a:xfrm>
              <a:off x="2095501" y="3306772"/>
              <a:ext cx="761999" cy="761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2241990" y="3459975"/>
              <a:ext cx="469021" cy="455593"/>
              <a:chOff x="7924284" y="2223917"/>
              <a:chExt cx="469021" cy="455593"/>
            </a:xfrm>
          </p:grpSpPr>
          <p:sp>
            <p:nvSpPr>
              <p:cNvPr id="33" name="Oval 32"/>
              <p:cNvSpPr>
                <a:spLocks noChangeAspect="1"/>
              </p:cNvSpPr>
              <p:nvPr/>
            </p:nvSpPr>
            <p:spPr>
              <a:xfrm>
                <a:off x="7924284" y="2223917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17" dirty="0">
                  <a:solidFill>
                    <a:schemeClr val="accent5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4" name="Freeform 13"/>
              <p:cNvSpPr>
                <a:spLocks noEditPoints="1"/>
              </p:cNvSpPr>
              <p:nvPr/>
            </p:nvSpPr>
            <p:spPr bwMode="auto">
              <a:xfrm>
                <a:off x="8034808" y="2338100"/>
                <a:ext cx="250825" cy="188913"/>
              </a:xfrm>
              <a:custGeom>
                <a:avLst/>
                <a:gdLst/>
                <a:ahLst/>
                <a:cxnLst>
                  <a:cxn ang="0">
                    <a:pos x="158" y="119"/>
                  </a:cxn>
                  <a:cxn ang="0">
                    <a:pos x="0" y="119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8" y="108"/>
                  </a:cxn>
                  <a:cxn ang="0">
                    <a:pos x="158" y="108"/>
                  </a:cxn>
                  <a:cxn ang="0">
                    <a:pos x="158" y="119"/>
                  </a:cxn>
                  <a:cxn ang="0">
                    <a:pos x="147" y="98"/>
                  </a:cxn>
                  <a:cxn ang="0">
                    <a:pos x="19" y="98"/>
                  </a:cxn>
                  <a:cxn ang="0">
                    <a:pos x="19" y="54"/>
                  </a:cxn>
                  <a:cxn ang="0">
                    <a:pos x="54" y="9"/>
                  </a:cxn>
                  <a:cxn ang="0">
                    <a:pos x="97" y="54"/>
                  </a:cxn>
                  <a:cxn ang="0">
                    <a:pos x="127" y="28"/>
                  </a:cxn>
                  <a:cxn ang="0">
                    <a:pos x="147" y="98"/>
                  </a:cxn>
                </a:cxnLst>
                <a:rect l="0" t="0" r="r" b="b"/>
                <a:pathLst>
                  <a:path w="158" h="119">
                    <a:moveTo>
                      <a:pt x="158" y="119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" y="108"/>
                    </a:lnTo>
                    <a:lnTo>
                      <a:pt x="158" y="108"/>
                    </a:lnTo>
                    <a:lnTo>
                      <a:pt x="158" y="119"/>
                    </a:lnTo>
                    <a:close/>
                    <a:moveTo>
                      <a:pt x="147" y="98"/>
                    </a:moveTo>
                    <a:lnTo>
                      <a:pt x="19" y="98"/>
                    </a:lnTo>
                    <a:lnTo>
                      <a:pt x="19" y="54"/>
                    </a:lnTo>
                    <a:lnTo>
                      <a:pt x="54" y="9"/>
                    </a:lnTo>
                    <a:lnTo>
                      <a:pt x="97" y="54"/>
                    </a:lnTo>
                    <a:lnTo>
                      <a:pt x="127" y="28"/>
                    </a:lnTo>
                    <a:lnTo>
                      <a:pt x="147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5589744" y="3293391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610214" y="2030358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525550" y="3307744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630882" y="5569485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205772" y="5569485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86466" y="5569485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7" name="矩形 46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425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2000">
        <p14:warp dir="in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1" grpId="0"/>
      <p:bldP spid="43" grpId="0"/>
      <p:bldP spid="44" grpId="0"/>
      <p:bldP spid="45" grpId="0"/>
      <p:bldP spid="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609850" y="2362453"/>
            <a:ext cx="763905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dirty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115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216549" y="4089056"/>
            <a:ext cx="2027552" cy="2881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6457683" y="4089056"/>
            <a:ext cx="2162682" cy="2881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4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562350" y="1945655"/>
            <a:ext cx="57340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2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3848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 animBg="1"/>
      <p:bldP spid="14" grpId="0" animBg="1"/>
      <p:bldP spid="15" grpId="0"/>
      <p:bldP spid="1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678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4" y="1960369"/>
            <a:ext cx="4196895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0" y="3034659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8"/>
            <a:ext cx="3184234" cy="553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59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8" y="362707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7" y="362707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8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4" y="1744219"/>
            <a:ext cx="419689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7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6516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1707912" y="3338930"/>
            <a:ext cx="1847305" cy="1870358"/>
            <a:chOff x="670272" y="1130084"/>
            <a:chExt cx="1435253" cy="1453164"/>
          </a:xfrm>
        </p:grpSpPr>
        <p:sp>
          <p:nvSpPr>
            <p:cNvPr id="43" name="Rounded Rectangle 42"/>
            <p:cNvSpPr/>
            <p:nvPr/>
          </p:nvSpPr>
          <p:spPr>
            <a:xfrm>
              <a:off x="670272" y="1176870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699147" y="1130084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5" name="Text Placeholder 3"/>
          <p:cNvSpPr txBox="1">
            <a:spLocks/>
          </p:cNvSpPr>
          <p:nvPr/>
        </p:nvSpPr>
        <p:spPr>
          <a:xfrm>
            <a:off x="2018777" y="3530953"/>
            <a:ext cx="1188411" cy="142621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9268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01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4264563" y="3338930"/>
            <a:ext cx="1847305" cy="1870358"/>
            <a:chOff x="670272" y="1130084"/>
            <a:chExt cx="1435253" cy="1453164"/>
          </a:xfrm>
        </p:grpSpPr>
        <p:sp>
          <p:nvSpPr>
            <p:cNvPr id="47" name="Rounded Rectangle 46"/>
            <p:cNvSpPr/>
            <p:nvPr/>
          </p:nvSpPr>
          <p:spPr>
            <a:xfrm>
              <a:off x="670272" y="1176870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699147" y="1130084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9" name="Text Placeholder 3"/>
          <p:cNvSpPr txBox="1">
            <a:spLocks/>
          </p:cNvSpPr>
          <p:nvPr/>
        </p:nvSpPr>
        <p:spPr>
          <a:xfrm>
            <a:off x="4575428" y="3530953"/>
            <a:ext cx="1188411" cy="142621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9268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821215" y="3338930"/>
            <a:ext cx="1847305" cy="1870358"/>
            <a:chOff x="670272" y="1130084"/>
            <a:chExt cx="1435253" cy="1453164"/>
          </a:xfrm>
        </p:grpSpPr>
        <p:sp>
          <p:nvSpPr>
            <p:cNvPr id="51" name="Rounded Rectangle 50"/>
            <p:cNvSpPr/>
            <p:nvPr/>
          </p:nvSpPr>
          <p:spPr>
            <a:xfrm>
              <a:off x="670272" y="1176870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99147" y="1130084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3" name="Text Placeholder 3"/>
          <p:cNvSpPr txBox="1">
            <a:spLocks/>
          </p:cNvSpPr>
          <p:nvPr/>
        </p:nvSpPr>
        <p:spPr>
          <a:xfrm>
            <a:off x="7132079" y="3530953"/>
            <a:ext cx="1188411" cy="142621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9268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03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9340700" y="3338930"/>
            <a:ext cx="1847305" cy="1870358"/>
            <a:chOff x="670272" y="1130084"/>
            <a:chExt cx="1435253" cy="1453164"/>
          </a:xfrm>
        </p:grpSpPr>
        <p:sp>
          <p:nvSpPr>
            <p:cNvPr id="55" name="Rounded Rectangle 54"/>
            <p:cNvSpPr/>
            <p:nvPr/>
          </p:nvSpPr>
          <p:spPr>
            <a:xfrm>
              <a:off x="670272" y="1176870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699147" y="1130084"/>
              <a:ext cx="1406378" cy="1406378"/>
            </a:xfrm>
            <a:prstGeom prst="roundRect">
              <a:avLst>
                <a:gd name="adj" fmla="val 708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7" name="Text Placeholder 3"/>
          <p:cNvSpPr txBox="1">
            <a:spLocks/>
          </p:cNvSpPr>
          <p:nvPr/>
        </p:nvSpPr>
        <p:spPr>
          <a:xfrm>
            <a:off x="9688731" y="3530953"/>
            <a:ext cx="1188411" cy="142621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9268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04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3097140" y="1910481"/>
            <a:ext cx="3225627" cy="1067912"/>
            <a:chOff x="625692" y="1885638"/>
            <a:chExt cx="2506133" cy="829709"/>
          </a:xfrm>
        </p:grpSpPr>
        <p:sp>
          <p:nvSpPr>
            <p:cNvPr id="59" name="Footer Text"/>
            <p:cNvSpPr txBox="1"/>
            <p:nvPr/>
          </p:nvSpPr>
          <p:spPr>
            <a:xfrm>
              <a:off x="625692" y="2099986"/>
              <a:ext cx="2506133" cy="6153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the a passages lorem ipsum available, but the majority have suffered  of the alteration in some form  The humour randomized words.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25692" y="1885638"/>
              <a:ext cx="1031965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544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</p:grpSp>
      <p:cxnSp>
        <p:nvCxnSpPr>
          <p:cNvPr id="61" name="Elbow Connector 77"/>
          <p:cNvCxnSpPr/>
          <p:nvPr/>
        </p:nvCxnSpPr>
        <p:spPr>
          <a:xfrm rot="10800000" flipV="1">
            <a:off x="2579271" y="2029325"/>
            <a:ext cx="370756" cy="1309607"/>
          </a:xfrm>
          <a:prstGeom prst="bentConnector2">
            <a:avLst/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8215580" y="1910481"/>
            <a:ext cx="3225627" cy="1067912"/>
            <a:chOff x="625692" y="1885638"/>
            <a:chExt cx="2506133" cy="829709"/>
          </a:xfrm>
        </p:grpSpPr>
        <p:sp>
          <p:nvSpPr>
            <p:cNvPr id="63" name="Footer Text"/>
            <p:cNvSpPr txBox="1"/>
            <p:nvPr/>
          </p:nvSpPr>
          <p:spPr>
            <a:xfrm>
              <a:off x="625692" y="2099986"/>
              <a:ext cx="2506133" cy="6153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the a passages lorem ipsum available, but the majority have suffered  of the alteration in some form  The humour randomized words.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625692" y="1885638"/>
              <a:ext cx="1031965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r>
                <a:rPr lang="en-US" sz="1544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</p:grpSp>
      <p:cxnSp>
        <p:nvCxnSpPr>
          <p:cNvPr id="65" name="Elbow Connector 81"/>
          <p:cNvCxnSpPr/>
          <p:nvPr/>
        </p:nvCxnSpPr>
        <p:spPr>
          <a:xfrm rot="10800000" flipV="1">
            <a:off x="7697710" y="2029325"/>
            <a:ext cx="370756" cy="1309607"/>
          </a:xfrm>
          <a:prstGeom prst="bentConnector2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/>
          <p:cNvGrpSpPr/>
          <p:nvPr/>
        </p:nvGrpSpPr>
        <p:grpSpPr>
          <a:xfrm>
            <a:off x="1490581" y="5512603"/>
            <a:ext cx="3225627" cy="1067912"/>
            <a:chOff x="625692" y="1885638"/>
            <a:chExt cx="2506133" cy="829709"/>
          </a:xfrm>
        </p:grpSpPr>
        <p:sp>
          <p:nvSpPr>
            <p:cNvPr id="67" name="Footer Text"/>
            <p:cNvSpPr txBox="1"/>
            <p:nvPr/>
          </p:nvSpPr>
          <p:spPr>
            <a:xfrm>
              <a:off x="625692" y="2099986"/>
              <a:ext cx="2506133" cy="6153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the a passages lorem ipsum available, but the majority have suffered  of the alteration in some form  The humour randomized words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099860" y="1885638"/>
              <a:ext cx="1031965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544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</p:grpSp>
      <p:cxnSp>
        <p:nvCxnSpPr>
          <p:cNvPr id="69" name="Elbow Connector 85"/>
          <p:cNvCxnSpPr/>
          <p:nvPr/>
        </p:nvCxnSpPr>
        <p:spPr>
          <a:xfrm rot="10800000" flipH="1">
            <a:off x="4798877" y="5193097"/>
            <a:ext cx="370756" cy="1309607"/>
          </a:xfrm>
          <a:prstGeom prst="bentConnector2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6615758" y="5512603"/>
            <a:ext cx="3225627" cy="1067912"/>
            <a:chOff x="625692" y="1885638"/>
            <a:chExt cx="2506133" cy="829709"/>
          </a:xfrm>
        </p:grpSpPr>
        <p:sp>
          <p:nvSpPr>
            <p:cNvPr id="71" name="Footer Text"/>
            <p:cNvSpPr txBox="1"/>
            <p:nvPr/>
          </p:nvSpPr>
          <p:spPr>
            <a:xfrm>
              <a:off x="625692" y="2099986"/>
              <a:ext cx="2506133" cy="61536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the a passages lorem ipsum available, but the majority have suffered  of the alteration in some form  The humour randomized words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099860" y="1885638"/>
              <a:ext cx="1031965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r"/>
              <a:r>
                <a:rPr lang="en-US" sz="1544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</p:grpSp>
      <p:cxnSp>
        <p:nvCxnSpPr>
          <p:cNvPr id="73" name="Elbow Connector 89"/>
          <p:cNvCxnSpPr/>
          <p:nvPr/>
        </p:nvCxnSpPr>
        <p:spPr>
          <a:xfrm rot="10800000" flipH="1">
            <a:off x="9924053" y="5193097"/>
            <a:ext cx="370756" cy="1309607"/>
          </a:xfrm>
          <a:prstGeom prst="bentConnector2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84786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25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7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9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25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9" grpId="0"/>
      <p:bldP spid="53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object 56"/>
          <p:cNvGrpSpPr/>
          <p:nvPr/>
        </p:nvGrpSpPr>
        <p:grpSpPr>
          <a:xfrm>
            <a:off x="5258866" y="3134269"/>
            <a:ext cx="2335714" cy="2337482"/>
            <a:chOff x="3662579" y="1989784"/>
            <a:chExt cx="1814720" cy="1816093"/>
          </a:xfrm>
        </p:grpSpPr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662579" y="1989784"/>
              <a:ext cx="1814720" cy="1816093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3887874" y="2215078"/>
              <a:ext cx="1365504" cy="13668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191444" y="5112817"/>
            <a:ext cx="1751142" cy="961868"/>
            <a:chOff x="5164085" y="3824753"/>
            <a:chExt cx="1360540" cy="747318"/>
          </a:xfrm>
        </p:grpSpPr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164085" y="3824753"/>
              <a:ext cx="446468" cy="747318"/>
            </a:xfrm>
            <a:custGeom>
              <a:avLst/>
              <a:gdLst>
                <a:gd name="T0" fmla="*/ 325 w 325"/>
                <a:gd name="T1" fmla="*/ 544 h 544"/>
                <a:gd name="T2" fmla="*/ 0 w 325"/>
                <a:gd name="T3" fmla="*/ 41 h 544"/>
                <a:gd name="T4" fmla="*/ 41 w 325"/>
                <a:gd name="T5" fmla="*/ 0 h 544"/>
                <a:gd name="T6" fmla="*/ 325 w 325"/>
                <a:gd name="T7" fmla="*/ 136 h 544"/>
                <a:gd name="T8" fmla="*/ 325 w 325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544">
                  <a:moveTo>
                    <a:pt x="325" y="544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325" y="136"/>
                  </a:lnTo>
                  <a:lnTo>
                    <a:pt x="325" y="54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5610225" y="4007380"/>
              <a:ext cx="914400" cy="558446"/>
              <a:chOff x="5610225" y="4007380"/>
              <a:chExt cx="914400" cy="55844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5610225" y="4007380"/>
                <a:ext cx="914400" cy="55844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2" name="Freeform 13"/>
              <p:cNvSpPr>
                <a:spLocks noEditPoints="1"/>
              </p:cNvSpPr>
              <p:nvPr/>
            </p:nvSpPr>
            <p:spPr bwMode="auto">
              <a:xfrm>
                <a:off x="5940837" y="4160016"/>
                <a:ext cx="253176" cy="253174"/>
              </a:xfrm>
              <a:custGeom>
                <a:avLst/>
                <a:gdLst/>
                <a:ahLst/>
                <a:cxnLst>
                  <a:cxn ang="0">
                    <a:pos x="60" y="40"/>
                  </a:cxn>
                  <a:cxn ang="0">
                    <a:pos x="40" y="60"/>
                  </a:cxn>
                  <a:cxn ang="0">
                    <a:pos x="36" y="61"/>
                  </a:cxn>
                  <a:cxn ang="0">
                    <a:pos x="33" y="60"/>
                  </a:cxn>
                  <a:cxn ang="0">
                    <a:pos x="4" y="31"/>
                  </a:cxn>
                  <a:cxn ang="0">
                    <a:pos x="0" y="22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22" y="0"/>
                  </a:cxn>
                  <a:cxn ang="0">
                    <a:pos x="31" y="4"/>
                  </a:cxn>
                  <a:cxn ang="0">
                    <a:pos x="60" y="33"/>
                  </a:cxn>
                  <a:cxn ang="0">
                    <a:pos x="61" y="36"/>
                  </a:cxn>
                  <a:cxn ang="0">
                    <a:pos x="60" y="40"/>
                  </a:cxn>
                  <a:cxn ang="0">
                    <a:pos x="13" y="8"/>
                  </a:cxn>
                  <a:cxn ang="0">
                    <a:pos x="8" y="13"/>
                  </a:cxn>
                  <a:cxn ang="0">
                    <a:pos x="13" y="18"/>
                  </a:cxn>
                  <a:cxn ang="0">
                    <a:pos x="18" y="13"/>
                  </a:cxn>
                  <a:cxn ang="0">
                    <a:pos x="13" y="8"/>
                  </a:cxn>
                </a:cxnLst>
                <a:rect l="0" t="0" r="r" b="b"/>
                <a:pathLst>
                  <a:path w="61" h="61">
                    <a:moveTo>
                      <a:pt x="60" y="40"/>
                    </a:moveTo>
                    <a:cubicBezTo>
                      <a:pt x="40" y="60"/>
                      <a:pt x="40" y="60"/>
                      <a:pt x="40" y="60"/>
                    </a:cubicBezTo>
                    <a:cubicBezTo>
                      <a:pt x="39" y="61"/>
                      <a:pt x="38" y="61"/>
                      <a:pt x="36" y="61"/>
                    </a:cubicBezTo>
                    <a:cubicBezTo>
                      <a:pt x="35" y="61"/>
                      <a:pt x="34" y="61"/>
                      <a:pt x="33" y="60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2" y="29"/>
                      <a:pt x="0" y="25"/>
                      <a:pt x="0" y="2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0"/>
                      <a:pt x="29" y="2"/>
                      <a:pt x="31" y="4"/>
                    </a:cubicBezTo>
                    <a:cubicBezTo>
                      <a:pt x="60" y="33"/>
                      <a:pt x="60" y="33"/>
                      <a:pt x="60" y="33"/>
                    </a:cubicBezTo>
                    <a:cubicBezTo>
                      <a:pt x="61" y="34"/>
                      <a:pt x="61" y="35"/>
                      <a:pt x="61" y="36"/>
                    </a:cubicBezTo>
                    <a:cubicBezTo>
                      <a:pt x="61" y="38"/>
                      <a:pt x="61" y="39"/>
                      <a:pt x="60" y="40"/>
                    </a:cubicBezTo>
                    <a:close/>
                    <a:moveTo>
                      <a:pt x="13" y="8"/>
                    </a:moveTo>
                    <a:cubicBezTo>
                      <a:pt x="10" y="8"/>
                      <a:pt x="8" y="10"/>
                      <a:pt x="8" y="13"/>
                    </a:cubicBezTo>
                    <a:cubicBezTo>
                      <a:pt x="8" y="16"/>
                      <a:pt x="10" y="18"/>
                      <a:pt x="13" y="18"/>
                    </a:cubicBezTo>
                    <a:cubicBezTo>
                      <a:pt x="16" y="18"/>
                      <a:pt x="18" y="16"/>
                      <a:pt x="18" y="13"/>
                    </a:cubicBezTo>
                    <a:cubicBezTo>
                      <a:pt x="18" y="10"/>
                      <a:pt x="16" y="8"/>
                      <a:pt x="13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3912080" y="5112817"/>
            <a:ext cx="1749923" cy="961868"/>
            <a:chOff x="2616200" y="3824753"/>
            <a:chExt cx="1359593" cy="747318"/>
          </a:xfrm>
        </p:grpSpPr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527952" y="3824753"/>
              <a:ext cx="447841" cy="747318"/>
            </a:xfrm>
            <a:custGeom>
              <a:avLst/>
              <a:gdLst>
                <a:gd name="T0" fmla="*/ 0 w 326"/>
                <a:gd name="T1" fmla="*/ 544 h 544"/>
                <a:gd name="T2" fmla="*/ 326 w 326"/>
                <a:gd name="T3" fmla="*/ 41 h 544"/>
                <a:gd name="T4" fmla="*/ 284 w 326"/>
                <a:gd name="T5" fmla="*/ 0 h 544"/>
                <a:gd name="T6" fmla="*/ 0 w 326"/>
                <a:gd name="T7" fmla="*/ 136 h 544"/>
                <a:gd name="T8" fmla="*/ 0 w 326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0" y="544"/>
                  </a:moveTo>
                  <a:lnTo>
                    <a:pt x="326" y="41"/>
                  </a:lnTo>
                  <a:lnTo>
                    <a:pt x="284" y="0"/>
                  </a:lnTo>
                  <a:lnTo>
                    <a:pt x="0" y="136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2616200" y="4007380"/>
              <a:ext cx="914400" cy="558446"/>
              <a:chOff x="2616200" y="4007380"/>
              <a:chExt cx="914400" cy="558446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2616200" y="4007380"/>
                <a:ext cx="914400" cy="55844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5" name="Freeform 52"/>
              <p:cNvSpPr>
                <a:spLocks noEditPoints="1"/>
              </p:cNvSpPr>
              <p:nvPr/>
            </p:nvSpPr>
            <p:spPr bwMode="auto">
              <a:xfrm>
                <a:off x="2934345" y="4137000"/>
                <a:ext cx="278110" cy="299206"/>
              </a:xfrm>
              <a:custGeom>
                <a:avLst/>
                <a:gdLst/>
                <a:ahLst/>
                <a:cxnLst>
                  <a:cxn ang="0">
                    <a:pos x="67" y="67"/>
                  </a:cxn>
                  <a:cxn ang="0">
                    <a:pos x="61" y="72"/>
                  </a:cxn>
                  <a:cxn ang="0">
                    <a:pos x="5" y="72"/>
                  </a:cxn>
                  <a:cxn ang="0">
                    <a:pos x="0" y="67"/>
                  </a:cxn>
                  <a:cxn ang="0">
                    <a:pos x="0" y="16"/>
                  </a:cxn>
                  <a:cxn ang="0">
                    <a:pos x="5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16" y="0"/>
                  </a:cxn>
                  <a:cxn ang="0">
                    <a:pos x="19" y="0"/>
                  </a:cxn>
                  <a:cxn ang="0">
                    <a:pos x="25" y="7"/>
                  </a:cxn>
                  <a:cxn ang="0">
                    <a:pos x="25" y="11"/>
                  </a:cxn>
                  <a:cxn ang="0">
                    <a:pos x="41" y="11"/>
                  </a:cxn>
                  <a:cxn ang="0">
                    <a:pos x="41" y="7"/>
                  </a:cxn>
                  <a:cxn ang="0">
                    <a:pos x="47" y="0"/>
                  </a:cxn>
                  <a:cxn ang="0">
                    <a:pos x="50" y="0"/>
                  </a:cxn>
                  <a:cxn ang="0">
                    <a:pos x="56" y="7"/>
                  </a:cxn>
                  <a:cxn ang="0">
                    <a:pos x="56" y="11"/>
                  </a:cxn>
                  <a:cxn ang="0">
                    <a:pos x="61" y="11"/>
                  </a:cxn>
                  <a:cxn ang="0">
                    <a:pos x="67" y="16"/>
                  </a:cxn>
                  <a:cxn ang="0">
                    <a:pos x="67" y="67"/>
                  </a:cxn>
                  <a:cxn ang="0">
                    <a:pos x="61" y="67"/>
                  </a:cxn>
                  <a:cxn ang="0">
                    <a:pos x="61" y="26"/>
                  </a:cxn>
                  <a:cxn ang="0">
                    <a:pos x="5" y="26"/>
                  </a:cxn>
                  <a:cxn ang="0">
                    <a:pos x="5" y="67"/>
                  </a:cxn>
                  <a:cxn ang="0">
                    <a:pos x="61" y="67"/>
                  </a:cxn>
                  <a:cxn ang="0">
                    <a:pos x="20" y="7"/>
                  </a:cxn>
                  <a:cxn ang="0">
                    <a:pos x="19" y="5"/>
                  </a:cxn>
                  <a:cxn ang="0">
                    <a:pos x="16" y="5"/>
                  </a:cxn>
                  <a:cxn ang="0">
                    <a:pos x="15" y="7"/>
                  </a:cxn>
                  <a:cxn ang="0">
                    <a:pos x="15" y="18"/>
                  </a:cxn>
                  <a:cxn ang="0">
                    <a:pos x="16" y="20"/>
                  </a:cxn>
                  <a:cxn ang="0">
                    <a:pos x="19" y="20"/>
                  </a:cxn>
                  <a:cxn ang="0">
                    <a:pos x="20" y="18"/>
                  </a:cxn>
                  <a:cxn ang="0">
                    <a:pos x="20" y="7"/>
                  </a:cxn>
                  <a:cxn ang="0">
                    <a:pos x="51" y="7"/>
                  </a:cxn>
                  <a:cxn ang="0">
                    <a:pos x="50" y="5"/>
                  </a:cxn>
                  <a:cxn ang="0">
                    <a:pos x="47" y="5"/>
                  </a:cxn>
                  <a:cxn ang="0">
                    <a:pos x="46" y="7"/>
                  </a:cxn>
                  <a:cxn ang="0">
                    <a:pos x="46" y="18"/>
                  </a:cxn>
                  <a:cxn ang="0">
                    <a:pos x="47" y="20"/>
                  </a:cxn>
                  <a:cxn ang="0">
                    <a:pos x="50" y="20"/>
                  </a:cxn>
                  <a:cxn ang="0">
                    <a:pos x="51" y="18"/>
                  </a:cxn>
                  <a:cxn ang="0">
                    <a:pos x="51" y="7"/>
                  </a:cxn>
                </a:cxnLst>
                <a:rect l="0" t="0" r="r" b="b"/>
                <a:pathLst>
                  <a:path w="67" h="72">
                    <a:moveTo>
                      <a:pt x="67" y="67"/>
                    </a:moveTo>
                    <a:cubicBezTo>
                      <a:pt x="67" y="70"/>
                      <a:pt x="64" y="72"/>
                      <a:pt x="61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2" y="72"/>
                      <a:pt x="0" y="70"/>
                      <a:pt x="0" y="6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3"/>
                      <a:pt x="2" y="11"/>
                      <a:pt x="5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3"/>
                      <a:pt x="13" y="0"/>
                      <a:pt x="1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5" y="3"/>
                      <a:pt x="25" y="7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3"/>
                      <a:pt x="44" y="0"/>
                      <a:pt x="47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3" y="0"/>
                      <a:pt x="56" y="3"/>
                      <a:pt x="56" y="7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7" y="13"/>
                      <a:pt x="67" y="16"/>
                    </a:cubicBezTo>
                    <a:lnTo>
                      <a:pt x="67" y="67"/>
                    </a:lnTo>
                    <a:close/>
                    <a:moveTo>
                      <a:pt x="61" y="67"/>
                    </a:moveTo>
                    <a:cubicBezTo>
                      <a:pt x="61" y="26"/>
                      <a:pt x="61" y="26"/>
                      <a:pt x="61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67"/>
                      <a:pt x="5" y="67"/>
                      <a:pt x="5" y="67"/>
                    </a:cubicBezTo>
                    <a:lnTo>
                      <a:pt x="61" y="67"/>
                    </a:lnTo>
                    <a:close/>
                    <a:moveTo>
                      <a:pt x="20" y="7"/>
                    </a:moveTo>
                    <a:cubicBezTo>
                      <a:pt x="20" y="6"/>
                      <a:pt x="20" y="5"/>
                      <a:pt x="19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5" y="6"/>
                      <a:pt x="15" y="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9"/>
                      <a:pt x="16" y="20"/>
                      <a:pt x="16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0" y="20"/>
                      <a:pt x="20" y="19"/>
                      <a:pt x="20" y="18"/>
                    </a:cubicBezTo>
                    <a:lnTo>
                      <a:pt x="20" y="7"/>
                    </a:lnTo>
                    <a:close/>
                    <a:moveTo>
                      <a:pt x="51" y="7"/>
                    </a:moveTo>
                    <a:cubicBezTo>
                      <a:pt x="51" y="6"/>
                      <a:pt x="51" y="5"/>
                      <a:pt x="50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5"/>
                      <a:pt x="46" y="6"/>
                      <a:pt x="46" y="7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9"/>
                      <a:pt x="47" y="20"/>
                      <a:pt x="47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1" y="20"/>
                      <a:pt x="51" y="19"/>
                      <a:pt x="51" y="18"/>
                    </a:cubicBezTo>
                    <a:lnTo>
                      <a:pt x="51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0" name="Group 69"/>
          <p:cNvGrpSpPr/>
          <p:nvPr/>
        </p:nvGrpSpPr>
        <p:grpSpPr>
          <a:xfrm>
            <a:off x="3920251" y="2541941"/>
            <a:ext cx="1752360" cy="961868"/>
            <a:chOff x="2622550" y="1827325"/>
            <a:chExt cx="1361486" cy="747318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536195" y="1827325"/>
              <a:ext cx="447841" cy="747318"/>
            </a:xfrm>
            <a:custGeom>
              <a:avLst/>
              <a:gdLst>
                <a:gd name="T0" fmla="*/ 0 w 326"/>
                <a:gd name="T1" fmla="*/ 0 h 544"/>
                <a:gd name="T2" fmla="*/ 326 w 326"/>
                <a:gd name="T3" fmla="*/ 504 h 544"/>
                <a:gd name="T4" fmla="*/ 284 w 326"/>
                <a:gd name="T5" fmla="*/ 544 h 544"/>
                <a:gd name="T6" fmla="*/ 0 w 326"/>
                <a:gd name="T7" fmla="*/ 408 h 544"/>
                <a:gd name="T8" fmla="*/ 0 w 326"/>
                <a:gd name="T9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0" y="0"/>
                  </a:moveTo>
                  <a:lnTo>
                    <a:pt x="326" y="504"/>
                  </a:lnTo>
                  <a:lnTo>
                    <a:pt x="284" y="544"/>
                  </a:lnTo>
                  <a:lnTo>
                    <a:pt x="0" y="4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22550" y="1830387"/>
              <a:ext cx="914400" cy="558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8" name="Freeform 66"/>
            <p:cNvSpPr>
              <a:spLocks noEditPoints="1"/>
            </p:cNvSpPr>
            <p:nvPr/>
          </p:nvSpPr>
          <p:spPr bwMode="auto">
            <a:xfrm>
              <a:off x="2930147" y="1993748"/>
              <a:ext cx="299206" cy="232078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699581" y="3943623"/>
            <a:ext cx="1566360" cy="718772"/>
            <a:chOff x="2451100" y="2916354"/>
            <a:chExt cx="1216975" cy="558446"/>
          </a:xfrm>
        </p:grpSpPr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3368598" y="2916707"/>
              <a:ext cx="299477" cy="557741"/>
            </a:xfrm>
            <a:custGeom>
              <a:avLst/>
              <a:gdLst>
                <a:gd name="T0" fmla="*/ 0 w 218"/>
                <a:gd name="T1" fmla="*/ 0 h 406"/>
                <a:gd name="T2" fmla="*/ 218 w 218"/>
                <a:gd name="T3" fmla="*/ 176 h 406"/>
                <a:gd name="T4" fmla="*/ 218 w 218"/>
                <a:gd name="T5" fmla="*/ 253 h 406"/>
                <a:gd name="T6" fmla="*/ 0 w 218"/>
                <a:gd name="T7" fmla="*/ 406 h 406"/>
                <a:gd name="T8" fmla="*/ 0 w 218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406">
                  <a:moveTo>
                    <a:pt x="0" y="0"/>
                  </a:moveTo>
                  <a:lnTo>
                    <a:pt x="218" y="176"/>
                  </a:lnTo>
                  <a:lnTo>
                    <a:pt x="218" y="253"/>
                  </a:lnTo>
                  <a:lnTo>
                    <a:pt x="0" y="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2451100" y="2916354"/>
              <a:ext cx="914400" cy="558446"/>
              <a:chOff x="2451100" y="2916354"/>
              <a:chExt cx="914400" cy="558446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2451100" y="2916354"/>
                <a:ext cx="914400" cy="55844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Freeform 100"/>
              <p:cNvSpPr>
                <a:spLocks noEditPoints="1"/>
              </p:cNvSpPr>
              <p:nvPr/>
            </p:nvSpPr>
            <p:spPr bwMode="auto">
              <a:xfrm>
                <a:off x="2769246" y="3062277"/>
                <a:ext cx="278108" cy="266600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594581" y="3943623"/>
            <a:ext cx="1564592" cy="718772"/>
            <a:chOff x="5477299" y="2916354"/>
            <a:chExt cx="1215601" cy="558446"/>
          </a:xfrm>
        </p:grpSpPr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5477299" y="2916707"/>
              <a:ext cx="298103" cy="557741"/>
            </a:xfrm>
            <a:custGeom>
              <a:avLst/>
              <a:gdLst>
                <a:gd name="T0" fmla="*/ 217 w 217"/>
                <a:gd name="T1" fmla="*/ 0 h 406"/>
                <a:gd name="T2" fmla="*/ 0 w 217"/>
                <a:gd name="T3" fmla="*/ 176 h 406"/>
                <a:gd name="T4" fmla="*/ 0 w 217"/>
                <a:gd name="T5" fmla="*/ 253 h 406"/>
                <a:gd name="T6" fmla="*/ 217 w 217"/>
                <a:gd name="T7" fmla="*/ 406 h 406"/>
                <a:gd name="T8" fmla="*/ 217 w 217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06">
                  <a:moveTo>
                    <a:pt x="217" y="0"/>
                  </a:moveTo>
                  <a:lnTo>
                    <a:pt x="0" y="176"/>
                  </a:lnTo>
                  <a:lnTo>
                    <a:pt x="0" y="253"/>
                  </a:lnTo>
                  <a:lnTo>
                    <a:pt x="217" y="40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5778500" y="2916354"/>
              <a:ext cx="914400" cy="558446"/>
              <a:chOff x="5778500" y="2916354"/>
              <a:chExt cx="914400" cy="558446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5778500" y="2916354"/>
                <a:ext cx="914400" cy="55844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4" name="Freeform 40"/>
              <p:cNvSpPr>
                <a:spLocks noEditPoints="1"/>
              </p:cNvSpPr>
              <p:nvPr/>
            </p:nvSpPr>
            <p:spPr bwMode="auto">
              <a:xfrm>
                <a:off x="6103373" y="3062277"/>
                <a:ext cx="264654" cy="266600"/>
              </a:xfrm>
              <a:custGeom>
                <a:avLst/>
                <a:gdLst/>
                <a:ahLst/>
                <a:cxnLst>
                  <a:cxn ang="0">
                    <a:pos x="63" y="43"/>
                  </a:cxn>
                  <a:cxn ang="0">
                    <a:pos x="60" y="48"/>
                  </a:cxn>
                  <a:cxn ang="0">
                    <a:pos x="34" y="62"/>
                  </a:cxn>
                  <a:cxn ang="0">
                    <a:pos x="31" y="63"/>
                  </a:cxn>
                  <a:cxn ang="0">
                    <a:pos x="29" y="62"/>
                  </a:cxn>
                  <a:cxn ang="0">
                    <a:pos x="2" y="48"/>
                  </a:cxn>
                  <a:cxn ang="0">
                    <a:pos x="0" y="43"/>
                  </a:cxn>
                  <a:cxn ang="0">
                    <a:pos x="0" y="14"/>
                  </a:cxn>
                  <a:cxn ang="0">
                    <a:pos x="3" y="10"/>
                  </a:cxn>
                  <a:cxn ang="0">
                    <a:pos x="30" y="0"/>
                  </a:cxn>
                  <a:cxn ang="0">
                    <a:pos x="31" y="0"/>
                  </a:cxn>
                  <a:cxn ang="0">
                    <a:pos x="33" y="0"/>
                  </a:cxn>
                  <a:cxn ang="0">
                    <a:pos x="60" y="10"/>
                  </a:cxn>
                  <a:cxn ang="0">
                    <a:pos x="63" y="14"/>
                  </a:cxn>
                  <a:cxn ang="0">
                    <a:pos x="63" y="43"/>
                  </a:cxn>
                  <a:cxn ang="0">
                    <a:pos x="58" y="14"/>
                  </a:cxn>
                  <a:cxn ang="0">
                    <a:pos x="31" y="4"/>
                  </a:cxn>
                  <a:cxn ang="0">
                    <a:pos x="5" y="14"/>
                  </a:cxn>
                  <a:cxn ang="0">
                    <a:pos x="31" y="24"/>
                  </a:cxn>
                  <a:cxn ang="0">
                    <a:pos x="58" y="14"/>
                  </a:cxn>
                  <a:cxn ang="0">
                    <a:pos x="58" y="43"/>
                  </a:cxn>
                  <a:cxn ang="0">
                    <a:pos x="58" y="19"/>
                  </a:cxn>
                  <a:cxn ang="0">
                    <a:pos x="34" y="28"/>
                  </a:cxn>
                  <a:cxn ang="0">
                    <a:pos x="34" y="57"/>
                  </a:cxn>
                  <a:cxn ang="0">
                    <a:pos x="58" y="43"/>
                  </a:cxn>
                </a:cxnLst>
                <a:rect l="0" t="0" r="r" b="b"/>
                <a:pathLst>
                  <a:path w="63" h="63">
                    <a:moveTo>
                      <a:pt x="63" y="43"/>
                    </a:moveTo>
                    <a:cubicBezTo>
                      <a:pt x="63" y="45"/>
                      <a:pt x="62" y="47"/>
                      <a:pt x="60" y="48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3" y="63"/>
                      <a:pt x="32" y="63"/>
                      <a:pt x="31" y="63"/>
                    </a:cubicBezTo>
                    <a:cubicBezTo>
                      <a:pt x="31" y="63"/>
                      <a:pt x="30" y="63"/>
                      <a:pt x="29" y="62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1" y="47"/>
                      <a:pt x="0" y="45"/>
                      <a:pt x="0" y="4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1" y="10"/>
                      <a:pt x="3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2" y="10"/>
                      <a:pt x="63" y="12"/>
                      <a:pt x="63" y="14"/>
                    </a:cubicBezTo>
                    <a:lnTo>
                      <a:pt x="63" y="43"/>
                    </a:lnTo>
                    <a:close/>
                    <a:moveTo>
                      <a:pt x="58" y="14"/>
                    </a:moveTo>
                    <a:cubicBezTo>
                      <a:pt x="31" y="4"/>
                      <a:pt x="31" y="4"/>
                      <a:pt x="31" y="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31" y="24"/>
                      <a:pt x="31" y="24"/>
                      <a:pt x="31" y="24"/>
                    </a:cubicBezTo>
                    <a:lnTo>
                      <a:pt x="58" y="14"/>
                    </a:lnTo>
                    <a:close/>
                    <a:moveTo>
                      <a:pt x="58" y="43"/>
                    </a:moveTo>
                    <a:cubicBezTo>
                      <a:pt x="58" y="19"/>
                      <a:pt x="58" y="19"/>
                      <a:pt x="58" y="19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57"/>
                      <a:pt x="34" y="57"/>
                      <a:pt x="34" y="57"/>
                    </a:cubicBezTo>
                    <a:lnTo>
                      <a:pt x="58" y="4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7202052" y="2541941"/>
            <a:ext cx="1750523" cy="961868"/>
            <a:chOff x="5172327" y="1827325"/>
            <a:chExt cx="1360059" cy="747318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72327" y="1827325"/>
              <a:ext cx="447841" cy="747318"/>
            </a:xfrm>
            <a:custGeom>
              <a:avLst/>
              <a:gdLst>
                <a:gd name="T0" fmla="*/ 326 w 326"/>
                <a:gd name="T1" fmla="*/ 0 h 544"/>
                <a:gd name="T2" fmla="*/ 0 w 326"/>
                <a:gd name="T3" fmla="*/ 504 h 544"/>
                <a:gd name="T4" fmla="*/ 42 w 326"/>
                <a:gd name="T5" fmla="*/ 544 h 544"/>
                <a:gd name="T6" fmla="*/ 326 w 326"/>
                <a:gd name="T7" fmla="*/ 408 h 544"/>
                <a:gd name="T8" fmla="*/ 326 w 326"/>
                <a:gd name="T9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326" y="0"/>
                  </a:moveTo>
                  <a:lnTo>
                    <a:pt x="0" y="504"/>
                  </a:lnTo>
                  <a:lnTo>
                    <a:pt x="42" y="544"/>
                  </a:lnTo>
                  <a:lnTo>
                    <a:pt x="326" y="408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5617986" y="1843087"/>
              <a:ext cx="914400" cy="558800"/>
              <a:chOff x="5617986" y="1843087"/>
              <a:chExt cx="914400" cy="558800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5617986" y="1843087"/>
                <a:ext cx="914400" cy="5588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7" name="Freeform 71"/>
              <p:cNvSpPr>
                <a:spLocks noEditPoints="1"/>
              </p:cNvSpPr>
              <p:nvPr/>
            </p:nvSpPr>
            <p:spPr bwMode="auto">
              <a:xfrm>
                <a:off x="5941439" y="1984465"/>
                <a:ext cx="267494" cy="250644"/>
              </a:xfrm>
              <a:custGeom>
                <a:avLst/>
                <a:gdLst/>
                <a:ahLst/>
                <a:cxnLst>
                  <a:cxn ang="0">
                    <a:pos x="65" y="22"/>
                  </a:cxn>
                  <a:cxn ang="0">
                    <a:pos x="26" y="45"/>
                  </a:cxn>
                  <a:cxn ang="0">
                    <a:pos x="0" y="26"/>
                  </a:cxn>
                  <a:cxn ang="0">
                    <a:pos x="39" y="0"/>
                  </a:cxn>
                  <a:cxn ang="0">
                    <a:pos x="65" y="22"/>
                  </a:cxn>
                  <a:cxn ang="0">
                    <a:pos x="65" y="69"/>
                  </a:cxn>
                  <a:cxn ang="0">
                    <a:pos x="39" y="91"/>
                  </a:cxn>
                  <a:cxn ang="0">
                    <a:pos x="0" y="67"/>
                  </a:cxn>
                  <a:cxn ang="0">
                    <a:pos x="26" y="45"/>
                  </a:cxn>
                  <a:cxn ang="0">
                    <a:pos x="65" y="69"/>
                  </a:cxn>
                  <a:cxn ang="0">
                    <a:pos x="101" y="97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26" y="97"/>
                  </a:cxn>
                  <a:cxn ang="0">
                    <a:pos x="26" y="89"/>
                  </a:cxn>
                  <a:cxn ang="0">
                    <a:pos x="39" y="95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91" y="95"/>
                  </a:cxn>
                  <a:cxn ang="0">
                    <a:pos x="101" y="89"/>
                  </a:cxn>
                  <a:cxn ang="0">
                    <a:pos x="101" y="97"/>
                  </a:cxn>
                  <a:cxn ang="0">
                    <a:pos x="127" y="26"/>
                  </a:cxn>
                  <a:cxn ang="0">
                    <a:pos x="101" y="45"/>
                  </a:cxn>
                  <a:cxn ang="0">
                    <a:pos x="65" y="22"/>
                  </a:cxn>
                  <a:cxn ang="0">
                    <a:pos x="91" y="0"/>
                  </a:cxn>
                  <a:cxn ang="0">
                    <a:pos x="127" y="26"/>
                  </a:cxn>
                  <a:cxn ang="0">
                    <a:pos x="127" y="67"/>
                  </a:cxn>
                  <a:cxn ang="0">
                    <a:pos x="91" y="91"/>
                  </a:cxn>
                  <a:cxn ang="0">
                    <a:pos x="65" y="69"/>
                  </a:cxn>
                  <a:cxn ang="0">
                    <a:pos x="101" y="45"/>
                  </a:cxn>
                  <a:cxn ang="0">
                    <a:pos x="127" y="67"/>
                  </a:cxn>
                </a:cxnLst>
                <a:rect l="0" t="0" r="r" b="b"/>
                <a:pathLst>
                  <a:path w="127" h="119">
                    <a:moveTo>
                      <a:pt x="65" y="22"/>
                    </a:moveTo>
                    <a:lnTo>
                      <a:pt x="26" y="45"/>
                    </a:lnTo>
                    <a:lnTo>
                      <a:pt x="0" y="26"/>
                    </a:lnTo>
                    <a:lnTo>
                      <a:pt x="39" y="0"/>
                    </a:lnTo>
                    <a:lnTo>
                      <a:pt x="65" y="22"/>
                    </a:lnTo>
                    <a:close/>
                    <a:moveTo>
                      <a:pt x="65" y="69"/>
                    </a:moveTo>
                    <a:lnTo>
                      <a:pt x="39" y="91"/>
                    </a:lnTo>
                    <a:lnTo>
                      <a:pt x="0" y="67"/>
                    </a:lnTo>
                    <a:lnTo>
                      <a:pt x="26" y="45"/>
                    </a:lnTo>
                    <a:lnTo>
                      <a:pt x="65" y="69"/>
                    </a:lnTo>
                    <a:close/>
                    <a:moveTo>
                      <a:pt x="101" y="97"/>
                    </a:move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26" y="97"/>
                    </a:lnTo>
                    <a:lnTo>
                      <a:pt x="26" y="89"/>
                    </a:lnTo>
                    <a:lnTo>
                      <a:pt x="39" y="95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91" y="95"/>
                    </a:lnTo>
                    <a:lnTo>
                      <a:pt x="101" y="89"/>
                    </a:lnTo>
                    <a:lnTo>
                      <a:pt x="101" y="97"/>
                    </a:lnTo>
                    <a:close/>
                    <a:moveTo>
                      <a:pt x="127" y="26"/>
                    </a:moveTo>
                    <a:lnTo>
                      <a:pt x="101" y="45"/>
                    </a:lnTo>
                    <a:lnTo>
                      <a:pt x="65" y="22"/>
                    </a:lnTo>
                    <a:lnTo>
                      <a:pt x="91" y="0"/>
                    </a:lnTo>
                    <a:lnTo>
                      <a:pt x="127" y="26"/>
                    </a:lnTo>
                    <a:close/>
                    <a:moveTo>
                      <a:pt x="127" y="67"/>
                    </a:moveTo>
                    <a:lnTo>
                      <a:pt x="91" y="91"/>
                    </a:lnTo>
                    <a:lnTo>
                      <a:pt x="65" y="69"/>
                    </a:lnTo>
                    <a:lnTo>
                      <a:pt x="101" y="45"/>
                    </a:lnTo>
                    <a:lnTo>
                      <a:pt x="127" y="6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79" name="TextBox 78"/>
          <p:cNvSpPr txBox="1"/>
          <p:nvPr/>
        </p:nvSpPr>
        <p:spPr>
          <a:xfrm>
            <a:off x="733672" y="2461201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976701" y="2461201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168737" y="3834271"/>
            <a:ext cx="2349234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340779" y="3834272"/>
            <a:ext cx="2349234" cy="86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33672" y="5279992"/>
            <a:ext cx="3162906" cy="86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8976701" y="5279993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grpSp>
        <p:nvGrpSpPr>
          <p:cNvPr id="90" name="Group 64"/>
          <p:cNvGrpSpPr/>
          <p:nvPr/>
        </p:nvGrpSpPr>
        <p:grpSpPr>
          <a:xfrm>
            <a:off x="5691628" y="3567915"/>
            <a:ext cx="1470188" cy="1470188"/>
            <a:chOff x="1075693" y="1086256"/>
            <a:chExt cx="1142254" cy="1142254"/>
          </a:xfrm>
        </p:grpSpPr>
        <p:grpSp>
          <p:nvGrpSpPr>
            <p:cNvPr id="91" name="Group 62"/>
            <p:cNvGrpSpPr/>
            <p:nvPr/>
          </p:nvGrpSpPr>
          <p:grpSpPr>
            <a:xfrm>
              <a:off x="1194068" y="1204631"/>
              <a:ext cx="905504" cy="905504"/>
              <a:chOff x="957321" y="1131575"/>
              <a:chExt cx="905504" cy="905504"/>
            </a:xfrm>
          </p:grpSpPr>
          <p:sp>
            <p:nvSpPr>
              <p:cNvPr id="93" name="Freeform 92"/>
              <p:cNvSpPr/>
              <p:nvPr/>
            </p:nvSpPr>
            <p:spPr>
              <a:xfrm>
                <a:off x="957321" y="1131575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35384" tIns="235384" rIns="203372" bIns="203372" numCol="1" spcCol="1270" anchor="ctr" anchorCtr="0">
                <a:noAutofit/>
              </a:bodyPr>
              <a:lstStyle/>
              <a:p>
                <a:pPr algn="ctr" defTabSz="1144224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633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4" name="Freeform 116"/>
              <p:cNvSpPr>
                <a:spLocks noEditPoints="1"/>
              </p:cNvSpPr>
              <p:nvPr/>
            </p:nvSpPr>
            <p:spPr bwMode="auto">
              <a:xfrm>
                <a:off x="1190295" y="1407087"/>
                <a:ext cx="439557" cy="354481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2" name="Freeform 91"/>
            <p:cNvSpPr/>
            <p:nvPr/>
          </p:nvSpPr>
          <p:spPr>
            <a:xfrm>
              <a:off x="1075693" y="1086256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384" tIns="235384" rIns="203372" bIns="203372" numCol="1" spcCol="1270" anchor="ctr" anchorCtr="0">
              <a:noAutofit/>
            </a:bodyPr>
            <a:lstStyle/>
            <a:p>
              <a:pPr algn="ctr" defTabSz="1144224">
                <a:lnSpc>
                  <a:spcPct val="90000"/>
                </a:lnSpc>
                <a:spcAft>
                  <a:spcPct val="35000"/>
                </a:spcAft>
              </a:pPr>
              <a:endParaRPr lang="en-US" sz="4633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208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4" grpId="0"/>
      <p:bldP spid="85" grpId="0"/>
      <p:bldP spid="88" grpId="0"/>
      <p:bldP spid="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ight Arrow 4"/>
          <p:cNvSpPr/>
          <p:nvPr/>
        </p:nvSpPr>
        <p:spPr bwMode="auto">
          <a:xfrm>
            <a:off x="1427473" y="1941761"/>
            <a:ext cx="9905728" cy="1176918"/>
          </a:xfrm>
          <a:prstGeom prst="rightArrow">
            <a:avLst>
              <a:gd name="adj1" fmla="val 50000"/>
              <a:gd name="adj2" fmla="val 8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3701762" y="2815920"/>
            <a:ext cx="7631440" cy="1176918"/>
          </a:xfrm>
          <a:prstGeom prst="rightArrow">
            <a:avLst>
              <a:gd name="adj1" fmla="val 50000"/>
              <a:gd name="adj2" fmla="val 8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Right Arrow 6"/>
          <p:cNvSpPr/>
          <p:nvPr/>
        </p:nvSpPr>
        <p:spPr bwMode="auto">
          <a:xfrm>
            <a:off x="5882093" y="3711401"/>
            <a:ext cx="5451108" cy="1176918"/>
          </a:xfrm>
          <a:prstGeom prst="rightArrow">
            <a:avLst>
              <a:gd name="adj1" fmla="val 50000"/>
              <a:gd name="adj2" fmla="val 8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" name="Right Arrow 7"/>
          <p:cNvSpPr/>
          <p:nvPr/>
        </p:nvSpPr>
        <p:spPr bwMode="auto">
          <a:xfrm>
            <a:off x="7998600" y="4581298"/>
            <a:ext cx="3334601" cy="1176918"/>
          </a:xfrm>
          <a:prstGeom prst="rightArrow">
            <a:avLst>
              <a:gd name="adj1" fmla="val 50000"/>
              <a:gd name="adj2" fmla="val 8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33986" y="2391541"/>
            <a:ext cx="1540664" cy="27735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76916">
              <a:spcBef>
                <a:spcPct val="20000"/>
              </a:spcBef>
              <a:defRPr/>
            </a:pPr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4369769" y="3265701"/>
            <a:ext cx="1540664" cy="27735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76916">
              <a:spcBef>
                <a:spcPct val="20000"/>
              </a:spcBef>
              <a:defRPr/>
            </a:pPr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6663017" y="4161181"/>
            <a:ext cx="1540664" cy="27735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76916">
              <a:spcBef>
                <a:spcPct val="20000"/>
              </a:spcBef>
              <a:defRPr/>
            </a:pPr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8671450" y="5031078"/>
            <a:ext cx="1540664" cy="27735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76916">
              <a:spcBef>
                <a:spcPct val="20000"/>
              </a:spcBef>
              <a:defRPr/>
            </a:pPr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</a:p>
        </p:txBody>
      </p:sp>
      <p:sp>
        <p:nvSpPr>
          <p:cNvPr id="13" name="Footer Text"/>
          <p:cNvSpPr txBox="1"/>
          <p:nvPr/>
        </p:nvSpPr>
        <p:spPr>
          <a:xfrm>
            <a:off x="1427473" y="3004660"/>
            <a:ext cx="2100783" cy="1029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Keyword Here</a:t>
            </a:r>
            <a:endParaRPr lang="en-US" sz="1544" dirty="0">
              <a:solidFill>
                <a:schemeClr val="accent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 a passages lorem ipsum but the majority have suffered  of the alteration in</a:t>
            </a:r>
          </a:p>
        </p:txBody>
      </p:sp>
      <p:sp>
        <p:nvSpPr>
          <p:cNvPr id="14" name="Footer Text"/>
          <p:cNvSpPr txBox="1"/>
          <p:nvPr/>
        </p:nvSpPr>
        <p:spPr>
          <a:xfrm>
            <a:off x="3683233" y="3858363"/>
            <a:ext cx="2100783" cy="1029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Keyword Here</a:t>
            </a:r>
            <a:endParaRPr lang="en-US" sz="1544" dirty="0">
              <a:solidFill>
                <a:schemeClr val="accent2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 a passages lorem ipsum but the majority have suffered  of the alteration in</a:t>
            </a:r>
          </a:p>
        </p:txBody>
      </p:sp>
      <p:sp>
        <p:nvSpPr>
          <p:cNvPr id="15" name="Footer Text"/>
          <p:cNvSpPr txBox="1"/>
          <p:nvPr/>
        </p:nvSpPr>
        <p:spPr>
          <a:xfrm>
            <a:off x="5882093" y="4728260"/>
            <a:ext cx="2100783" cy="1029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Keyword Here</a:t>
            </a:r>
            <a:endParaRPr lang="en-US" sz="1544" dirty="0">
              <a:solidFill>
                <a:schemeClr val="accent3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 a passages lorem ipsum but the majority have suffered  of the alteration in</a:t>
            </a:r>
          </a:p>
        </p:txBody>
      </p:sp>
      <p:sp>
        <p:nvSpPr>
          <p:cNvPr id="16" name="Footer Text"/>
          <p:cNvSpPr txBox="1"/>
          <p:nvPr/>
        </p:nvSpPr>
        <p:spPr>
          <a:xfrm>
            <a:off x="8027049" y="5541313"/>
            <a:ext cx="2100783" cy="10297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Keyword Here</a:t>
            </a:r>
            <a:endParaRPr lang="en-US" sz="1544" dirty="0">
              <a:solidFill>
                <a:schemeClr val="accent4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  <a:p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 a passages lorem ipsum but the majority have suffered  of the alteration in</a:t>
            </a:r>
          </a:p>
        </p:txBody>
      </p:sp>
      <p:sp>
        <p:nvSpPr>
          <p:cNvPr id="17" name="Freeform 116"/>
          <p:cNvSpPr>
            <a:spLocks noEditPoints="1"/>
          </p:cNvSpPr>
          <p:nvPr/>
        </p:nvSpPr>
        <p:spPr bwMode="auto">
          <a:xfrm>
            <a:off x="3806895" y="3216756"/>
            <a:ext cx="417909" cy="337023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8" name="Freeform 57"/>
          <p:cNvSpPr>
            <a:spLocks noEditPoints="1"/>
          </p:cNvSpPr>
          <p:nvPr/>
        </p:nvSpPr>
        <p:spPr bwMode="auto">
          <a:xfrm>
            <a:off x="1569853" y="2298422"/>
            <a:ext cx="457275" cy="457275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9" name="Freeform 245"/>
          <p:cNvSpPr>
            <a:spLocks/>
          </p:cNvSpPr>
          <p:nvPr/>
        </p:nvSpPr>
        <p:spPr bwMode="auto">
          <a:xfrm>
            <a:off x="8078221" y="4926697"/>
            <a:ext cx="471757" cy="471751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0" name="Freeform 152"/>
          <p:cNvSpPr>
            <a:spLocks noEditPoints="1"/>
          </p:cNvSpPr>
          <p:nvPr/>
        </p:nvSpPr>
        <p:spPr bwMode="auto">
          <a:xfrm>
            <a:off x="6032806" y="4073861"/>
            <a:ext cx="491829" cy="454516"/>
          </a:xfrm>
          <a:custGeom>
            <a:avLst/>
            <a:gdLst/>
            <a:ahLst/>
            <a:cxnLst>
              <a:cxn ang="0">
                <a:pos x="67" y="20"/>
              </a:cxn>
              <a:cxn ang="0">
                <a:pos x="46" y="36"/>
              </a:cxn>
              <a:cxn ang="0">
                <a:pos x="42" y="40"/>
              </a:cxn>
              <a:cxn ang="0">
                <a:pos x="39" y="47"/>
              </a:cxn>
              <a:cxn ang="0">
                <a:pos x="44" y="52"/>
              </a:cxn>
              <a:cxn ang="0">
                <a:pos x="52" y="58"/>
              </a:cxn>
              <a:cxn ang="0">
                <a:pos x="52" y="61"/>
              </a:cxn>
              <a:cxn ang="0">
                <a:pos x="51" y="62"/>
              </a:cxn>
              <a:cxn ang="0">
                <a:pos x="17" y="62"/>
              </a:cxn>
              <a:cxn ang="0">
                <a:pos x="16" y="61"/>
              </a:cxn>
              <a:cxn ang="0">
                <a:pos x="16" y="58"/>
              </a:cxn>
              <a:cxn ang="0">
                <a:pos x="24" y="52"/>
              </a:cxn>
              <a:cxn ang="0">
                <a:pos x="29" y="47"/>
              </a:cxn>
              <a:cxn ang="0">
                <a:pos x="26" y="40"/>
              </a:cxn>
              <a:cxn ang="0">
                <a:pos x="22" y="36"/>
              </a:cxn>
              <a:cxn ang="0">
                <a:pos x="0" y="20"/>
              </a:cxn>
              <a:cxn ang="0">
                <a:pos x="0" y="15"/>
              </a:cxn>
              <a:cxn ang="0">
                <a:pos x="4" y="11"/>
              </a:cxn>
              <a:cxn ang="0">
                <a:pos x="16" y="11"/>
              </a:cxn>
              <a:cxn ang="0">
                <a:pos x="16" y="7"/>
              </a:cxn>
              <a:cxn ang="0">
                <a:pos x="22" y="0"/>
              </a:cxn>
              <a:cxn ang="0">
                <a:pos x="45" y="0"/>
              </a:cxn>
              <a:cxn ang="0">
                <a:pos x="52" y="7"/>
              </a:cxn>
              <a:cxn ang="0">
                <a:pos x="52" y="11"/>
              </a:cxn>
              <a:cxn ang="0">
                <a:pos x="63" y="11"/>
              </a:cxn>
              <a:cxn ang="0">
                <a:pos x="67" y="15"/>
              </a:cxn>
              <a:cxn ang="0">
                <a:pos x="67" y="20"/>
              </a:cxn>
              <a:cxn ang="0">
                <a:pos x="16" y="16"/>
              </a:cxn>
              <a:cxn ang="0">
                <a:pos x="6" y="16"/>
              </a:cxn>
              <a:cxn ang="0">
                <a:pos x="6" y="20"/>
              </a:cxn>
              <a:cxn ang="0">
                <a:pos x="19" y="31"/>
              </a:cxn>
              <a:cxn ang="0">
                <a:pos x="16" y="16"/>
              </a:cxn>
              <a:cxn ang="0">
                <a:pos x="62" y="16"/>
              </a:cxn>
              <a:cxn ang="0">
                <a:pos x="52" y="16"/>
              </a:cxn>
              <a:cxn ang="0">
                <a:pos x="49" y="31"/>
              </a:cxn>
              <a:cxn ang="0">
                <a:pos x="62" y="20"/>
              </a:cxn>
              <a:cxn ang="0">
                <a:pos x="62" y="16"/>
              </a:cxn>
            </a:cxnLst>
            <a:rect l="0" t="0" r="r" b="b"/>
            <a:pathLst>
              <a:path w="67" h="62">
                <a:moveTo>
                  <a:pt x="67" y="20"/>
                </a:moveTo>
                <a:cubicBezTo>
                  <a:pt x="67" y="27"/>
                  <a:pt x="58" y="36"/>
                  <a:pt x="46" y="36"/>
                </a:cubicBezTo>
                <a:cubicBezTo>
                  <a:pt x="44" y="38"/>
                  <a:pt x="42" y="40"/>
                  <a:pt x="42" y="40"/>
                </a:cubicBezTo>
                <a:cubicBezTo>
                  <a:pt x="40" y="42"/>
                  <a:pt x="39" y="44"/>
                  <a:pt x="39" y="47"/>
                </a:cubicBezTo>
                <a:cubicBezTo>
                  <a:pt x="39" y="49"/>
                  <a:pt x="40" y="52"/>
                  <a:pt x="44" y="52"/>
                </a:cubicBezTo>
                <a:cubicBezTo>
                  <a:pt x="48" y="52"/>
                  <a:pt x="52" y="54"/>
                  <a:pt x="52" y="58"/>
                </a:cubicBezTo>
                <a:cubicBezTo>
                  <a:pt x="52" y="61"/>
                  <a:pt x="52" y="61"/>
                  <a:pt x="52" y="61"/>
                </a:cubicBezTo>
                <a:cubicBezTo>
                  <a:pt x="52" y="62"/>
                  <a:pt x="51" y="62"/>
                  <a:pt x="51" y="62"/>
                </a:cubicBezTo>
                <a:cubicBezTo>
                  <a:pt x="17" y="62"/>
                  <a:pt x="17" y="62"/>
                  <a:pt x="17" y="62"/>
                </a:cubicBezTo>
                <a:cubicBezTo>
                  <a:pt x="16" y="62"/>
                  <a:pt x="16" y="62"/>
                  <a:pt x="16" y="61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4"/>
                  <a:pt x="20" y="52"/>
                  <a:pt x="24" y="52"/>
                </a:cubicBezTo>
                <a:cubicBezTo>
                  <a:pt x="27" y="52"/>
                  <a:pt x="29" y="49"/>
                  <a:pt x="29" y="47"/>
                </a:cubicBezTo>
                <a:cubicBezTo>
                  <a:pt x="29" y="44"/>
                  <a:pt x="28" y="42"/>
                  <a:pt x="26" y="40"/>
                </a:cubicBezTo>
                <a:cubicBezTo>
                  <a:pt x="25" y="40"/>
                  <a:pt x="24" y="38"/>
                  <a:pt x="22" y="36"/>
                </a:cubicBezTo>
                <a:cubicBezTo>
                  <a:pt x="10" y="36"/>
                  <a:pt x="0" y="27"/>
                  <a:pt x="0" y="2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2" y="11"/>
                  <a:pt x="4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3"/>
                  <a:pt x="19" y="0"/>
                  <a:pt x="2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9" y="0"/>
                  <a:pt x="52" y="3"/>
                  <a:pt x="52" y="7"/>
                </a:cubicBezTo>
                <a:cubicBezTo>
                  <a:pt x="52" y="11"/>
                  <a:pt x="52" y="11"/>
                  <a:pt x="52" y="11"/>
                </a:cubicBezTo>
                <a:cubicBezTo>
                  <a:pt x="63" y="11"/>
                  <a:pt x="63" y="11"/>
                  <a:pt x="63" y="11"/>
                </a:cubicBezTo>
                <a:cubicBezTo>
                  <a:pt x="66" y="11"/>
                  <a:pt x="67" y="12"/>
                  <a:pt x="67" y="15"/>
                </a:cubicBezTo>
                <a:lnTo>
                  <a:pt x="67" y="20"/>
                </a:lnTo>
                <a:close/>
                <a:moveTo>
                  <a:pt x="1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4"/>
                  <a:pt x="11" y="29"/>
                  <a:pt x="19" y="31"/>
                </a:cubicBezTo>
                <a:cubicBezTo>
                  <a:pt x="17" y="27"/>
                  <a:pt x="16" y="22"/>
                  <a:pt x="16" y="16"/>
                </a:cubicBezTo>
                <a:close/>
                <a:moveTo>
                  <a:pt x="62" y="16"/>
                </a:moveTo>
                <a:cubicBezTo>
                  <a:pt x="52" y="16"/>
                  <a:pt x="52" y="16"/>
                  <a:pt x="52" y="16"/>
                </a:cubicBezTo>
                <a:cubicBezTo>
                  <a:pt x="52" y="22"/>
                  <a:pt x="51" y="27"/>
                  <a:pt x="49" y="31"/>
                </a:cubicBezTo>
                <a:cubicBezTo>
                  <a:pt x="57" y="29"/>
                  <a:pt x="62" y="24"/>
                  <a:pt x="62" y="20"/>
                </a:cubicBezTo>
                <a:lnTo>
                  <a:pt x="62" y="16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207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3"/>
          <p:cNvSpPr/>
          <p:nvPr/>
        </p:nvSpPr>
        <p:spPr>
          <a:xfrm rot="4396374">
            <a:off x="7531798" y="3689869"/>
            <a:ext cx="2234457" cy="1558256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Shape 24"/>
          <p:cNvSpPr/>
          <p:nvPr/>
        </p:nvSpPr>
        <p:spPr>
          <a:xfrm rot="17203626" flipH="1">
            <a:off x="3092496" y="3689869"/>
            <a:ext cx="2234457" cy="1558256"/>
          </a:xfrm>
          <a:prstGeom prst="swooshArrow">
            <a:avLst>
              <a:gd name="adj1" fmla="val 16310"/>
              <a:gd name="adj2" fmla="val 31370"/>
            </a:avLst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2" name="Straight Connector 3"/>
          <p:cNvSpPr/>
          <p:nvPr/>
        </p:nvSpPr>
        <p:spPr>
          <a:xfrm rot="16200000">
            <a:off x="6661824" y="4235835"/>
            <a:ext cx="513418" cy="978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253268" y="0"/>
                </a:lnTo>
                <a:lnTo>
                  <a:pt x="253268" y="965199"/>
                </a:lnTo>
                <a:lnTo>
                  <a:pt x="506536" y="965199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0" name="Straight Connector 5"/>
          <p:cNvSpPr/>
          <p:nvPr/>
        </p:nvSpPr>
        <p:spPr>
          <a:xfrm rot="16200000">
            <a:off x="5683510" y="4235835"/>
            <a:ext cx="513418" cy="97831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965200"/>
                </a:moveTo>
                <a:lnTo>
                  <a:pt x="253268" y="965200"/>
                </a:lnTo>
                <a:lnTo>
                  <a:pt x="253268" y="0"/>
                </a:lnTo>
                <a:lnTo>
                  <a:pt x="506536" y="0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 rot="16200000">
            <a:off x="6038050" y="3313416"/>
            <a:ext cx="782651" cy="4119213"/>
            <a:chOff x="1142310" y="-1"/>
            <a:chExt cx="772160" cy="4063999"/>
          </a:xfrm>
          <a:solidFill>
            <a:schemeClr val="accent4"/>
          </a:solidFill>
        </p:grpSpPr>
        <p:sp>
          <p:nvSpPr>
            <p:cNvPr id="18" name="Rectangle 17"/>
            <p:cNvSpPr/>
            <p:nvPr/>
          </p:nvSpPr>
          <p:spPr>
            <a:xfrm rot="16200000">
              <a:off x="-503610" y="1645919"/>
              <a:ext cx="4063999" cy="77216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16200000">
              <a:off x="-503610" y="1645919"/>
              <a:ext cx="4063999" cy="7721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865" tIns="40865" rIns="40865" bIns="40865" numCol="1" spcCol="1270" anchor="ctr" anchorCtr="0">
              <a:noAutofit/>
            </a:bodyPr>
            <a:lstStyle/>
            <a:p>
              <a:pPr algn="ctr" defTabSz="2860560">
                <a:lnSpc>
                  <a:spcPct val="90000"/>
                </a:lnSpc>
                <a:spcAft>
                  <a:spcPct val="35000"/>
                </a:spcAft>
              </a:pPr>
              <a:endParaRPr lang="en-US" sz="6436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 rot="16200000">
            <a:off x="4167516" y="2793408"/>
            <a:ext cx="2567093" cy="782651"/>
            <a:chOff x="2421006" y="680719"/>
            <a:chExt cx="2532684" cy="772160"/>
          </a:xfrm>
        </p:grpSpPr>
        <p:sp>
          <p:nvSpPr>
            <p:cNvPr id="16" name="Rectangle 15"/>
            <p:cNvSpPr/>
            <p:nvPr/>
          </p:nvSpPr>
          <p:spPr>
            <a:xfrm>
              <a:off x="2421006" y="680719"/>
              <a:ext cx="2532684" cy="7721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421006" y="680719"/>
              <a:ext cx="2532684" cy="772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865" tIns="40865" rIns="40865" bIns="40865" numCol="1" spcCol="1270" anchor="ctr" anchorCtr="0">
              <a:noAutofit/>
            </a:bodyPr>
            <a:lstStyle/>
            <a:p>
              <a:pPr algn="ctr" defTabSz="2860560">
                <a:lnSpc>
                  <a:spcPct val="90000"/>
                </a:lnSpc>
                <a:spcAft>
                  <a:spcPct val="35000"/>
                </a:spcAft>
              </a:pPr>
              <a:endParaRPr lang="en-US" sz="6436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5145829" y="2793408"/>
            <a:ext cx="2567093" cy="782651"/>
            <a:chOff x="2421006" y="1645919"/>
            <a:chExt cx="2532684" cy="772160"/>
          </a:xfrm>
        </p:grpSpPr>
        <p:sp>
          <p:nvSpPr>
            <p:cNvPr id="14" name="Rectangle 13"/>
            <p:cNvSpPr/>
            <p:nvPr/>
          </p:nvSpPr>
          <p:spPr>
            <a:xfrm>
              <a:off x="2421006" y="1645919"/>
              <a:ext cx="2532684" cy="77216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21006" y="1645919"/>
              <a:ext cx="2532684" cy="772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865" tIns="40865" rIns="40865" bIns="40865" numCol="1" spcCol="1270" anchor="ctr" anchorCtr="0">
              <a:noAutofit/>
            </a:bodyPr>
            <a:lstStyle/>
            <a:p>
              <a:pPr algn="ctr" defTabSz="2860560">
                <a:lnSpc>
                  <a:spcPct val="90000"/>
                </a:lnSpc>
                <a:spcAft>
                  <a:spcPct val="35000"/>
                </a:spcAft>
              </a:pPr>
              <a:endParaRPr lang="en-US" sz="6436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6124143" y="2793408"/>
            <a:ext cx="2567093" cy="782651"/>
            <a:chOff x="2421006" y="2611119"/>
            <a:chExt cx="2532684" cy="772160"/>
          </a:xfrm>
        </p:grpSpPr>
        <p:sp>
          <p:nvSpPr>
            <p:cNvPr id="12" name="Rectangle 11"/>
            <p:cNvSpPr/>
            <p:nvPr/>
          </p:nvSpPr>
          <p:spPr>
            <a:xfrm>
              <a:off x="2421006" y="2611119"/>
              <a:ext cx="2532684" cy="77216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21006" y="2611119"/>
              <a:ext cx="2532684" cy="772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865" tIns="40865" rIns="40865" bIns="40865" numCol="1" spcCol="1270" anchor="ctr" anchorCtr="0">
              <a:noAutofit/>
            </a:bodyPr>
            <a:lstStyle/>
            <a:p>
              <a:pPr algn="ctr" defTabSz="2860560">
                <a:lnSpc>
                  <a:spcPct val="90000"/>
                </a:lnSpc>
                <a:spcAft>
                  <a:spcPct val="35000"/>
                </a:spcAft>
              </a:pPr>
              <a:endParaRPr lang="en-US" sz="6436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 rot="16200000">
            <a:off x="4617411" y="2862813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5595725" y="2862813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6574038" y="2862813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54381" y="5135340"/>
            <a:ext cx="2549989" cy="342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48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544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30882" y="5684303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05772" y="5684303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26" name="矩形 25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222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2506315" y="1752872"/>
          <a:ext cx="7846121" cy="3890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576541" y="5338471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3" name="Freeform 46"/>
          <p:cNvSpPr>
            <a:spLocks noEditPoints="1"/>
          </p:cNvSpPr>
          <p:nvPr/>
        </p:nvSpPr>
        <p:spPr bwMode="auto">
          <a:xfrm>
            <a:off x="1576541" y="6123083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4" name="Group 30"/>
          <p:cNvGrpSpPr/>
          <p:nvPr/>
        </p:nvGrpSpPr>
        <p:grpSpPr>
          <a:xfrm>
            <a:off x="2134779" y="5239843"/>
            <a:ext cx="3923060" cy="634508"/>
            <a:chOff x="1270277" y="1233504"/>
            <a:chExt cx="3048000" cy="492977"/>
          </a:xfrm>
        </p:grpSpPr>
        <p:sp>
          <p:nvSpPr>
            <p:cNvPr id="25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26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27" name="Group 30"/>
          <p:cNvGrpSpPr/>
          <p:nvPr/>
        </p:nvGrpSpPr>
        <p:grpSpPr>
          <a:xfrm>
            <a:off x="2134779" y="6024455"/>
            <a:ext cx="3923060" cy="634508"/>
            <a:chOff x="1270277" y="1233504"/>
            <a:chExt cx="3048000" cy="492977"/>
          </a:xfrm>
        </p:grpSpPr>
        <p:sp>
          <p:nvSpPr>
            <p:cNvPr id="28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29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sp>
        <p:nvSpPr>
          <p:cNvPr id="30" name="Freeform 46"/>
          <p:cNvSpPr>
            <a:spLocks noEditPoints="1"/>
          </p:cNvSpPr>
          <p:nvPr/>
        </p:nvSpPr>
        <p:spPr bwMode="auto">
          <a:xfrm>
            <a:off x="6800911" y="5338471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1" name="Freeform 46"/>
          <p:cNvSpPr>
            <a:spLocks noEditPoints="1"/>
          </p:cNvSpPr>
          <p:nvPr/>
        </p:nvSpPr>
        <p:spPr bwMode="auto">
          <a:xfrm>
            <a:off x="6800911" y="6123083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2" name="Group 30"/>
          <p:cNvGrpSpPr/>
          <p:nvPr/>
        </p:nvGrpSpPr>
        <p:grpSpPr>
          <a:xfrm>
            <a:off x="7359149" y="5239843"/>
            <a:ext cx="3923060" cy="634508"/>
            <a:chOff x="1270277" y="1233504"/>
            <a:chExt cx="3048000" cy="492977"/>
          </a:xfrm>
        </p:grpSpPr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35" name="Group 30"/>
          <p:cNvGrpSpPr/>
          <p:nvPr/>
        </p:nvGrpSpPr>
        <p:grpSpPr>
          <a:xfrm>
            <a:off x="7359149" y="6024455"/>
            <a:ext cx="3923060" cy="634508"/>
            <a:chOff x="1270277" y="1233504"/>
            <a:chExt cx="3048000" cy="492977"/>
          </a:xfrm>
        </p:grpSpPr>
        <p:sp>
          <p:nvSpPr>
            <p:cNvPr id="36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7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310833" y="447973"/>
            <a:ext cx="573926" cy="5531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4679" y="-1"/>
            <a:ext cx="538120" cy="838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47750" y="482714"/>
            <a:ext cx="307776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047750" y="815289"/>
            <a:ext cx="215789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462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2" grpId="0" animBg="1"/>
      <p:bldP spid="23" grpId="0" animBg="1"/>
      <p:bldP spid="30" grpId="0" animBg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4" y="1960369"/>
            <a:ext cx="4196895" cy="3311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0" y="3034659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8"/>
            <a:ext cx="3184234" cy="553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59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8" y="362707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7" y="3627076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8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4" y="1744219"/>
            <a:ext cx="419689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7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2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1178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7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63636"/>
      </a:accent1>
      <a:accent2>
        <a:srgbClr val="7F7F7F"/>
      </a:accent2>
      <a:accent3>
        <a:srgbClr val="363636"/>
      </a:accent3>
      <a:accent4>
        <a:srgbClr val="7F7F7F"/>
      </a:accent4>
      <a:accent5>
        <a:srgbClr val="363636"/>
      </a:accent5>
      <a:accent6>
        <a:srgbClr val="7F7F7F"/>
      </a:accent6>
      <a:hlink>
        <a:srgbClr val="363636"/>
      </a:hlink>
      <a:folHlink>
        <a:srgbClr val="7F7F7F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2511</Words>
  <Application>Microsoft Office PowerPoint</Application>
  <PresentationFormat>自定义</PresentationFormat>
  <Paragraphs>323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会议</dc:title>
  <dc:creator/>
  <cp:keywords>www.1ppt.com</cp:keywords>
  <cp:lastModifiedBy/>
  <cp:revision>1</cp:revision>
  <dcterms:created xsi:type="dcterms:W3CDTF">2017-02-21T07:59:33Z</dcterms:created>
  <dcterms:modified xsi:type="dcterms:W3CDTF">2019-05-24T07:48:03Z</dcterms:modified>
</cp:coreProperties>
</file>