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873" r:id="rId2"/>
  </p:sldMasterIdLst>
  <p:notesMasterIdLst>
    <p:notesMasterId r:id="rId30"/>
  </p:notesMasterIdLst>
  <p:handoutMasterIdLst>
    <p:handoutMasterId r:id="rId31"/>
  </p:handoutMasterIdLst>
  <p:sldIdLst>
    <p:sldId id="9118" r:id="rId3"/>
    <p:sldId id="9215" r:id="rId4"/>
    <p:sldId id="9216" r:id="rId5"/>
    <p:sldId id="9192" r:id="rId6"/>
    <p:sldId id="9212" r:id="rId7"/>
    <p:sldId id="9214" r:id="rId8"/>
    <p:sldId id="9206" r:id="rId9"/>
    <p:sldId id="9208" r:id="rId10"/>
    <p:sldId id="9217" r:id="rId11"/>
    <p:sldId id="9209" r:id="rId12"/>
    <p:sldId id="9211" r:id="rId13"/>
    <p:sldId id="9198" r:id="rId14"/>
    <p:sldId id="9199" r:id="rId15"/>
    <p:sldId id="9203" r:id="rId16"/>
    <p:sldId id="9218" r:id="rId17"/>
    <p:sldId id="9195" r:id="rId18"/>
    <p:sldId id="9210" r:id="rId19"/>
    <p:sldId id="9202" r:id="rId20"/>
    <p:sldId id="9205" r:id="rId21"/>
    <p:sldId id="9207" r:id="rId22"/>
    <p:sldId id="9219" r:id="rId23"/>
    <p:sldId id="9213" r:id="rId24"/>
    <p:sldId id="9197" r:id="rId25"/>
    <p:sldId id="9201" r:id="rId26"/>
    <p:sldId id="9204" r:id="rId27"/>
    <p:sldId id="9191" r:id="rId28"/>
    <p:sldId id="922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ABE2"/>
    <a:srgbClr val="215BB5"/>
    <a:srgbClr val="FF3B5E"/>
    <a:srgbClr val="D4E0E0"/>
    <a:srgbClr val="C00000"/>
    <a:srgbClr val="27557D"/>
    <a:srgbClr val="333F50"/>
    <a:srgbClr val="DF0F10"/>
    <a:srgbClr val="C6D614"/>
    <a:srgbClr val="F4A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0" autoAdjust="0"/>
    <p:restoredTop sz="95394" autoAdjust="0"/>
  </p:normalViewPr>
  <p:slideViewPr>
    <p:cSldViewPr>
      <p:cViewPr varScale="1">
        <p:scale>
          <a:sx n="56" d="100"/>
          <a:sy n="56" d="100"/>
        </p:scale>
        <p:origin x="-78" y="-142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990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111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4073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806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9532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8449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374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2160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468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7637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915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9868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3580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5440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8266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85325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2628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391700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7548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0648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9739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5194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5790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907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476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screen">
              <a:alphaModFix amt="1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9A3FB-949F-4B3A-BDC9-400100DD86E9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035824-65D5-478C-9E42-BB7BDE2C2B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413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3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6125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18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18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67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DD89832E-26A6-4465-8181-DF230988BFFD}" type="datetimeFigureOut">
              <a:rPr lang="en-US" smtClean="0"/>
              <a:t>5/23/2019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58A5B2D7-6EFD-446D-831A-7B28045AA2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196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686687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75877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609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680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866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076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329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186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2019/5/23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572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981450"/>
            <a:ext cx="12858750" cy="2587203"/>
          </a:xfrm>
          <a:prstGeom prst="rect">
            <a:avLst/>
          </a:prstGeom>
          <a:solidFill>
            <a:srgbClr val="29ABE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751594" y="4452595"/>
            <a:ext cx="747397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chemeClr val="bg1"/>
                </a:solidFill>
                <a:cs typeface="Arial" panose="020B0604020202020204" pitchFamily="34" charset="0"/>
              </a:rPr>
              <a:t>医药</a:t>
            </a:r>
            <a:r>
              <a:rPr lang="zh-CN" altLang="en-US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实</a:t>
            </a:r>
            <a:r>
              <a:rPr lang="zh-CN" altLang="en-US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验 </a:t>
            </a:r>
            <a:r>
              <a:rPr lang="zh-CN" altLang="en-US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医疗器材</a:t>
            </a:r>
            <a:r>
              <a:rPr lang="en-US" altLang="zh-CN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 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751594" y="6045848"/>
            <a:ext cx="2027552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646923" y="6045848"/>
            <a:ext cx="2162682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751594" y="4207247"/>
            <a:ext cx="66909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bg1"/>
                </a:solidFill>
                <a:cs typeface="Arial" panose="020B0604020202020204" pitchFamily="34" charset="0"/>
              </a:rPr>
              <a:t>MEDICAL EQUIPMENT PPT CHEMICAL EXPERIMENT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0500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3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6" grpId="0"/>
      <p:bldP spid="6" grpId="1"/>
      <p:bldP spid="7" grpId="0" animBg="1"/>
      <p:bldP spid="8" grpId="0" animBg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3"/>
          <p:cNvSpPr/>
          <p:nvPr/>
        </p:nvSpPr>
        <p:spPr>
          <a:xfrm>
            <a:off x="9067632" y="4253427"/>
            <a:ext cx="117692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5720" y="0"/>
                </a:moveTo>
                <a:lnTo>
                  <a:pt x="45720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Straight Connector 4"/>
          <p:cNvSpPr/>
          <p:nvPr/>
        </p:nvSpPr>
        <p:spPr>
          <a:xfrm>
            <a:off x="7103653" y="2963720"/>
            <a:ext cx="2022828" cy="30894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0967"/>
                </a:lnTo>
                <a:lnTo>
                  <a:pt x="1571625" y="120967"/>
                </a:lnTo>
                <a:lnTo>
                  <a:pt x="1571625" y="24003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Straight Connector 5"/>
          <p:cNvSpPr/>
          <p:nvPr/>
        </p:nvSpPr>
        <p:spPr>
          <a:xfrm>
            <a:off x="5080824" y="4253427"/>
            <a:ext cx="1348550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120967"/>
                </a:lnTo>
                <a:lnTo>
                  <a:pt x="1047749" y="120967"/>
                </a:lnTo>
                <a:lnTo>
                  <a:pt x="1047749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8" name="Straight Connector 6"/>
          <p:cNvSpPr/>
          <p:nvPr/>
        </p:nvSpPr>
        <p:spPr>
          <a:xfrm>
            <a:off x="3732271" y="4253427"/>
            <a:ext cx="1348552" cy="3089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047750" y="0"/>
                </a:moveTo>
                <a:lnTo>
                  <a:pt x="1047750" y="120967"/>
                </a:lnTo>
                <a:lnTo>
                  <a:pt x="0" y="120967"/>
                </a:lnTo>
                <a:lnTo>
                  <a:pt x="0" y="240029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Straight Connector 7"/>
          <p:cNvSpPr/>
          <p:nvPr/>
        </p:nvSpPr>
        <p:spPr>
          <a:xfrm>
            <a:off x="5080823" y="2963720"/>
            <a:ext cx="2022828" cy="30894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571625" y="0"/>
                </a:moveTo>
                <a:lnTo>
                  <a:pt x="1571625" y="120967"/>
                </a:lnTo>
                <a:lnTo>
                  <a:pt x="0" y="120967"/>
                </a:lnTo>
                <a:lnTo>
                  <a:pt x="0" y="240030"/>
                </a:lnTo>
              </a:path>
            </a:pathLst>
          </a:cu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8636098" y="3272662"/>
            <a:ext cx="980763" cy="980763"/>
            <a:chOff x="6286500" y="2304742"/>
            <a:chExt cx="761999" cy="761999"/>
          </a:xfrm>
        </p:grpSpPr>
        <p:sp>
          <p:nvSpPr>
            <p:cNvPr id="14" name="Rectangle 13"/>
            <p:cNvSpPr/>
            <p:nvPr/>
          </p:nvSpPr>
          <p:spPr>
            <a:xfrm>
              <a:off x="6286500" y="2304742"/>
              <a:ext cx="761999" cy="76199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6432989" y="2457945"/>
              <a:ext cx="469021" cy="455593"/>
              <a:chOff x="7924284" y="2223917"/>
              <a:chExt cx="469021" cy="455593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7924284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17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Freeform 13"/>
              <p:cNvSpPr>
                <a:spLocks noEditPoints="1"/>
              </p:cNvSpPr>
              <p:nvPr/>
            </p:nvSpPr>
            <p:spPr bwMode="auto">
              <a:xfrm>
                <a:off x="8034808" y="2338100"/>
                <a:ext cx="250825" cy="188913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8636099" y="4562368"/>
            <a:ext cx="980763" cy="980763"/>
            <a:chOff x="6286501" y="3306772"/>
            <a:chExt cx="761999" cy="761999"/>
          </a:xfrm>
        </p:grpSpPr>
        <p:sp>
          <p:nvSpPr>
            <p:cNvPr id="15" name="Rectangle 14"/>
            <p:cNvSpPr/>
            <p:nvPr/>
          </p:nvSpPr>
          <p:spPr>
            <a:xfrm>
              <a:off x="6286501" y="3306772"/>
              <a:ext cx="761999" cy="76199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6432990" y="3459975"/>
              <a:ext cx="469021" cy="455593"/>
              <a:chOff x="6890529" y="2162362"/>
              <a:chExt cx="469021" cy="455593"/>
            </a:xfrm>
          </p:grpSpPr>
          <p:sp>
            <p:nvSpPr>
              <p:cNvPr id="21" name="Oval 20"/>
              <p:cNvSpPr>
                <a:spLocks noChangeAspect="1"/>
              </p:cNvSpPr>
              <p:nvPr/>
            </p:nvSpPr>
            <p:spPr>
              <a:xfrm>
                <a:off x="6890529" y="2162362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Freeform 103"/>
              <p:cNvSpPr>
                <a:spLocks noEditPoints="1"/>
              </p:cNvSpPr>
              <p:nvPr/>
            </p:nvSpPr>
            <p:spPr bwMode="auto">
              <a:xfrm>
                <a:off x="7030053" y="2231059"/>
                <a:ext cx="196634" cy="289547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49" name="Group 48"/>
          <p:cNvGrpSpPr/>
          <p:nvPr/>
        </p:nvGrpSpPr>
        <p:grpSpPr>
          <a:xfrm>
            <a:off x="6613270" y="1982955"/>
            <a:ext cx="980763" cy="980763"/>
            <a:chOff x="4714876" y="1302712"/>
            <a:chExt cx="761999" cy="761999"/>
          </a:xfrm>
        </p:grpSpPr>
        <p:sp>
          <p:nvSpPr>
            <p:cNvPr id="10" name="Rectangle 9"/>
            <p:cNvSpPr/>
            <p:nvPr/>
          </p:nvSpPr>
          <p:spPr>
            <a:xfrm>
              <a:off x="4714876" y="1302712"/>
              <a:ext cx="761999" cy="76199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861365" y="1455915"/>
              <a:ext cx="469021" cy="455593"/>
              <a:chOff x="4823118" y="2223917"/>
              <a:chExt cx="469021" cy="455593"/>
            </a:xfrm>
          </p:grpSpPr>
          <p:sp>
            <p:nvSpPr>
              <p:cNvPr id="24" name="Oval 23"/>
              <p:cNvSpPr>
                <a:spLocks noChangeAspect="1"/>
              </p:cNvSpPr>
              <p:nvPr/>
            </p:nvSpPr>
            <p:spPr>
              <a:xfrm>
                <a:off x="4823118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Freeform 5"/>
              <p:cNvSpPr>
                <a:spLocks noEditPoints="1"/>
              </p:cNvSpPr>
              <p:nvPr/>
            </p:nvSpPr>
            <p:spPr bwMode="auto">
              <a:xfrm>
                <a:off x="4949420" y="2334408"/>
                <a:ext cx="235936" cy="235936"/>
              </a:xfrm>
              <a:custGeom>
                <a:avLst/>
                <a:gdLst/>
                <a:ahLst/>
                <a:cxnLst>
                  <a:cxn ang="0">
                    <a:pos x="0" y="192"/>
                  </a:cxn>
                  <a:cxn ang="0">
                    <a:pos x="255" y="135"/>
                  </a:cxn>
                  <a:cxn ang="0">
                    <a:pos x="277" y="122"/>
                  </a:cxn>
                  <a:cxn ang="0">
                    <a:pos x="303" y="116"/>
                  </a:cxn>
                  <a:cxn ang="0">
                    <a:pos x="296" y="105"/>
                  </a:cxn>
                  <a:cxn ang="0">
                    <a:pos x="278" y="89"/>
                  </a:cxn>
                  <a:cxn ang="0">
                    <a:pos x="265" y="90"/>
                  </a:cxn>
                  <a:cxn ang="0">
                    <a:pos x="256" y="82"/>
                  </a:cxn>
                  <a:cxn ang="0">
                    <a:pos x="231" y="73"/>
                  </a:cxn>
                  <a:cxn ang="0">
                    <a:pos x="234" y="98"/>
                  </a:cxn>
                  <a:cxn ang="0">
                    <a:pos x="224" y="118"/>
                  </a:cxn>
                  <a:cxn ang="0">
                    <a:pos x="205" y="103"/>
                  </a:cxn>
                  <a:cxn ang="0">
                    <a:pos x="175" y="89"/>
                  </a:cxn>
                  <a:cxn ang="0">
                    <a:pos x="183" y="68"/>
                  </a:cxn>
                  <a:cxn ang="0">
                    <a:pos x="212" y="58"/>
                  </a:cxn>
                  <a:cxn ang="0">
                    <a:pos x="207" y="47"/>
                  </a:cxn>
                  <a:cxn ang="0">
                    <a:pos x="188" y="50"/>
                  </a:cxn>
                  <a:cxn ang="0">
                    <a:pos x="168" y="37"/>
                  </a:cxn>
                  <a:cxn ang="0">
                    <a:pos x="171" y="52"/>
                  </a:cxn>
                  <a:cxn ang="0">
                    <a:pos x="157" y="52"/>
                  </a:cxn>
                  <a:cxn ang="0">
                    <a:pos x="141" y="40"/>
                  </a:cxn>
                  <a:cxn ang="0">
                    <a:pos x="126" y="47"/>
                  </a:cxn>
                  <a:cxn ang="0">
                    <a:pos x="143" y="51"/>
                  </a:cxn>
                  <a:cxn ang="0">
                    <a:pos x="131" y="58"/>
                  </a:cxn>
                  <a:cxn ang="0">
                    <a:pos x="56" y="107"/>
                  </a:cxn>
                  <a:cxn ang="0">
                    <a:pos x="65" y="118"/>
                  </a:cxn>
                  <a:cxn ang="0">
                    <a:pos x="79" y="135"/>
                  </a:cxn>
                  <a:cxn ang="0">
                    <a:pos x="74" y="158"/>
                  </a:cxn>
                  <a:cxn ang="0">
                    <a:pos x="88" y="185"/>
                  </a:cxn>
                  <a:cxn ang="0">
                    <a:pos x="108" y="214"/>
                  </a:cxn>
                  <a:cxn ang="0">
                    <a:pos x="118" y="227"/>
                  </a:cxn>
                  <a:cxn ang="0">
                    <a:pos x="105" y="197"/>
                  </a:cxn>
                  <a:cxn ang="0">
                    <a:pos x="125" y="225"/>
                  </a:cxn>
                  <a:cxn ang="0">
                    <a:pos x="150" y="255"/>
                  </a:cxn>
                  <a:cxn ang="0">
                    <a:pos x="184" y="269"/>
                  </a:cxn>
                  <a:cxn ang="0">
                    <a:pos x="213" y="290"/>
                  </a:cxn>
                  <a:cxn ang="0">
                    <a:pos x="224" y="288"/>
                  </a:cxn>
                  <a:cxn ang="0">
                    <a:pos x="212" y="268"/>
                  </a:cxn>
                  <a:cxn ang="0">
                    <a:pos x="197" y="262"/>
                  </a:cxn>
                  <a:cxn ang="0">
                    <a:pos x="194" y="239"/>
                  </a:cxn>
                  <a:cxn ang="0">
                    <a:pos x="171" y="250"/>
                  </a:cxn>
                  <a:cxn ang="0">
                    <a:pos x="168" y="210"/>
                  </a:cxn>
                  <a:cxn ang="0">
                    <a:pos x="184" y="206"/>
                  </a:cxn>
                  <a:cxn ang="0">
                    <a:pos x="196" y="202"/>
                  </a:cxn>
                  <a:cxn ang="0">
                    <a:pos x="214" y="211"/>
                  </a:cxn>
                  <a:cxn ang="0">
                    <a:pos x="221" y="205"/>
                  </a:cxn>
                  <a:cxn ang="0">
                    <a:pos x="234" y="179"/>
                  </a:cxn>
                  <a:cxn ang="0">
                    <a:pos x="233" y="171"/>
                  </a:cxn>
                  <a:cxn ang="0">
                    <a:pos x="252" y="157"/>
                  </a:cxn>
                  <a:cxn ang="0">
                    <a:pos x="266" y="143"/>
                  </a:cxn>
                  <a:cxn ang="0">
                    <a:pos x="273" y="131"/>
                  </a:cxn>
                  <a:cxn ang="0">
                    <a:pos x="255" y="135"/>
                  </a:cxn>
                  <a:cxn ang="0">
                    <a:pos x="295" y="298"/>
                  </a:cxn>
                  <a:cxn ang="0">
                    <a:pos x="272" y="288"/>
                  </a:cxn>
                  <a:cxn ang="0">
                    <a:pos x="251" y="288"/>
                  </a:cxn>
                  <a:cxn ang="0">
                    <a:pos x="236" y="286"/>
                  </a:cxn>
                  <a:cxn ang="0">
                    <a:pos x="230" y="307"/>
                  </a:cxn>
                  <a:cxn ang="0">
                    <a:pos x="223" y="335"/>
                  </a:cxn>
                  <a:cxn ang="0">
                    <a:pos x="308" y="302"/>
                  </a:cxn>
                </a:cxnLst>
                <a:rect l="0" t="0" r="r" b="b"/>
                <a:pathLst>
                  <a:path w="384" h="384">
                    <a:moveTo>
                      <a:pt x="384" y="192"/>
                    </a:moveTo>
                    <a:cubicBezTo>
                      <a:pt x="384" y="298"/>
                      <a:pt x="298" y="384"/>
                      <a:pt x="192" y="384"/>
                    </a:cubicBezTo>
                    <a:cubicBezTo>
                      <a:pt x="86" y="384"/>
                      <a:pt x="0" y="298"/>
                      <a:pt x="0" y="192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2"/>
                    </a:cubicBezTo>
                    <a:close/>
                    <a:moveTo>
                      <a:pt x="255" y="135"/>
                    </a:moveTo>
                    <a:cubicBezTo>
                      <a:pt x="256" y="135"/>
                      <a:pt x="257" y="130"/>
                      <a:pt x="258" y="129"/>
                    </a:cubicBezTo>
                    <a:cubicBezTo>
                      <a:pt x="260" y="127"/>
                      <a:pt x="262" y="126"/>
                      <a:pt x="264" y="125"/>
                    </a:cubicBezTo>
                    <a:cubicBezTo>
                      <a:pt x="268" y="124"/>
                      <a:pt x="272" y="123"/>
                      <a:pt x="277" y="122"/>
                    </a:cubicBezTo>
                    <a:cubicBezTo>
                      <a:pt x="281" y="121"/>
                      <a:pt x="286" y="121"/>
                      <a:pt x="289" y="125"/>
                    </a:cubicBezTo>
                    <a:cubicBezTo>
                      <a:pt x="289" y="124"/>
                      <a:pt x="295" y="119"/>
                      <a:pt x="295" y="119"/>
                    </a:cubicBezTo>
                    <a:cubicBezTo>
                      <a:pt x="298" y="118"/>
                      <a:pt x="301" y="118"/>
                      <a:pt x="303" y="116"/>
                    </a:cubicBezTo>
                    <a:cubicBezTo>
                      <a:pt x="303" y="115"/>
                      <a:pt x="303" y="110"/>
                      <a:pt x="303" y="110"/>
                    </a:cubicBezTo>
                    <a:cubicBezTo>
                      <a:pt x="299" y="111"/>
                      <a:pt x="298" y="107"/>
                      <a:pt x="297" y="103"/>
                    </a:cubicBezTo>
                    <a:cubicBezTo>
                      <a:pt x="297" y="104"/>
                      <a:pt x="297" y="104"/>
                      <a:pt x="296" y="105"/>
                    </a:cubicBezTo>
                    <a:cubicBezTo>
                      <a:pt x="296" y="102"/>
                      <a:pt x="291" y="104"/>
                      <a:pt x="290" y="104"/>
                    </a:cubicBezTo>
                    <a:cubicBezTo>
                      <a:pt x="284" y="102"/>
                      <a:pt x="285" y="98"/>
                      <a:pt x="283" y="94"/>
                    </a:cubicBezTo>
                    <a:cubicBezTo>
                      <a:pt x="282" y="92"/>
                      <a:pt x="279" y="91"/>
                      <a:pt x="278" y="89"/>
                    </a:cubicBezTo>
                    <a:cubicBezTo>
                      <a:pt x="277" y="87"/>
                      <a:pt x="277" y="84"/>
                      <a:pt x="274" y="84"/>
                    </a:cubicBezTo>
                    <a:cubicBezTo>
                      <a:pt x="273" y="84"/>
                      <a:pt x="270" y="89"/>
                      <a:pt x="270" y="89"/>
                    </a:cubicBezTo>
                    <a:cubicBezTo>
                      <a:pt x="267" y="88"/>
                      <a:pt x="266" y="89"/>
                      <a:pt x="265" y="90"/>
                    </a:cubicBezTo>
                    <a:cubicBezTo>
                      <a:pt x="263" y="91"/>
                      <a:pt x="262" y="91"/>
                      <a:pt x="260" y="92"/>
                    </a:cubicBezTo>
                    <a:cubicBezTo>
                      <a:pt x="265" y="90"/>
                      <a:pt x="258" y="88"/>
                      <a:pt x="256" y="88"/>
                    </a:cubicBezTo>
                    <a:cubicBezTo>
                      <a:pt x="260" y="87"/>
                      <a:pt x="258" y="83"/>
                      <a:pt x="256" y="82"/>
                    </a:cubicBezTo>
                    <a:cubicBezTo>
                      <a:pt x="256" y="82"/>
                      <a:pt x="257" y="82"/>
                      <a:pt x="257" y="82"/>
                    </a:cubicBezTo>
                    <a:cubicBezTo>
                      <a:pt x="257" y="79"/>
                      <a:pt x="250" y="77"/>
                      <a:pt x="247" y="76"/>
                    </a:cubicBezTo>
                    <a:cubicBezTo>
                      <a:pt x="245" y="74"/>
                      <a:pt x="233" y="72"/>
                      <a:pt x="231" y="73"/>
                    </a:cubicBezTo>
                    <a:cubicBezTo>
                      <a:pt x="228" y="75"/>
                      <a:pt x="231" y="80"/>
                      <a:pt x="231" y="83"/>
                    </a:cubicBezTo>
                    <a:cubicBezTo>
                      <a:pt x="232" y="86"/>
                      <a:pt x="228" y="86"/>
                      <a:pt x="228" y="89"/>
                    </a:cubicBezTo>
                    <a:cubicBezTo>
                      <a:pt x="228" y="93"/>
                      <a:pt x="236" y="92"/>
                      <a:pt x="234" y="98"/>
                    </a:cubicBezTo>
                    <a:cubicBezTo>
                      <a:pt x="233" y="102"/>
                      <a:pt x="228" y="102"/>
                      <a:pt x="226" y="105"/>
                    </a:cubicBezTo>
                    <a:cubicBezTo>
                      <a:pt x="224" y="108"/>
                      <a:pt x="227" y="112"/>
                      <a:pt x="229" y="114"/>
                    </a:cubicBezTo>
                    <a:cubicBezTo>
                      <a:pt x="231" y="115"/>
                      <a:pt x="225" y="118"/>
                      <a:pt x="224" y="118"/>
                    </a:cubicBezTo>
                    <a:cubicBezTo>
                      <a:pt x="220" y="120"/>
                      <a:pt x="217" y="114"/>
                      <a:pt x="216" y="110"/>
                    </a:cubicBezTo>
                    <a:cubicBezTo>
                      <a:pt x="215" y="108"/>
                      <a:pt x="215" y="104"/>
                      <a:pt x="212" y="103"/>
                    </a:cubicBezTo>
                    <a:cubicBezTo>
                      <a:pt x="210" y="102"/>
                      <a:pt x="206" y="102"/>
                      <a:pt x="205" y="103"/>
                    </a:cubicBezTo>
                    <a:cubicBezTo>
                      <a:pt x="203" y="99"/>
                      <a:pt x="198" y="98"/>
                      <a:pt x="194" y="97"/>
                    </a:cubicBezTo>
                    <a:cubicBezTo>
                      <a:pt x="189" y="95"/>
                      <a:pt x="185" y="95"/>
                      <a:pt x="180" y="96"/>
                    </a:cubicBezTo>
                    <a:cubicBezTo>
                      <a:pt x="181" y="95"/>
                      <a:pt x="179" y="88"/>
                      <a:pt x="175" y="89"/>
                    </a:cubicBezTo>
                    <a:cubicBezTo>
                      <a:pt x="176" y="86"/>
                      <a:pt x="176" y="84"/>
                      <a:pt x="176" y="81"/>
                    </a:cubicBezTo>
                    <a:cubicBezTo>
                      <a:pt x="177" y="79"/>
                      <a:pt x="178" y="77"/>
                      <a:pt x="179" y="75"/>
                    </a:cubicBezTo>
                    <a:cubicBezTo>
                      <a:pt x="180" y="74"/>
                      <a:pt x="185" y="69"/>
                      <a:pt x="183" y="68"/>
                    </a:cubicBezTo>
                    <a:cubicBezTo>
                      <a:pt x="188" y="69"/>
                      <a:pt x="193" y="69"/>
                      <a:pt x="196" y="66"/>
                    </a:cubicBezTo>
                    <a:cubicBezTo>
                      <a:pt x="198" y="63"/>
                      <a:pt x="199" y="60"/>
                      <a:pt x="202" y="57"/>
                    </a:cubicBezTo>
                    <a:cubicBezTo>
                      <a:pt x="205" y="53"/>
                      <a:pt x="209" y="58"/>
                      <a:pt x="212" y="58"/>
                    </a:cubicBezTo>
                    <a:cubicBezTo>
                      <a:pt x="217" y="59"/>
                      <a:pt x="217" y="53"/>
                      <a:pt x="214" y="51"/>
                    </a:cubicBezTo>
                    <a:cubicBezTo>
                      <a:pt x="218" y="51"/>
                      <a:pt x="215" y="45"/>
                      <a:pt x="213" y="44"/>
                    </a:cubicBezTo>
                    <a:cubicBezTo>
                      <a:pt x="211" y="43"/>
                      <a:pt x="202" y="46"/>
                      <a:pt x="207" y="47"/>
                    </a:cubicBezTo>
                    <a:cubicBezTo>
                      <a:pt x="206" y="47"/>
                      <a:pt x="200" y="59"/>
                      <a:pt x="196" y="53"/>
                    </a:cubicBezTo>
                    <a:cubicBezTo>
                      <a:pt x="195" y="52"/>
                      <a:pt x="195" y="47"/>
                      <a:pt x="193" y="46"/>
                    </a:cubicBezTo>
                    <a:cubicBezTo>
                      <a:pt x="190" y="46"/>
                      <a:pt x="189" y="49"/>
                      <a:pt x="188" y="50"/>
                    </a:cubicBezTo>
                    <a:cubicBezTo>
                      <a:pt x="190" y="47"/>
                      <a:pt x="181" y="45"/>
                      <a:pt x="180" y="44"/>
                    </a:cubicBezTo>
                    <a:cubicBezTo>
                      <a:pt x="183" y="42"/>
                      <a:pt x="180" y="39"/>
                      <a:pt x="178" y="38"/>
                    </a:cubicBezTo>
                    <a:cubicBezTo>
                      <a:pt x="176" y="36"/>
                      <a:pt x="169" y="35"/>
                      <a:pt x="168" y="37"/>
                    </a:cubicBezTo>
                    <a:cubicBezTo>
                      <a:pt x="163" y="43"/>
                      <a:pt x="173" y="44"/>
                      <a:pt x="175" y="45"/>
                    </a:cubicBezTo>
                    <a:cubicBezTo>
                      <a:pt x="176" y="46"/>
                      <a:pt x="179" y="48"/>
                      <a:pt x="177" y="49"/>
                    </a:cubicBezTo>
                    <a:cubicBezTo>
                      <a:pt x="176" y="50"/>
                      <a:pt x="171" y="51"/>
                      <a:pt x="171" y="52"/>
                    </a:cubicBezTo>
                    <a:cubicBezTo>
                      <a:pt x="169" y="54"/>
                      <a:pt x="172" y="57"/>
                      <a:pt x="170" y="59"/>
                    </a:cubicBezTo>
                    <a:cubicBezTo>
                      <a:pt x="168" y="57"/>
                      <a:pt x="168" y="53"/>
                      <a:pt x="166" y="50"/>
                    </a:cubicBezTo>
                    <a:cubicBezTo>
                      <a:pt x="168" y="53"/>
                      <a:pt x="157" y="52"/>
                      <a:pt x="157" y="52"/>
                    </a:cubicBezTo>
                    <a:cubicBezTo>
                      <a:pt x="154" y="52"/>
                      <a:pt x="148" y="54"/>
                      <a:pt x="145" y="50"/>
                    </a:cubicBezTo>
                    <a:cubicBezTo>
                      <a:pt x="144" y="49"/>
                      <a:pt x="144" y="44"/>
                      <a:pt x="146" y="45"/>
                    </a:cubicBezTo>
                    <a:cubicBezTo>
                      <a:pt x="144" y="43"/>
                      <a:pt x="142" y="41"/>
                      <a:pt x="141" y="40"/>
                    </a:cubicBezTo>
                    <a:cubicBezTo>
                      <a:pt x="132" y="43"/>
                      <a:pt x="125" y="47"/>
                      <a:pt x="117" y="51"/>
                    </a:cubicBezTo>
                    <a:cubicBezTo>
                      <a:pt x="118" y="51"/>
                      <a:pt x="119" y="51"/>
                      <a:pt x="120" y="50"/>
                    </a:cubicBezTo>
                    <a:cubicBezTo>
                      <a:pt x="122" y="50"/>
                      <a:pt x="124" y="48"/>
                      <a:pt x="126" y="47"/>
                    </a:cubicBezTo>
                    <a:cubicBezTo>
                      <a:pt x="128" y="46"/>
                      <a:pt x="134" y="43"/>
                      <a:pt x="136" y="46"/>
                    </a:cubicBezTo>
                    <a:cubicBezTo>
                      <a:pt x="137" y="45"/>
                      <a:pt x="137" y="45"/>
                      <a:pt x="138" y="44"/>
                    </a:cubicBezTo>
                    <a:cubicBezTo>
                      <a:pt x="139" y="46"/>
                      <a:pt x="141" y="48"/>
                      <a:pt x="143" y="51"/>
                    </a:cubicBezTo>
                    <a:cubicBezTo>
                      <a:pt x="141" y="50"/>
                      <a:pt x="137" y="50"/>
                      <a:pt x="135" y="50"/>
                    </a:cubicBezTo>
                    <a:cubicBezTo>
                      <a:pt x="133" y="51"/>
                      <a:pt x="130" y="51"/>
                      <a:pt x="130" y="53"/>
                    </a:cubicBezTo>
                    <a:cubicBezTo>
                      <a:pt x="130" y="55"/>
                      <a:pt x="131" y="57"/>
                      <a:pt x="131" y="58"/>
                    </a:cubicBezTo>
                    <a:cubicBezTo>
                      <a:pt x="128" y="56"/>
                      <a:pt x="125" y="52"/>
                      <a:pt x="121" y="51"/>
                    </a:cubicBezTo>
                    <a:cubicBezTo>
                      <a:pt x="119" y="51"/>
                      <a:pt x="117" y="51"/>
                      <a:pt x="115" y="52"/>
                    </a:cubicBezTo>
                    <a:cubicBezTo>
                      <a:pt x="91" y="65"/>
                      <a:pt x="71" y="84"/>
                      <a:pt x="56" y="107"/>
                    </a:cubicBezTo>
                    <a:cubicBezTo>
                      <a:pt x="57" y="108"/>
                      <a:pt x="58" y="109"/>
                      <a:pt x="59" y="109"/>
                    </a:cubicBezTo>
                    <a:cubicBezTo>
                      <a:pt x="62" y="110"/>
                      <a:pt x="59" y="117"/>
                      <a:pt x="64" y="113"/>
                    </a:cubicBezTo>
                    <a:cubicBezTo>
                      <a:pt x="66" y="115"/>
                      <a:pt x="66" y="116"/>
                      <a:pt x="65" y="118"/>
                    </a:cubicBezTo>
                    <a:cubicBezTo>
                      <a:pt x="65" y="118"/>
                      <a:pt x="75" y="124"/>
                      <a:pt x="76" y="125"/>
                    </a:cubicBezTo>
                    <a:cubicBezTo>
                      <a:pt x="78" y="126"/>
                      <a:pt x="80" y="128"/>
                      <a:pt x="81" y="130"/>
                    </a:cubicBezTo>
                    <a:cubicBezTo>
                      <a:pt x="82" y="132"/>
                      <a:pt x="80" y="134"/>
                      <a:pt x="79" y="135"/>
                    </a:cubicBezTo>
                    <a:cubicBezTo>
                      <a:pt x="78" y="134"/>
                      <a:pt x="75" y="130"/>
                      <a:pt x="74" y="131"/>
                    </a:cubicBezTo>
                    <a:cubicBezTo>
                      <a:pt x="73" y="133"/>
                      <a:pt x="74" y="139"/>
                      <a:pt x="77" y="139"/>
                    </a:cubicBezTo>
                    <a:cubicBezTo>
                      <a:pt x="73" y="139"/>
                      <a:pt x="75" y="155"/>
                      <a:pt x="74" y="158"/>
                    </a:cubicBezTo>
                    <a:cubicBezTo>
                      <a:pt x="74" y="158"/>
                      <a:pt x="74" y="158"/>
                      <a:pt x="74" y="158"/>
                    </a:cubicBezTo>
                    <a:cubicBezTo>
                      <a:pt x="73" y="161"/>
                      <a:pt x="76" y="173"/>
                      <a:pt x="81" y="172"/>
                    </a:cubicBezTo>
                    <a:cubicBezTo>
                      <a:pt x="78" y="172"/>
                      <a:pt x="87" y="184"/>
                      <a:pt x="88" y="185"/>
                    </a:cubicBezTo>
                    <a:cubicBezTo>
                      <a:pt x="91" y="187"/>
                      <a:pt x="95" y="188"/>
                      <a:pt x="97" y="192"/>
                    </a:cubicBezTo>
                    <a:cubicBezTo>
                      <a:pt x="100" y="195"/>
                      <a:pt x="100" y="201"/>
                      <a:pt x="103" y="203"/>
                    </a:cubicBezTo>
                    <a:cubicBezTo>
                      <a:pt x="102" y="206"/>
                      <a:pt x="108" y="210"/>
                      <a:pt x="108" y="214"/>
                    </a:cubicBezTo>
                    <a:cubicBezTo>
                      <a:pt x="108" y="214"/>
                      <a:pt x="107" y="214"/>
                      <a:pt x="107" y="215"/>
                    </a:cubicBezTo>
                    <a:cubicBezTo>
                      <a:pt x="108" y="218"/>
                      <a:pt x="113" y="218"/>
                      <a:pt x="115" y="221"/>
                    </a:cubicBezTo>
                    <a:cubicBezTo>
                      <a:pt x="116" y="223"/>
                      <a:pt x="115" y="228"/>
                      <a:pt x="118" y="227"/>
                    </a:cubicBezTo>
                    <a:cubicBezTo>
                      <a:pt x="118" y="222"/>
                      <a:pt x="115" y="216"/>
                      <a:pt x="112" y="212"/>
                    </a:cubicBezTo>
                    <a:cubicBezTo>
                      <a:pt x="110" y="209"/>
                      <a:pt x="109" y="207"/>
                      <a:pt x="108" y="204"/>
                    </a:cubicBezTo>
                    <a:cubicBezTo>
                      <a:pt x="106" y="202"/>
                      <a:pt x="106" y="199"/>
                      <a:pt x="105" y="197"/>
                    </a:cubicBezTo>
                    <a:cubicBezTo>
                      <a:pt x="106" y="197"/>
                      <a:pt x="112" y="199"/>
                      <a:pt x="111" y="200"/>
                    </a:cubicBezTo>
                    <a:cubicBezTo>
                      <a:pt x="109" y="205"/>
                      <a:pt x="119" y="214"/>
                      <a:pt x="122" y="217"/>
                    </a:cubicBezTo>
                    <a:cubicBezTo>
                      <a:pt x="123" y="218"/>
                      <a:pt x="128" y="225"/>
                      <a:pt x="125" y="225"/>
                    </a:cubicBezTo>
                    <a:cubicBezTo>
                      <a:pt x="129" y="225"/>
                      <a:pt x="133" y="230"/>
                      <a:pt x="135" y="233"/>
                    </a:cubicBezTo>
                    <a:cubicBezTo>
                      <a:pt x="137" y="236"/>
                      <a:pt x="136" y="241"/>
                      <a:pt x="138" y="245"/>
                    </a:cubicBezTo>
                    <a:cubicBezTo>
                      <a:pt x="139" y="250"/>
                      <a:pt x="146" y="252"/>
                      <a:pt x="150" y="255"/>
                    </a:cubicBezTo>
                    <a:cubicBezTo>
                      <a:pt x="154" y="256"/>
                      <a:pt x="157" y="259"/>
                      <a:pt x="160" y="260"/>
                    </a:cubicBezTo>
                    <a:cubicBezTo>
                      <a:pt x="166" y="262"/>
                      <a:pt x="167" y="260"/>
                      <a:pt x="171" y="260"/>
                    </a:cubicBezTo>
                    <a:cubicBezTo>
                      <a:pt x="178" y="259"/>
                      <a:pt x="179" y="266"/>
                      <a:pt x="184" y="269"/>
                    </a:cubicBezTo>
                    <a:cubicBezTo>
                      <a:pt x="187" y="270"/>
                      <a:pt x="194" y="273"/>
                      <a:pt x="198" y="271"/>
                    </a:cubicBezTo>
                    <a:cubicBezTo>
                      <a:pt x="196" y="272"/>
                      <a:pt x="203" y="282"/>
                      <a:pt x="204" y="283"/>
                    </a:cubicBezTo>
                    <a:cubicBezTo>
                      <a:pt x="206" y="286"/>
                      <a:pt x="210" y="287"/>
                      <a:pt x="213" y="290"/>
                    </a:cubicBezTo>
                    <a:cubicBezTo>
                      <a:pt x="213" y="290"/>
                      <a:pt x="214" y="289"/>
                      <a:pt x="214" y="288"/>
                    </a:cubicBezTo>
                    <a:cubicBezTo>
                      <a:pt x="213" y="291"/>
                      <a:pt x="218" y="296"/>
                      <a:pt x="221" y="296"/>
                    </a:cubicBezTo>
                    <a:cubicBezTo>
                      <a:pt x="223" y="295"/>
                      <a:pt x="224" y="290"/>
                      <a:pt x="224" y="288"/>
                    </a:cubicBezTo>
                    <a:cubicBezTo>
                      <a:pt x="219" y="290"/>
                      <a:pt x="215" y="288"/>
                      <a:pt x="212" y="283"/>
                    </a:cubicBezTo>
                    <a:cubicBezTo>
                      <a:pt x="211" y="282"/>
                      <a:pt x="207" y="275"/>
                      <a:pt x="211" y="275"/>
                    </a:cubicBezTo>
                    <a:cubicBezTo>
                      <a:pt x="216" y="275"/>
                      <a:pt x="212" y="271"/>
                      <a:pt x="212" y="268"/>
                    </a:cubicBezTo>
                    <a:cubicBezTo>
                      <a:pt x="211" y="264"/>
                      <a:pt x="208" y="262"/>
                      <a:pt x="206" y="259"/>
                    </a:cubicBezTo>
                    <a:cubicBezTo>
                      <a:pt x="205" y="262"/>
                      <a:pt x="200" y="261"/>
                      <a:pt x="198" y="259"/>
                    </a:cubicBezTo>
                    <a:cubicBezTo>
                      <a:pt x="198" y="259"/>
                      <a:pt x="197" y="261"/>
                      <a:pt x="197" y="262"/>
                    </a:cubicBezTo>
                    <a:cubicBezTo>
                      <a:pt x="196" y="262"/>
                      <a:pt x="195" y="262"/>
                      <a:pt x="194" y="261"/>
                    </a:cubicBezTo>
                    <a:cubicBezTo>
                      <a:pt x="194" y="258"/>
                      <a:pt x="194" y="255"/>
                      <a:pt x="195" y="251"/>
                    </a:cubicBezTo>
                    <a:cubicBezTo>
                      <a:pt x="196" y="247"/>
                      <a:pt x="205" y="238"/>
                      <a:pt x="194" y="239"/>
                    </a:cubicBezTo>
                    <a:cubicBezTo>
                      <a:pt x="190" y="239"/>
                      <a:pt x="188" y="240"/>
                      <a:pt x="187" y="244"/>
                    </a:cubicBezTo>
                    <a:cubicBezTo>
                      <a:pt x="186" y="247"/>
                      <a:pt x="186" y="249"/>
                      <a:pt x="183" y="251"/>
                    </a:cubicBezTo>
                    <a:cubicBezTo>
                      <a:pt x="181" y="252"/>
                      <a:pt x="173" y="251"/>
                      <a:pt x="171" y="250"/>
                    </a:cubicBezTo>
                    <a:cubicBezTo>
                      <a:pt x="166" y="247"/>
                      <a:pt x="163" y="239"/>
                      <a:pt x="163" y="234"/>
                    </a:cubicBezTo>
                    <a:cubicBezTo>
                      <a:pt x="163" y="227"/>
                      <a:pt x="166" y="221"/>
                      <a:pt x="163" y="215"/>
                    </a:cubicBezTo>
                    <a:cubicBezTo>
                      <a:pt x="164" y="213"/>
                      <a:pt x="166" y="211"/>
                      <a:pt x="168" y="210"/>
                    </a:cubicBezTo>
                    <a:cubicBezTo>
                      <a:pt x="169" y="209"/>
                      <a:pt x="171" y="210"/>
                      <a:pt x="172" y="207"/>
                    </a:cubicBezTo>
                    <a:cubicBezTo>
                      <a:pt x="171" y="207"/>
                      <a:pt x="170" y="206"/>
                      <a:pt x="170" y="206"/>
                    </a:cubicBezTo>
                    <a:cubicBezTo>
                      <a:pt x="173" y="208"/>
                      <a:pt x="180" y="203"/>
                      <a:pt x="184" y="206"/>
                    </a:cubicBezTo>
                    <a:cubicBezTo>
                      <a:pt x="186" y="207"/>
                      <a:pt x="188" y="208"/>
                      <a:pt x="189" y="205"/>
                    </a:cubicBezTo>
                    <a:cubicBezTo>
                      <a:pt x="189" y="205"/>
                      <a:pt x="187" y="202"/>
                      <a:pt x="188" y="200"/>
                    </a:cubicBezTo>
                    <a:cubicBezTo>
                      <a:pt x="189" y="204"/>
                      <a:pt x="192" y="205"/>
                      <a:pt x="196" y="202"/>
                    </a:cubicBezTo>
                    <a:cubicBezTo>
                      <a:pt x="197" y="203"/>
                      <a:pt x="201" y="203"/>
                      <a:pt x="204" y="204"/>
                    </a:cubicBezTo>
                    <a:cubicBezTo>
                      <a:pt x="207" y="206"/>
                      <a:pt x="207" y="209"/>
                      <a:pt x="211" y="205"/>
                    </a:cubicBezTo>
                    <a:cubicBezTo>
                      <a:pt x="213" y="208"/>
                      <a:pt x="213" y="208"/>
                      <a:pt x="214" y="211"/>
                    </a:cubicBezTo>
                    <a:cubicBezTo>
                      <a:pt x="214" y="214"/>
                      <a:pt x="216" y="221"/>
                      <a:pt x="218" y="222"/>
                    </a:cubicBezTo>
                    <a:cubicBezTo>
                      <a:pt x="224" y="225"/>
                      <a:pt x="222" y="217"/>
                      <a:pt x="222" y="214"/>
                    </a:cubicBezTo>
                    <a:cubicBezTo>
                      <a:pt x="222" y="213"/>
                      <a:pt x="222" y="205"/>
                      <a:pt x="221" y="205"/>
                    </a:cubicBezTo>
                    <a:cubicBezTo>
                      <a:pt x="213" y="203"/>
                      <a:pt x="216" y="197"/>
                      <a:pt x="221" y="193"/>
                    </a:cubicBezTo>
                    <a:cubicBezTo>
                      <a:pt x="222" y="192"/>
                      <a:pt x="227" y="190"/>
                      <a:pt x="230" y="188"/>
                    </a:cubicBezTo>
                    <a:cubicBezTo>
                      <a:pt x="232" y="186"/>
                      <a:pt x="235" y="183"/>
                      <a:pt x="234" y="179"/>
                    </a:cubicBezTo>
                    <a:cubicBezTo>
                      <a:pt x="235" y="179"/>
                      <a:pt x="236" y="178"/>
                      <a:pt x="236" y="177"/>
                    </a:cubicBezTo>
                    <a:cubicBezTo>
                      <a:pt x="236" y="177"/>
                      <a:pt x="233" y="174"/>
                      <a:pt x="232" y="175"/>
                    </a:cubicBezTo>
                    <a:cubicBezTo>
                      <a:pt x="234" y="174"/>
                      <a:pt x="234" y="172"/>
                      <a:pt x="233" y="171"/>
                    </a:cubicBezTo>
                    <a:cubicBezTo>
                      <a:pt x="235" y="169"/>
                      <a:pt x="234" y="166"/>
                      <a:pt x="236" y="165"/>
                    </a:cubicBezTo>
                    <a:cubicBezTo>
                      <a:pt x="239" y="169"/>
                      <a:pt x="245" y="165"/>
                      <a:pt x="242" y="162"/>
                    </a:cubicBezTo>
                    <a:cubicBezTo>
                      <a:pt x="244" y="158"/>
                      <a:pt x="250" y="160"/>
                      <a:pt x="252" y="157"/>
                    </a:cubicBezTo>
                    <a:cubicBezTo>
                      <a:pt x="255" y="158"/>
                      <a:pt x="253" y="153"/>
                      <a:pt x="255" y="150"/>
                    </a:cubicBezTo>
                    <a:cubicBezTo>
                      <a:pt x="256" y="148"/>
                      <a:pt x="259" y="148"/>
                      <a:pt x="262" y="147"/>
                    </a:cubicBezTo>
                    <a:cubicBezTo>
                      <a:pt x="262" y="147"/>
                      <a:pt x="268" y="143"/>
                      <a:pt x="266" y="143"/>
                    </a:cubicBezTo>
                    <a:cubicBezTo>
                      <a:pt x="270" y="144"/>
                      <a:pt x="279" y="139"/>
                      <a:pt x="272" y="135"/>
                    </a:cubicBezTo>
                    <a:cubicBezTo>
                      <a:pt x="273" y="133"/>
                      <a:pt x="270" y="132"/>
                      <a:pt x="268" y="132"/>
                    </a:cubicBezTo>
                    <a:cubicBezTo>
                      <a:pt x="269" y="131"/>
                      <a:pt x="272" y="132"/>
                      <a:pt x="273" y="131"/>
                    </a:cubicBezTo>
                    <a:cubicBezTo>
                      <a:pt x="276" y="129"/>
                      <a:pt x="274" y="128"/>
                      <a:pt x="271" y="127"/>
                    </a:cubicBezTo>
                    <a:cubicBezTo>
                      <a:pt x="268" y="126"/>
                      <a:pt x="263" y="128"/>
                      <a:pt x="261" y="130"/>
                    </a:cubicBezTo>
                    <a:cubicBezTo>
                      <a:pt x="259" y="132"/>
                      <a:pt x="257" y="134"/>
                      <a:pt x="255" y="135"/>
                    </a:cubicBezTo>
                    <a:close/>
                    <a:moveTo>
                      <a:pt x="308" y="302"/>
                    </a:moveTo>
                    <a:cubicBezTo>
                      <a:pt x="306" y="301"/>
                      <a:pt x="303" y="301"/>
                      <a:pt x="301" y="300"/>
                    </a:cubicBezTo>
                    <a:cubicBezTo>
                      <a:pt x="299" y="300"/>
                      <a:pt x="298" y="299"/>
                      <a:pt x="295" y="298"/>
                    </a:cubicBezTo>
                    <a:cubicBezTo>
                      <a:pt x="296" y="293"/>
                      <a:pt x="290" y="292"/>
                      <a:pt x="287" y="289"/>
                    </a:cubicBezTo>
                    <a:cubicBezTo>
                      <a:pt x="284" y="287"/>
                      <a:pt x="282" y="284"/>
                      <a:pt x="277" y="285"/>
                    </a:cubicBezTo>
                    <a:cubicBezTo>
                      <a:pt x="276" y="285"/>
                      <a:pt x="271" y="287"/>
                      <a:pt x="272" y="288"/>
                    </a:cubicBezTo>
                    <a:cubicBezTo>
                      <a:pt x="269" y="285"/>
                      <a:pt x="268" y="284"/>
                      <a:pt x="263" y="282"/>
                    </a:cubicBezTo>
                    <a:cubicBezTo>
                      <a:pt x="259" y="281"/>
                      <a:pt x="257" y="276"/>
                      <a:pt x="253" y="281"/>
                    </a:cubicBezTo>
                    <a:cubicBezTo>
                      <a:pt x="251" y="283"/>
                      <a:pt x="252" y="286"/>
                      <a:pt x="251" y="288"/>
                    </a:cubicBezTo>
                    <a:cubicBezTo>
                      <a:pt x="247" y="285"/>
                      <a:pt x="254" y="282"/>
                      <a:pt x="251" y="279"/>
                    </a:cubicBezTo>
                    <a:cubicBezTo>
                      <a:pt x="248" y="275"/>
                      <a:pt x="243" y="281"/>
                      <a:pt x="240" y="282"/>
                    </a:cubicBezTo>
                    <a:cubicBezTo>
                      <a:pt x="239" y="284"/>
                      <a:pt x="237" y="284"/>
                      <a:pt x="236" y="286"/>
                    </a:cubicBezTo>
                    <a:cubicBezTo>
                      <a:pt x="235" y="287"/>
                      <a:pt x="234" y="290"/>
                      <a:pt x="233" y="291"/>
                    </a:cubicBezTo>
                    <a:cubicBezTo>
                      <a:pt x="233" y="289"/>
                      <a:pt x="228" y="290"/>
                      <a:pt x="228" y="288"/>
                    </a:cubicBezTo>
                    <a:cubicBezTo>
                      <a:pt x="229" y="294"/>
                      <a:pt x="229" y="301"/>
                      <a:pt x="230" y="307"/>
                    </a:cubicBezTo>
                    <a:cubicBezTo>
                      <a:pt x="231" y="310"/>
                      <a:pt x="230" y="316"/>
                      <a:pt x="227" y="319"/>
                    </a:cubicBezTo>
                    <a:cubicBezTo>
                      <a:pt x="224" y="321"/>
                      <a:pt x="221" y="324"/>
                      <a:pt x="220" y="329"/>
                    </a:cubicBezTo>
                    <a:cubicBezTo>
                      <a:pt x="220" y="332"/>
                      <a:pt x="220" y="334"/>
                      <a:pt x="223" y="335"/>
                    </a:cubicBezTo>
                    <a:cubicBezTo>
                      <a:pt x="223" y="339"/>
                      <a:pt x="219" y="342"/>
                      <a:pt x="219" y="346"/>
                    </a:cubicBezTo>
                    <a:cubicBezTo>
                      <a:pt x="219" y="346"/>
                      <a:pt x="220" y="348"/>
                      <a:pt x="220" y="350"/>
                    </a:cubicBezTo>
                    <a:cubicBezTo>
                      <a:pt x="254" y="344"/>
                      <a:pt x="285" y="327"/>
                      <a:pt x="308" y="3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38" name="Group 37"/>
          <p:cNvGrpSpPr/>
          <p:nvPr/>
        </p:nvGrpSpPr>
        <p:grpSpPr>
          <a:xfrm>
            <a:off x="5938994" y="4562368"/>
            <a:ext cx="980763" cy="980763"/>
            <a:chOff x="4191001" y="3306772"/>
            <a:chExt cx="761999" cy="761999"/>
          </a:xfrm>
        </p:grpSpPr>
        <p:sp>
          <p:nvSpPr>
            <p:cNvPr id="13" name="Rectangle 12"/>
            <p:cNvSpPr/>
            <p:nvPr/>
          </p:nvSpPr>
          <p:spPr>
            <a:xfrm>
              <a:off x="4191001" y="3306772"/>
              <a:ext cx="761999" cy="76199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4337490" y="3459975"/>
              <a:ext cx="469021" cy="455593"/>
              <a:chOff x="5924943" y="2223917"/>
              <a:chExt cx="469021" cy="455593"/>
            </a:xfrm>
          </p:grpSpPr>
          <p:sp>
            <p:nvSpPr>
              <p:cNvPr id="27" name="Oval 26"/>
              <p:cNvSpPr>
                <a:spLocks noChangeAspect="1"/>
              </p:cNvSpPr>
              <p:nvPr/>
            </p:nvSpPr>
            <p:spPr>
              <a:xfrm>
                <a:off x="5924943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8" name="Freeform 36"/>
              <p:cNvSpPr>
                <a:spLocks noEditPoints="1"/>
              </p:cNvSpPr>
              <p:nvPr/>
            </p:nvSpPr>
            <p:spPr bwMode="auto">
              <a:xfrm>
                <a:off x="6069782" y="2334408"/>
                <a:ext cx="203200" cy="220663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2" name="Group 51"/>
          <p:cNvGrpSpPr/>
          <p:nvPr/>
        </p:nvGrpSpPr>
        <p:grpSpPr>
          <a:xfrm>
            <a:off x="4590441" y="3272662"/>
            <a:ext cx="980763" cy="980763"/>
            <a:chOff x="3143250" y="2304742"/>
            <a:chExt cx="761999" cy="761999"/>
          </a:xfrm>
        </p:grpSpPr>
        <p:sp>
          <p:nvSpPr>
            <p:cNvPr id="11" name="Rectangle 10"/>
            <p:cNvSpPr/>
            <p:nvPr/>
          </p:nvSpPr>
          <p:spPr>
            <a:xfrm>
              <a:off x="3143250" y="2304742"/>
              <a:ext cx="761999" cy="7619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3289739" y="2457945"/>
              <a:ext cx="469021" cy="455593"/>
              <a:chOff x="3699782" y="2223917"/>
              <a:chExt cx="469021" cy="455593"/>
            </a:xfrm>
          </p:grpSpPr>
          <p:sp>
            <p:nvSpPr>
              <p:cNvPr id="30" name="Oval 29"/>
              <p:cNvSpPr>
                <a:spLocks noChangeAspect="1"/>
              </p:cNvSpPr>
              <p:nvPr/>
            </p:nvSpPr>
            <p:spPr>
              <a:xfrm>
                <a:off x="3699782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1" name="Freeform 117"/>
              <p:cNvSpPr>
                <a:spLocks/>
              </p:cNvSpPr>
              <p:nvPr/>
            </p:nvSpPr>
            <p:spPr bwMode="auto">
              <a:xfrm>
                <a:off x="3850236" y="2359808"/>
                <a:ext cx="195263" cy="195263"/>
              </a:xfrm>
              <a:custGeom>
                <a:avLst/>
                <a:gdLst/>
                <a:ahLst/>
                <a:cxnLst>
                  <a:cxn ang="0">
                    <a:pos x="56" y="51"/>
                  </a:cxn>
                  <a:cxn ang="0">
                    <a:pos x="51" y="55"/>
                  </a:cxn>
                  <a:cxn ang="0">
                    <a:pos x="43" y="57"/>
                  </a:cxn>
                  <a:cxn ang="0">
                    <a:pos x="33" y="54"/>
                  </a:cxn>
                  <a:cxn ang="0">
                    <a:pos x="26" y="51"/>
                  </a:cxn>
                  <a:cxn ang="0">
                    <a:pos x="7" y="32"/>
                  </a:cxn>
                  <a:cxn ang="0">
                    <a:pos x="3" y="25"/>
                  </a:cxn>
                  <a:cxn ang="0">
                    <a:pos x="0" y="14"/>
                  </a:cxn>
                  <a:cxn ang="0">
                    <a:pos x="3" y="7"/>
                  </a:cxn>
                  <a:cxn ang="0">
                    <a:pos x="7" y="2"/>
                  </a:cxn>
                  <a:cxn ang="0">
                    <a:pos x="12" y="0"/>
                  </a:cxn>
                  <a:cxn ang="0">
                    <a:pos x="13" y="1"/>
                  </a:cxn>
                  <a:cxn ang="0">
                    <a:pos x="15" y="4"/>
                  </a:cxn>
                  <a:cxn ang="0">
                    <a:pos x="19" y="10"/>
                  </a:cxn>
                  <a:cxn ang="0">
                    <a:pos x="21" y="14"/>
                  </a:cxn>
                  <a:cxn ang="0">
                    <a:pos x="14" y="22"/>
                  </a:cxn>
                  <a:cxn ang="0">
                    <a:pos x="15" y="26"/>
                  </a:cxn>
                  <a:cxn ang="0">
                    <a:pos x="32" y="42"/>
                  </a:cxn>
                  <a:cxn ang="0">
                    <a:pos x="35" y="44"/>
                  </a:cxn>
                  <a:cxn ang="0">
                    <a:pos x="43" y="36"/>
                  </a:cxn>
                  <a:cxn ang="0">
                    <a:pos x="47" y="38"/>
                  </a:cxn>
                  <a:cxn ang="0">
                    <a:pos x="54" y="42"/>
                  </a:cxn>
                  <a:cxn ang="0">
                    <a:pos x="57" y="44"/>
                  </a:cxn>
                  <a:cxn ang="0">
                    <a:pos x="57" y="45"/>
                  </a:cxn>
                  <a:cxn ang="0">
                    <a:pos x="56" y="51"/>
                  </a:cxn>
                </a:cxnLst>
                <a:rect l="0" t="0" r="r" b="b"/>
                <a:pathLst>
                  <a:path w="57" h="57">
                    <a:moveTo>
                      <a:pt x="56" y="51"/>
                    </a:moveTo>
                    <a:cubicBezTo>
                      <a:pt x="55" y="53"/>
                      <a:pt x="53" y="54"/>
                      <a:pt x="51" y="55"/>
                    </a:cubicBezTo>
                    <a:cubicBezTo>
                      <a:pt x="49" y="56"/>
                      <a:pt x="46" y="57"/>
                      <a:pt x="43" y="57"/>
                    </a:cubicBezTo>
                    <a:cubicBezTo>
                      <a:pt x="40" y="57"/>
                      <a:pt x="36" y="55"/>
                      <a:pt x="33" y="54"/>
                    </a:cubicBezTo>
                    <a:cubicBezTo>
                      <a:pt x="30" y="53"/>
                      <a:pt x="28" y="52"/>
                      <a:pt x="26" y="51"/>
                    </a:cubicBezTo>
                    <a:cubicBezTo>
                      <a:pt x="19" y="47"/>
                      <a:pt x="11" y="38"/>
                      <a:pt x="7" y="32"/>
                    </a:cubicBezTo>
                    <a:cubicBezTo>
                      <a:pt x="5" y="29"/>
                      <a:pt x="4" y="27"/>
                      <a:pt x="3" y="25"/>
                    </a:cubicBezTo>
                    <a:cubicBezTo>
                      <a:pt x="2" y="21"/>
                      <a:pt x="0" y="18"/>
                      <a:pt x="0" y="14"/>
                    </a:cubicBezTo>
                    <a:cubicBezTo>
                      <a:pt x="0" y="11"/>
                      <a:pt x="1" y="9"/>
                      <a:pt x="3" y="7"/>
                    </a:cubicBezTo>
                    <a:cubicBezTo>
                      <a:pt x="4" y="5"/>
                      <a:pt x="5" y="3"/>
                      <a:pt x="7" y="2"/>
                    </a:cubicBezTo>
                    <a:cubicBezTo>
                      <a:pt x="8" y="1"/>
                      <a:pt x="11" y="0"/>
                      <a:pt x="12" y="0"/>
                    </a:cubicBezTo>
                    <a:cubicBezTo>
                      <a:pt x="13" y="0"/>
                      <a:pt x="13" y="0"/>
                      <a:pt x="13" y="1"/>
                    </a:cubicBezTo>
                    <a:cubicBezTo>
                      <a:pt x="14" y="1"/>
                      <a:pt x="15" y="3"/>
                      <a:pt x="15" y="4"/>
                    </a:cubicBezTo>
                    <a:cubicBezTo>
                      <a:pt x="17" y="6"/>
                      <a:pt x="18" y="8"/>
                      <a:pt x="19" y="10"/>
                    </a:cubicBezTo>
                    <a:cubicBezTo>
                      <a:pt x="20" y="12"/>
                      <a:pt x="21" y="13"/>
                      <a:pt x="21" y="14"/>
                    </a:cubicBezTo>
                    <a:cubicBezTo>
                      <a:pt x="21" y="17"/>
                      <a:pt x="14" y="20"/>
                      <a:pt x="14" y="22"/>
                    </a:cubicBezTo>
                    <a:cubicBezTo>
                      <a:pt x="14" y="23"/>
                      <a:pt x="15" y="25"/>
                      <a:pt x="15" y="26"/>
                    </a:cubicBezTo>
                    <a:cubicBezTo>
                      <a:pt x="19" y="33"/>
                      <a:pt x="24" y="38"/>
                      <a:pt x="32" y="42"/>
                    </a:cubicBezTo>
                    <a:cubicBezTo>
                      <a:pt x="33" y="43"/>
                      <a:pt x="34" y="44"/>
                      <a:pt x="35" y="44"/>
                    </a:cubicBezTo>
                    <a:cubicBezTo>
                      <a:pt x="37" y="44"/>
                      <a:pt x="41" y="36"/>
                      <a:pt x="43" y="36"/>
                    </a:cubicBezTo>
                    <a:cubicBezTo>
                      <a:pt x="45" y="36"/>
                      <a:pt x="46" y="38"/>
                      <a:pt x="47" y="38"/>
                    </a:cubicBezTo>
                    <a:cubicBezTo>
                      <a:pt x="49" y="40"/>
                      <a:pt x="52" y="41"/>
                      <a:pt x="54" y="42"/>
                    </a:cubicBezTo>
                    <a:cubicBezTo>
                      <a:pt x="55" y="43"/>
                      <a:pt x="57" y="43"/>
                      <a:pt x="57" y="44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7"/>
                      <a:pt x="56" y="49"/>
                      <a:pt x="56" y="51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3241890" y="4562368"/>
            <a:ext cx="980763" cy="980763"/>
            <a:chOff x="2095501" y="3306772"/>
            <a:chExt cx="761999" cy="761999"/>
          </a:xfrm>
        </p:grpSpPr>
        <p:sp>
          <p:nvSpPr>
            <p:cNvPr id="12" name="Rectangle 11"/>
            <p:cNvSpPr/>
            <p:nvPr/>
          </p:nvSpPr>
          <p:spPr>
            <a:xfrm>
              <a:off x="2095501" y="3306772"/>
              <a:ext cx="761999" cy="761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2241990" y="3459975"/>
              <a:ext cx="469021" cy="455593"/>
              <a:chOff x="7924284" y="2223917"/>
              <a:chExt cx="469021" cy="455593"/>
            </a:xfrm>
          </p:grpSpPr>
          <p:sp>
            <p:nvSpPr>
              <p:cNvPr id="33" name="Oval 32"/>
              <p:cNvSpPr>
                <a:spLocks noChangeAspect="1"/>
              </p:cNvSpPr>
              <p:nvPr/>
            </p:nvSpPr>
            <p:spPr>
              <a:xfrm>
                <a:off x="7924284" y="2223917"/>
                <a:ext cx="469021" cy="455593"/>
              </a:xfrm>
              <a:prstGeom prst="ellipse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317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Freeform 13"/>
              <p:cNvSpPr>
                <a:spLocks noEditPoints="1"/>
              </p:cNvSpPr>
              <p:nvPr/>
            </p:nvSpPr>
            <p:spPr bwMode="auto">
              <a:xfrm>
                <a:off x="8034808" y="2338100"/>
                <a:ext cx="250825" cy="188913"/>
              </a:xfrm>
              <a:custGeom>
                <a:avLst/>
                <a:gdLst/>
                <a:ahLst/>
                <a:cxnLst>
                  <a:cxn ang="0">
                    <a:pos x="158" y="119"/>
                  </a:cxn>
                  <a:cxn ang="0">
                    <a:pos x="0" y="119"/>
                  </a:cxn>
                  <a:cxn ang="0">
                    <a:pos x="0" y="0"/>
                  </a:cxn>
                  <a:cxn ang="0">
                    <a:pos x="8" y="0"/>
                  </a:cxn>
                  <a:cxn ang="0">
                    <a:pos x="8" y="108"/>
                  </a:cxn>
                  <a:cxn ang="0">
                    <a:pos x="158" y="108"/>
                  </a:cxn>
                  <a:cxn ang="0">
                    <a:pos x="158" y="119"/>
                  </a:cxn>
                  <a:cxn ang="0">
                    <a:pos x="147" y="98"/>
                  </a:cxn>
                  <a:cxn ang="0">
                    <a:pos x="19" y="98"/>
                  </a:cxn>
                  <a:cxn ang="0">
                    <a:pos x="19" y="54"/>
                  </a:cxn>
                  <a:cxn ang="0">
                    <a:pos x="54" y="9"/>
                  </a:cxn>
                  <a:cxn ang="0">
                    <a:pos x="97" y="54"/>
                  </a:cxn>
                  <a:cxn ang="0">
                    <a:pos x="127" y="28"/>
                  </a:cxn>
                  <a:cxn ang="0">
                    <a:pos x="147" y="98"/>
                  </a:cxn>
                </a:cxnLst>
                <a:rect l="0" t="0" r="r" b="b"/>
                <a:pathLst>
                  <a:path w="158" h="119">
                    <a:moveTo>
                      <a:pt x="158" y="119"/>
                    </a:moveTo>
                    <a:lnTo>
                      <a:pt x="0" y="119"/>
                    </a:lnTo>
                    <a:lnTo>
                      <a:pt x="0" y="0"/>
                    </a:lnTo>
                    <a:lnTo>
                      <a:pt x="8" y="0"/>
                    </a:lnTo>
                    <a:lnTo>
                      <a:pt x="8" y="108"/>
                    </a:lnTo>
                    <a:lnTo>
                      <a:pt x="158" y="108"/>
                    </a:lnTo>
                    <a:lnTo>
                      <a:pt x="158" y="119"/>
                    </a:lnTo>
                    <a:close/>
                    <a:moveTo>
                      <a:pt x="147" y="98"/>
                    </a:moveTo>
                    <a:lnTo>
                      <a:pt x="19" y="98"/>
                    </a:lnTo>
                    <a:lnTo>
                      <a:pt x="19" y="54"/>
                    </a:lnTo>
                    <a:lnTo>
                      <a:pt x="54" y="9"/>
                    </a:lnTo>
                    <a:lnTo>
                      <a:pt x="97" y="54"/>
                    </a:lnTo>
                    <a:lnTo>
                      <a:pt x="127" y="28"/>
                    </a:lnTo>
                    <a:lnTo>
                      <a:pt x="147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42" name="TextBox 41"/>
          <p:cNvSpPr txBox="1"/>
          <p:nvPr/>
        </p:nvSpPr>
        <p:spPr>
          <a:xfrm>
            <a:off x="5589744" y="3293391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610214" y="2030358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25550" y="3307744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630882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05772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886466" y="5569485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stage process 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055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1" grpId="0"/>
      <p:bldP spid="43" grpId="0"/>
      <p:bldP spid="44" grpId="0"/>
      <p:bldP spid="45" grpId="0"/>
      <p:bldP spid="46" grpId="0"/>
      <p:bldP spid="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55"/>
          <p:cNvSpPr/>
          <p:nvPr/>
        </p:nvSpPr>
        <p:spPr>
          <a:xfrm>
            <a:off x="4470235" y="3252723"/>
            <a:ext cx="8388515" cy="8276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" name="Group 77"/>
          <p:cNvGrpSpPr/>
          <p:nvPr/>
        </p:nvGrpSpPr>
        <p:grpSpPr>
          <a:xfrm>
            <a:off x="1674867" y="3824579"/>
            <a:ext cx="986962" cy="992727"/>
            <a:chOff x="3362253" y="2517137"/>
            <a:chExt cx="1112458" cy="771294"/>
          </a:xfrm>
        </p:grpSpPr>
        <p:sp>
          <p:nvSpPr>
            <p:cNvPr id="6" name="Round Diagonal Corner Rectangle 78"/>
            <p:cNvSpPr/>
            <p:nvPr/>
          </p:nvSpPr>
          <p:spPr>
            <a:xfrm rot="10800000" flipH="1" flipV="1">
              <a:off x="3364530" y="2542534"/>
              <a:ext cx="1110181" cy="745897"/>
            </a:xfrm>
            <a:prstGeom prst="teardrop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Round Diagonal Corner Rectangle 79"/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80"/>
          <p:cNvGrpSpPr/>
          <p:nvPr/>
        </p:nvGrpSpPr>
        <p:grpSpPr>
          <a:xfrm>
            <a:off x="2873285" y="3840342"/>
            <a:ext cx="1174245" cy="1209226"/>
            <a:chOff x="4638997" y="2552242"/>
            <a:chExt cx="1314128" cy="939502"/>
          </a:xfrm>
        </p:grpSpPr>
        <p:sp>
          <p:nvSpPr>
            <p:cNvPr id="9" name="Round Diagonal Corner Rectangle 81"/>
            <p:cNvSpPr/>
            <p:nvPr/>
          </p:nvSpPr>
          <p:spPr>
            <a:xfrm rot="10800000" flipV="1">
              <a:off x="4638997" y="2577119"/>
              <a:ext cx="1314124" cy="914625"/>
            </a:xfrm>
            <a:prstGeom prst="teardrop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Round Diagonal Corner Rectangle 82"/>
            <p:cNvSpPr/>
            <p:nvPr/>
          </p:nvSpPr>
          <p:spPr>
            <a:xfrm rot="10800000" flipV="1">
              <a:off x="4639001" y="2552242"/>
              <a:ext cx="1314124" cy="914625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83"/>
          <p:cNvGrpSpPr/>
          <p:nvPr/>
        </p:nvGrpSpPr>
        <p:grpSpPr>
          <a:xfrm>
            <a:off x="2759911" y="2502268"/>
            <a:ext cx="1287613" cy="1280639"/>
            <a:chOff x="4550915" y="1512632"/>
            <a:chExt cx="1402210" cy="994985"/>
          </a:xfrm>
        </p:grpSpPr>
        <p:sp>
          <p:nvSpPr>
            <p:cNvPr id="12" name="Round Diagonal Corner Rectangle 84"/>
            <p:cNvSpPr/>
            <p:nvPr/>
          </p:nvSpPr>
          <p:spPr>
            <a:xfrm rot="10800000">
              <a:off x="4550915" y="1531687"/>
              <a:ext cx="1402206" cy="975930"/>
            </a:xfrm>
            <a:prstGeom prst="teardrop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Round Diagonal Corner Rectangle 85"/>
            <p:cNvSpPr/>
            <p:nvPr/>
          </p:nvSpPr>
          <p:spPr>
            <a:xfrm rot="10800000">
              <a:off x="4550919" y="1512632"/>
              <a:ext cx="1402206" cy="975930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86"/>
          <p:cNvGrpSpPr/>
          <p:nvPr/>
        </p:nvGrpSpPr>
        <p:grpSpPr>
          <a:xfrm>
            <a:off x="786712" y="1920833"/>
            <a:ext cx="1841538" cy="1750256"/>
            <a:chOff x="2607467" y="1060892"/>
            <a:chExt cx="1841153" cy="1359852"/>
          </a:xfrm>
        </p:grpSpPr>
        <p:sp>
          <p:nvSpPr>
            <p:cNvPr id="15" name="Round Diagonal Corner Rectangle 87"/>
            <p:cNvSpPr/>
            <p:nvPr/>
          </p:nvSpPr>
          <p:spPr>
            <a:xfrm rot="10800000" flipH="1">
              <a:off x="2609055" y="1082809"/>
              <a:ext cx="1839565" cy="1337935"/>
            </a:xfrm>
            <a:prstGeom prst="teardrop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Round Diagonal Corner Rectangle 88"/>
            <p:cNvSpPr/>
            <p:nvPr/>
          </p:nvSpPr>
          <p:spPr>
            <a:xfrm rot="10800000" flipH="1">
              <a:off x="2607467" y="1060892"/>
              <a:ext cx="1839565" cy="1337935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7" name="Oval 16"/>
          <p:cNvSpPr/>
          <p:nvPr/>
        </p:nvSpPr>
        <p:spPr>
          <a:xfrm>
            <a:off x="2197446" y="3206703"/>
            <a:ext cx="1124940" cy="1124933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2251716" y="3758378"/>
            <a:ext cx="1070668" cy="2593720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585347" y="3573017"/>
            <a:ext cx="370728" cy="370728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" y="6352100"/>
            <a:ext cx="12858749" cy="10870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1" name="Group 89"/>
          <p:cNvGrpSpPr/>
          <p:nvPr/>
        </p:nvGrpSpPr>
        <p:grpSpPr>
          <a:xfrm>
            <a:off x="1897307" y="4977636"/>
            <a:ext cx="773789" cy="758972"/>
            <a:chOff x="3360240" y="2517137"/>
            <a:chExt cx="1112194" cy="774844"/>
          </a:xfrm>
        </p:grpSpPr>
        <p:sp>
          <p:nvSpPr>
            <p:cNvPr id="22" name="Round Diagonal Corner Rectangle 90"/>
            <p:cNvSpPr/>
            <p:nvPr/>
          </p:nvSpPr>
          <p:spPr>
            <a:xfrm rot="10800000" flipH="1" flipV="1">
              <a:off x="3360240" y="2546083"/>
              <a:ext cx="1110180" cy="745898"/>
            </a:xfrm>
            <a:prstGeom prst="teardrop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Round Diagonal Corner Rectangle 91"/>
            <p:cNvSpPr/>
            <p:nvPr/>
          </p:nvSpPr>
          <p:spPr>
            <a:xfrm rot="10800000" flipH="1" flipV="1">
              <a:off x="3362253" y="2517137"/>
              <a:ext cx="1110181" cy="745897"/>
            </a:xfrm>
            <a:prstGeom prst="teardrop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2654661" y="4893324"/>
            <a:ext cx="232086" cy="232083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39692" y="4318678"/>
            <a:ext cx="1324244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Phone Setting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96077" y="4318678"/>
            <a:ext cx="1408767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Global Access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746510" y="4318678"/>
            <a:ext cx="1120577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Calendar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231971" y="4318678"/>
            <a:ext cx="1334621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Smart Touch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0926730" y="4318678"/>
            <a:ext cx="1147304" cy="23768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1544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Statistics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1196715" y="3378146"/>
            <a:ext cx="603674" cy="586391"/>
            <a:chOff x="7924284" y="2223917"/>
            <a:chExt cx="469021" cy="455593"/>
          </a:xfrm>
        </p:grpSpPr>
        <p:sp>
          <p:nvSpPr>
            <p:cNvPr id="32" name="Oval 31"/>
            <p:cNvSpPr>
              <a:spLocks noChangeAspect="1"/>
            </p:cNvSpPr>
            <p:nvPr/>
          </p:nvSpPr>
          <p:spPr>
            <a:xfrm>
              <a:off x="7924284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317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8034808" y="2338100"/>
              <a:ext cx="250825" cy="188913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8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147" y="98"/>
                </a:cxn>
                <a:cxn ang="0">
                  <a:pos x="19" y="98"/>
                </a:cxn>
                <a:cxn ang="0">
                  <a:pos x="19" y="54"/>
                </a:cxn>
                <a:cxn ang="0">
                  <a:pos x="54" y="9"/>
                </a:cxn>
                <a:cxn ang="0">
                  <a:pos x="97" y="54"/>
                </a:cxn>
                <a:cxn ang="0">
                  <a:pos x="127" y="28"/>
                </a:cxn>
                <a:cxn ang="0">
                  <a:pos x="147" y="98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147" y="98"/>
                  </a:moveTo>
                  <a:lnTo>
                    <a:pt x="19" y="98"/>
                  </a:lnTo>
                  <a:lnTo>
                    <a:pt x="19" y="54"/>
                  </a:lnTo>
                  <a:lnTo>
                    <a:pt x="54" y="9"/>
                  </a:lnTo>
                  <a:lnTo>
                    <a:pt x="97" y="54"/>
                  </a:lnTo>
                  <a:lnTo>
                    <a:pt x="127" y="28"/>
                  </a:lnTo>
                  <a:lnTo>
                    <a:pt x="147" y="98"/>
                  </a:lnTo>
                  <a:close/>
                </a:path>
              </a:pathLst>
            </a:cu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593164" y="3378146"/>
            <a:ext cx="603674" cy="586391"/>
            <a:chOff x="6890529" y="2162362"/>
            <a:chExt cx="469021" cy="455593"/>
          </a:xfrm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6890529" y="2162362"/>
              <a:ext cx="469021" cy="455593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6" name="Freeform 103"/>
            <p:cNvSpPr>
              <a:spLocks noEditPoints="1"/>
            </p:cNvSpPr>
            <p:nvPr/>
          </p:nvSpPr>
          <p:spPr bwMode="auto">
            <a:xfrm>
              <a:off x="7030053" y="2231059"/>
              <a:ext cx="196634" cy="289547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386063" y="3378146"/>
            <a:ext cx="603674" cy="586391"/>
            <a:chOff x="4823118" y="2223917"/>
            <a:chExt cx="469021" cy="455593"/>
          </a:xfrm>
        </p:grpSpPr>
        <p:sp>
          <p:nvSpPr>
            <p:cNvPr id="38" name="Oval 37"/>
            <p:cNvSpPr>
              <a:spLocks noChangeAspect="1"/>
            </p:cNvSpPr>
            <p:nvPr/>
          </p:nvSpPr>
          <p:spPr>
            <a:xfrm>
              <a:off x="4823118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4949420" y="2334408"/>
              <a:ext cx="235936" cy="235936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989613" y="3378146"/>
            <a:ext cx="603674" cy="586391"/>
            <a:chOff x="5924943" y="2223917"/>
            <a:chExt cx="469021" cy="455593"/>
          </a:xfrm>
        </p:grpSpPr>
        <p:sp>
          <p:nvSpPr>
            <p:cNvPr id="41" name="Oval 40"/>
            <p:cNvSpPr>
              <a:spLocks noChangeAspect="1"/>
            </p:cNvSpPr>
            <p:nvPr/>
          </p:nvSpPr>
          <p:spPr>
            <a:xfrm>
              <a:off x="5924943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36"/>
            <p:cNvSpPr>
              <a:spLocks noEditPoints="1"/>
            </p:cNvSpPr>
            <p:nvPr/>
          </p:nvSpPr>
          <p:spPr bwMode="auto">
            <a:xfrm>
              <a:off x="6069782" y="2334408"/>
              <a:ext cx="203200" cy="220663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782511" y="3378146"/>
            <a:ext cx="603674" cy="586391"/>
            <a:chOff x="3699782" y="2223917"/>
            <a:chExt cx="469021" cy="455593"/>
          </a:xfrm>
        </p:grpSpPr>
        <p:sp>
          <p:nvSpPr>
            <p:cNvPr id="44" name="Oval 43"/>
            <p:cNvSpPr>
              <a:spLocks noChangeAspect="1"/>
            </p:cNvSpPr>
            <p:nvPr/>
          </p:nvSpPr>
          <p:spPr>
            <a:xfrm>
              <a:off x="3699782" y="2223917"/>
              <a:ext cx="469021" cy="45559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Freeform 117"/>
            <p:cNvSpPr>
              <a:spLocks/>
            </p:cNvSpPr>
            <p:nvPr/>
          </p:nvSpPr>
          <p:spPr bwMode="auto">
            <a:xfrm>
              <a:off x="3850236" y="2359808"/>
              <a:ext cx="195263" cy="1952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Freeform 5"/>
          <p:cNvSpPr>
            <a:spLocks noEditPoints="1"/>
          </p:cNvSpPr>
          <p:nvPr/>
        </p:nvSpPr>
        <p:spPr bwMode="auto">
          <a:xfrm>
            <a:off x="3094136" y="2790536"/>
            <a:ext cx="641156" cy="64115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7" name="Freeform 36"/>
          <p:cNvSpPr>
            <a:spLocks noEditPoints="1"/>
          </p:cNvSpPr>
          <p:nvPr/>
        </p:nvSpPr>
        <p:spPr bwMode="auto">
          <a:xfrm>
            <a:off x="3236567" y="4204036"/>
            <a:ext cx="412908" cy="448392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8" name="Freeform 103"/>
          <p:cNvSpPr>
            <a:spLocks noEditPoints="1"/>
          </p:cNvSpPr>
          <p:nvPr/>
        </p:nvSpPr>
        <p:spPr bwMode="auto">
          <a:xfrm>
            <a:off x="1992914" y="4100149"/>
            <a:ext cx="313483" cy="461609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9" name="Freeform 13"/>
          <p:cNvSpPr>
            <a:spLocks noEditPoints="1"/>
          </p:cNvSpPr>
          <p:nvPr/>
        </p:nvSpPr>
        <p:spPr bwMode="auto">
          <a:xfrm>
            <a:off x="2114696" y="5209878"/>
            <a:ext cx="322835" cy="243149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8" y="0"/>
              </a:cxn>
              <a:cxn ang="0">
                <a:pos x="8" y="108"/>
              </a:cxn>
              <a:cxn ang="0">
                <a:pos x="158" y="108"/>
              </a:cxn>
              <a:cxn ang="0">
                <a:pos x="158" y="119"/>
              </a:cxn>
              <a:cxn ang="0">
                <a:pos x="147" y="98"/>
              </a:cxn>
              <a:cxn ang="0">
                <a:pos x="19" y="98"/>
              </a:cxn>
              <a:cxn ang="0">
                <a:pos x="19" y="54"/>
              </a:cxn>
              <a:cxn ang="0">
                <a:pos x="54" y="9"/>
              </a:cxn>
              <a:cxn ang="0">
                <a:pos x="97" y="54"/>
              </a:cxn>
              <a:cxn ang="0">
                <a:pos x="127" y="28"/>
              </a:cxn>
              <a:cxn ang="0">
                <a:pos x="147" y="98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8" y="0"/>
                </a:lnTo>
                <a:lnTo>
                  <a:pt x="8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147" y="98"/>
                </a:moveTo>
                <a:lnTo>
                  <a:pt x="19" y="98"/>
                </a:lnTo>
                <a:lnTo>
                  <a:pt x="19" y="54"/>
                </a:lnTo>
                <a:lnTo>
                  <a:pt x="54" y="9"/>
                </a:lnTo>
                <a:lnTo>
                  <a:pt x="97" y="54"/>
                </a:lnTo>
                <a:lnTo>
                  <a:pt x="127" y="28"/>
                </a:lnTo>
                <a:lnTo>
                  <a:pt x="147" y="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0" name="Freeform 145"/>
          <p:cNvSpPr>
            <a:spLocks/>
          </p:cNvSpPr>
          <p:nvPr/>
        </p:nvSpPr>
        <p:spPr bwMode="auto">
          <a:xfrm>
            <a:off x="1444007" y="2539044"/>
            <a:ext cx="644850" cy="556068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68164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854241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473147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065631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0666730" y="4524845"/>
            <a:ext cx="1667301" cy="881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287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027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000"/>
                            </p:stCondLst>
                            <p:childTnLst>
                              <p:par>
                                <p:cTn id="9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500"/>
                            </p:stCondLst>
                            <p:childTnLst>
                              <p:par>
                                <p:cTn id="10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000"/>
                            </p:stCondLst>
                            <p:childTnLst>
                              <p:par>
                                <p:cTn id="10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500"/>
                            </p:stCondLst>
                            <p:childTnLst>
                              <p:par>
                                <p:cTn id="1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3500"/>
                            </p:stCondLst>
                            <p:childTnLst>
                              <p:par>
                                <p:cTn id="1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4500"/>
                            </p:stCondLst>
                            <p:childTnLst>
                              <p:par>
                                <p:cTn id="1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7" grpId="0" animBg="1"/>
      <p:bldP spid="18" grpId="0" animBg="1"/>
      <p:bldP spid="19" grpId="0" animBg="1"/>
      <p:bldP spid="20" grpId="0" animBg="1"/>
      <p:bldP spid="24" grpId="0" animBg="1"/>
      <p:bldP spid="25" grpId="0"/>
      <p:bldP spid="26" grpId="0"/>
      <p:bldP spid="27" grpId="0"/>
      <p:bldP spid="28" grpId="0"/>
      <p:bldP spid="29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/>
      <p:bldP spid="53" grpId="0"/>
      <p:bldP spid="54" grpId="0"/>
      <p:bldP spid="55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53486" y="2073416"/>
            <a:ext cx="1013457" cy="1013457"/>
            <a:chOff x="1016000" y="1689100"/>
            <a:chExt cx="787400" cy="787400"/>
          </a:xfrm>
        </p:grpSpPr>
        <p:grpSp>
          <p:nvGrpSpPr>
            <p:cNvPr id="6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8" name="Oval 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7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197"/>
          <p:cNvGrpSpPr/>
          <p:nvPr/>
        </p:nvGrpSpPr>
        <p:grpSpPr>
          <a:xfrm>
            <a:off x="1613414" y="3062355"/>
            <a:ext cx="1493600" cy="1882342"/>
            <a:chOff x="3171825" y="2459015"/>
            <a:chExt cx="1219200" cy="1536522"/>
          </a:xfrm>
        </p:grpSpPr>
        <p:sp>
          <p:nvSpPr>
            <p:cNvPr id="31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1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2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1381478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888066" y="2073416"/>
            <a:ext cx="1013457" cy="1013457"/>
            <a:chOff x="2597150" y="1689100"/>
            <a:chExt cx="787400" cy="787400"/>
          </a:xfrm>
        </p:grpSpPr>
        <p:grpSp>
          <p:nvGrpSpPr>
            <p:cNvPr id="11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3" name="Oval 12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2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195"/>
          <p:cNvGrpSpPr/>
          <p:nvPr/>
        </p:nvGrpSpPr>
        <p:grpSpPr>
          <a:xfrm>
            <a:off x="3647995" y="3062355"/>
            <a:ext cx="1493600" cy="1882342"/>
            <a:chOff x="1388111" y="2459015"/>
            <a:chExt cx="1219200" cy="1536522"/>
          </a:xfrm>
        </p:grpSpPr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3416059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922647" y="2073416"/>
            <a:ext cx="1013457" cy="1013457"/>
            <a:chOff x="4178300" y="1689100"/>
            <a:chExt cx="787400" cy="787400"/>
          </a:xfrm>
        </p:grpSpPr>
        <p:grpSp>
          <p:nvGrpSpPr>
            <p:cNvPr id="16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7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195"/>
          <p:cNvGrpSpPr/>
          <p:nvPr/>
        </p:nvGrpSpPr>
        <p:grpSpPr>
          <a:xfrm>
            <a:off x="5682576" y="3062355"/>
            <a:ext cx="1493600" cy="1882342"/>
            <a:chOff x="1388111" y="2459015"/>
            <a:chExt cx="1219200" cy="1536522"/>
          </a:xfrm>
        </p:grpSpPr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388111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142"/>
            <p:cNvSpPr>
              <a:spLocks noEditPoints="1"/>
            </p:cNvSpPr>
            <p:nvPr/>
          </p:nvSpPr>
          <p:spPr bwMode="auto">
            <a:xfrm>
              <a:off x="1881030" y="3714750"/>
              <a:ext cx="233363" cy="180975"/>
            </a:xfrm>
            <a:custGeom>
              <a:avLst/>
              <a:gdLst/>
              <a:ahLst/>
              <a:cxnLst>
                <a:cxn ang="0">
                  <a:pos x="68" y="51"/>
                </a:cxn>
                <a:cxn ang="0">
                  <a:pos x="66" y="53"/>
                </a:cxn>
                <a:cxn ang="0">
                  <a:pos x="3" y="53"/>
                </a:cxn>
                <a:cxn ang="0">
                  <a:pos x="0" y="51"/>
                </a:cxn>
                <a:cxn ang="0">
                  <a:pos x="0" y="46"/>
                </a:cxn>
                <a:cxn ang="0">
                  <a:pos x="3" y="43"/>
                </a:cxn>
                <a:cxn ang="0">
                  <a:pos x="66" y="43"/>
                </a:cxn>
                <a:cxn ang="0">
                  <a:pos x="68" y="46"/>
                </a:cxn>
                <a:cxn ang="0">
                  <a:pos x="68" y="51"/>
                </a:cxn>
                <a:cxn ang="0">
                  <a:pos x="64" y="21"/>
                </a:cxn>
                <a:cxn ang="0">
                  <a:pos x="61" y="24"/>
                </a:cxn>
                <a:cxn ang="0">
                  <a:pos x="8" y="24"/>
                </a:cxn>
                <a:cxn ang="0">
                  <a:pos x="5" y="21"/>
                </a:cxn>
                <a:cxn ang="0">
                  <a:pos x="5" y="17"/>
                </a:cxn>
                <a:cxn ang="0">
                  <a:pos x="8" y="14"/>
                </a:cxn>
                <a:cxn ang="0">
                  <a:pos x="61" y="14"/>
                </a:cxn>
                <a:cxn ang="0">
                  <a:pos x="64" y="17"/>
                </a:cxn>
                <a:cxn ang="0">
                  <a:pos x="64" y="21"/>
                </a:cxn>
                <a:cxn ang="0">
                  <a:pos x="54" y="36"/>
                </a:cxn>
                <a:cxn ang="0">
                  <a:pos x="51" y="38"/>
                </a:cxn>
                <a:cxn ang="0">
                  <a:pos x="17" y="38"/>
                </a:cxn>
                <a:cxn ang="0">
                  <a:pos x="15" y="36"/>
                </a:cxn>
                <a:cxn ang="0">
                  <a:pos x="15" y="31"/>
                </a:cxn>
                <a:cxn ang="0">
                  <a:pos x="17" y="29"/>
                </a:cxn>
                <a:cxn ang="0">
                  <a:pos x="51" y="29"/>
                </a:cxn>
                <a:cxn ang="0">
                  <a:pos x="54" y="31"/>
                </a:cxn>
                <a:cxn ang="0">
                  <a:pos x="54" y="36"/>
                </a:cxn>
                <a:cxn ang="0">
                  <a:pos x="49" y="7"/>
                </a:cxn>
                <a:cxn ang="0">
                  <a:pos x="47" y="9"/>
                </a:cxn>
                <a:cxn ang="0">
                  <a:pos x="22" y="9"/>
                </a:cxn>
                <a:cxn ang="0">
                  <a:pos x="20" y="7"/>
                </a:cxn>
                <a:cxn ang="0">
                  <a:pos x="20" y="2"/>
                </a:cxn>
                <a:cxn ang="0">
                  <a:pos x="22" y="0"/>
                </a:cxn>
                <a:cxn ang="0">
                  <a:pos x="47" y="0"/>
                </a:cxn>
                <a:cxn ang="0">
                  <a:pos x="49" y="2"/>
                </a:cxn>
                <a:cxn ang="0">
                  <a:pos x="49" y="7"/>
                </a:cxn>
              </a:cxnLst>
              <a:rect l="0" t="0" r="r" b="b"/>
              <a:pathLst>
                <a:path w="68" h="53">
                  <a:moveTo>
                    <a:pt x="68" y="51"/>
                  </a:moveTo>
                  <a:cubicBezTo>
                    <a:pt x="68" y="52"/>
                    <a:pt x="67" y="53"/>
                    <a:pt x="66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" y="53"/>
                    <a:pt x="0" y="52"/>
                    <a:pt x="0" y="5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3"/>
                    <a:pt x="3" y="43"/>
                  </a:cubicBezTo>
                  <a:cubicBezTo>
                    <a:pt x="66" y="43"/>
                    <a:pt x="66" y="43"/>
                    <a:pt x="66" y="43"/>
                  </a:cubicBezTo>
                  <a:cubicBezTo>
                    <a:pt x="67" y="43"/>
                    <a:pt x="68" y="44"/>
                    <a:pt x="68" y="46"/>
                  </a:cubicBezTo>
                  <a:lnTo>
                    <a:pt x="68" y="51"/>
                  </a:lnTo>
                  <a:close/>
                  <a:moveTo>
                    <a:pt x="64" y="21"/>
                  </a:moveTo>
                  <a:cubicBezTo>
                    <a:pt x="64" y="23"/>
                    <a:pt x="63" y="24"/>
                    <a:pt x="61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6" y="24"/>
                    <a:pt x="5" y="23"/>
                    <a:pt x="5" y="21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5"/>
                    <a:pt x="6" y="14"/>
                    <a:pt x="8" y="14"/>
                  </a:cubicBezTo>
                  <a:cubicBezTo>
                    <a:pt x="61" y="14"/>
                    <a:pt x="61" y="14"/>
                    <a:pt x="61" y="14"/>
                  </a:cubicBezTo>
                  <a:cubicBezTo>
                    <a:pt x="63" y="14"/>
                    <a:pt x="64" y="15"/>
                    <a:pt x="64" y="17"/>
                  </a:cubicBezTo>
                  <a:lnTo>
                    <a:pt x="64" y="21"/>
                  </a:lnTo>
                  <a:close/>
                  <a:moveTo>
                    <a:pt x="54" y="36"/>
                  </a:moveTo>
                  <a:cubicBezTo>
                    <a:pt x="54" y="37"/>
                    <a:pt x="53" y="38"/>
                    <a:pt x="51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8"/>
                    <a:pt x="15" y="37"/>
                    <a:pt x="15" y="36"/>
                  </a:cubicBezTo>
                  <a:cubicBezTo>
                    <a:pt x="15" y="31"/>
                    <a:pt x="15" y="31"/>
                    <a:pt x="15" y="31"/>
                  </a:cubicBezTo>
                  <a:cubicBezTo>
                    <a:pt x="15" y="30"/>
                    <a:pt x="16" y="29"/>
                    <a:pt x="17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3" y="29"/>
                    <a:pt x="54" y="30"/>
                    <a:pt x="54" y="31"/>
                  </a:cubicBezTo>
                  <a:lnTo>
                    <a:pt x="54" y="36"/>
                  </a:lnTo>
                  <a:close/>
                  <a:moveTo>
                    <a:pt x="49" y="7"/>
                  </a:moveTo>
                  <a:cubicBezTo>
                    <a:pt x="49" y="8"/>
                    <a:pt x="48" y="9"/>
                    <a:pt x="47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9"/>
                    <a:pt x="20" y="8"/>
                    <a:pt x="20" y="7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2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9" y="1"/>
                    <a:pt x="49" y="2"/>
                  </a:cubicBezTo>
                  <a:lnTo>
                    <a:pt x="49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5450639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957227" y="2073416"/>
            <a:ext cx="1013457" cy="1013457"/>
            <a:chOff x="5759450" y="1689100"/>
            <a:chExt cx="787400" cy="787400"/>
          </a:xfrm>
        </p:grpSpPr>
        <p:grpSp>
          <p:nvGrpSpPr>
            <p:cNvPr id="21" name="Group 20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2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9" name="Group 197"/>
          <p:cNvGrpSpPr/>
          <p:nvPr/>
        </p:nvGrpSpPr>
        <p:grpSpPr>
          <a:xfrm flipH="1">
            <a:off x="7717157" y="3062355"/>
            <a:ext cx="1493600" cy="1882342"/>
            <a:chOff x="3171825" y="2459015"/>
            <a:chExt cx="1219200" cy="1536522"/>
          </a:xfrm>
        </p:grpSpPr>
        <p:sp>
          <p:nvSpPr>
            <p:cNvPr id="40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2" name="TextBox 71"/>
          <p:cNvSpPr txBox="1"/>
          <p:nvPr/>
        </p:nvSpPr>
        <p:spPr>
          <a:xfrm>
            <a:off x="7485220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9991807" y="2073416"/>
            <a:ext cx="1013457" cy="1013457"/>
            <a:chOff x="7340600" y="1689100"/>
            <a:chExt cx="787400" cy="787400"/>
          </a:xfrm>
        </p:grpSpPr>
        <p:grpSp>
          <p:nvGrpSpPr>
            <p:cNvPr id="26" name="Group 25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8" name="Oval 2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8" name="Group 197"/>
          <p:cNvGrpSpPr/>
          <p:nvPr/>
        </p:nvGrpSpPr>
        <p:grpSpPr>
          <a:xfrm flipH="1">
            <a:off x="9751737" y="3062355"/>
            <a:ext cx="1493600" cy="1882342"/>
            <a:chOff x="3171825" y="2459015"/>
            <a:chExt cx="1219200" cy="1536522"/>
          </a:xfrm>
        </p:grpSpPr>
        <p:sp>
          <p:nvSpPr>
            <p:cNvPr id="49" name="Freeform 6"/>
            <p:cNvSpPr>
              <a:spLocks/>
            </p:cNvSpPr>
            <p:nvPr/>
          </p:nvSpPr>
          <p:spPr bwMode="auto">
            <a:xfrm>
              <a:off x="3171825" y="2459015"/>
              <a:ext cx="1219200" cy="1536522"/>
            </a:xfrm>
            <a:custGeom>
              <a:avLst/>
              <a:gdLst>
                <a:gd name="T0" fmla="*/ 3360 w 3360"/>
                <a:gd name="T1" fmla="*/ 2115 h 2115"/>
                <a:gd name="T2" fmla="*/ 1680 w 3360"/>
                <a:gd name="T3" fmla="*/ 0 h 2115"/>
                <a:gd name="T4" fmla="*/ 0 w 3360"/>
                <a:gd name="T5" fmla="*/ 2115 h 2115"/>
                <a:gd name="T6" fmla="*/ 3360 w 3360"/>
                <a:gd name="T7" fmla="*/ 2115 h 2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60" h="2115">
                  <a:moveTo>
                    <a:pt x="3360" y="2115"/>
                  </a:moveTo>
                  <a:cubicBezTo>
                    <a:pt x="3360" y="2115"/>
                    <a:pt x="1956" y="1734"/>
                    <a:pt x="1680" y="0"/>
                  </a:cubicBezTo>
                  <a:cubicBezTo>
                    <a:pt x="1404" y="1734"/>
                    <a:pt x="0" y="2115"/>
                    <a:pt x="0" y="2115"/>
                  </a:cubicBezTo>
                  <a:lnTo>
                    <a:pt x="3360" y="2115"/>
                  </a:lnTo>
                  <a:close/>
                </a:path>
              </a:pathLst>
            </a:cu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solidFill>
                  <a:sysClr val="windowText" lastClr="00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0" name="Freeform 92"/>
            <p:cNvSpPr>
              <a:spLocks noEditPoints="1"/>
            </p:cNvSpPr>
            <p:nvPr/>
          </p:nvSpPr>
          <p:spPr bwMode="auto">
            <a:xfrm>
              <a:off x="3705225" y="3738983"/>
              <a:ext cx="193039" cy="153943"/>
            </a:xfrm>
            <a:custGeom>
              <a:avLst/>
              <a:gdLst/>
              <a:ahLst/>
              <a:cxnLst>
                <a:cxn ang="0">
                  <a:pos x="73" y="52"/>
                </a:cxn>
                <a:cxn ang="0">
                  <a:pos x="67" y="58"/>
                </a:cxn>
                <a:cxn ang="0">
                  <a:pos x="7" y="58"/>
                </a:cxn>
                <a:cxn ang="0">
                  <a:pos x="0" y="52"/>
                </a:cxn>
                <a:cxn ang="0">
                  <a:pos x="0" y="6"/>
                </a:cxn>
                <a:cxn ang="0">
                  <a:pos x="7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52"/>
                </a:cxn>
                <a:cxn ang="0">
                  <a:pos x="7" y="4"/>
                </a:cxn>
                <a:cxn ang="0">
                  <a:pos x="5" y="6"/>
                </a:cxn>
                <a:cxn ang="0">
                  <a:pos x="5" y="52"/>
                </a:cxn>
                <a:cxn ang="0">
                  <a:pos x="7" y="53"/>
                </a:cxn>
                <a:cxn ang="0">
                  <a:pos x="67" y="53"/>
                </a:cxn>
                <a:cxn ang="0">
                  <a:pos x="68" y="52"/>
                </a:cxn>
                <a:cxn ang="0">
                  <a:pos x="68" y="6"/>
                </a:cxn>
                <a:cxn ang="0">
                  <a:pos x="67" y="4"/>
                </a:cxn>
                <a:cxn ang="0">
                  <a:pos x="7" y="4"/>
                </a:cxn>
                <a:cxn ang="0">
                  <a:pos x="17" y="24"/>
                </a:cxn>
                <a:cxn ang="0">
                  <a:pos x="10" y="17"/>
                </a:cxn>
                <a:cxn ang="0">
                  <a:pos x="17" y="9"/>
                </a:cxn>
                <a:cxn ang="0">
                  <a:pos x="25" y="17"/>
                </a:cxn>
                <a:cxn ang="0">
                  <a:pos x="17" y="24"/>
                </a:cxn>
                <a:cxn ang="0">
                  <a:pos x="64" y="48"/>
                </a:cxn>
                <a:cxn ang="0">
                  <a:pos x="10" y="48"/>
                </a:cxn>
                <a:cxn ang="0">
                  <a:pos x="10" y="41"/>
                </a:cxn>
                <a:cxn ang="0">
                  <a:pos x="22" y="29"/>
                </a:cxn>
                <a:cxn ang="0">
                  <a:pos x="28" y="35"/>
                </a:cxn>
                <a:cxn ang="0">
                  <a:pos x="48" y="15"/>
                </a:cxn>
                <a:cxn ang="0">
                  <a:pos x="64" y="31"/>
                </a:cxn>
                <a:cxn ang="0">
                  <a:pos x="64" y="48"/>
                </a:cxn>
              </a:cxnLst>
              <a:rect l="0" t="0" r="r" b="b"/>
              <a:pathLst>
                <a:path w="73" h="58">
                  <a:moveTo>
                    <a:pt x="73" y="52"/>
                  </a:moveTo>
                  <a:cubicBezTo>
                    <a:pt x="73" y="55"/>
                    <a:pt x="71" y="58"/>
                    <a:pt x="67" y="58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3" y="2"/>
                    <a:pt x="73" y="6"/>
                  </a:cubicBezTo>
                  <a:lnTo>
                    <a:pt x="73" y="52"/>
                  </a:lnTo>
                  <a:close/>
                  <a:moveTo>
                    <a:pt x="7" y="4"/>
                  </a:moveTo>
                  <a:cubicBezTo>
                    <a:pt x="6" y="4"/>
                    <a:pt x="5" y="5"/>
                    <a:pt x="5" y="6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52"/>
                    <a:pt x="6" y="53"/>
                    <a:pt x="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8" y="53"/>
                    <a:pt x="68" y="52"/>
                    <a:pt x="68" y="52"/>
                  </a:cubicBezTo>
                  <a:cubicBezTo>
                    <a:pt x="68" y="6"/>
                    <a:pt x="68" y="6"/>
                    <a:pt x="68" y="6"/>
                  </a:cubicBezTo>
                  <a:cubicBezTo>
                    <a:pt x="68" y="5"/>
                    <a:pt x="68" y="4"/>
                    <a:pt x="67" y="4"/>
                  </a:cubicBezTo>
                  <a:lnTo>
                    <a:pt x="7" y="4"/>
                  </a:lnTo>
                  <a:close/>
                  <a:moveTo>
                    <a:pt x="17" y="24"/>
                  </a:moveTo>
                  <a:cubicBezTo>
                    <a:pt x="13" y="24"/>
                    <a:pt x="10" y="21"/>
                    <a:pt x="10" y="17"/>
                  </a:cubicBezTo>
                  <a:cubicBezTo>
                    <a:pt x="10" y="13"/>
                    <a:pt x="13" y="9"/>
                    <a:pt x="17" y="9"/>
                  </a:cubicBezTo>
                  <a:cubicBezTo>
                    <a:pt x="21" y="9"/>
                    <a:pt x="25" y="13"/>
                    <a:pt x="25" y="17"/>
                  </a:cubicBezTo>
                  <a:cubicBezTo>
                    <a:pt x="25" y="21"/>
                    <a:pt x="21" y="24"/>
                    <a:pt x="17" y="24"/>
                  </a:cubicBezTo>
                  <a:close/>
                  <a:moveTo>
                    <a:pt x="64" y="48"/>
                  </a:moveTo>
                  <a:cubicBezTo>
                    <a:pt x="10" y="48"/>
                    <a:pt x="10" y="48"/>
                    <a:pt x="10" y="48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64" y="31"/>
                    <a:pt x="64" y="31"/>
                    <a:pt x="64" y="31"/>
                  </a:cubicBezTo>
                  <a:lnTo>
                    <a:pt x="64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9519800" y="5027081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sp>
        <p:nvSpPr>
          <p:cNvPr id="51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569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/>
      <p:bldP spid="70" grpId="0"/>
      <p:bldP spid="71" grpId="0"/>
      <p:bldP spid="72" grpId="0"/>
      <p:bldP spid="73" grpId="0"/>
      <p:bldP spid="5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3117972" y="4735404"/>
            <a:ext cx="1242458" cy="2008676"/>
            <a:chOff x="2290369" y="3333262"/>
            <a:chExt cx="965320" cy="1560630"/>
          </a:xfrm>
        </p:grpSpPr>
        <p:sp>
          <p:nvSpPr>
            <p:cNvPr id="8" name="Rectangle 7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Chevron 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473291" y="4188439"/>
            <a:ext cx="1242458" cy="2008676"/>
            <a:chOff x="2290369" y="3333262"/>
            <a:chExt cx="965320" cy="1560630"/>
          </a:xfrm>
          <a:solidFill>
            <a:schemeClr val="accent2"/>
          </a:solidFill>
        </p:grpSpPr>
        <p:sp>
          <p:nvSpPr>
            <p:cNvPr id="27" name="Rectangle 26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Chevron 27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828612" y="3649018"/>
            <a:ext cx="1242458" cy="2008676"/>
            <a:chOff x="2290369" y="3333262"/>
            <a:chExt cx="965320" cy="1560630"/>
          </a:xfrm>
          <a:solidFill>
            <a:schemeClr val="accent3"/>
          </a:solidFill>
        </p:grpSpPr>
        <p:sp>
          <p:nvSpPr>
            <p:cNvPr id="30" name="Rectangle 29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Chevron 30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183931" y="3109597"/>
            <a:ext cx="1242458" cy="2008676"/>
            <a:chOff x="2290369" y="3333262"/>
            <a:chExt cx="965320" cy="1560630"/>
          </a:xfrm>
          <a:solidFill>
            <a:schemeClr val="accent4"/>
          </a:solidFill>
        </p:grpSpPr>
        <p:sp>
          <p:nvSpPr>
            <p:cNvPr id="33" name="Rectangle 32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Chevron 33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539250" y="2570175"/>
            <a:ext cx="1242458" cy="2008676"/>
            <a:chOff x="2290369" y="3333262"/>
            <a:chExt cx="965320" cy="1560630"/>
          </a:xfrm>
          <a:solidFill>
            <a:schemeClr val="accent5"/>
          </a:solidFill>
        </p:grpSpPr>
        <p:sp>
          <p:nvSpPr>
            <p:cNvPr id="36" name="Rectangle 35"/>
            <p:cNvSpPr/>
            <p:nvPr/>
          </p:nvSpPr>
          <p:spPr>
            <a:xfrm rot="2401885">
              <a:off x="2290369" y="3520534"/>
              <a:ext cx="345906" cy="137335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7" name="Chevron 36"/>
            <p:cNvSpPr/>
            <p:nvPr/>
          </p:nvSpPr>
          <p:spPr>
            <a:xfrm rot="18601885">
              <a:off x="2527809" y="3333262"/>
              <a:ext cx="727880" cy="727880"/>
            </a:xfrm>
            <a:prstGeom prst="chevron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18588491">
            <a:off x="2493425" y="5549109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8588491">
            <a:off x="3851470" y="5009688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8588491">
            <a:off x="5208196" y="4470267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8588491">
            <a:off x="6579451" y="391450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8588491">
            <a:off x="7937992" y="3375080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284475" y="3796937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733499" y="5709428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01773" y="2725866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528680" y="4580744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411369" y="1654795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Arrow process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8139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428487" y="3877862"/>
            <a:ext cx="1863454" cy="690969"/>
            <a:chOff x="685800" y="2622550"/>
            <a:chExt cx="1447800" cy="536845"/>
          </a:xfrm>
        </p:grpSpPr>
        <p:sp>
          <p:nvSpPr>
            <p:cNvPr id="5" name="Rectangle 4"/>
            <p:cNvSpPr/>
            <p:nvPr/>
          </p:nvSpPr>
          <p:spPr>
            <a:xfrm>
              <a:off x="685800" y="2622550"/>
              <a:ext cx="1447800" cy="381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620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853486" y="2676426"/>
            <a:ext cx="1013457" cy="1013457"/>
            <a:chOff x="1016000" y="1689100"/>
            <a:chExt cx="787400" cy="787400"/>
          </a:xfrm>
        </p:grpSpPr>
        <p:grpSp>
          <p:nvGrpSpPr>
            <p:cNvPr id="11" name="Group 10"/>
            <p:cNvGrpSpPr/>
            <p:nvPr/>
          </p:nvGrpSpPr>
          <p:grpSpPr>
            <a:xfrm>
              <a:off x="1016000" y="1689100"/>
              <a:ext cx="787400" cy="787400"/>
              <a:chOff x="4343400" y="1854885"/>
              <a:chExt cx="457200" cy="45720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8" name="Freeform 145"/>
            <p:cNvSpPr>
              <a:spLocks/>
            </p:cNvSpPr>
            <p:nvPr/>
          </p:nvSpPr>
          <p:spPr bwMode="auto">
            <a:xfrm>
              <a:off x="1267654" y="1960311"/>
              <a:ext cx="284092" cy="244978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1381478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3463067" y="3877862"/>
            <a:ext cx="1863454" cy="690969"/>
            <a:chOff x="2266950" y="2622550"/>
            <a:chExt cx="1447800" cy="536845"/>
          </a:xfrm>
        </p:grpSpPr>
        <p:sp>
          <p:nvSpPr>
            <p:cNvPr id="6" name="Rectangle 5"/>
            <p:cNvSpPr/>
            <p:nvPr/>
          </p:nvSpPr>
          <p:spPr>
            <a:xfrm>
              <a:off x="2266950" y="2622550"/>
              <a:ext cx="1447800" cy="381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3431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88066" y="2676426"/>
            <a:ext cx="1013457" cy="1013457"/>
            <a:chOff x="2597150" y="1689100"/>
            <a:chExt cx="787400" cy="787400"/>
          </a:xfrm>
        </p:grpSpPr>
        <p:grpSp>
          <p:nvGrpSpPr>
            <p:cNvPr id="14" name="Group 13"/>
            <p:cNvGrpSpPr/>
            <p:nvPr/>
          </p:nvGrpSpPr>
          <p:grpSpPr>
            <a:xfrm>
              <a:off x="2597150" y="1689100"/>
              <a:ext cx="787400" cy="787400"/>
              <a:chOff x="4343400" y="1854885"/>
              <a:chExt cx="457200" cy="457200"/>
            </a:xfrm>
          </p:grpSpPr>
          <p:sp>
            <p:nvSpPr>
              <p:cNvPr id="15" name="Oval 14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9" name="Freeform 166"/>
            <p:cNvSpPr>
              <a:spLocks noEditPoints="1"/>
            </p:cNvSpPr>
            <p:nvPr/>
          </p:nvSpPr>
          <p:spPr bwMode="auto">
            <a:xfrm>
              <a:off x="2847775" y="1970605"/>
              <a:ext cx="286150" cy="224390"/>
            </a:xfrm>
            <a:custGeom>
              <a:avLst/>
              <a:gdLst/>
              <a:ahLst/>
              <a:cxnLst>
                <a:cxn ang="0">
                  <a:pos x="45" y="14"/>
                </a:cxn>
                <a:cxn ang="0">
                  <a:pos x="32" y="10"/>
                </a:cxn>
                <a:cxn ang="0">
                  <a:pos x="18" y="14"/>
                </a:cxn>
                <a:cxn ang="0">
                  <a:pos x="0" y="14"/>
                </a:cxn>
                <a:cxn ang="0">
                  <a:pos x="64" y="14"/>
                </a:cxn>
                <a:cxn ang="0">
                  <a:pos x="0" y="15"/>
                </a:cxn>
                <a:cxn ang="0">
                  <a:pos x="18" y="20"/>
                </a:cxn>
                <a:cxn ang="0">
                  <a:pos x="2" y="22"/>
                </a:cxn>
                <a:cxn ang="0">
                  <a:pos x="9" y="35"/>
                </a:cxn>
                <a:cxn ang="0">
                  <a:pos x="1" y="36"/>
                </a:cxn>
                <a:cxn ang="0">
                  <a:pos x="0" y="28"/>
                </a:cxn>
                <a:cxn ang="0">
                  <a:pos x="8" y="27"/>
                </a:cxn>
                <a:cxn ang="0">
                  <a:pos x="9" y="35"/>
                </a:cxn>
                <a:cxn ang="0">
                  <a:pos x="15" y="50"/>
                </a:cxn>
                <a:cxn ang="0">
                  <a:pos x="7" y="49"/>
                </a:cxn>
                <a:cxn ang="0">
                  <a:pos x="8" y="41"/>
                </a:cxn>
                <a:cxn ang="0">
                  <a:pos x="16" y="42"/>
                </a:cxn>
                <a:cxn ang="0">
                  <a:pos x="23" y="35"/>
                </a:cxn>
                <a:cxn ang="0">
                  <a:pos x="15" y="36"/>
                </a:cxn>
                <a:cxn ang="0">
                  <a:pos x="13" y="28"/>
                </a:cxn>
                <a:cxn ang="0">
                  <a:pos x="21" y="27"/>
                </a:cxn>
                <a:cxn ang="0">
                  <a:pos x="23" y="35"/>
                </a:cxn>
                <a:cxn ang="0">
                  <a:pos x="28" y="50"/>
                </a:cxn>
                <a:cxn ang="0">
                  <a:pos x="20" y="49"/>
                </a:cxn>
                <a:cxn ang="0">
                  <a:pos x="21" y="41"/>
                </a:cxn>
                <a:cxn ang="0">
                  <a:pos x="29" y="42"/>
                </a:cxn>
                <a:cxn ang="0">
                  <a:pos x="36" y="35"/>
                </a:cxn>
                <a:cxn ang="0">
                  <a:pos x="28" y="36"/>
                </a:cxn>
                <a:cxn ang="0">
                  <a:pos x="27" y="28"/>
                </a:cxn>
                <a:cxn ang="0">
                  <a:pos x="35" y="27"/>
                </a:cxn>
                <a:cxn ang="0">
                  <a:pos x="36" y="35"/>
                </a:cxn>
                <a:cxn ang="0">
                  <a:pos x="42" y="50"/>
                </a:cxn>
                <a:cxn ang="0">
                  <a:pos x="34" y="49"/>
                </a:cxn>
                <a:cxn ang="0">
                  <a:pos x="35" y="41"/>
                </a:cxn>
                <a:cxn ang="0">
                  <a:pos x="43" y="42"/>
                </a:cxn>
                <a:cxn ang="0">
                  <a:pos x="50" y="35"/>
                </a:cxn>
                <a:cxn ang="0">
                  <a:pos x="42" y="36"/>
                </a:cxn>
                <a:cxn ang="0">
                  <a:pos x="41" y="28"/>
                </a:cxn>
                <a:cxn ang="0">
                  <a:pos x="49" y="27"/>
                </a:cxn>
                <a:cxn ang="0">
                  <a:pos x="50" y="35"/>
                </a:cxn>
                <a:cxn ang="0">
                  <a:pos x="61" y="22"/>
                </a:cxn>
                <a:cxn ang="0">
                  <a:pos x="45" y="20"/>
                </a:cxn>
                <a:cxn ang="0">
                  <a:pos x="64" y="15"/>
                </a:cxn>
                <a:cxn ang="0">
                  <a:pos x="57" y="49"/>
                </a:cxn>
                <a:cxn ang="0">
                  <a:pos x="49" y="50"/>
                </a:cxn>
                <a:cxn ang="0">
                  <a:pos x="48" y="42"/>
                </a:cxn>
                <a:cxn ang="0">
                  <a:pos x="56" y="41"/>
                </a:cxn>
                <a:cxn ang="0">
                  <a:pos x="57" y="49"/>
                </a:cxn>
                <a:cxn ang="0">
                  <a:pos x="63" y="36"/>
                </a:cxn>
                <a:cxn ang="0">
                  <a:pos x="55" y="35"/>
                </a:cxn>
                <a:cxn ang="0">
                  <a:pos x="56" y="27"/>
                </a:cxn>
                <a:cxn ang="0">
                  <a:pos x="64" y="28"/>
                </a:cxn>
              </a:cxnLst>
              <a:rect l="0" t="0" r="r" b="b"/>
              <a:pathLst>
                <a:path w="64" h="50">
                  <a:moveTo>
                    <a:pt x="64" y="14"/>
                  </a:moveTo>
                  <a:cubicBezTo>
                    <a:pt x="45" y="14"/>
                    <a:pt x="45" y="14"/>
                    <a:pt x="45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2"/>
                    <a:pt x="44" y="10"/>
                    <a:pt x="32" y="10"/>
                  </a:cubicBezTo>
                  <a:cubicBezTo>
                    <a:pt x="19" y="10"/>
                    <a:pt x="18" y="12"/>
                    <a:pt x="18" y="14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1"/>
                    <a:pt x="4" y="0"/>
                    <a:pt x="32" y="0"/>
                  </a:cubicBezTo>
                  <a:cubicBezTo>
                    <a:pt x="59" y="0"/>
                    <a:pt x="64" y="11"/>
                    <a:pt x="64" y="14"/>
                  </a:cubicBezTo>
                  <a:close/>
                  <a:moveTo>
                    <a:pt x="0" y="2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1"/>
                    <a:pt x="17" y="22"/>
                    <a:pt x="16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1"/>
                    <a:pt x="0" y="20"/>
                  </a:cubicBezTo>
                  <a:close/>
                  <a:moveTo>
                    <a:pt x="9" y="35"/>
                  </a:moveTo>
                  <a:cubicBezTo>
                    <a:pt x="9" y="36"/>
                    <a:pt x="8" y="36"/>
                    <a:pt x="8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0" y="36"/>
                    <a:pt x="0" y="36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9" y="27"/>
                    <a:pt x="9" y="28"/>
                  </a:cubicBezTo>
                  <a:lnTo>
                    <a:pt x="9" y="35"/>
                  </a:lnTo>
                  <a:close/>
                  <a:moveTo>
                    <a:pt x="16" y="49"/>
                  </a:moveTo>
                  <a:cubicBezTo>
                    <a:pt x="16" y="49"/>
                    <a:pt x="15" y="50"/>
                    <a:pt x="15" y="50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7" y="50"/>
                    <a:pt x="7" y="49"/>
                    <a:pt x="7" y="4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41"/>
                    <a:pt x="7" y="41"/>
                    <a:pt x="8" y="41"/>
                  </a:cubicBezTo>
                  <a:cubicBezTo>
                    <a:pt x="15" y="41"/>
                    <a:pt x="15" y="41"/>
                    <a:pt x="15" y="41"/>
                  </a:cubicBezTo>
                  <a:cubicBezTo>
                    <a:pt x="15" y="41"/>
                    <a:pt x="16" y="41"/>
                    <a:pt x="16" y="42"/>
                  </a:cubicBezTo>
                  <a:lnTo>
                    <a:pt x="16" y="49"/>
                  </a:lnTo>
                  <a:close/>
                  <a:moveTo>
                    <a:pt x="23" y="35"/>
                  </a:moveTo>
                  <a:cubicBezTo>
                    <a:pt x="23" y="36"/>
                    <a:pt x="22" y="36"/>
                    <a:pt x="2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6"/>
                    <a:pt x="13" y="36"/>
                    <a:pt x="13" y="3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7"/>
                    <a:pt x="14" y="27"/>
                    <a:pt x="15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2" y="27"/>
                    <a:pt x="23" y="27"/>
                    <a:pt x="23" y="28"/>
                  </a:cubicBezTo>
                  <a:lnTo>
                    <a:pt x="23" y="35"/>
                  </a:lnTo>
                  <a:close/>
                  <a:moveTo>
                    <a:pt x="29" y="49"/>
                  </a:moveTo>
                  <a:cubicBezTo>
                    <a:pt x="29" y="49"/>
                    <a:pt x="29" y="50"/>
                    <a:pt x="28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1" y="50"/>
                    <a:pt x="20" y="49"/>
                    <a:pt x="20" y="49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1"/>
                    <a:pt x="21" y="41"/>
                    <a:pt x="21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9" y="41"/>
                    <a:pt x="29" y="41"/>
                    <a:pt x="29" y="42"/>
                  </a:cubicBezTo>
                  <a:lnTo>
                    <a:pt x="29" y="49"/>
                  </a:lnTo>
                  <a:close/>
                  <a:moveTo>
                    <a:pt x="36" y="35"/>
                  </a:moveTo>
                  <a:cubicBezTo>
                    <a:pt x="36" y="36"/>
                    <a:pt x="36" y="36"/>
                    <a:pt x="35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7" y="36"/>
                    <a:pt x="27" y="35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7" y="27"/>
                    <a:pt x="28" y="27"/>
                    <a:pt x="28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6" y="27"/>
                    <a:pt x="36" y="27"/>
                    <a:pt x="36" y="28"/>
                  </a:cubicBezTo>
                  <a:lnTo>
                    <a:pt x="36" y="35"/>
                  </a:lnTo>
                  <a:close/>
                  <a:moveTo>
                    <a:pt x="43" y="49"/>
                  </a:moveTo>
                  <a:cubicBezTo>
                    <a:pt x="43" y="49"/>
                    <a:pt x="43" y="50"/>
                    <a:pt x="42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5" y="50"/>
                    <a:pt x="34" y="49"/>
                    <a:pt x="34" y="49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34" y="41"/>
                    <a:pt x="35" y="41"/>
                    <a:pt x="35" y="41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3" y="41"/>
                    <a:pt x="43" y="41"/>
                    <a:pt x="43" y="42"/>
                  </a:cubicBezTo>
                  <a:lnTo>
                    <a:pt x="43" y="49"/>
                  </a:lnTo>
                  <a:close/>
                  <a:moveTo>
                    <a:pt x="50" y="35"/>
                  </a:moveTo>
                  <a:cubicBezTo>
                    <a:pt x="50" y="36"/>
                    <a:pt x="50" y="36"/>
                    <a:pt x="49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1" y="36"/>
                    <a:pt x="41" y="36"/>
                    <a:pt x="41" y="35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7"/>
                    <a:pt x="41" y="27"/>
                    <a:pt x="42" y="27"/>
                  </a:cubicBezTo>
                  <a:cubicBezTo>
                    <a:pt x="49" y="27"/>
                    <a:pt x="49" y="27"/>
                    <a:pt x="49" y="27"/>
                  </a:cubicBezTo>
                  <a:cubicBezTo>
                    <a:pt x="50" y="27"/>
                    <a:pt x="50" y="27"/>
                    <a:pt x="50" y="28"/>
                  </a:cubicBezTo>
                  <a:lnTo>
                    <a:pt x="50" y="35"/>
                  </a:lnTo>
                  <a:close/>
                  <a:moveTo>
                    <a:pt x="64" y="20"/>
                  </a:moveTo>
                  <a:cubicBezTo>
                    <a:pt x="64" y="21"/>
                    <a:pt x="63" y="22"/>
                    <a:pt x="61" y="22"/>
                  </a:cubicBezTo>
                  <a:cubicBezTo>
                    <a:pt x="48" y="22"/>
                    <a:pt x="48" y="22"/>
                    <a:pt x="48" y="22"/>
                  </a:cubicBezTo>
                  <a:cubicBezTo>
                    <a:pt x="46" y="22"/>
                    <a:pt x="45" y="21"/>
                    <a:pt x="45" y="20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64" y="15"/>
                    <a:pt x="64" y="15"/>
                    <a:pt x="64" y="15"/>
                  </a:cubicBezTo>
                  <a:lnTo>
                    <a:pt x="64" y="20"/>
                  </a:lnTo>
                  <a:close/>
                  <a:moveTo>
                    <a:pt x="57" y="49"/>
                  </a:moveTo>
                  <a:cubicBezTo>
                    <a:pt x="57" y="49"/>
                    <a:pt x="56" y="50"/>
                    <a:pt x="56" y="50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8" y="50"/>
                    <a:pt x="48" y="49"/>
                    <a:pt x="48" y="49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1"/>
                    <a:pt x="48" y="41"/>
                    <a:pt x="49" y="41"/>
                  </a:cubicBezTo>
                  <a:cubicBezTo>
                    <a:pt x="56" y="41"/>
                    <a:pt x="56" y="41"/>
                    <a:pt x="56" y="41"/>
                  </a:cubicBezTo>
                  <a:cubicBezTo>
                    <a:pt x="56" y="41"/>
                    <a:pt x="57" y="41"/>
                    <a:pt x="57" y="42"/>
                  </a:cubicBezTo>
                  <a:lnTo>
                    <a:pt x="57" y="49"/>
                  </a:lnTo>
                  <a:close/>
                  <a:moveTo>
                    <a:pt x="64" y="35"/>
                  </a:moveTo>
                  <a:cubicBezTo>
                    <a:pt x="64" y="36"/>
                    <a:pt x="63" y="36"/>
                    <a:pt x="63" y="36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6"/>
                    <a:pt x="55" y="36"/>
                    <a:pt x="55" y="35"/>
                  </a:cubicBezTo>
                  <a:cubicBezTo>
                    <a:pt x="55" y="28"/>
                    <a:pt x="55" y="28"/>
                    <a:pt x="55" y="28"/>
                  </a:cubicBezTo>
                  <a:cubicBezTo>
                    <a:pt x="55" y="27"/>
                    <a:pt x="55" y="27"/>
                    <a:pt x="56" y="27"/>
                  </a:cubicBezTo>
                  <a:cubicBezTo>
                    <a:pt x="63" y="27"/>
                    <a:pt x="63" y="27"/>
                    <a:pt x="63" y="27"/>
                  </a:cubicBezTo>
                  <a:cubicBezTo>
                    <a:pt x="63" y="27"/>
                    <a:pt x="64" y="27"/>
                    <a:pt x="64" y="28"/>
                  </a:cubicBezTo>
                  <a:lnTo>
                    <a:pt x="64" y="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41605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497649" y="3877862"/>
            <a:ext cx="1863454" cy="690969"/>
            <a:chOff x="3848100" y="2622550"/>
            <a:chExt cx="1447800" cy="536845"/>
          </a:xfrm>
        </p:grpSpPr>
        <p:sp>
          <p:nvSpPr>
            <p:cNvPr id="7" name="Rectangle 6"/>
            <p:cNvSpPr/>
            <p:nvPr/>
          </p:nvSpPr>
          <p:spPr>
            <a:xfrm>
              <a:off x="3848100" y="2622550"/>
              <a:ext cx="1447800" cy="381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9243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922647" y="2676426"/>
            <a:ext cx="1013457" cy="1013457"/>
            <a:chOff x="4178300" y="1689100"/>
            <a:chExt cx="787400" cy="787400"/>
          </a:xfrm>
        </p:grpSpPr>
        <p:grpSp>
          <p:nvGrpSpPr>
            <p:cNvPr id="17" name="Group 16"/>
            <p:cNvGrpSpPr/>
            <p:nvPr/>
          </p:nvGrpSpPr>
          <p:grpSpPr>
            <a:xfrm>
              <a:off x="4178300" y="1689100"/>
              <a:ext cx="787400" cy="787400"/>
              <a:chOff x="4343400" y="1854885"/>
              <a:chExt cx="457200" cy="457200"/>
            </a:xfrm>
          </p:grpSpPr>
          <p:sp>
            <p:nvSpPr>
              <p:cNvPr id="18" name="Oval 17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0" name="Freeform 171"/>
            <p:cNvSpPr>
              <a:spLocks/>
            </p:cNvSpPr>
            <p:nvPr/>
          </p:nvSpPr>
          <p:spPr bwMode="auto">
            <a:xfrm>
              <a:off x="4429954" y="1979868"/>
              <a:ext cx="284092" cy="20586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2" y="44"/>
                </a:cxn>
                <a:cxn ang="0">
                  <a:pos x="61" y="45"/>
                </a:cxn>
                <a:cxn ang="0">
                  <a:pos x="60" y="44"/>
                </a:cxn>
                <a:cxn ang="0">
                  <a:pos x="45" y="30"/>
                </a:cxn>
                <a:cxn ang="0">
                  <a:pos x="45" y="36"/>
                </a:cxn>
                <a:cxn ang="0">
                  <a:pos x="35" y="46"/>
                </a:cxn>
                <a:cxn ang="0">
                  <a:pos x="10" y="46"/>
                </a:cxn>
                <a:cxn ang="0">
                  <a:pos x="0" y="36"/>
                </a:cxn>
                <a:cxn ang="0">
                  <a:pos x="0" y="10"/>
                </a:cxn>
                <a:cxn ang="0">
                  <a:pos x="10" y="0"/>
                </a:cxn>
                <a:cxn ang="0">
                  <a:pos x="35" y="0"/>
                </a:cxn>
                <a:cxn ang="0">
                  <a:pos x="45" y="10"/>
                </a:cxn>
                <a:cxn ang="0">
                  <a:pos x="45" y="16"/>
                </a:cxn>
                <a:cxn ang="0">
                  <a:pos x="60" y="2"/>
                </a:cxn>
                <a:cxn ang="0">
                  <a:pos x="61" y="1"/>
                </a:cxn>
                <a:cxn ang="0">
                  <a:pos x="62" y="1"/>
                </a:cxn>
                <a:cxn ang="0">
                  <a:pos x="64" y="4"/>
                </a:cxn>
                <a:cxn ang="0">
                  <a:pos x="64" y="42"/>
                </a:cxn>
              </a:cxnLst>
              <a:rect l="0" t="0" r="r" b="b"/>
              <a:pathLst>
                <a:path w="64" h="46">
                  <a:moveTo>
                    <a:pt x="64" y="42"/>
                  </a:moveTo>
                  <a:cubicBezTo>
                    <a:pt x="64" y="43"/>
                    <a:pt x="63" y="44"/>
                    <a:pt x="62" y="44"/>
                  </a:cubicBezTo>
                  <a:cubicBezTo>
                    <a:pt x="62" y="45"/>
                    <a:pt x="62" y="45"/>
                    <a:pt x="61" y="45"/>
                  </a:cubicBezTo>
                  <a:cubicBezTo>
                    <a:pt x="61" y="45"/>
                    <a:pt x="60" y="44"/>
                    <a:pt x="60" y="44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41"/>
                    <a:pt x="41" y="46"/>
                    <a:pt x="35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4" y="46"/>
                    <a:pt x="0" y="41"/>
                    <a:pt x="0" y="3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1" y="0"/>
                    <a:pt x="45" y="5"/>
                    <a:pt x="45" y="10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61" y="1"/>
                    <a:pt x="61" y="1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2"/>
                    <a:pt x="64" y="3"/>
                    <a:pt x="64" y="4"/>
                  </a:cubicBezTo>
                  <a:lnTo>
                    <a:pt x="64" y="4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5450639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7532229" y="3877862"/>
            <a:ext cx="1863454" cy="690969"/>
            <a:chOff x="5429250" y="2622550"/>
            <a:chExt cx="1447800" cy="536845"/>
          </a:xfrm>
        </p:grpSpPr>
        <p:sp>
          <p:nvSpPr>
            <p:cNvPr id="8" name="Rectangle 7"/>
            <p:cNvSpPr/>
            <p:nvPr/>
          </p:nvSpPr>
          <p:spPr>
            <a:xfrm>
              <a:off x="5429250" y="2622550"/>
              <a:ext cx="1447800" cy="381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0545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957227" y="2676426"/>
            <a:ext cx="1013457" cy="1013457"/>
            <a:chOff x="5759450" y="1689100"/>
            <a:chExt cx="787400" cy="787400"/>
          </a:xfrm>
        </p:grpSpPr>
        <p:grpSp>
          <p:nvGrpSpPr>
            <p:cNvPr id="20" name="Group 19"/>
            <p:cNvGrpSpPr/>
            <p:nvPr/>
          </p:nvGrpSpPr>
          <p:grpSpPr>
            <a:xfrm>
              <a:off x="5759450" y="1689100"/>
              <a:ext cx="787400" cy="787400"/>
              <a:chOff x="4343400" y="1854885"/>
              <a:chExt cx="457200" cy="457200"/>
            </a:xfrm>
          </p:grpSpPr>
          <p:sp>
            <p:nvSpPr>
              <p:cNvPr id="21" name="Oval 20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4"/>
              </a:solidFill>
              <a:ln>
                <a:solidFill>
                  <a:schemeClr val="accent4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6" name="Freeform 57"/>
            <p:cNvSpPr>
              <a:spLocks noEditPoints="1"/>
            </p:cNvSpPr>
            <p:nvPr/>
          </p:nvSpPr>
          <p:spPr bwMode="auto">
            <a:xfrm>
              <a:off x="6030661" y="1960311"/>
              <a:ext cx="244978" cy="244978"/>
            </a:xfrm>
            <a:custGeom>
              <a:avLst/>
              <a:gdLst/>
              <a:ahLst/>
              <a:cxnLst>
                <a:cxn ang="0">
                  <a:pos x="55" y="31"/>
                </a:cxn>
                <a:cxn ang="0">
                  <a:pos x="54" y="33"/>
                </a:cxn>
                <a:cxn ang="0">
                  <a:pos x="47" y="34"/>
                </a:cxn>
                <a:cxn ang="0">
                  <a:pos x="46" y="37"/>
                </a:cxn>
                <a:cxn ang="0">
                  <a:pos x="49" y="42"/>
                </a:cxn>
                <a:cxn ang="0">
                  <a:pos x="50" y="43"/>
                </a:cxn>
                <a:cxn ang="0">
                  <a:pos x="49" y="44"/>
                </a:cxn>
                <a:cxn ang="0">
                  <a:pos x="43" y="50"/>
                </a:cxn>
                <a:cxn ang="0">
                  <a:pos x="42" y="50"/>
                </a:cxn>
                <a:cxn ang="0">
                  <a:pos x="37" y="46"/>
                </a:cxn>
                <a:cxn ang="0">
                  <a:pos x="33" y="47"/>
                </a:cxn>
                <a:cxn ang="0">
                  <a:pos x="32" y="54"/>
                </a:cxn>
                <a:cxn ang="0">
                  <a:pos x="31" y="55"/>
                </a:cxn>
                <a:cxn ang="0">
                  <a:pos x="23" y="55"/>
                </a:cxn>
                <a:cxn ang="0">
                  <a:pos x="22" y="54"/>
                </a:cxn>
                <a:cxn ang="0">
                  <a:pos x="21" y="47"/>
                </a:cxn>
                <a:cxn ang="0">
                  <a:pos x="18" y="46"/>
                </a:cxn>
                <a:cxn ang="0">
                  <a:pos x="13" y="50"/>
                </a:cxn>
                <a:cxn ang="0">
                  <a:pos x="12" y="50"/>
                </a:cxn>
                <a:cxn ang="0">
                  <a:pos x="11" y="50"/>
                </a:cxn>
                <a:cxn ang="0">
                  <a:pos x="5" y="44"/>
                </a:cxn>
                <a:cxn ang="0">
                  <a:pos x="5" y="43"/>
                </a:cxn>
                <a:cxn ang="0">
                  <a:pos x="5" y="42"/>
                </a:cxn>
                <a:cxn ang="0">
                  <a:pos x="9" y="37"/>
                </a:cxn>
                <a:cxn ang="0">
                  <a:pos x="7" y="33"/>
                </a:cxn>
                <a:cxn ang="0">
                  <a:pos x="1" y="33"/>
                </a:cxn>
                <a:cxn ang="0">
                  <a:pos x="0" y="31"/>
                </a:cxn>
                <a:cxn ang="0">
                  <a:pos x="0" y="23"/>
                </a:cxn>
                <a:cxn ang="0">
                  <a:pos x="1" y="22"/>
                </a:cxn>
                <a:cxn ang="0">
                  <a:pos x="7" y="21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2" y="5"/>
                </a:cxn>
                <a:cxn ang="0">
                  <a:pos x="13" y="5"/>
                </a:cxn>
                <a:cxn ang="0">
                  <a:pos x="18" y="9"/>
                </a:cxn>
                <a:cxn ang="0">
                  <a:pos x="21" y="8"/>
                </a:cxn>
                <a:cxn ang="0">
                  <a:pos x="22" y="1"/>
                </a:cxn>
                <a:cxn ang="0">
                  <a:pos x="23" y="0"/>
                </a:cxn>
                <a:cxn ang="0">
                  <a:pos x="31" y="0"/>
                </a:cxn>
                <a:cxn ang="0">
                  <a:pos x="32" y="1"/>
                </a:cxn>
                <a:cxn ang="0">
                  <a:pos x="33" y="8"/>
                </a:cxn>
                <a:cxn ang="0">
                  <a:pos x="37" y="9"/>
                </a:cxn>
                <a:cxn ang="0">
                  <a:pos x="42" y="5"/>
                </a:cxn>
                <a:cxn ang="0">
                  <a:pos x="43" y="5"/>
                </a:cxn>
                <a:cxn ang="0">
                  <a:pos x="43" y="5"/>
                </a:cxn>
                <a:cxn ang="0">
                  <a:pos x="49" y="11"/>
                </a:cxn>
                <a:cxn ang="0">
                  <a:pos x="50" y="12"/>
                </a:cxn>
                <a:cxn ang="0">
                  <a:pos x="49" y="13"/>
                </a:cxn>
                <a:cxn ang="0">
                  <a:pos x="46" y="18"/>
                </a:cxn>
                <a:cxn ang="0">
                  <a:pos x="47" y="21"/>
                </a:cxn>
                <a:cxn ang="0">
                  <a:pos x="54" y="22"/>
                </a:cxn>
                <a:cxn ang="0">
                  <a:pos x="55" y="23"/>
                </a:cxn>
                <a:cxn ang="0">
                  <a:pos x="55" y="31"/>
                </a:cxn>
                <a:cxn ang="0">
                  <a:pos x="27" y="18"/>
                </a:cxn>
                <a:cxn ang="0">
                  <a:pos x="18" y="27"/>
                </a:cxn>
                <a:cxn ang="0">
                  <a:pos x="27" y="36"/>
                </a:cxn>
                <a:cxn ang="0">
                  <a:pos x="36" y="27"/>
                </a:cxn>
                <a:cxn ang="0">
                  <a:pos x="27" y="18"/>
                </a:cxn>
              </a:cxnLst>
              <a:rect l="0" t="0" r="r" b="b"/>
              <a:pathLst>
                <a:path w="55" h="55">
                  <a:moveTo>
                    <a:pt x="55" y="31"/>
                  </a:moveTo>
                  <a:cubicBezTo>
                    <a:pt x="55" y="32"/>
                    <a:pt x="54" y="33"/>
                    <a:pt x="54" y="33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5"/>
                    <a:pt x="46" y="36"/>
                    <a:pt x="46" y="37"/>
                  </a:cubicBezTo>
                  <a:cubicBezTo>
                    <a:pt x="47" y="39"/>
                    <a:pt x="48" y="40"/>
                    <a:pt x="49" y="42"/>
                  </a:cubicBezTo>
                  <a:cubicBezTo>
                    <a:pt x="50" y="42"/>
                    <a:pt x="50" y="42"/>
                    <a:pt x="50" y="43"/>
                  </a:cubicBezTo>
                  <a:cubicBezTo>
                    <a:pt x="50" y="43"/>
                    <a:pt x="50" y="43"/>
                    <a:pt x="49" y="44"/>
                  </a:cubicBezTo>
                  <a:cubicBezTo>
                    <a:pt x="49" y="45"/>
                    <a:pt x="44" y="50"/>
                    <a:pt x="43" y="50"/>
                  </a:cubicBezTo>
                  <a:cubicBezTo>
                    <a:pt x="42" y="50"/>
                    <a:pt x="42" y="50"/>
                    <a:pt x="42" y="50"/>
                  </a:cubicBezTo>
                  <a:cubicBezTo>
                    <a:pt x="37" y="46"/>
                    <a:pt x="37" y="46"/>
                    <a:pt x="37" y="46"/>
                  </a:cubicBezTo>
                  <a:cubicBezTo>
                    <a:pt x="36" y="46"/>
                    <a:pt x="35" y="47"/>
                    <a:pt x="33" y="47"/>
                  </a:cubicBezTo>
                  <a:cubicBezTo>
                    <a:pt x="33" y="49"/>
                    <a:pt x="33" y="52"/>
                    <a:pt x="32" y="54"/>
                  </a:cubicBezTo>
                  <a:cubicBezTo>
                    <a:pt x="32" y="54"/>
                    <a:pt x="32" y="55"/>
                    <a:pt x="31" y="55"/>
                  </a:cubicBezTo>
                  <a:cubicBezTo>
                    <a:pt x="23" y="55"/>
                    <a:pt x="23" y="55"/>
                    <a:pt x="23" y="55"/>
                  </a:cubicBezTo>
                  <a:cubicBezTo>
                    <a:pt x="23" y="55"/>
                    <a:pt x="22" y="54"/>
                    <a:pt x="22" y="5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47"/>
                    <a:pt x="19" y="46"/>
                    <a:pt x="18" y="46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50"/>
                    <a:pt x="12" y="50"/>
                    <a:pt x="12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48"/>
                    <a:pt x="7" y="46"/>
                    <a:pt x="5" y="44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6" y="40"/>
                    <a:pt x="8" y="39"/>
                    <a:pt x="9" y="37"/>
                  </a:cubicBezTo>
                  <a:cubicBezTo>
                    <a:pt x="8" y="36"/>
                    <a:pt x="8" y="35"/>
                    <a:pt x="7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2"/>
                    <a:pt x="0" y="32"/>
                    <a:pt x="0" y="31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0"/>
                    <a:pt x="8" y="19"/>
                    <a:pt x="9" y="18"/>
                  </a:cubicBezTo>
                  <a:cubicBezTo>
                    <a:pt x="8" y="16"/>
                    <a:pt x="6" y="14"/>
                    <a:pt x="5" y="13"/>
                  </a:cubicBezTo>
                  <a:cubicBezTo>
                    <a:pt x="5" y="13"/>
                    <a:pt x="5" y="12"/>
                    <a:pt x="5" y="12"/>
                  </a:cubicBezTo>
                  <a:cubicBezTo>
                    <a:pt x="5" y="12"/>
                    <a:pt x="5" y="11"/>
                    <a:pt x="5" y="11"/>
                  </a:cubicBezTo>
                  <a:cubicBezTo>
                    <a:pt x="6" y="10"/>
                    <a:pt x="11" y="5"/>
                    <a:pt x="12" y="5"/>
                  </a:cubicBezTo>
                  <a:cubicBezTo>
                    <a:pt x="12" y="5"/>
                    <a:pt x="12" y="5"/>
                    <a:pt x="13" y="5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9" y="8"/>
                    <a:pt x="20" y="8"/>
                    <a:pt x="21" y="8"/>
                  </a:cubicBezTo>
                  <a:cubicBezTo>
                    <a:pt x="21" y="5"/>
                    <a:pt x="21" y="3"/>
                    <a:pt x="22" y="1"/>
                  </a:cubicBezTo>
                  <a:cubicBezTo>
                    <a:pt x="22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2" y="0"/>
                    <a:pt x="32" y="0"/>
                    <a:pt x="32" y="1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5" y="8"/>
                    <a:pt x="36" y="8"/>
                    <a:pt x="37" y="9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2" y="5"/>
                    <a:pt x="42" y="5"/>
                    <a:pt x="43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5" y="7"/>
                    <a:pt x="48" y="9"/>
                    <a:pt x="49" y="11"/>
                  </a:cubicBezTo>
                  <a:cubicBezTo>
                    <a:pt x="50" y="11"/>
                    <a:pt x="50" y="12"/>
                    <a:pt x="50" y="12"/>
                  </a:cubicBezTo>
                  <a:cubicBezTo>
                    <a:pt x="50" y="12"/>
                    <a:pt x="49" y="13"/>
                    <a:pt x="49" y="13"/>
                  </a:cubicBezTo>
                  <a:cubicBezTo>
                    <a:pt x="48" y="14"/>
                    <a:pt x="47" y="16"/>
                    <a:pt x="46" y="18"/>
                  </a:cubicBezTo>
                  <a:cubicBezTo>
                    <a:pt x="46" y="19"/>
                    <a:pt x="47" y="20"/>
                    <a:pt x="47" y="21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5" y="23"/>
                    <a:pt x="55" y="23"/>
                  </a:cubicBezTo>
                  <a:lnTo>
                    <a:pt x="55" y="31"/>
                  </a:lnTo>
                  <a:close/>
                  <a:moveTo>
                    <a:pt x="27" y="18"/>
                  </a:moveTo>
                  <a:cubicBezTo>
                    <a:pt x="22" y="18"/>
                    <a:pt x="18" y="22"/>
                    <a:pt x="18" y="27"/>
                  </a:cubicBezTo>
                  <a:cubicBezTo>
                    <a:pt x="18" y="32"/>
                    <a:pt x="22" y="36"/>
                    <a:pt x="27" y="36"/>
                  </a:cubicBezTo>
                  <a:cubicBezTo>
                    <a:pt x="32" y="36"/>
                    <a:pt x="36" y="32"/>
                    <a:pt x="36" y="27"/>
                  </a:cubicBezTo>
                  <a:cubicBezTo>
                    <a:pt x="36" y="22"/>
                    <a:pt x="32" y="18"/>
                    <a:pt x="27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748522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9566810" y="3877862"/>
            <a:ext cx="1863454" cy="690969"/>
            <a:chOff x="7010400" y="2622550"/>
            <a:chExt cx="1447800" cy="536845"/>
          </a:xfrm>
        </p:grpSpPr>
        <p:sp>
          <p:nvSpPr>
            <p:cNvPr id="9" name="Rectangle 8"/>
            <p:cNvSpPr/>
            <p:nvPr/>
          </p:nvSpPr>
          <p:spPr>
            <a:xfrm>
              <a:off x="7010400" y="2622550"/>
              <a:ext cx="1447800" cy="381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086600" y="2659162"/>
              <a:ext cx="1295400" cy="500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EXAMPLE TEXT</a:t>
              </a:r>
              <a:endParaRPr lang="en-US" sz="135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991807" y="2676426"/>
            <a:ext cx="1013457" cy="1013457"/>
            <a:chOff x="7340600" y="1689100"/>
            <a:chExt cx="787400" cy="787400"/>
          </a:xfrm>
        </p:grpSpPr>
        <p:grpSp>
          <p:nvGrpSpPr>
            <p:cNvPr id="23" name="Group 22"/>
            <p:cNvGrpSpPr/>
            <p:nvPr/>
          </p:nvGrpSpPr>
          <p:grpSpPr>
            <a:xfrm>
              <a:off x="7340600" y="1689100"/>
              <a:ext cx="787400" cy="787400"/>
              <a:chOff x="4343400" y="1854885"/>
              <a:chExt cx="457200" cy="457200"/>
            </a:xfrm>
          </p:grpSpPr>
          <p:sp>
            <p:nvSpPr>
              <p:cNvPr id="24" name="Oval 23"/>
              <p:cNvSpPr/>
              <p:nvPr/>
            </p:nvSpPr>
            <p:spPr>
              <a:xfrm>
                <a:off x="4343400" y="1854885"/>
                <a:ext cx="457200" cy="4572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4408030" y="1919516"/>
                <a:ext cx="327939" cy="327939"/>
              </a:xfrm>
              <a:prstGeom prst="ellipse">
                <a:avLst/>
              </a:prstGeom>
              <a:solidFill>
                <a:schemeClr val="accent5"/>
              </a:solidFill>
              <a:ln>
                <a:solidFill>
                  <a:schemeClr val="accent5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7" name="Freeform 116"/>
            <p:cNvSpPr>
              <a:spLocks noEditPoints="1"/>
            </p:cNvSpPr>
            <p:nvPr/>
          </p:nvSpPr>
          <p:spPr bwMode="auto">
            <a:xfrm>
              <a:off x="7606665" y="1979869"/>
              <a:ext cx="255270" cy="20586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9519800" y="4487305"/>
            <a:ext cx="1957473" cy="1614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Project status</a:t>
            </a:r>
          </a:p>
          <a:p>
            <a:pPr algn="ct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 the first true generator on the Internet. </a:t>
            </a:r>
          </a:p>
        </p:txBody>
      </p:sp>
    </p:spTree>
    <p:extLst>
      <p:ext uri="{BB962C8B-B14F-4D97-AF65-F5344CB8AC3E}">
        <p14:creationId xmlns:p14="http://schemas.microsoft.com/office/powerpoint/2010/main" val="101219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14:prism isInverted="1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241763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rc 33"/>
          <p:cNvSpPr/>
          <p:nvPr/>
        </p:nvSpPr>
        <p:spPr>
          <a:xfrm rot="16200000" flipH="1" flipV="1">
            <a:off x="6302378" y="3286734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5" name="Arc 34"/>
          <p:cNvSpPr/>
          <p:nvPr/>
        </p:nvSpPr>
        <p:spPr>
          <a:xfrm rot="5400000" flipH="1" flipV="1">
            <a:off x="4476443" y="3286732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3" name="Arc 32"/>
          <p:cNvSpPr/>
          <p:nvPr/>
        </p:nvSpPr>
        <p:spPr>
          <a:xfrm rot="10800000" flipH="1" flipV="1">
            <a:off x="5381476" y="2353915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Arc 31"/>
          <p:cNvSpPr/>
          <p:nvPr/>
        </p:nvSpPr>
        <p:spPr>
          <a:xfrm rot="10800000" flipH="1">
            <a:off x="5381477" y="4199700"/>
            <a:ext cx="2095799" cy="2095802"/>
          </a:xfrm>
          <a:prstGeom prst="arc">
            <a:avLst>
              <a:gd name="adj1" fmla="val 10736977"/>
              <a:gd name="adj2" fmla="val 0"/>
            </a:avLst>
          </a:prstGeom>
          <a:ln w="19050">
            <a:solidFill>
              <a:schemeClr val="accent3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5" name="Diamond 4"/>
          <p:cNvSpPr/>
          <p:nvPr/>
        </p:nvSpPr>
        <p:spPr>
          <a:xfrm>
            <a:off x="4500669" y="2405927"/>
            <a:ext cx="3857413" cy="3857413"/>
          </a:xfrm>
          <a:prstGeom prst="diamond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8368383" y="3156707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49876" y="3156707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8409923" y="4776821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508338" y="4776821"/>
            <a:ext cx="3940491" cy="73577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>
              <a:spcBef>
                <a:spcPct val="20000"/>
              </a:spcBef>
              <a:defRPr/>
            </a:pPr>
            <a:r>
              <a:rPr lang="en-US" sz="168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 </a:t>
            </a:r>
            <a:r>
              <a:rPr lang="en-US" sz="154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/>
            </a:r>
            <a:br>
              <a:rPr lang="en-US" sz="154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</a:b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+mj-cs"/>
                <a:sym typeface="Times New Roman" panose="02020603050405020304" pitchFamily="18" charset="0"/>
              </a:rPr>
              <a:t>There are many variations of passages but the majority are</a:t>
            </a:r>
            <a:r>
              <a:rPr lang="en-US" sz="154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 many variations of passagbut the </a:t>
            </a:r>
            <a:endParaRPr lang="en-US" sz="1547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+mj-cs"/>
              <a:sym typeface="Times New Roman" panose="02020603050405020304" pitchFamily="18" charset="0"/>
            </a:endParaRPr>
          </a:p>
        </p:txBody>
      </p:sp>
      <p:grpSp>
        <p:nvGrpSpPr>
          <p:cNvPr id="11" name="Group 24"/>
          <p:cNvGrpSpPr/>
          <p:nvPr/>
        </p:nvGrpSpPr>
        <p:grpSpPr>
          <a:xfrm>
            <a:off x="4867123" y="2772381"/>
            <a:ext cx="1504391" cy="1504391"/>
            <a:chOff x="3461004" y="1700112"/>
            <a:chExt cx="1069848" cy="1069848"/>
          </a:xfrm>
        </p:grpSpPr>
        <p:sp>
          <p:nvSpPr>
            <p:cNvPr id="13" name="Rounded Rectangle 12"/>
            <p:cNvSpPr/>
            <p:nvPr/>
          </p:nvSpPr>
          <p:spPr>
            <a:xfrm>
              <a:off x="3461004" y="1700112"/>
              <a:ext cx="1069848" cy="1069848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Rounded Rectangle 5"/>
            <p:cNvSpPr/>
            <p:nvPr/>
          </p:nvSpPr>
          <p:spPr>
            <a:xfrm>
              <a:off x="3513229" y="1752337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2" name="Freeform 126"/>
          <p:cNvSpPr>
            <a:spLocks/>
          </p:cNvSpPr>
          <p:nvPr/>
        </p:nvSpPr>
        <p:spPr bwMode="auto">
          <a:xfrm>
            <a:off x="5392082" y="3232115"/>
            <a:ext cx="454472" cy="584923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6" name="Group 27"/>
          <p:cNvGrpSpPr/>
          <p:nvPr/>
        </p:nvGrpSpPr>
        <p:grpSpPr>
          <a:xfrm>
            <a:off x="4867123" y="4392495"/>
            <a:ext cx="1504391" cy="1504391"/>
            <a:chOff x="3461004" y="2852256"/>
            <a:chExt cx="1069848" cy="1069848"/>
          </a:xfrm>
        </p:grpSpPr>
        <p:sp>
          <p:nvSpPr>
            <p:cNvPr id="18" name="Rounded Rectangle 12"/>
            <p:cNvSpPr/>
            <p:nvPr/>
          </p:nvSpPr>
          <p:spPr>
            <a:xfrm>
              <a:off x="3461004" y="2852256"/>
              <a:ext cx="1069848" cy="1069848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Rounded Rectangle 9"/>
            <p:cNvSpPr/>
            <p:nvPr/>
          </p:nvSpPr>
          <p:spPr>
            <a:xfrm>
              <a:off x="3513229" y="2904481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7" name="Freeform 156"/>
          <p:cNvSpPr>
            <a:spLocks noEditPoints="1"/>
          </p:cNvSpPr>
          <p:nvPr/>
        </p:nvSpPr>
        <p:spPr bwMode="auto">
          <a:xfrm>
            <a:off x="5457476" y="4983965"/>
            <a:ext cx="323684" cy="321451"/>
          </a:xfrm>
          <a:custGeom>
            <a:avLst/>
            <a:gdLst/>
            <a:ahLst/>
            <a:cxnLst>
              <a:cxn ang="0">
                <a:pos x="105" y="105"/>
              </a:cxn>
              <a:cxn ang="0">
                <a:pos x="105" y="144"/>
              </a:cxn>
              <a:cxn ang="0">
                <a:pos x="145" y="144"/>
              </a:cxn>
              <a:cxn ang="0">
                <a:pos x="145" y="105"/>
              </a:cxn>
              <a:cxn ang="0">
                <a:pos x="105" y="105"/>
              </a:cxn>
              <a:cxn ang="0">
                <a:pos x="105" y="105"/>
              </a:cxn>
              <a:cxn ang="0">
                <a:pos x="105" y="52"/>
              </a:cxn>
              <a:cxn ang="0">
                <a:pos x="105" y="91"/>
              </a:cxn>
              <a:cxn ang="0">
                <a:pos x="145" y="91"/>
              </a:cxn>
              <a:cxn ang="0">
                <a:pos x="145" y="52"/>
              </a:cxn>
              <a:cxn ang="0">
                <a:pos x="105" y="52"/>
              </a:cxn>
              <a:cxn ang="0">
                <a:pos x="105" y="52"/>
              </a:cxn>
              <a:cxn ang="0">
                <a:pos x="105" y="0"/>
              </a:cxn>
              <a:cxn ang="0">
                <a:pos x="105" y="39"/>
              </a:cxn>
              <a:cxn ang="0">
                <a:pos x="145" y="39"/>
              </a:cxn>
              <a:cxn ang="0">
                <a:pos x="145" y="0"/>
              </a:cxn>
              <a:cxn ang="0">
                <a:pos x="105" y="0"/>
              </a:cxn>
              <a:cxn ang="0">
                <a:pos x="105" y="0"/>
              </a:cxn>
              <a:cxn ang="0">
                <a:pos x="53" y="105"/>
              </a:cxn>
              <a:cxn ang="0">
                <a:pos x="53" y="144"/>
              </a:cxn>
              <a:cxn ang="0">
                <a:pos x="92" y="144"/>
              </a:cxn>
              <a:cxn ang="0">
                <a:pos x="92" y="105"/>
              </a:cxn>
              <a:cxn ang="0">
                <a:pos x="53" y="105"/>
              </a:cxn>
              <a:cxn ang="0">
                <a:pos x="53" y="105"/>
              </a:cxn>
              <a:cxn ang="0">
                <a:pos x="53" y="52"/>
              </a:cxn>
              <a:cxn ang="0">
                <a:pos x="53" y="91"/>
              </a:cxn>
              <a:cxn ang="0">
                <a:pos x="92" y="91"/>
              </a:cxn>
              <a:cxn ang="0">
                <a:pos x="92" y="52"/>
              </a:cxn>
              <a:cxn ang="0">
                <a:pos x="53" y="52"/>
              </a:cxn>
              <a:cxn ang="0">
                <a:pos x="53" y="52"/>
              </a:cxn>
              <a:cxn ang="0">
                <a:pos x="53" y="0"/>
              </a:cxn>
              <a:cxn ang="0">
                <a:pos x="53" y="39"/>
              </a:cxn>
              <a:cxn ang="0">
                <a:pos x="92" y="39"/>
              </a:cxn>
              <a:cxn ang="0">
                <a:pos x="92" y="0"/>
              </a:cxn>
              <a:cxn ang="0">
                <a:pos x="53" y="0"/>
              </a:cxn>
              <a:cxn ang="0">
                <a:pos x="53" y="0"/>
              </a:cxn>
              <a:cxn ang="0">
                <a:pos x="0" y="105"/>
              </a:cxn>
              <a:cxn ang="0">
                <a:pos x="0" y="144"/>
              </a:cxn>
              <a:cxn ang="0">
                <a:pos x="40" y="144"/>
              </a:cxn>
              <a:cxn ang="0">
                <a:pos x="40" y="105"/>
              </a:cxn>
              <a:cxn ang="0">
                <a:pos x="0" y="105"/>
              </a:cxn>
              <a:cxn ang="0">
                <a:pos x="0" y="105"/>
              </a:cxn>
              <a:cxn ang="0">
                <a:pos x="0" y="52"/>
              </a:cxn>
              <a:cxn ang="0">
                <a:pos x="0" y="91"/>
              </a:cxn>
              <a:cxn ang="0">
                <a:pos x="40" y="91"/>
              </a:cxn>
              <a:cxn ang="0">
                <a:pos x="40" y="52"/>
              </a:cxn>
              <a:cxn ang="0">
                <a:pos x="0" y="52"/>
              </a:cxn>
              <a:cxn ang="0">
                <a:pos x="0" y="52"/>
              </a:cxn>
              <a:cxn ang="0">
                <a:pos x="0" y="0"/>
              </a:cxn>
              <a:cxn ang="0">
                <a:pos x="0" y="39"/>
              </a:cxn>
              <a:cxn ang="0">
                <a:pos x="40" y="39"/>
              </a:cxn>
              <a:cxn ang="0">
                <a:pos x="4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 w="145" h="144">
                <a:moveTo>
                  <a:pt x="105" y="105"/>
                </a:moveTo>
                <a:lnTo>
                  <a:pt x="105" y="144"/>
                </a:lnTo>
                <a:lnTo>
                  <a:pt x="145" y="144"/>
                </a:lnTo>
                <a:lnTo>
                  <a:pt x="145" y="105"/>
                </a:lnTo>
                <a:lnTo>
                  <a:pt x="105" y="105"/>
                </a:lnTo>
                <a:lnTo>
                  <a:pt x="105" y="105"/>
                </a:lnTo>
                <a:close/>
                <a:moveTo>
                  <a:pt x="105" y="52"/>
                </a:moveTo>
                <a:lnTo>
                  <a:pt x="105" y="91"/>
                </a:lnTo>
                <a:lnTo>
                  <a:pt x="145" y="91"/>
                </a:lnTo>
                <a:lnTo>
                  <a:pt x="145" y="52"/>
                </a:lnTo>
                <a:lnTo>
                  <a:pt x="105" y="52"/>
                </a:lnTo>
                <a:lnTo>
                  <a:pt x="105" y="52"/>
                </a:lnTo>
                <a:close/>
                <a:moveTo>
                  <a:pt x="105" y="0"/>
                </a:moveTo>
                <a:lnTo>
                  <a:pt x="105" y="39"/>
                </a:lnTo>
                <a:lnTo>
                  <a:pt x="145" y="39"/>
                </a:lnTo>
                <a:lnTo>
                  <a:pt x="145" y="0"/>
                </a:lnTo>
                <a:lnTo>
                  <a:pt x="105" y="0"/>
                </a:lnTo>
                <a:lnTo>
                  <a:pt x="105" y="0"/>
                </a:lnTo>
                <a:close/>
                <a:moveTo>
                  <a:pt x="53" y="105"/>
                </a:moveTo>
                <a:lnTo>
                  <a:pt x="53" y="144"/>
                </a:lnTo>
                <a:lnTo>
                  <a:pt x="92" y="144"/>
                </a:lnTo>
                <a:lnTo>
                  <a:pt x="92" y="105"/>
                </a:lnTo>
                <a:lnTo>
                  <a:pt x="53" y="105"/>
                </a:lnTo>
                <a:lnTo>
                  <a:pt x="53" y="105"/>
                </a:lnTo>
                <a:close/>
                <a:moveTo>
                  <a:pt x="53" y="52"/>
                </a:moveTo>
                <a:lnTo>
                  <a:pt x="53" y="91"/>
                </a:lnTo>
                <a:lnTo>
                  <a:pt x="92" y="91"/>
                </a:lnTo>
                <a:lnTo>
                  <a:pt x="92" y="52"/>
                </a:lnTo>
                <a:lnTo>
                  <a:pt x="53" y="52"/>
                </a:lnTo>
                <a:lnTo>
                  <a:pt x="53" y="52"/>
                </a:lnTo>
                <a:close/>
                <a:moveTo>
                  <a:pt x="53" y="0"/>
                </a:moveTo>
                <a:lnTo>
                  <a:pt x="53" y="39"/>
                </a:lnTo>
                <a:lnTo>
                  <a:pt x="92" y="39"/>
                </a:lnTo>
                <a:lnTo>
                  <a:pt x="92" y="0"/>
                </a:lnTo>
                <a:lnTo>
                  <a:pt x="53" y="0"/>
                </a:lnTo>
                <a:lnTo>
                  <a:pt x="53" y="0"/>
                </a:lnTo>
                <a:close/>
                <a:moveTo>
                  <a:pt x="0" y="105"/>
                </a:moveTo>
                <a:lnTo>
                  <a:pt x="0" y="144"/>
                </a:lnTo>
                <a:lnTo>
                  <a:pt x="40" y="144"/>
                </a:lnTo>
                <a:lnTo>
                  <a:pt x="40" y="105"/>
                </a:lnTo>
                <a:lnTo>
                  <a:pt x="0" y="105"/>
                </a:lnTo>
                <a:lnTo>
                  <a:pt x="0" y="105"/>
                </a:lnTo>
                <a:close/>
                <a:moveTo>
                  <a:pt x="0" y="52"/>
                </a:moveTo>
                <a:lnTo>
                  <a:pt x="0" y="91"/>
                </a:lnTo>
                <a:lnTo>
                  <a:pt x="40" y="91"/>
                </a:lnTo>
                <a:lnTo>
                  <a:pt x="40" y="52"/>
                </a:lnTo>
                <a:lnTo>
                  <a:pt x="0" y="52"/>
                </a:lnTo>
                <a:lnTo>
                  <a:pt x="0" y="52"/>
                </a:lnTo>
                <a:close/>
                <a:moveTo>
                  <a:pt x="0" y="0"/>
                </a:moveTo>
                <a:lnTo>
                  <a:pt x="0" y="39"/>
                </a:lnTo>
                <a:lnTo>
                  <a:pt x="40" y="39"/>
                </a:lnTo>
                <a:lnTo>
                  <a:pt x="4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1" name="Group 25"/>
          <p:cNvGrpSpPr/>
          <p:nvPr/>
        </p:nvGrpSpPr>
        <p:grpSpPr>
          <a:xfrm>
            <a:off x="6487236" y="2772381"/>
            <a:ext cx="1504391" cy="1504391"/>
            <a:chOff x="4613148" y="1700112"/>
            <a:chExt cx="1069848" cy="1069848"/>
          </a:xfrm>
        </p:grpSpPr>
        <p:sp>
          <p:nvSpPr>
            <p:cNvPr id="23" name="Rounded Rectangle 22"/>
            <p:cNvSpPr/>
            <p:nvPr/>
          </p:nvSpPr>
          <p:spPr>
            <a:xfrm>
              <a:off x="4613148" y="1700112"/>
              <a:ext cx="1069848" cy="1069848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Rounded Rectangle 7"/>
            <p:cNvSpPr/>
            <p:nvPr/>
          </p:nvSpPr>
          <p:spPr>
            <a:xfrm>
              <a:off x="4665373" y="1752337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2" name="Freeform 167"/>
          <p:cNvSpPr>
            <a:spLocks noEditPoints="1"/>
          </p:cNvSpPr>
          <p:nvPr/>
        </p:nvSpPr>
        <p:spPr bwMode="auto">
          <a:xfrm>
            <a:off x="7028479" y="3372780"/>
            <a:ext cx="421905" cy="303593"/>
          </a:xfrm>
          <a:custGeom>
            <a:avLst/>
            <a:gdLst/>
            <a:ahLst/>
            <a:cxnLst>
              <a:cxn ang="0">
                <a:pos x="292" y="130"/>
              </a:cxn>
              <a:cxn ang="0">
                <a:pos x="112" y="130"/>
              </a:cxn>
              <a:cxn ang="0">
                <a:pos x="93" y="112"/>
              </a:cxn>
              <a:cxn ang="0">
                <a:pos x="112" y="93"/>
              </a:cxn>
              <a:cxn ang="0">
                <a:pos x="292" y="93"/>
              </a:cxn>
              <a:cxn ang="0">
                <a:pos x="311" y="112"/>
              </a:cxn>
              <a:cxn ang="0">
                <a:pos x="292" y="130"/>
              </a:cxn>
              <a:cxn ang="0">
                <a:pos x="292" y="37"/>
              </a:cxn>
              <a:cxn ang="0">
                <a:pos x="112" y="37"/>
              </a:cxn>
              <a:cxn ang="0">
                <a:pos x="93" y="19"/>
              </a:cxn>
              <a:cxn ang="0">
                <a:pos x="112" y="0"/>
              </a:cxn>
              <a:cxn ang="0">
                <a:pos x="292" y="0"/>
              </a:cxn>
              <a:cxn ang="0">
                <a:pos x="311" y="19"/>
              </a:cxn>
              <a:cxn ang="0">
                <a:pos x="292" y="37"/>
              </a:cxn>
              <a:cxn ang="0">
                <a:pos x="25" y="224"/>
              </a:cxn>
              <a:cxn ang="0">
                <a:pos x="13" y="224"/>
              </a:cxn>
              <a:cxn ang="0">
                <a:pos x="0" y="211"/>
              </a:cxn>
              <a:cxn ang="0">
                <a:pos x="0" y="199"/>
              </a:cxn>
              <a:cxn ang="0">
                <a:pos x="13" y="186"/>
              </a:cxn>
              <a:cxn ang="0">
                <a:pos x="25" y="186"/>
              </a:cxn>
              <a:cxn ang="0">
                <a:pos x="38" y="199"/>
              </a:cxn>
              <a:cxn ang="0">
                <a:pos x="38" y="211"/>
              </a:cxn>
              <a:cxn ang="0">
                <a:pos x="25" y="224"/>
              </a:cxn>
              <a:cxn ang="0">
                <a:pos x="25" y="130"/>
              </a:cxn>
              <a:cxn ang="0">
                <a:pos x="13" y="130"/>
              </a:cxn>
              <a:cxn ang="0">
                <a:pos x="0" y="118"/>
              </a:cxn>
              <a:cxn ang="0">
                <a:pos x="0" y="106"/>
              </a:cxn>
              <a:cxn ang="0">
                <a:pos x="13" y="93"/>
              </a:cxn>
              <a:cxn ang="0">
                <a:pos x="25" y="93"/>
              </a:cxn>
              <a:cxn ang="0">
                <a:pos x="38" y="106"/>
              </a:cxn>
              <a:cxn ang="0">
                <a:pos x="38" y="118"/>
              </a:cxn>
              <a:cxn ang="0">
                <a:pos x="25" y="130"/>
              </a:cxn>
              <a:cxn ang="0">
                <a:pos x="25" y="37"/>
              </a:cxn>
              <a:cxn ang="0">
                <a:pos x="13" y="37"/>
              </a:cxn>
              <a:cxn ang="0">
                <a:pos x="0" y="25"/>
              </a:cxn>
              <a:cxn ang="0">
                <a:pos x="0" y="12"/>
              </a:cxn>
              <a:cxn ang="0">
                <a:pos x="13" y="0"/>
              </a:cxn>
              <a:cxn ang="0">
                <a:pos x="25" y="0"/>
              </a:cxn>
              <a:cxn ang="0">
                <a:pos x="38" y="12"/>
              </a:cxn>
              <a:cxn ang="0">
                <a:pos x="38" y="25"/>
              </a:cxn>
              <a:cxn ang="0">
                <a:pos x="25" y="37"/>
              </a:cxn>
              <a:cxn ang="0">
                <a:pos x="112" y="186"/>
              </a:cxn>
              <a:cxn ang="0">
                <a:pos x="292" y="186"/>
              </a:cxn>
              <a:cxn ang="0">
                <a:pos x="311" y="205"/>
              </a:cxn>
              <a:cxn ang="0">
                <a:pos x="292" y="224"/>
              </a:cxn>
              <a:cxn ang="0">
                <a:pos x="112" y="224"/>
              </a:cxn>
              <a:cxn ang="0">
                <a:pos x="93" y="205"/>
              </a:cxn>
              <a:cxn ang="0">
                <a:pos x="112" y="186"/>
              </a:cxn>
            </a:cxnLst>
            <a:rect l="0" t="0" r="r" b="b"/>
            <a:pathLst>
              <a:path w="311" h="224">
                <a:moveTo>
                  <a:pt x="292" y="130"/>
                </a:moveTo>
                <a:cubicBezTo>
                  <a:pt x="112" y="130"/>
                  <a:pt x="112" y="130"/>
                  <a:pt x="112" y="130"/>
                </a:cubicBezTo>
                <a:cubicBezTo>
                  <a:pt x="103" y="130"/>
                  <a:pt x="93" y="121"/>
                  <a:pt x="93" y="112"/>
                </a:cubicBezTo>
                <a:cubicBezTo>
                  <a:pt x="93" y="103"/>
                  <a:pt x="103" y="93"/>
                  <a:pt x="112" y="93"/>
                </a:cubicBezTo>
                <a:cubicBezTo>
                  <a:pt x="292" y="93"/>
                  <a:pt x="292" y="93"/>
                  <a:pt x="292" y="93"/>
                </a:cubicBezTo>
                <a:cubicBezTo>
                  <a:pt x="301" y="93"/>
                  <a:pt x="311" y="103"/>
                  <a:pt x="311" y="112"/>
                </a:cubicBezTo>
                <a:cubicBezTo>
                  <a:pt x="311" y="121"/>
                  <a:pt x="301" y="130"/>
                  <a:pt x="292" y="130"/>
                </a:cubicBezTo>
                <a:close/>
                <a:moveTo>
                  <a:pt x="292" y="37"/>
                </a:moveTo>
                <a:cubicBezTo>
                  <a:pt x="112" y="37"/>
                  <a:pt x="112" y="37"/>
                  <a:pt x="112" y="37"/>
                </a:cubicBezTo>
                <a:cubicBezTo>
                  <a:pt x="103" y="37"/>
                  <a:pt x="93" y="28"/>
                  <a:pt x="93" y="19"/>
                </a:cubicBezTo>
                <a:cubicBezTo>
                  <a:pt x="93" y="10"/>
                  <a:pt x="103" y="0"/>
                  <a:pt x="112" y="0"/>
                </a:cubicBezTo>
                <a:cubicBezTo>
                  <a:pt x="292" y="0"/>
                  <a:pt x="292" y="0"/>
                  <a:pt x="292" y="0"/>
                </a:cubicBezTo>
                <a:cubicBezTo>
                  <a:pt x="301" y="0"/>
                  <a:pt x="311" y="10"/>
                  <a:pt x="311" y="19"/>
                </a:cubicBezTo>
                <a:cubicBezTo>
                  <a:pt x="311" y="28"/>
                  <a:pt x="301" y="37"/>
                  <a:pt x="292" y="37"/>
                </a:cubicBezTo>
                <a:close/>
                <a:moveTo>
                  <a:pt x="25" y="224"/>
                </a:moveTo>
                <a:cubicBezTo>
                  <a:pt x="13" y="224"/>
                  <a:pt x="13" y="224"/>
                  <a:pt x="13" y="224"/>
                </a:cubicBezTo>
                <a:cubicBezTo>
                  <a:pt x="3" y="224"/>
                  <a:pt x="0" y="220"/>
                  <a:pt x="0" y="211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0"/>
                  <a:pt x="3" y="186"/>
                  <a:pt x="13" y="186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34" y="186"/>
                  <a:pt x="38" y="190"/>
                  <a:pt x="38" y="199"/>
                </a:cubicBezTo>
                <a:cubicBezTo>
                  <a:pt x="38" y="211"/>
                  <a:pt x="38" y="211"/>
                  <a:pt x="38" y="211"/>
                </a:cubicBezTo>
                <a:cubicBezTo>
                  <a:pt x="38" y="220"/>
                  <a:pt x="34" y="224"/>
                  <a:pt x="25" y="224"/>
                </a:cubicBezTo>
                <a:close/>
                <a:moveTo>
                  <a:pt x="25" y="130"/>
                </a:moveTo>
                <a:cubicBezTo>
                  <a:pt x="13" y="130"/>
                  <a:pt x="13" y="130"/>
                  <a:pt x="13" y="130"/>
                </a:cubicBezTo>
                <a:cubicBezTo>
                  <a:pt x="3" y="130"/>
                  <a:pt x="0" y="127"/>
                  <a:pt x="0" y="118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7"/>
                  <a:pt x="3" y="93"/>
                  <a:pt x="13" y="93"/>
                </a:cubicBezTo>
                <a:cubicBezTo>
                  <a:pt x="25" y="93"/>
                  <a:pt x="25" y="93"/>
                  <a:pt x="25" y="93"/>
                </a:cubicBezTo>
                <a:cubicBezTo>
                  <a:pt x="34" y="93"/>
                  <a:pt x="38" y="97"/>
                  <a:pt x="38" y="106"/>
                </a:cubicBezTo>
                <a:cubicBezTo>
                  <a:pt x="38" y="118"/>
                  <a:pt x="38" y="118"/>
                  <a:pt x="38" y="118"/>
                </a:cubicBezTo>
                <a:cubicBezTo>
                  <a:pt x="38" y="127"/>
                  <a:pt x="34" y="130"/>
                  <a:pt x="25" y="130"/>
                </a:cubicBezTo>
                <a:close/>
                <a:moveTo>
                  <a:pt x="25" y="37"/>
                </a:moveTo>
                <a:cubicBezTo>
                  <a:pt x="13" y="37"/>
                  <a:pt x="13" y="37"/>
                  <a:pt x="13" y="37"/>
                </a:cubicBezTo>
                <a:cubicBezTo>
                  <a:pt x="3" y="37"/>
                  <a:pt x="0" y="34"/>
                  <a:pt x="0" y="25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3"/>
                  <a:pt x="3" y="0"/>
                  <a:pt x="13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4" y="0"/>
                  <a:pt x="38" y="3"/>
                  <a:pt x="38" y="12"/>
                </a:cubicBezTo>
                <a:cubicBezTo>
                  <a:pt x="38" y="25"/>
                  <a:pt x="38" y="25"/>
                  <a:pt x="38" y="25"/>
                </a:cubicBezTo>
                <a:cubicBezTo>
                  <a:pt x="38" y="34"/>
                  <a:pt x="34" y="37"/>
                  <a:pt x="25" y="37"/>
                </a:cubicBezTo>
                <a:close/>
                <a:moveTo>
                  <a:pt x="112" y="186"/>
                </a:moveTo>
                <a:cubicBezTo>
                  <a:pt x="292" y="186"/>
                  <a:pt x="292" y="186"/>
                  <a:pt x="292" y="186"/>
                </a:cubicBezTo>
                <a:cubicBezTo>
                  <a:pt x="301" y="186"/>
                  <a:pt x="311" y="196"/>
                  <a:pt x="311" y="205"/>
                </a:cubicBezTo>
                <a:cubicBezTo>
                  <a:pt x="311" y="214"/>
                  <a:pt x="301" y="224"/>
                  <a:pt x="292" y="224"/>
                </a:cubicBezTo>
                <a:cubicBezTo>
                  <a:pt x="112" y="224"/>
                  <a:pt x="112" y="224"/>
                  <a:pt x="112" y="224"/>
                </a:cubicBezTo>
                <a:cubicBezTo>
                  <a:pt x="103" y="224"/>
                  <a:pt x="93" y="214"/>
                  <a:pt x="93" y="205"/>
                </a:cubicBezTo>
                <a:cubicBezTo>
                  <a:pt x="93" y="196"/>
                  <a:pt x="103" y="186"/>
                  <a:pt x="112" y="18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6" name="Group 26"/>
          <p:cNvGrpSpPr/>
          <p:nvPr/>
        </p:nvGrpSpPr>
        <p:grpSpPr>
          <a:xfrm>
            <a:off x="6487236" y="4392495"/>
            <a:ext cx="1504391" cy="1504391"/>
            <a:chOff x="4613148" y="2852256"/>
            <a:chExt cx="1069848" cy="1069848"/>
          </a:xfrm>
        </p:grpSpPr>
        <p:sp>
          <p:nvSpPr>
            <p:cNvPr id="28" name="Rounded Rectangle 27"/>
            <p:cNvSpPr/>
            <p:nvPr/>
          </p:nvSpPr>
          <p:spPr>
            <a:xfrm>
              <a:off x="4613148" y="2852256"/>
              <a:ext cx="1069848" cy="1069848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9" name="Rounded Rectangle 11"/>
            <p:cNvSpPr/>
            <p:nvPr/>
          </p:nvSpPr>
          <p:spPr>
            <a:xfrm>
              <a:off x="4665373" y="2904481"/>
              <a:ext cx="965397" cy="965397"/>
            </a:xfrm>
            <a:prstGeom prst="ellipse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8943" tIns="208943" rIns="208943" bIns="208943" numCol="1" spcCol="1270" anchor="ctr" anchorCtr="0">
              <a:noAutofit/>
            </a:bodyPr>
            <a:lstStyle/>
            <a:p>
              <a:pPr algn="ctr" defTabSz="2437718">
                <a:lnSpc>
                  <a:spcPct val="90000"/>
                </a:lnSpc>
                <a:spcAft>
                  <a:spcPct val="35000"/>
                </a:spcAft>
              </a:pPr>
              <a:endParaRPr lang="en-US" sz="5484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7" name="Freeform 56"/>
          <p:cNvSpPr>
            <a:spLocks noEditPoints="1"/>
          </p:cNvSpPr>
          <p:nvPr/>
        </p:nvSpPr>
        <p:spPr bwMode="auto">
          <a:xfrm>
            <a:off x="7011737" y="4916996"/>
            <a:ext cx="455389" cy="45538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65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3" grpId="0" animBg="1"/>
      <p:bldP spid="32" grpId="0" animBg="1"/>
      <p:bldP spid="6" grpId="0"/>
      <p:bldP spid="7" grpId="0"/>
      <p:bldP spid="8" grpId="0"/>
      <p:bldP spid="9" grpId="0"/>
      <p:bldP spid="12" grpId="0" animBg="1"/>
      <p:bldP spid="17" grpId="0" animBg="1"/>
      <p:bldP spid="22" grpId="0" animBg="1"/>
      <p:bldP spid="27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3"/>
          <p:cNvSpPr/>
          <p:nvPr/>
        </p:nvSpPr>
        <p:spPr>
          <a:xfrm rot="4396374">
            <a:off x="7531798" y="3689869"/>
            <a:ext cx="2234457" cy="1558256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Shape 24"/>
          <p:cNvSpPr/>
          <p:nvPr/>
        </p:nvSpPr>
        <p:spPr>
          <a:xfrm rot="17203626" flipH="1">
            <a:off x="3092496" y="3689869"/>
            <a:ext cx="2234457" cy="1558256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traight Connector 3"/>
          <p:cNvSpPr/>
          <p:nvPr/>
        </p:nvSpPr>
        <p:spPr>
          <a:xfrm rot="16200000">
            <a:off x="6661824" y="4235835"/>
            <a:ext cx="513418" cy="97831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253268" y="0"/>
                </a:lnTo>
                <a:lnTo>
                  <a:pt x="253268" y="965199"/>
                </a:lnTo>
                <a:lnTo>
                  <a:pt x="506536" y="965199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0" name="Straight Connector 5"/>
          <p:cNvSpPr/>
          <p:nvPr/>
        </p:nvSpPr>
        <p:spPr>
          <a:xfrm rot="16200000">
            <a:off x="5683510" y="4235835"/>
            <a:ext cx="513418" cy="97831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965200"/>
                </a:moveTo>
                <a:lnTo>
                  <a:pt x="253268" y="965200"/>
                </a:lnTo>
                <a:lnTo>
                  <a:pt x="253268" y="0"/>
                </a:lnTo>
                <a:lnTo>
                  <a:pt x="506536" y="0"/>
                </a:lnTo>
              </a:path>
            </a:pathLst>
          </a:cu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 rot="16200000">
            <a:off x="6038050" y="3313416"/>
            <a:ext cx="782651" cy="4119213"/>
            <a:chOff x="1142310" y="-1"/>
            <a:chExt cx="772160" cy="4063999"/>
          </a:xfrm>
          <a:solidFill>
            <a:schemeClr val="accent4"/>
          </a:solidFill>
        </p:grpSpPr>
        <p:sp>
          <p:nvSpPr>
            <p:cNvPr id="18" name="Rectangle 17"/>
            <p:cNvSpPr/>
            <p:nvPr/>
          </p:nvSpPr>
          <p:spPr>
            <a:xfrm rot="16200000">
              <a:off x="-503610" y="1645919"/>
              <a:ext cx="4063999" cy="772160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 rot="16200000">
              <a:off x="-503610" y="1645919"/>
              <a:ext cx="4063999" cy="772160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 rot="16200000">
            <a:off x="4167516" y="2793408"/>
            <a:ext cx="2567093" cy="782651"/>
            <a:chOff x="2421006" y="680719"/>
            <a:chExt cx="2532684" cy="772160"/>
          </a:xfrm>
        </p:grpSpPr>
        <p:sp>
          <p:nvSpPr>
            <p:cNvPr id="16" name="Rectangle 15"/>
            <p:cNvSpPr/>
            <p:nvPr/>
          </p:nvSpPr>
          <p:spPr>
            <a:xfrm>
              <a:off x="2421006" y="680719"/>
              <a:ext cx="2532684" cy="772160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421006" y="6807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16200000">
            <a:off x="5145829" y="2793408"/>
            <a:ext cx="2567093" cy="782651"/>
            <a:chOff x="2421006" y="1645919"/>
            <a:chExt cx="2532684" cy="772160"/>
          </a:xfrm>
        </p:grpSpPr>
        <p:sp>
          <p:nvSpPr>
            <p:cNvPr id="14" name="Rectangle 13"/>
            <p:cNvSpPr/>
            <p:nvPr/>
          </p:nvSpPr>
          <p:spPr>
            <a:xfrm>
              <a:off x="2421006" y="1645919"/>
              <a:ext cx="2532684" cy="772160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21006" y="16459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6124143" y="2793408"/>
            <a:ext cx="2567093" cy="782651"/>
            <a:chOff x="2421006" y="2611119"/>
            <a:chExt cx="2532684" cy="772160"/>
          </a:xfrm>
        </p:grpSpPr>
        <p:sp>
          <p:nvSpPr>
            <p:cNvPr id="12" name="Rectangle 11"/>
            <p:cNvSpPr/>
            <p:nvPr/>
          </p:nvSpPr>
          <p:spPr>
            <a:xfrm>
              <a:off x="2421006" y="2611119"/>
              <a:ext cx="2532684" cy="772160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21006" y="2611119"/>
              <a:ext cx="2532684" cy="7721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865" tIns="40865" rIns="40865" bIns="40865" numCol="1" spcCol="1270" anchor="ctr" anchorCtr="0">
              <a:noAutofit/>
            </a:bodyPr>
            <a:lstStyle/>
            <a:p>
              <a:pPr algn="ctr" defTabSz="2860560">
                <a:lnSpc>
                  <a:spcPct val="90000"/>
                </a:lnSpc>
                <a:spcAft>
                  <a:spcPct val="35000"/>
                </a:spcAft>
              </a:pPr>
              <a:endParaRPr lang="en-US" sz="6436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 rot="16200000">
            <a:off x="4617411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5595725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574038" y="2862813"/>
            <a:ext cx="1667301" cy="64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2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35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54381" y="5135340"/>
            <a:ext cx="2549989" cy="342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48" b="1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EXAMPLE TEXT</a:t>
            </a:r>
            <a:endParaRPr lang="en-US" sz="1544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30882" y="5684303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05772" y="5684303"/>
            <a:ext cx="3022099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Gose Here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83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object 56"/>
          <p:cNvGrpSpPr/>
          <p:nvPr/>
        </p:nvGrpSpPr>
        <p:grpSpPr>
          <a:xfrm>
            <a:off x="5258866" y="3134269"/>
            <a:ext cx="2335714" cy="2337482"/>
            <a:chOff x="3662579" y="1989784"/>
            <a:chExt cx="1814720" cy="1816093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3662579" y="1989784"/>
              <a:ext cx="1814720" cy="1816093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3887874" y="2215078"/>
              <a:ext cx="1365504" cy="13668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7191444" y="5112817"/>
            <a:ext cx="1751142" cy="961868"/>
            <a:chOff x="5164085" y="3824753"/>
            <a:chExt cx="1360540" cy="747318"/>
          </a:xfrm>
        </p:grpSpPr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5164085" y="3824753"/>
              <a:ext cx="446468" cy="747318"/>
            </a:xfrm>
            <a:custGeom>
              <a:avLst/>
              <a:gdLst>
                <a:gd name="T0" fmla="*/ 325 w 325"/>
                <a:gd name="T1" fmla="*/ 544 h 544"/>
                <a:gd name="T2" fmla="*/ 0 w 325"/>
                <a:gd name="T3" fmla="*/ 41 h 544"/>
                <a:gd name="T4" fmla="*/ 41 w 325"/>
                <a:gd name="T5" fmla="*/ 0 h 544"/>
                <a:gd name="T6" fmla="*/ 325 w 325"/>
                <a:gd name="T7" fmla="*/ 136 h 544"/>
                <a:gd name="T8" fmla="*/ 325 w 325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544">
                  <a:moveTo>
                    <a:pt x="325" y="544"/>
                  </a:moveTo>
                  <a:lnTo>
                    <a:pt x="0" y="41"/>
                  </a:lnTo>
                  <a:lnTo>
                    <a:pt x="41" y="0"/>
                  </a:lnTo>
                  <a:lnTo>
                    <a:pt x="325" y="136"/>
                  </a:lnTo>
                  <a:lnTo>
                    <a:pt x="325" y="544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2" name="Group 71"/>
            <p:cNvGrpSpPr/>
            <p:nvPr/>
          </p:nvGrpSpPr>
          <p:grpSpPr>
            <a:xfrm>
              <a:off x="5610225" y="4007380"/>
              <a:ext cx="914400" cy="558446"/>
              <a:chOff x="5610225" y="4007380"/>
              <a:chExt cx="914400" cy="55844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5610225" y="4007380"/>
                <a:ext cx="914400" cy="55844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2" name="Freeform 13"/>
              <p:cNvSpPr>
                <a:spLocks noEditPoints="1"/>
              </p:cNvSpPr>
              <p:nvPr/>
            </p:nvSpPr>
            <p:spPr bwMode="auto">
              <a:xfrm>
                <a:off x="5940837" y="4160016"/>
                <a:ext cx="253176" cy="2531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40" y="60"/>
                  </a:cxn>
                  <a:cxn ang="0">
                    <a:pos x="36" y="61"/>
                  </a:cxn>
                  <a:cxn ang="0">
                    <a:pos x="33" y="60"/>
                  </a:cxn>
                  <a:cxn ang="0">
                    <a:pos x="4" y="31"/>
                  </a:cxn>
                  <a:cxn ang="0">
                    <a:pos x="0" y="22"/>
                  </a:cxn>
                  <a:cxn ang="0">
                    <a:pos x="0" y="6"/>
                  </a:cxn>
                  <a:cxn ang="0">
                    <a:pos x="6" y="0"/>
                  </a:cxn>
                  <a:cxn ang="0">
                    <a:pos x="22" y="0"/>
                  </a:cxn>
                  <a:cxn ang="0">
                    <a:pos x="31" y="4"/>
                  </a:cxn>
                  <a:cxn ang="0">
                    <a:pos x="60" y="33"/>
                  </a:cxn>
                  <a:cxn ang="0">
                    <a:pos x="61" y="36"/>
                  </a:cxn>
                  <a:cxn ang="0">
                    <a:pos x="60" y="40"/>
                  </a:cxn>
                  <a:cxn ang="0">
                    <a:pos x="13" y="8"/>
                  </a:cxn>
                  <a:cxn ang="0">
                    <a:pos x="8" y="13"/>
                  </a:cxn>
                  <a:cxn ang="0">
                    <a:pos x="13" y="18"/>
                  </a:cxn>
                  <a:cxn ang="0">
                    <a:pos x="18" y="13"/>
                  </a:cxn>
                  <a:cxn ang="0">
                    <a:pos x="13" y="8"/>
                  </a:cxn>
                </a:cxnLst>
                <a:rect l="0" t="0" r="r" b="b"/>
                <a:pathLst>
                  <a:path w="61" h="61">
                    <a:moveTo>
                      <a:pt x="60" y="40"/>
                    </a:moveTo>
                    <a:cubicBezTo>
                      <a:pt x="40" y="60"/>
                      <a:pt x="40" y="60"/>
                      <a:pt x="40" y="60"/>
                    </a:cubicBezTo>
                    <a:cubicBezTo>
                      <a:pt x="39" y="61"/>
                      <a:pt x="38" y="61"/>
                      <a:pt x="36" y="61"/>
                    </a:cubicBezTo>
                    <a:cubicBezTo>
                      <a:pt x="35" y="61"/>
                      <a:pt x="34" y="61"/>
                      <a:pt x="33" y="60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2" y="29"/>
                      <a:pt x="0" y="25"/>
                      <a:pt x="0" y="2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5" y="0"/>
                      <a:pt x="29" y="2"/>
                      <a:pt x="31" y="4"/>
                    </a:cubicBezTo>
                    <a:cubicBezTo>
                      <a:pt x="60" y="33"/>
                      <a:pt x="60" y="33"/>
                      <a:pt x="60" y="33"/>
                    </a:cubicBezTo>
                    <a:cubicBezTo>
                      <a:pt x="61" y="34"/>
                      <a:pt x="61" y="35"/>
                      <a:pt x="61" y="36"/>
                    </a:cubicBezTo>
                    <a:cubicBezTo>
                      <a:pt x="61" y="38"/>
                      <a:pt x="61" y="39"/>
                      <a:pt x="60" y="40"/>
                    </a:cubicBezTo>
                    <a:close/>
                    <a:moveTo>
                      <a:pt x="13" y="8"/>
                    </a:moveTo>
                    <a:cubicBezTo>
                      <a:pt x="10" y="8"/>
                      <a:pt x="8" y="10"/>
                      <a:pt x="8" y="13"/>
                    </a:cubicBezTo>
                    <a:cubicBezTo>
                      <a:pt x="8" y="16"/>
                      <a:pt x="10" y="18"/>
                      <a:pt x="13" y="18"/>
                    </a:cubicBezTo>
                    <a:cubicBezTo>
                      <a:pt x="16" y="18"/>
                      <a:pt x="18" y="16"/>
                      <a:pt x="18" y="13"/>
                    </a:cubicBezTo>
                    <a:cubicBezTo>
                      <a:pt x="18" y="10"/>
                      <a:pt x="16" y="8"/>
                      <a:pt x="13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5" name="Group 74"/>
          <p:cNvGrpSpPr/>
          <p:nvPr/>
        </p:nvGrpSpPr>
        <p:grpSpPr>
          <a:xfrm>
            <a:off x="3912080" y="5112817"/>
            <a:ext cx="1749923" cy="961868"/>
            <a:chOff x="2616200" y="3824753"/>
            <a:chExt cx="1359593" cy="747318"/>
          </a:xfrm>
        </p:grpSpPr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3527952" y="3824753"/>
              <a:ext cx="447841" cy="747318"/>
            </a:xfrm>
            <a:custGeom>
              <a:avLst/>
              <a:gdLst>
                <a:gd name="T0" fmla="*/ 0 w 326"/>
                <a:gd name="T1" fmla="*/ 544 h 544"/>
                <a:gd name="T2" fmla="*/ 326 w 326"/>
                <a:gd name="T3" fmla="*/ 41 h 544"/>
                <a:gd name="T4" fmla="*/ 284 w 326"/>
                <a:gd name="T5" fmla="*/ 0 h 544"/>
                <a:gd name="T6" fmla="*/ 0 w 326"/>
                <a:gd name="T7" fmla="*/ 136 h 544"/>
                <a:gd name="T8" fmla="*/ 0 w 326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544"/>
                  </a:moveTo>
                  <a:lnTo>
                    <a:pt x="326" y="41"/>
                  </a:lnTo>
                  <a:lnTo>
                    <a:pt x="284" y="0"/>
                  </a:lnTo>
                  <a:lnTo>
                    <a:pt x="0" y="136"/>
                  </a:lnTo>
                  <a:lnTo>
                    <a:pt x="0" y="54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2616200" y="4007380"/>
              <a:ext cx="914400" cy="558446"/>
              <a:chOff x="2616200" y="4007380"/>
              <a:chExt cx="914400" cy="558446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2616200" y="4007380"/>
                <a:ext cx="914400" cy="55844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5" name="Freeform 52"/>
              <p:cNvSpPr>
                <a:spLocks noEditPoints="1"/>
              </p:cNvSpPr>
              <p:nvPr/>
            </p:nvSpPr>
            <p:spPr bwMode="auto">
              <a:xfrm>
                <a:off x="2934345" y="4137000"/>
                <a:ext cx="278110" cy="299206"/>
              </a:xfrm>
              <a:custGeom>
                <a:avLst/>
                <a:gdLst/>
                <a:ahLst/>
                <a:cxnLst>
                  <a:cxn ang="0">
                    <a:pos x="67" y="67"/>
                  </a:cxn>
                  <a:cxn ang="0">
                    <a:pos x="61" y="72"/>
                  </a:cxn>
                  <a:cxn ang="0">
                    <a:pos x="5" y="72"/>
                  </a:cxn>
                  <a:cxn ang="0">
                    <a:pos x="0" y="67"/>
                  </a:cxn>
                  <a:cxn ang="0">
                    <a:pos x="0" y="16"/>
                  </a:cxn>
                  <a:cxn ang="0">
                    <a:pos x="5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16" y="0"/>
                  </a:cxn>
                  <a:cxn ang="0">
                    <a:pos x="19" y="0"/>
                  </a:cxn>
                  <a:cxn ang="0">
                    <a:pos x="25" y="7"/>
                  </a:cxn>
                  <a:cxn ang="0">
                    <a:pos x="25" y="11"/>
                  </a:cxn>
                  <a:cxn ang="0">
                    <a:pos x="41" y="11"/>
                  </a:cxn>
                  <a:cxn ang="0">
                    <a:pos x="41" y="7"/>
                  </a:cxn>
                  <a:cxn ang="0">
                    <a:pos x="47" y="0"/>
                  </a:cxn>
                  <a:cxn ang="0">
                    <a:pos x="50" y="0"/>
                  </a:cxn>
                  <a:cxn ang="0">
                    <a:pos x="56" y="7"/>
                  </a:cxn>
                  <a:cxn ang="0">
                    <a:pos x="56" y="11"/>
                  </a:cxn>
                  <a:cxn ang="0">
                    <a:pos x="61" y="11"/>
                  </a:cxn>
                  <a:cxn ang="0">
                    <a:pos x="67" y="16"/>
                  </a:cxn>
                  <a:cxn ang="0">
                    <a:pos x="67" y="67"/>
                  </a:cxn>
                  <a:cxn ang="0">
                    <a:pos x="61" y="67"/>
                  </a:cxn>
                  <a:cxn ang="0">
                    <a:pos x="61" y="26"/>
                  </a:cxn>
                  <a:cxn ang="0">
                    <a:pos x="5" y="26"/>
                  </a:cxn>
                  <a:cxn ang="0">
                    <a:pos x="5" y="67"/>
                  </a:cxn>
                  <a:cxn ang="0">
                    <a:pos x="61" y="67"/>
                  </a:cxn>
                  <a:cxn ang="0">
                    <a:pos x="20" y="7"/>
                  </a:cxn>
                  <a:cxn ang="0">
                    <a:pos x="19" y="5"/>
                  </a:cxn>
                  <a:cxn ang="0">
                    <a:pos x="16" y="5"/>
                  </a:cxn>
                  <a:cxn ang="0">
                    <a:pos x="15" y="7"/>
                  </a:cxn>
                  <a:cxn ang="0">
                    <a:pos x="15" y="18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20" y="18"/>
                  </a:cxn>
                  <a:cxn ang="0">
                    <a:pos x="20" y="7"/>
                  </a:cxn>
                  <a:cxn ang="0">
                    <a:pos x="51" y="7"/>
                  </a:cxn>
                  <a:cxn ang="0">
                    <a:pos x="50" y="5"/>
                  </a:cxn>
                  <a:cxn ang="0">
                    <a:pos x="47" y="5"/>
                  </a:cxn>
                  <a:cxn ang="0">
                    <a:pos x="46" y="7"/>
                  </a:cxn>
                  <a:cxn ang="0">
                    <a:pos x="46" y="18"/>
                  </a:cxn>
                  <a:cxn ang="0">
                    <a:pos x="47" y="20"/>
                  </a:cxn>
                  <a:cxn ang="0">
                    <a:pos x="50" y="20"/>
                  </a:cxn>
                  <a:cxn ang="0">
                    <a:pos x="51" y="18"/>
                  </a:cxn>
                  <a:cxn ang="0">
                    <a:pos x="51" y="7"/>
                  </a:cxn>
                </a:cxnLst>
                <a:rect l="0" t="0" r="r" b="b"/>
                <a:pathLst>
                  <a:path w="67" h="72">
                    <a:moveTo>
                      <a:pt x="67" y="67"/>
                    </a:moveTo>
                    <a:cubicBezTo>
                      <a:pt x="67" y="70"/>
                      <a:pt x="64" y="72"/>
                      <a:pt x="61" y="72"/>
                    </a:cubicBezTo>
                    <a:cubicBezTo>
                      <a:pt x="5" y="72"/>
                      <a:pt x="5" y="72"/>
                      <a:pt x="5" y="72"/>
                    </a:cubicBezTo>
                    <a:cubicBezTo>
                      <a:pt x="2" y="72"/>
                      <a:pt x="0" y="70"/>
                      <a:pt x="0" y="6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3"/>
                      <a:pt x="2" y="11"/>
                      <a:pt x="5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3"/>
                      <a:pt x="13" y="0"/>
                      <a:pt x="16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23" y="0"/>
                      <a:pt x="25" y="3"/>
                      <a:pt x="25" y="7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41" y="11"/>
                      <a:pt x="41" y="11"/>
                      <a:pt x="41" y="11"/>
                    </a:cubicBezTo>
                    <a:cubicBezTo>
                      <a:pt x="41" y="7"/>
                      <a:pt x="41" y="7"/>
                      <a:pt x="41" y="7"/>
                    </a:cubicBezTo>
                    <a:cubicBezTo>
                      <a:pt x="41" y="3"/>
                      <a:pt x="44" y="0"/>
                      <a:pt x="47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53" y="0"/>
                      <a:pt x="56" y="3"/>
                      <a:pt x="56" y="7"/>
                    </a:cubicBezTo>
                    <a:cubicBezTo>
                      <a:pt x="56" y="11"/>
                      <a:pt x="56" y="11"/>
                      <a:pt x="56" y="11"/>
                    </a:cubicBezTo>
                    <a:cubicBezTo>
                      <a:pt x="61" y="11"/>
                      <a:pt x="61" y="11"/>
                      <a:pt x="61" y="11"/>
                    </a:cubicBezTo>
                    <a:cubicBezTo>
                      <a:pt x="64" y="11"/>
                      <a:pt x="67" y="13"/>
                      <a:pt x="67" y="16"/>
                    </a:cubicBezTo>
                    <a:lnTo>
                      <a:pt x="67" y="67"/>
                    </a:lnTo>
                    <a:close/>
                    <a:moveTo>
                      <a:pt x="61" y="67"/>
                    </a:moveTo>
                    <a:cubicBezTo>
                      <a:pt x="61" y="26"/>
                      <a:pt x="61" y="26"/>
                      <a:pt x="61" y="26"/>
                    </a:cubicBezTo>
                    <a:cubicBezTo>
                      <a:pt x="5" y="26"/>
                      <a:pt x="5" y="26"/>
                      <a:pt x="5" y="26"/>
                    </a:cubicBezTo>
                    <a:cubicBezTo>
                      <a:pt x="5" y="67"/>
                      <a:pt x="5" y="67"/>
                      <a:pt x="5" y="67"/>
                    </a:cubicBezTo>
                    <a:lnTo>
                      <a:pt x="61" y="67"/>
                    </a:lnTo>
                    <a:close/>
                    <a:moveTo>
                      <a:pt x="20" y="7"/>
                    </a:moveTo>
                    <a:cubicBezTo>
                      <a:pt x="20" y="6"/>
                      <a:pt x="20" y="5"/>
                      <a:pt x="19" y="5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6" y="5"/>
                      <a:pt x="15" y="6"/>
                      <a:pt x="15" y="7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9"/>
                      <a:pt x="16" y="20"/>
                      <a:pt x="16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20"/>
                      <a:pt x="20" y="19"/>
                      <a:pt x="20" y="18"/>
                    </a:cubicBezTo>
                    <a:lnTo>
                      <a:pt x="20" y="7"/>
                    </a:lnTo>
                    <a:close/>
                    <a:moveTo>
                      <a:pt x="51" y="7"/>
                    </a:moveTo>
                    <a:cubicBezTo>
                      <a:pt x="51" y="6"/>
                      <a:pt x="51" y="5"/>
                      <a:pt x="50" y="5"/>
                    </a:cubicBezTo>
                    <a:cubicBezTo>
                      <a:pt x="47" y="5"/>
                      <a:pt x="47" y="5"/>
                      <a:pt x="47" y="5"/>
                    </a:cubicBezTo>
                    <a:cubicBezTo>
                      <a:pt x="47" y="5"/>
                      <a:pt x="46" y="6"/>
                      <a:pt x="46" y="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9"/>
                      <a:pt x="47" y="20"/>
                      <a:pt x="47" y="20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1" y="20"/>
                      <a:pt x="51" y="19"/>
                      <a:pt x="51" y="18"/>
                    </a:cubicBezTo>
                    <a:lnTo>
                      <a:pt x="51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0" name="Group 69"/>
          <p:cNvGrpSpPr/>
          <p:nvPr/>
        </p:nvGrpSpPr>
        <p:grpSpPr>
          <a:xfrm>
            <a:off x="3920251" y="2541941"/>
            <a:ext cx="1752360" cy="961868"/>
            <a:chOff x="2622550" y="1827325"/>
            <a:chExt cx="1361486" cy="747318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3536195" y="1827325"/>
              <a:ext cx="447841" cy="747318"/>
            </a:xfrm>
            <a:custGeom>
              <a:avLst/>
              <a:gdLst>
                <a:gd name="T0" fmla="*/ 0 w 326"/>
                <a:gd name="T1" fmla="*/ 0 h 544"/>
                <a:gd name="T2" fmla="*/ 326 w 326"/>
                <a:gd name="T3" fmla="*/ 504 h 544"/>
                <a:gd name="T4" fmla="*/ 284 w 326"/>
                <a:gd name="T5" fmla="*/ 544 h 544"/>
                <a:gd name="T6" fmla="*/ 0 w 326"/>
                <a:gd name="T7" fmla="*/ 408 h 544"/>
                <a:gd name="T8" fmla="*/ 0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0" y="0"/>
                  </a:moveTo>
                  <a:lnTo>
                    <a:pt x="326" y="504"/>
                  </a:lnTo>
                  <a:lnTo>
                    <a:pt x="284" y="544"/>
                  </a:lnTo>
                  <a:lnTo>
                    <a:pt x="0" y="4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22550" y="1830387"/>
              <a:ext cx="914400" cy="5588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58" name="Freeform 66"/>
            <p:cNvSpPr>
              <a:spLocks noEditPoints="1"/>
            </p:cNvSpPr>
            <p:nvPr/>
          </p:nvSpPr>
          <p:spPr bwMode="auto">
            <a:xfrm>
              <a:off x="2930147" y="1993748"/>
              <a:ext cx="299206" cy="232078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699581" y="3943623"/>
            <a:ext cx="1566360" cy="718772"/>
            <a:chOff x="2451100" y="2916354"/>
            <a:chExt cx="1216975" cy="558446"/>
          </a:xfrm>
        </p:grpSpPr>
        <p:sp>
          <p:nvSpPr>
            <p:cNvPr id="25" name="Freeform 18"/>
            <p:cNvSpPr>
              <a:spLocks/>
            </p:cNvSpPr>
            <p:nvPr/>
          </p:nvSpPr>
          <p:spPr bwMode="auto">
            <a:xfrm>
              <a:off x="3368598" y="2916707"/>
              <a:ext cx="299477" cy="557741"/>
            </a:xfrm>
            <a:custGeom>
              <a:avLst/>
              <a:gdLst>
                <a:gd name="T0" fmla="*/ 0 w 218"/>
                <a:gd name="T1" fmla="*/ 0 h 406"/>
                <a:gd name="T2" fmla="*/ 218 w 218"/>
                <a:gd name="T3" fmla="*/ 176 h 406"/>
                <a:gd name="T4" fmla="*/ 218 w 218"/>
                <a:gd name="T5" fmla="*/ 253 h 406"/>
                <a:gd name="T6" fmla="*/ 0 w 218"/>
                <a:gd name="T7" fmla="*/ 406 h 406"/>
                <a:gd name="T8" fmla="*/ 0 w 218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406">
                  <a:moveTo>
                    <a:pt x="0" y="0"/>
                  </a:moveTo>
                  <a:lnTo>
                    <a:pt x="218" y="176"/>
                  </a:lnTo>
                  <a:lnTo>
                    <a:pt x="218" y="253"/>
                  </a:lnTo>
                  <a:lnTo>
                    <a:pt x="0" y="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2451100" y="2916354"/>
              <a:ext cx="914400" cy="558446"/>
              <a:chOff x="2451100" y="2916354"/>
              <a:chExt cx="914400" cy="558446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2451100" y="2916354"/>
                <a:ext cx="914400" cy="5584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1" name="Freeform 100"/>
              <p:cNvSpPr>
                <a:spLocks noEditPoints="1"/>
              </p:cNvSpPr>
              <p:nvPr/>
            </p:nvSpPr>
            <p:spPr bwMode="auto">
              <a:xfrm>
                <a:off x="2769246" y="3062277"/>
                <a:ext cx="278108" cy="266600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594581" y="3943623"/>
            <a:ext cx="1564592" cy="718772"/>
            <a:chOff x="5477299" y="2916354"/>
            <a:chExt cx="1215601" cy="558446"/>
          </a:xfrm>
        </p:grpSpPr>
        <p:sp>
          <p:nvSpPr>
            <p:cNvPr id="22" name="Freeform 16"/>
            <p:cNvSpPr>
              <a:spLocks/>
            </p:cNvSpPr>
            <p:nvPr/>
          </p:nvSpPr>
          <p:spPr bwMode="auto">
            <a:xfrm>
              <a:off x="5477299" y="2916707"/>
              <a:ext cx="298103" cy="557741"/>
            </a:xfrm>
            <a:custGeom>
              <a:avLst/>
              <a:gdLst>
                <a:gd name="T0" fmla="*/ 217 w 217"/>
                <a:gd name="T1" fmla="*/ 0 h 406"/>
                <a:gd name="T2" fmla="*/ 0 w 217"/>
                <a:gd name="T3" fmla="*/ 176 h 406"/>
                <a:gd name="T4" fmla="*/ 0 w 217"/>
                <a:gd name="T5" fmla="*/ 253 h 406"/>
                <a:gd name="T6" fmla="*/ 217 w 217"/>
                <a:gd name="T7" fmla="*/ 406 h 406"/>
                <a:gd name="T8" fmla="*/ 217 w 217"/>
                <a:gd name="T9" fmla="*/ 0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406">
                  <a:moveTo>
                    <a:pt x="217" y="0"/>
                  </a:moveTo>
                  <a:lnTo>
                    <a:pt x="0" y="176"/>
                  </a:lnTo>
                  <a:lnTo>
                    <a:pt x="0" y="253"/>
                  </a:lnTo>
                  <a:lnTo>
                    <a:pt x="217" y="406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71" name="Group 70"/>
            <p:cNvGrpSpPr/>
            <p:nvPr/>
          </p:nvGrpSpPr>
          <p:grpSpPr>
            <a:xfrm>
              <a:off x="5778500" y="2916354"/>
              <a:ext cx="914400" cy="558446"/>
              <a:chOff x="5778500" y="2916354"/>
              <a:chExt cx="914400" cy="558446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5778500" y="2916354"/>
                <a:ext cx="914400" cy="55844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4" name="Freeform 40"/>
              <p:cNvSpPr>
                <a:spLocks noEditPoints="1"/>
              </p:cNvSpPr>
              <p:nvPr/>
            </p:nvSpPr>
            <p:spPr bwMode="auto">
              <a:xfrm>
                <a:off x="6103373" y="3062277"/>
                <a:ext cx="264654" cy="266600"/>
              </a:xfrm>
              <a:custGeom>
                <a:avLst/>
                <a:gdLst/>
                <a:ahLst/>
                <a:cxnLst>
                  <a:cxn ang="0">
                    <a:pos x="63" y="43"/>
                  </a:cxn>
                  <a:cxn ang="0">
                    <a:pos x="60" y="48"/>
                  </a:cxn>
                  <a:cxn ang="0">
                    <a:pos x="34" y="62"/>
                  </a:cxn>
                  <a:cxn ang="0">
                    <a:pos x="31" y="63"/>
                  </a:cxn>
                  <a:cxn ang="0">
                    <a:pos x="29" y="62"/>
                  </a:cxn>
                  <a:cxn ang="0">
                    <a:pos x="2" y="48"/>
                  </a:cxn>
                  <a:cxn ang="0">
                    <a:pos x="0" y="43"/>
                  </a:cxn>
                  <a:cxn ang="0">
                    <a:pos x="0" y="14"/>
                  </a:cxn>
                  <a:cxn ang="0">
                    <a:pos x="3" y="10"/>
                  </a:cxn>
                  <a:cxn ang="0">
                    <a:pos x="30" y="0"/>
                  </a:cxn>
                  <a:cxn ang="0">
                    <a:pos x="31" y="0"/>
                  </a:cxn>
                  <a:cxn ang="0">
                    <a:pos x="33" y="0"/>
                  </a:cxn>
                  <a:cxn ang="0">
                    <a:pos x="60" y="10"/>
                  </a:cxn>
                  <a:cxn ang="0">
                    <a:pos x="63" y="14"/>
                  </a:cxn>
                  <a:cxn ang="0">
                    <a:pos x="63" y="43"/>
                  </a:cxn>
                  <a:cxn ang="0">
                    <a:pos x="58" y="14"/>
                  </a:cxn>
                  <a:cxn ang="0">
                    <a:pos x="31" y="4"/>
                  </a:cxn>
                  <a:cxn ang="0">
                    <a:pos x="5" y="14"/>
                  </a:cxn>
                  <a:cxn ang="0">
                    <a:pos x="31" y="24"/>
                  </a:cxn>
                  <a:cxn ang="0">
                    <a:pos x="58" y="14"/>
                  </a:cxn>
                  <a:cxn ang="0">
                    <a:pos x="58" y="43"/>
                  </a:cxn>
                  <a:cxn ang="0">
                    <a:pos x="58" y="19"/>
                  </a:cxn>
                  <a:cxn ang="0">
                    <a:pos x="34" y="28"/>
                  </a:cxn>
                  <a:cxn ang="0">
                    <a:pos x="34" y="57"/>
                  </a:cxn>
                  <a:cxn ang="0">
                    <a:pos x="58" y="43"/>
                  </a:cxn>
                </a:cxnLst>
                <a:rect l="0" t="0" r="r" b="b"/>
                <a:pathLst>
                  <a:path w="63" h="63">
                    <a:moveTo>
                      <a:pt x="63" y="43"/>
                    </a:moveTo>
                    <a:cubicBezTo>
                      <a:pt x="63" y="45"/>
                      <a:pt x="62" y="47"/>
                      <a:pt x="60" y="48"/>
                    </a:cubicBezTo>
                    <a:cubicBezTo>
                      <a:pt x="34" y="62"/>
                      <a:pt x="34" y="62"/>
                      <a:pt x="34" y="62"/>
                    </a:cubicBezTo>
                    <a:cubicBezTo>
                      <a:pt x="33" y="63"/>
                      <a:pt x="32" y="63"/>
                      <a:pt x="31" y="63"/>
                    </a:cubicBezTo>
                    <a:cubicBezTo>
                      <a:pt x="31" y="63"/>
                      <a:pt x="30" y="63"/>
                      <a:pt x="29" y="62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7"/>
                      <a:pt x="0" y="45"/>
                      <a:pt x="0" y="4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2"/>
                      <a:pt x="1" y="10"/>
                      <a:pt x="3" y="1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31" y="0"/>
                      <a:pt x="31" y="0"/>
                    </a:cubicBezTo>
                    <a:cubicBezTo>
                      <a:pt x="32" y="0"/>
                      <a:pt x="32" y="0"/>
                      <a:pt x="33" y="0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62" y="10"/>
                      <a:pt x="63" y="12"/>
                      <a:pt x="63" y="14"/>
                    </a:cubicBezTo>
                    <a:lnTo>
                      <a:pt x="63" y="43"/>
                    </a:lnTo>
                    <a:close/>
                    <a:moveTo>
                      <a:pt x="58" y="14"/>
                    </a:moveTo>
                    <a:cubicBezTo>
                      <a:pt x="31" y="4"/>
                      <a:pt x="31" y="4"/>
                      <a:pt x="31" y="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31" y="24"/>
                      <a:pt x="31" y="24"/>
                      <a:pt x="31" y="24"/>
                    </a:cubicBezTo>
                    <a:lnTo>
                      <a:pt x="58" y="14"/>
                    </a:lnTo>
                    <a:close/>
                    <a:moveTo>
                      <a:pt x="58" y="43"/>
                    </a:moveTo>
                    <a:cubicBezTo>
                      <a:pt x="58" y="19"/>
                      <a:pt x="58" y="19"/>
                      <a:pt x="58" y="19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57"/>
                      <a:pt x="34" y="57"/>
                      <a:pt x="34" y="57"/>
                    </a:cubicBezTo>
                    <a:lnTo>
                      <a:pt x="58" y="43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69" name="Group 68"/>
          <p:cNvGrpSpPr/>
          <p:nvPr/>
        </p:nvGrpSpPr>
        <p:grpSpPr>
          <a:xfrm>
            <a:off x="7202052" y="2541941"/>
            <a:ext cx="1750523" cy="961868"/>
            <a:chOff x="5172327" y="1827325"/>
            <a:chExt cx="1360059" cy="747318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172327" y="1827325"/>
              <a:ext cx="447841" cy="747318"/>
            </a:xfrm>
            <a:custGeom>
              <a:avLst/>
              <a:gdLst>
                <a:gd name="T0" fmla="*/ 326 w 326"/>
                <a:gd name="T1" fmla="*/ 0 h 544"/>
                <a:gd name="T2" fmla="*/ 0 w 326"/>
                <a:gd name="T3" fmla="*/ 504 h 544"/>
                <a:gd name="T4" fmla="*/ 42 w 326"/>
                <a:gd name="T5" fmla="*/ 544 h 544"/>
                <a:gd name="T6" fmla="*/ 326 w 326"/>
                <a:gd name="T7" fmla="*/ 408 h 544"/>
                <a:gd name="T8" fmla="*/ 326 w 326"/>
                <a:gd name="T9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544">
                  <a:moveTo>
                    <a:pt x="326" y="0"/>
                  </a:moveTo>
                  <a:lnTo>
                    <a:pt x="0" y="504"/>
                  </a:lnTo>
                  <a:lnTo>
                    <a:pt x="42" y="544"/>
                  </a:lnTo>
                  <a:lnTo>
                    <a:pt x="326" y="408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5617986" y="1843087"/>
              <a:ext cx="914400" cy="558800"/>
              <a:chOff x="5617986" y="1843087"/>
              <a:chExt cx="914400" cy="55880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617986" y="1843087"/>
                <a:ext cx="914400" cy="55880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67" name="Freeform 71"/>
              <p:cNvSpPr>
                <a:spLocks noEditPoints="1"/>
              </p:cNvSpPr>
              <p:nvPr/>
            </p:nvSpPr>
            <p:spPr bwMode="auto">
              <a:xfrm>
                <a:off x="5941439" y="1984465"/>
                <a:ext cx="267494" cy="250644"/>
              </a:xfrm>
              <a:custGeom>
                <a:avLst/>
                <a:gdLst/>
                <a:ahLst/>
                <a:cxnLst>
                  <a:cxn ang="0">
                    <a:pos x="65" y="22"/>
                  </a:cxn>
                  <a:cxn ang="0">
                    <a:pos x="26" y="45"/>
                  </a:cxn>
                  <a:cxn ang="0">
                    <a:pos x="0" y="26"/>
                  </a:cxn>
                  <a:cxn ang="0">
                    <a:pos x="39" y="0"/>
                  </a:cxn>
                  <a:cxn ang="0">
                    <a:pos x="65" y="22"/>
                  </a:cxn>
                  <a:cxn ang="0">
                    <a:pos x="65" y="69"/>
                  </a:cxn>
                  <a:cxn ang="0">
                    <a:pos x="39" y="91"/>
                  </a:cxn>
                  <a:cxn ang="0">
                    <a:pos x="0" y="67"/>
                  </a:cxn>
                  <a:cxn ang="0">
                    <a:pos x="26" y="45"/>
                  </a:cxn>
                  <a:cxn ang="0">
                    <a:pos x="65" y="69"/>
                  </a:cxn>
                  <a:cxn ang="0">
                    <a:pos x="101" y="97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65" y="119"/>
                  </a:cxn>
                  <a:cxn ang="0">
                    <a:pos x="26" y="97"/>
                  </a:cxn>
                  <a:cxn ang="0">
                    <a:pos x="26" y="89"/>
                  </a:cxn>
                  <a:cxn ang="0">
                    <a:pos x="39" y="95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65" y="74"/>
                  </a:cxn>
                  <a:cxn ang="0">
                    <a:pos x="91" y="95"/>
                  </a:cxn>
                  <a:cxn ang="0">
                    <a:pos x="101" y="89"/>
                  </a:cxn>
                  <a:cxn ang="0">
                    <a:pos x="101" y="97"/>
                  </a:cxn>
                  <a:cxn ang="0">
                    <a:pos x="127" y="26"/>
                  </a:cxn>
                  <a:cxn ang="0">
                    <a:pos x="101" y="45"/>
                  </a:cxn>
                  <a:cxn ang="0">
                    <a:pos x="65" y="22"/>
                  </a:cxn>
                  <a:cxn ang="0">
                    <a:pos x="91" y="0"/>
                  </a:cxn>
                  <a:cxn ang="0">
                    <a:pos x="127" y="26"/>
                  </a:cxn>
                  <a:cxn ang="0">
                    <a:pos x="127" y="67"/>
                  </a:cxn>
                  <a:cxn ang="0">
                    <a:pos x="91" y="91"/>
                  </a:cxn>
                  <a:cxn ang="0">
                    <a:pos x="65" y="69"/>
                  </a:cxn>
                  <a:cxn ang="0">
                    <a:pos x="101" y="45"/>
                  </a:cxn>
                  <a:cxn ang="0">
                    <a:pos x="127" y="67"/>
                  </a:cxn>
                </a:cxnLst>
                <a:rect l="0" t="0" r="r" b="b"/>
                <a:pathLst>
                  <a:path w="127" h="119">
                    <a:moveTo>
                      <a:pt x="65" y="22"/>
                    </a:moveTo>
                    <a:lnTo>
                      <a:pt x="26" y="45"/>
                    </a:lnTo>
                    <a:lnTo>
                      <a:pt x="0" y="26"/>
                    </a:lnTo>
                    <a:lnTo>
                      <a:pt x="39" y="0"/>
                    </a:lnTo>
                    <a:lnTo>
                      <a:pt x="65" y="22"/>
                    </a:lnTo>
                    <a:close/>
                    <a:moveTo>
                      <a:pt x="65" y="69"/>
                    </a:moveTo>
                    <a:lnTo>
                      <a:pt x="39" y="91"/>
                    </a:lnTo>
                    <a:lnTo>
                      <a:pt x="0" y="67"/>
                    </a:lnTo>
                    <a:lnTo>
                      <a:pt x="26" y="45"/>
                    </a:lnTo>
                    <a:lnTo>
                      <a:pt x="65" y="69"/>
                    </a:lnTo>
                    <a:close/>
                    <a:moveTo>
                      <a:pt x="101" y="97"/>
                    </a:move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65" y="119"/>
                    </a:lnTo>
                    <a:lnTo>
                      <a:pt x="26" y="97"/>
                    </a:lnTo>
                    <a:lnTo>
                      <a:pt x="26" y="89"/>
                    </a:lnTo>
                    <a:lnTo>
                      <a:pt x="39" y="95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65" y="74"/>
                    </a:lnTo>
                    <a:lnTo>
                      <a:pt x="91" y="95"/>
                    </a:lnTo>
                    <a:lnTo>
                      <a:pt x="101" y="89"/>
                    </a:lnTo>
                    <a:lnTo>
                      <a:pt x="101" y="97"/>
                    </a:lnTo>
                    <a:close/>
                    <a:moveTo>
                      <a:pt x="127" y="26"/>
                    </a:moveTo>
                    <a:lnTo>
                      <a:pt x="101" y="45"/>
                    </a:lnTo>
                    <a:lnTo>
                      <a:pt x="65" y="22"/>
                    </a:lnTo>
                    <a:lnTo>
                      <a:pt x="91" y="0"/>
                    </a:lnTo>
                    <a:lnTo>
                      <a:pt x="127" y="26"/>
                    </a:lnTo>
                    <a:close/>
                    <a:moveTo>
                      <a:pt x="127" y="67"/>
                    </a:moveTo>
                    <a:lnTo>
                      <a:pt x="91" y="91"/>
                    </a:lnTo>
                    <a:lnTo>
                      <a:pt x="65" y="69"/>
                    </a:lnTo>
                    <a:lnTo>
                      <a:pt x="101" y="45"/>
                    </a:lnTo>
                    <a:lnTo>
                      <a:pt x="127" y="6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sp>
        <p:nvSpPr>
          <p:cNvPr id="79" name="TextBox 78"/>
          <p:cNvSpPr txBox="1"/>
          <p:nvPr/>
        </p:nvSpPr>
        <p:spPr>
          <a:xfrm>
            <a:off x="733672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2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8976701" y="2461201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168737" y="3834271"/>
            <a:ext cx="2349234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340779" y="3834272"/>
            <a:ext cx="2349234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733672" y="5279992"/>
            <a:ext cx="3162906" cy="861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r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8976701" y="5279993"/>
            <a:ext cx="3162906" cy="901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Data Network </a:t>
            </a:r>
          </a:p>
          <a:p>
            <a:pPr algn="just"/>
            <a:r>
              <a:rPr lang="en-US" sz="1158" b="1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passages of Lorem Ipsum on the Internet tend to repeat predefined chunks as necessary, making this</a:t>
            </a:r>
          </a:p>
        </p:txBody>
      </p:sp>
      <p:grpSp>
        <p:nvGrpSpPr>
          <p:cNvPr id="90" name="Group 64"/>
          <p:cNvGrpSpPr/>
          <p:nvPr/>
        </p:nvGrpSpPr>
        <p:grpSpPr>
          <a:xfrm>
            <a:off x="5691628" y="3567915"/>
            <a:ext cx="1470188" cy="1470188"/>
            <a:chOff x="1075693" y="1086256"/>
            <a:chExt cx="1142254" cy="1142254"/>
          </a:xfrm>
        </p:grpSpPr>
        <p:grpSp>
          <p:nvGrpSpPr>
            <p:cNvPr id="91" name="Group 62"/>
            <p:cNvGrpSpPr/>
            <p:nvPr/>
          </p:nvGrpSpPr>
          <p:grpSpPr>
            <a:xfrm>
              <a:off x="1194068" y="1204631"/>
              <a:ext cx="905504" cy="905504"/>
              <a:chOff x="957321" y="1131575"/>
              <a:chExt cx="905504" cy="905504"/>
            </a:xfrm>
          </p:grpSpPr>
          <p:sp>
            <p:nvSpPr>
              <p:cNvPr id="93" name="Freeform 92"/>
              <p:cNvSpPr/>
              <p:nvPr/>
            </p:nvSpPr>
            <p:spPr>
              <a:xfrm>
                <a:off x="957321" y="1131575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35384" tIns="235384" rIns="203372" bIns="203372" numCol="1" spcCol="1270" anchor="ctr" anchorCtr="0">
                <a:noAutofit/>
              </a:bodyPr>
              <a:lstStyle/>
              <a:p>
                <a:pPr algn="ctr" defTabSz="1144224">
                  <a:lnSpc>
                    <a:spcPct val="90000"/>
                  </a:lnSpc>
                  <a:spcAft>
                    <a:spcPct val="35000"/>
                  </a:spcAft>
                </a:pPr>
                <a:endParaRPr lang="en-US" sz="4633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94" name="Freeform 116"/>
              <p:cNvSpPr>
                <a:spLocks noEditPoints="1"/>
              </p:cNvSpPr>
              <p:nvPr/>
            </p:nvSpPr>
            <p:spPr bwMode="auto">
              <a:xfrm>
                <a:off x="1190295" y="1407087"/>
                <a:ext cx="439557" cy="354481"/>
              </a:xfrm>
              <a:custGeom>
                <a:avLst/>
                <a:gdLst/>
                <a:ahLst/>
                <a:cxnLst>
                  <a:cxn ang="0">
                    <a:pos x="55" y="27"/>
                  </a:cxn>
                  <a:cxn ang="0">
                    <a:pos x="54" y="27"/>
                  </a:cxn>
                  <a:cxn ang="0">
                    <a:pos x="54" y="27"/>
                  </a:cxn>
                  <a:cxn ang="0">
                    <a:pos x="53" y="27"/>
                  </a:cxn>
                  <a:cxn ang="0">
                    <a:pos x="28" y="6"/>
                  </a:cxn>
                  <a:cxn ang="0">
                    <a:pos x="4" y="27"/>
                  </a:cxn>
                  <a:cxn ang="0">
                    <a:pos x="3" y="27"/>
                  </a:cxn>
                  <a:cxn ang="0">
                    <a:pos x="2" y="27"/>
                  </a:cxn>
                  <a:cxn ang="0">
                    <a:pos x="0" y="24"/>
                  </a:cxn>
                  <a:cxn ang="0">
                    <a:pos x="0" y="23"/>
                  </a:cxn>
                  <a:cxn ang="0">
                    <a:pos x="26" y="1"/>
                  </a:cxn>
                  <a:cxn ang="0">
                    <a:pos x="31" y="1"/>
                  </a:cxn>
                  <a:cxn ang="0">
                    <a:pos x="40" y="8"/>
                  </a:cxn>
                  <a:cxn ang="0">
                    <a:pos x="40" y="1"/>
                  </a:cxn>
                  <a:cxn ang="0">
                    <a:pos x="41" y="0"/>
                  </a:cxn>
                  <a:cxn ang="0">
                    <a:pos x="48" y="0"/>
                  </a:cxn>
                  <a:cxn ang="0">
                    <a:pos x="49" y="1"/>
                  </a:cxn>
                  <a:cxn ang="0">
                    <a:pos x="49" y="16"/>
                  </a:cxn>
                  <a:cxn ang="0">
                    <a:pos x="57" y="23"/>
                  </a:cxn>
                  <a:cxn ang="0">
                    <a:pos x="57" y="24"/>
                  </a:cxn>
                  <a:cxn ang="0">
                    <a:pos x="55" y="27"/>
                  </a:cxn>
                  <a:cxn ang="0">
                    <a:pos x="49" y="44"/>
                  </a:cxn>
                  <a:cxn ang="0">
                    <a:pos x="47" y="46"/>
                  </a:cxn>
                  <a:cxn ang="0">
                    <a:pos x="33" y="46"/>
                  </a:cxn>
                  <a:cxn ang="0">
                    <a:pos x="33" y="32"/>
                  </a:cxn>
                  <a:cxn ang="0">
                    <a:pos x="24" y="32"/>
                  </a:cxn>
                  <a:cxn ang="0">
                    <a:pos x="24" y="46"/>
                  </a:cxn>
                  <a:cxn ang="0">
                    <a:pos x="10" y="46"/>
                  </a:cxn>
                  <a:cxn ang="0">
                    <a:pos x="8" y="44"/>
                  </a:cxn>
                  <a:cxn ang="0">
                    <a:pos x="8" y="27"/>
                  </a:cxn>
                  <a:cxn ang="0">
                    <a:pos x="8" y="26"/>
                  </a:cxn>
                  <a:cxn ang="0">
                    <a:pos x="28" y="9"/>
                  </a:cxn>
                  <a:cxn ang="0">
                    <a:pos x="49" y="26"/>
                  </a:cxn>
                  <a:cxn ang="0">
                    <a:pos x="49" y="27"/>
                  </a:cxn>
                  <a:cxn ang="0">
                    <a:pos x="49" y="44"/>
                  </a:cxn>
                </a:cxnLst>
                <a:rect l="0" t="0" r="r" b="b"/>
                <a:pathLst>
                  <a:path w="57" h="46">
                    <a:moveTo>
                      <a:pt x="55" y="27"/>
                    </a:moveTo>
                    <a:cubicBezTo>
                      <a:pt x="55" y="27"/>
                      <a:pt x="54" y="27"/>
                      <a:pt x="54" y="27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4" y="27"/>
                      <a:pt x="53" y="27"/>
                      <a:pt x="53" y="27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4" y="27"/>
                      <a:pt x="4" y="27"/>
                      <a:pt x="4" y="27"/>
                    </a:cubicBezTo>
                    <a:cubicBezTo>
                      <a:pt x="4" y="27"/>
                      <a:pt x="3" y="27"/>
                      <a:pt x="3" y="27"/>
                    </a:cubicBezTo>
                    <a:cubicBezTo>
                      <a:pt x="3" y="27"/>
                      <a:pt x="2" y="27"/>
                      <a:pt x="2" y="27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3"/>
                      <a:pt x="0" y="23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7" y="0"/>
                      <a:pt x="30" y="0"/>
                      <a:pt x="31" y="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40" y="1"/>
                      <a:pt x="40" y="0"/>
                      <a:pt x="41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9" y="0"/>
                      <a:pt x="49" y="1"/>
                      <a:pt x="49" y="1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7" y="23"/>
                      <a:pt x="57" y="23"/>
                      <a:pt x="57" y="23"/>
                    </a:cubicBezTo>
                    <a:cubicBezTo>
                      <a:pt x="57" y="23"/>
                      <a:pt x="57" y="24"/>
                      <a:pt x="57" y="24"/>
                    </a:cubicBezTo>
                    <a:lnTo>
                      <a:pt x="55" y="27"/>
                    </a:lnTo>
                    <a:close/>
                    <a:moveTo>
                      <a:pt x="49" y="44"/>
                    </a:moveTo>
                    <a:cubicBezTo>
                      <a:pt x="49" y="45"/>
                      <a:pt x="48" y="46"/>
                      <a:pt x="47" y="46"/>
                    </a:cubicBezTo>
                    <a:cubicBezTo>
                      <a:pt x="33" y="46"/>
                      <a:pt x="33" y="46"/>
                      <a:pt x="33" y="46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4" y="46"/>
                      <a:pt x="24" y="46"/>
                      <a:pt x="24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9" y="46"/>
                      <a:pt x="8" y="45"/>
                      <a:pt x="8" y="44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8" y="26"/>
                      <a:pt x="8" y="26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7"/>
                      <a:pt x="49" y="27"/>
                    </a:cubicBezTo>
                    <a:lnTo>
                      <a:pt x="49" y="44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92" name="Freeform 91"/>
            <p:cNvSpPr/>
            <p:nvPr/>
          </p:nvSpPr>
          <p:spPr>
            <a:xfrm>
              <a:off x="1075693" y="1086256"/>
              <a:ext cx="1142254" cy="114225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384" tIns="235384" rIns="203372" bIns="203372" numCol="1" spcCol="1270" anchor="ctr" anchorCtr="0">
              <a:noAutofit/>
            </a:bodyPr>
            <a:lstStyle/>
            <a:p>
              <a:pPr algn="ctr" defTabSz="1144224">
                <a:lnSpc>
                  <a:spcPct val="90000"/>
                </a:lnSpc>
                <a:spcAft>
                  <a:spcPct val="35000"/>
                </a:spcAft>
              </a:pPr>
              <a:endParaRPr lang="en-US" sz="4633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8" name="直接连接符 47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17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4" grpId="0"/>
      <p:bldP spid="85" grpId="0"/>
      <p:bldP spid="88" grpId="0"/>
      <p:bldP spid="89" grpId="0"/>
      <p:bldP spid="4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07925" y="4625380"/>
            <a:ext cx="1863453" cy="1285488"/>
            <a:chOff x="748306" y="2887724"/>
            <a:chExt cx="1447799" cy="1156813"/>
          </a:xfrm>
        </p:grpSpPr>
        <p:sp>
          <p:nvSpPr>
            <p:cNvPr id="6" name="TextBox 5"/>
            <p:cNvSpPr txBox="1"/>
            <p:nvPr/>
          </p:nvSpPr>
          <p:spPr>
            <a:xfrm>
              <a:off x="985437" y="2887724"/>
              <a:ext cx="911020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Web Design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48306" y="3153603"/>
              <a:ext cx="1447799" cy="89093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509675" y="4625376"/>
            <a:ext cx="1863453" cy="1523105"/>
            <a:chOff x="2303555" y="2887724"/>
            <a:chExt cx="1447799" cy="1370647"/>
          </a:xfrm>
        </p:grpSpPr>
        <p:sp>
          <p:nvSpPr>
            <p:cNvPr id="9" name="TextBox 8"/>
            <p:cNvSpPr txBox="1"/>
            <p:nvPr/>
          </p:nvSpPr>
          <p:spPr>
            <a:xfrm>
              <a:off x="2502263" y="2887724"/>
              <a:ext cx="971131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Mobile Apps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03555" y="3153602"/>
              <a:ext cx="1447799" cy="110476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511427" y="4644320"/>
            <a:ext cx="1863453" cy="1310298"/>
            <a:chOff x="3858804" y="2904775"/>
            <a:chExt cx="1447799" cy="1018029"/>
          </a:xfrm>
        </p:grpSpPr>
        <p:sp>
          <p:nvSpPr>
            <p:cNvPr id="12" name="TextBox 11"/>
            <p:cNvSpPr txBox="1"/>
            <p:nvPr/>
          </p:nvSpPr>
          <p:spPr>
            <a:xfrm>
              <a:off x="4034493" y="2904775"/>
              <a:ext cx="1052884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Data Analysis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58804" y="315360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alteration 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513175" y="4644320"/>
            <a:ext cx="1863452" cy="1310298"/>
            <a:chOff x="5414053" y="2904775"/>
            <a:chExt cx="1447799" cy="1018029"/>
          </a:xfrm>
        </p:grpSpPr>
        <p:sp>
          <p:nvSpPr>
            <p:cNvPr id="15" name="TextBox 14"/>
            <p:cNvSpPr txBox="1"/>
            <p:nvPr/>
          </p:nvSpPr>
          <p:spPr>
            <a:xfrm>
              <a:off x="5590319" y="2904775"/>
              <a:ext cx="1007487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414053" y="315360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514930" y="4644320"/>
            <a:ext cx="1863453" cy="1310298"/>
            <a:chOff x="6969304" y="2904775"/>
            <a:chExt cx="1447799" cy="1018029"/>
          </a:xfrm>
        </p:grpSpPr>
        <p:sp>
          <p:nvSpPr>
            <p:cNvPr id="18" name="TextBox 17"/>
            <p:cNvSpPr txBox="1"/>
            <p:nvPr/>
          </p:nvSpPr>
          <p:spPr>
            <a:xfrm>
              <a:off x="7267407" y="2904775"/>
              <a:ext cx="792284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Go Global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69304" y="315360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 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738026" y="2698011"/>
            <a:ext cx="1403248" cy="1403248"/>
            <a:chOff x="927082" y="1672004"/>
            <a:chExt cx="1090246" cy="1090246"/>
          </a:xfrm>
        </p:grpSpPr>
        <p:grpSp>
          <p:nvGrpSpPr>
            <p:cNvPr id="21" name="Group 65"/>
            <p:cNvGrpSpPr/>
            <p:nvPr/>
          </p:nvGrpSpPr>
          <p:grpSpPr>
            <a:xfrm>
              <a:off x="927082" y="1672004"/>
              <a:ext cx="1090246" cy="1090246"/>
              <a:chOff x="927082" y="1672004"/>
              <a:chExt cx="1090246" cy="1090246"/>
            </a:xfrm>
          </p:grpSpPr>
          <p:sp>
            <p:nvSpPr>
              <p:cNvPr id="23" name="Rounded Rectangle 22"/>
              <p:cNvSpPr/>
              <p:nvPr/>
            </p:nvSpPr>
            <p:spPr>
              <a:xfrm rot="5400000">
                <a:off x="927082" y="1672004"/>
                <a:ext cx="1090246" cy="1090246"/>
              </a:xfrm>
              <a:prstGeom prst="round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963210" y="1708132"/>
                <a:ext cx="1017990" cy="1017990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2" name="Freeform 101"/>
            <p:cNvSpPr>
              <a:spLocks noEditPoints="1"/>
            </p:cNvSpPr>
            <p:nvPr/>
          </p:nvSpPr>
          <p:spPr bwMode="auto">
            <a:xfrm>
              <a:off x="1159865" y="2010155"/>
              <a:ext cx="624680" cy="413944"/>
            </a:xfrm>
            <a:custGeom>
              <a:avLst/>
              <a:gdLst/>
              <a:ahLst/>
              <a:cxnLst>
                <a:cxn ang="0">
                  <a:pos x="77" y="43"/>
                </a:cxn>
                <a:cxn ang="0">
                  <a:pos x="77" y="47"/>
                </a:cxn>
                <a:cxn ang="0">
                  <a:pos x="70" y="51"/>
                </a:cxn>
                <a:cxn ang="0">
                  <a:pos x="6" y="51"/>
                </a:cxn>
                <a:cxn ang="0">
                  <a:pos x="0" y="47"/>
                </a:cxn>
                <a:cxn ang="0">
                  <a:pos x="0" y="43"/>
                </a:cxn>
                <a:cxn ang="0">
                  <a:pos x="6" y="43"/>
                </a:cxn>
                <a:cxn ang="0">
                  <a:pos x="70" y="43"/>
                </a:cxn>
                <a:cxn ang="0">
                  <a:pos x="77" y="43"/>
                </a:cxn>
                <a:cxn ang="0">
                  <a:pos x="10" y="34"/>
                </a:cxn>
                <a:cxn ang="0">
                  <a:pos x="10" y="6"/>
                </a:cxn>
                <a:cxn ang="0">
                  <a:pos x="16" y="0"/>
                </a:cxn>
                <a:cxn ang="0">
                  <a:pos x="60" y="0"/>
                </a:cxn>
                <a:cxn ang="0">
                  <a:pos x="67" y="6"/>
                </a:cxn>
                <a:cxn ang="0">
                  <a:pos x="67" y="34"/>
                </a:cxn>
                <a:cxn ang="0">
                  <a:pos x="60" y="41"/>
                </a:cxn>
                <a:cxn ang="0">
                  <a:pos x="16" y="41"/>
                </a:cxn>
                <a:cxn ang="0">
                  <a:pos x="10" y="34"/>
                </a:cxn>
                <a:cxn ang="0">
                  <a:pos x="15" y="34"/>
                </a:cxn>
                <a:cxn ang="0">
                  <a:pos x="16" y="36"/>
                </a:cxn>
                <a:cxn ang="0">
                  <a:pos x="60" y="36"/>
                </a:cxn>
                <a:cxn ang="0">
                  <a:pos x="61" y="34"/>
                </a:cxn>
                <a:cxn ang="0">
                  <a:pos x="61" y="6"/>
                </a:cxn>
                <a:cxn ang="0">
                  <a:pos x="60" y="5"/>
                </a:cxn>
                <a:cxn ang="0">
                  <a:pos x="16" y="5"/>
                </a:cxn>
                <a:cxn ang="0">
                  <a:pos x="15" y="6"/>
                </a:cxn>
                <a:cxn ang="0">
                  <a:pos x="15" y="34"/>
                </a:cxn>
                <a:cxn ang="0">
                  <a:pos x="42" y="47"/>
                </a:cxn>
                <a:cxn ang="0">
                  <a:pos x="42" y="46"/>
                </a:cxn>
                <a:cxn ang="0">
                  <a:pos x="35" y="46"/>
                </a:cxn>
                <a:cxn ang="0">
                  <a:pos x="34" y="47"/>
                </a:cxn>
                <a:cxn ang="0">
                  <a:pos x="35" y="47"/>
                </a:cxn>
                <a:cxn ang="0">
                  <a:pos x="42" y="47"/>
                </a:cxn>
                <a:cxn ang="0">
                  <a:pos x="42" y="47"/>
                </a:cxn>
              </a:cxnLst>
              <a:rect l="0" t="0" r="r" b="b"/>
              <a:pathLst>
                <a:path w="77" h="51">
                  <a:moveTo>
                    <a:pt x="77" y="43"/>
                  </a:moveTo>
                  <a:cubicBezTo>
                    <a:pt x="77" y="47"/>
                    <a:pt x="77" y="47"/>
                    <a:pt x="77" y="47"/>
                  </a:cubicBezTo>
                  <a:cubicBezTo>
                    <a:pt x="77" y="49"/>
                    <a:pt x="74" y="51"/>
                    <a:pt x="70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49"/>
                    <a:pt x="0" y="47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70" y="43"/>
                    <a:pt x="70" y="43"/>
                    <a:pt x="70" y="43"/>
                  </a:cubicBezTo>
                  <a:lnTo>
                    <a:pt x="77" y="43"/>
                  </a:lnTo>
                  <a:close/>
                  <a:moveTo>
                    <a:pt x="10" y="34"/>
                  </a:moveTo>
                  <a:cubicBezTo>
                    <a:pt x="10" y="6"/>
                    <a:pt x="10" y="6"/>
                    <a:pt x="10" y="6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7" y="2"/>
                    <a:pt x="67" y="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8"/>
                    <a:pt x="64" y="41"/>
                    <a:pt x="6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3" y="41"/>
                    <a:pt x="10" y="38"/>
                    <a:pt x="10" y="34"/>
                  </a:cubicBezTo>
                  <a:close/>
                  <a:moveTo>
                    <a:pt x="15" y="34"/>
                  </a:moveTo>
                  <a:cubicBezTo>
                    <a:pt x="15" y="35"/>
                    <a:pt x="16" y="36"/>
                    <a:pt x="1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6"/>
                    <a:pt x="61" y="35"/>
                    <a:pt x="61" y="34"/>
                  </a:cubicBezTo>
                  <a:cubicBezTo>
                    <a:pt x="61" y="6"/>
                    <a:pt x="61" y="6"/>
                    <a:pt x="61" y="6"/>
                  </a:cubicBezTo>
                  <a:cubicBezTo>
                    <a:pt x="61" y="5"/>
                    <a:pt x="61" y="5"/>
                    <a:pt x="60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5"/>
                    <a:pt x="15" y="6"/>
                  </a:cubicBezTo>
                  <a:lnTo>
                    <a:pt x="15" y="34"/>
                  </a:lnTo>
                  <a:close/>
                  <a:moveTo>
                    <a:pt x="42" y="47"/>
                  </a:moveTo>
                  <a:cubicBezTo>
                    <a:pt x="42" y="46"/>
                    <a:pt x="42" y="46"/>
                    <a:pt x="42" y="46"/>
                  </a:cubicBezTo>
                  <a:cubicBezTo>
                    <a:pt x="35" y="46"/>
                    <a:pt x="35" y="46"/>
                    <a:pt x="35" y="46"/>
                  </a:cubicBezTo>
                  <a:cubicBezTo>
                    <a:pt x="35" y="46"/>
                    <a:pt x="34" y="46"/>
                    <a:pt x="34" y="47"/>
                  </a:cubicBezTo>
                  <a:cubicBezTo>
                    <a:pt x="34" y="47"/>
                    <a:pt x="35" y="47"/>
                    <a:pt x="35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7"/>
                    <a:pt x="42" y="47"/>
                    <a:pt x="42" y="4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739776" y="2698011"/>
            <a:ext cx="1403248" cy="1403248"/>
            <a:chOff x="2482332" y="1672004"/>
            <a:chExt cx="1090246" cy="1090246"/>
          </a:xfrm>
        </p:grpSpPr>
        <p:grpSp>
          <p:nvGrpSpPr>
            <p:cNvPr id="26" name="Group 68"/>
            <p:cNvGrpSpPr/>
            <p:nvPr/>
          </p:nvGrpSpPr>
          <p:grpSpPr>
            <a:xfrm>
              <a:off x="2482332" y="1672004"/>
              <a:ext cx="1090246" cy="1090246"/>
              <a:chOff x="927082" y="1672004"/>
              <a:chExt cx="1090246" cy="1090246"/>
            </a:xfrm>
          </p:grpSpPr>
          <p:sp>
            <p:nvSpPr>
              <p:cNvPr id="28" name="Rounded Rectangle 27"/>
              <p:cNvSpPr/>
              <p:nvPr/>
            </p:nvSpPr>
            <p:spPr>
              <a:xfrm rot="5400000">
                <a:off x="927082" y="1672004"/>
                <a:ext cx="1090246" cy="1090246"/>
              </a:xfrm>
              <a:prstGeom prst="round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963210" y="1708132"/>
                <a:ext cx="1017990" cy="101799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27" name="Freeform 157"/>
            <p:cNvSpPr>
              <a:spLocks noEditPoints="1"/>
            </p:cNvSpPr>
            <p:nvPr/>
          </p:nvSpPr>
          <p:spPr bwMode="auto">
            <a:xfrm>
              <a:off x="2836955" y="1983819"/>
              <a:ext cx="381000" cy="466616"/>
            </a:xfrm>
            <a:custGeom>
              <a:avLst/>
              <a:gdLst/>
              <a:ahLst/>
              <a:cxnLst>
                <a:cxn ang="0">
                  <a:pos x="41" y="44"/>
                </a:cxn>
                <a:cxn ang="0">
                  <a:pos x="35" y="50"/>
                </a:cxn>
                <a:cxn ang="0">
                  <a:pos x="5" y="50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35" y="0"/>
                </a:cxn>
                <a:cxn ang="0">
                  <a:pos x="41" y="5"/>
                </a:cxn>
                <a:cxn ang="0">
                  <a:pos x="41" y="44"/>
                </a:cxn>
                <a:cxn ang="0">
                  <a:pos x="36" y="5"/>
                </a:cxn>
                <a:cxn ang="0">
                  <a:pos x="35" y="4"/>
                </a:cxn>
                <a:cxn ang="0">
                  <a:pos x="5" y="4"/>
                </a:cxn>
                <a:cxn ang="0">
                  <a:pos x="4" y="5"/>
                </a:cxn>
                <a:cxn ang="0">
                  <a:pos x="4" y="40"/>
                </a:cxn>
                <a:cxn ang="0">
                  <a:pos x="5" y="41"/>
                </a:cxn>
                <a:cxn ang="0">
                  <a:pos x="35" y="41"/>
                </a:cxn>
                <a:cxn ang="0">
                  <a:pos x="36" y="40"/>
                </a:cxn>
                <a:cxn ang="0">
                  <a:pos x="36" y="5"/>
                </a:cxn>
                <a:cxn ang="0">
                  <a:pos x="20" y="43"/>
                </a:cxn>
                <a:cxn ang="0">
                  <a:pos x="18" y="45"/>
                </a:cxn>
                <a:cxn ang="0">
                  <a:pos x="20" y="48"/>
                </a:cxn>
                <a:cxn ang="0">
                  <a:pos x="23" y="45"/>
                </a:cxn>
                <a:cxn ang="0">
                  <a:pos x="20" y="43"/>
                </a:cxn>
              </a:cxnLst>
              <a:rect l="0" t="0" r="r" b="b"/>
              <a:pathLst>
                <a:path w="41" h="50">
                  <a:moveTo>
                    <a:pt x="41" y="44"/>
                  </a:moveTo>
                  <a:cubicBezTo>
                    <a:pt x="41" y="47"/>
                    <a:pt x="38" y="50"/>
                    <a:pt x="35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8" y="0"/>
                    <a:pt x="41" y="2"/>
                    <a:pt x="41" y="5"/>
                  </a:cubicBezTo>
                  <a:lnTo>
                    <a:pt x="41" y="44"/>
                  </a:lnTo>
                  <a:close/>
                  <a:moveTo>
                    <a:pt x="36" y="5"/>
                  </a:moveTo>
                  <a:cubicBezTo>
                    <a:pt x="36" y="5"/>
                    <a:pt x="36" y="4"/>
                    <a:pt x="3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6" y="41"/>
                    <a:pt x="36" y="40"/>
                    <a:pt x="36" y="40"/>
                  </a:cubicBezTo>
                  <a:lnTo>
                    <a:pt x="36" y="5"/>
                  </a:lnTo>
                  <a:close/>
                  <a:moveTo>
                    <a:pt x="20" y="43"/>
                  </a:moveTo>
                  <a:cubicBezTo>
                    <a:pt x="19" y="43"/>
                    <a:pt x="18" y="44"/>
                    <a:pt x="18" y="45"/>
                  </a:cubicBezTo>
                  <a:cubicBezTo>
                    <a:pt x="18" y="46"/>
                    <a:pt x="19" y="48"/>
                    <a:pt x="20" y="48"/>
                  </a:cubicBezTo>
                  <a:cubicBezTo>
                    <a:pt x="22" y="48"/>
                    <a:pt x="23" y="46"/>
                    <a:pt x="23" y="45"/>
                  </a:cubicBezTo>
                  <a:cubicBezTo>
                    <a:pt x="23" y="44"/>
                    <a:pt x="22" y="43"/>
                    <a:pt x="20" y="4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741530" y="2698011"/>
            <a:ext cx="1403248" cy="1403248"/>
            <a:chOff x="4037582" y="1672004"/>
            <a:chExt cx="1090246" cy="1090246"/>
          </a:xfrm>
        </p:grpSpPr>
        <p:grpSp>
          <p:nvGrpSpPr>
            <p:cNvPr id="31" name="Group 76"/>
            <p:cNvGrpSpPr/>
            <p:nvPr/>
          </p:nvGrpSpPr>
          <p:grpSpPr>
            <a:xfrm>
              <a:off x="4037582" y="1672004"/>
              <a:ext cx="1090246" cy="1090246"/>
              <a:chOff x="927082" y="1672004"/>
              <a:chExt cx="1090246" cy="1090246"/>
            </a:xfrm>
          </p:grpSpPr>
          <p:sp>
            <p:nvSpPr>
              <p:cNvPr id="33" name="Rounded Rectangle 32"/>
              <p:cNvSpPr/>
              <p:nvPr/>
            </p:nvSpPr>
            <p:spPr>
              <a:xfrm rot="5400000">
                <a:off x="927082" y="1672004"/>
                <a:ext cx="1090246" cy="1090246"/>
              </a:xfrm>
              <a:prstGeom prst="round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963210" y="1708132"/>
                <a:ext cx="1017990" cy="101799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2" name="Freeform 217"/>
            <p:cNvSpPr>
              <a:spLocks noChangeAspect="1" noEditPoints="1"/>
            </p:cNvSpPr>
            <p:nvPr/>
          </p:nvSpPr>
          <p:spPr bwMode="auto">
            <a:xfrm>
              <a:off x="4328704" y="2026627"/>
              <a:ext cx="508002" cy="381000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743280" y="2698011"/>
            <a:ext cx="1403248" cy="1403248"/>
            <a:chOff x="5592831" y="1672004"/>
            <a:chExt cx="1090246" cy="1090246"/>
          </a:xfrm>
        </p:grpSpPr>
        <p:grpSp>
          <p:nvGrpSpPr>
            <p:cNvPr id="36" name="Group 82"/>
            <p:cNvGrpSpPr/>
            <p:nvPr/>
          </p:nvGrpSpPr>
          <p:grpSpPr>
            <a:xfrm>
              <a:off x="5592831" y="1672004"/>
              <a:ext cx="1090246" cy="1090246"/>
              <a:chOff x="927082" y="1672004"/>
              <a:chExt cx="1090246" cy="1090246"/>
            </a:xfrm>
          </p:grpSpPr>
          <p:sp>
            <p:nvSpPr>
              <p:cNvPr id="38" name="Rounded Rectangle 37"/>
              <p:cNvSpPr/>
              <p:nvPr/>
            </p:nvSpPr>
            <p:spPr>
              <a:xfrm rot="5400000">
                <a:off x="927082" y="1672004"/>
                <a:ext cx="1090246" cy="1090246"/>
              </a:xfrm>
              <a:prstGeom prst="round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963210" y="1708132"/>
                <a:ext cx="1017990" cy="101799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37" name="Freeform 52"/>
            <p:cNvSpPr>
              <a:spLocks noChangeAspect="1" noEditPoints="1"/>
            </p:cNvSpPr>
            <p:nvPr/>
          </p:nvSpPr>
          <p:spPr bwMode="auto">
            <a:xfrm>
              <a:off x="5925472" y="1988527"/>
              <a:ext cx="424964" cy="4572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745031" y="2698011"/>
            <a:ext cx="1403248" cy="1403248"/>
            <a:chOff x="7148080" y="1672004"/>
            <a:chExt cx="1090246" cy="1090246"/>
          </a:xfrm>
        </p:grpSpPr>
        <p:grpSp>
          <p:nvGrpSpPr>
            <p:cNvPr id="41" name="Group 90"/>
            <p:cNvGrpSpPr/>
            <p:nvPr/>
          </p:nvGrpSpPr>
          <p:grpSpPr>
            <a:xfrm>
              <a:off x="7148080" y="1672004"/>
              <a:ext cx="1090246" cy="1090246"/>
              <a:chOff x="927082" y="1672004"/>
              <a:chExt cx="1090246" cy="1090246"/>
            </a:xfrm>
          </p:grpSpPr>
          <p:sp>
            <p:nvSpPr>
              <p:cNvPr id="43" name="Rounded Rectangle 42"/>
              <p:cNvSpPr/>
              <p:nvPr/>
            </p:nvSpPr>
            <p:spPr>
              <a:xfrm rot="5400000">
                <a:off x="927082" y="1672004"/>
                <a:ext cx="1090246" cy="1090246"/>
              </a:xfrm>
              <a:prstGeom prst="roundRect">
                <a:avLst/>
              </a:prstGeom>
              <a:solidFill>
                <a:schemeClr val="tx1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963210" y="1708132"/>
                <a:ext cx="1017990" cy="101799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2" name="Freeform 91"/>
            <p:cNvSpPr>
              <a:spLocks noEditPoints="1"/>
            </p:cNvSpPr>
            <p:nvPr/>
          </p:nvSpPr>
          <p:spPr bwMode="auto">
            <a:xfrm>
              <a:off x="7448576" y="1972500"/>
              <a:ext cx="489255" cy="489255"/>
            </a:xfrm>
            <a:custGeom>
              <a:avLst/>
              <a:gdLst/>
              <a:ahLst/>
              <a:cxnLst>
                <a:cxn ang="0">
                  <a:pos x="0" y="31"/>
                </a:cxn>
                <a:cxn ang="0">
                  <a:pos x="41" y="22"/>
                </a:cxn>
                <a:cxn ang="0">
                  <a:pos x="45" y="20"/>
                </a:cxn>
                <a:cxn ang="0">
                  <a:pos x="49" y="19"/>
                </a:cxn>
                <a:cxn ang="0">
                  <a:pos x="48" y="17"/>
                </a:cxn>
                <a:cxn ang="0">
                  <a:pos x="45" y="15"/>
                </a:cxn>
                <a:cxn ang="0">
                  <a:pos x="43" y="15"/>
                </a:cxn>
                <a:cxn ang="0">
                  <a:pos x="42" y="14"/>
                </a:cxn>
                <a:cxn ang="0">
                  <a:pos x="38" y="12"/>
                </a:cxn>
                <a:cxn ang="0">
                  <a:pos x="38" y="16"/>
                </a:cxn>
                <a:cxn ang="0">
                  <a:pos x="37" y="19"/>
                </a:cxn>
                <a:cxn ang="0">
                  <a:pos x="33" y="17"/>
                </a:cxn>
                <a:cxn ang="0">
                  <a:pos x="29" y="15"/>
                </a:cxn>
                <a:cxn ang="0">
                  <a:pos x="30" y="11"/>
                </a:cxn>
                <a:cxn ang="0">
                  <a:pos x="35" y="10"/>
                </a:cxn>
                <a:cxn ang="0">
                  <a:pos x="34" y="8"/>
                </a:cxn>
                <a:cxn ang="0">
                  <a:pos x="31" y="9"/>
                </a:cxn>
                <a:cxn ang="0">
                  <a:pos x="27" y="6"/>
                </a:cxn>
                <a:cxn ang="0">
                  <a:pos x="28" y="9"/>
                </a:cxn>
                <a:cxn ang="0">
                  <a:pos x="26" y="9"/>
                </a:cxn>
                <a:cxn ang="0">
                  <a:pos x="23" y="7"/>
                </a:cxn>
                <a:cxn ang="0">
                  <a:pos x="21" y="8"/>
                </a:cxn>
                <a:cxn ang="0">
                  <a:pos x="23" y="9"/>
                </a:cxn>
                <a:cxn ang="0">
                  <a:pos x="22" y="10"/>
                </a:cxn>
                <a:cxn ang="0">
                  <a:pos x="10" y="18"/>
                </a:cxn>
                <a:cxn ang="0">
                  <a:pos x="11" y="19"/>
                </a:cxn>
                <a:cxn ang="0">
                  <a:pos x="13" y="22"/>
                </a:cxn>
                <a:cxn ang="0">
                  <a:pos x="12" y="26"/>
                </a:cxn>
                <a:cxn ang="0">
                  <a:pos x="15" y="30"/>
                </a:cxn>
                <a:cxn ang="0">
                  <a:pos x="18" y="35"/>
                </a:cxn>
                <a:cxn ang="0">
                  <a:pos x="19" y="37"/>
                </a:cxn>
                <a:cxn ang="0">
                  <a:pos x="17" y="32"/>
                </a:cxn>
                <a:cxn ang="0">
                  <a:pos x="21" y="37"/>
                </a:cxn>
                <a:cxn ang="0">
                  <a:pos x="25" y="41"/>
                </a:cxn>
                <a:cxn ang="0">
                  <a:pos x="30" y="44"/>
                </a:cxn>
                <a:cxn ang="0">
                  <a:pos x="35" y="47"/>
                </a:cxn>
                <a:cxn ang="0">
                  <a:pos x="36" y="47"/>
                </a:cxn>
                <a:cxn ang="0">
                  <a:pos x="34" y="43"/>
                </a:cxn>
                <a:cxn ang="0">
                  <a:pos x="32" y="42"/>
                </a:cxn>
                <a:cxn ang="0">
                  <a:pos x="32" y="39"/>
                </a:cxn>
                <a:cxn ang="0">
                  <a:pos x="28" y="41"/>
                </a:cxn>
                <a:cxn ang="0">
                  <a:pos x="27" y="34"/>
                </a:cxn>
                <a:cxn ang="0">
                  <a:pos x="30" y="34"/>
                </a:cxn>
                <a:cxn ang="0">
                  <a:pos x="32" y="33"/>
                </a:cxn>
                <a:cxn ang="0">
                  <a:pos x="35" y="34"/>
                </a:cxn>
                <a:cxn ang="0">
                  <a:pos x="36" y="33"/>
                </a:cxn>
                <a:cxn ang="0">
                  <a:pos x="38" y="29"/>
                </a:cxn>
                <a:cxn ang="0">
                  <a:pos x="38" y="28"/>
                </a:cxn>
                <a:cxn ang="0">
                  <a:pos x="41" y="26"/>
                </a:cxn>
                <a:cxn ang="0">
                  <a:pos x="43" y="23"/>
                </a:cxn>
                <a:cxn ang="0">
                  <a:pos x="44" y="22"/>
                </a:cxn>
                <a:cxn ang="0">
                  <a:pos x="41" y="22"/>
                </a:cxn>
                <a:cxn ang="0">
                  <a:pos x="48" y="48"/>
                </a:cxn>
                <a:cxn ang="0">
                  <a:pos x="44" y="47"/>
                </a:cxn>
                <a:cxn ang="0">
                  <a:pos x="41" y="47"/>
                </a:cxn>
                <a:cxn ang="0">
                  <a:pos x="38" y="46"/>
                </a:cxn>
                <a:cxn ang="0">
                  <a:pos x="37" y="50"/>
                </a:cxn>
                <a:cxn ang="0">
                  <a:pos x="36" y="54"/>
                </a:cxn>
                <a:cxn ang="0">
                  <a:pos x="50" y="49"/>
                </a:cxn>
              </a:cxnLst>
              <a:rect l="0" t="0" r="r" b="b"/>
              <a:pathLst>
                <a:path w="62" h="62">
                  <a:moveTo>
                    <a:pt x="62" y="31"/>
                  </a:moveTo>
                  <a:cubicBezTo>
                    <a:pt x="62" y="48"/>
                    <a:pt x="48" y="62"/>
                    <a:pt x="31" y="62"/>
                  </a:cubicBez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lose/>
                  <a:moveTo>
                    <a:pt x="41" y="22"/>
                  </a:moveTo>
                  <a:cubicBezTo>
                    <a:pt x="42" y="22"/>
                    <a:pt x="42" y="21"/>
                    <a:pt x="42" y="21"/>
                  </a:cubicBezTo>
                  <a:cubicBezTo>
                    <a:pt x="42" y="21"/>
                    <a:pt x="42" y="21"/>
                    <a:pt x="43" y="21"/>
                  </a:cubicBezTo>
                  <a:cubicBezTo>
                    <a:pt x="43" y="20"/>
                    <a:pt x="44" y="20"/>
                    <a:pt x="45" y="20"/>
                  </a:cubicBezTo>
                  <a:cubicBezTo>
                    <a:pt x="46" y="20"/>
                    <a:pt x="46" y="20"/>
                    <a:pt x="47" y="21"/>
                  </a:cubicBezTo>
                  <a:cubicBezTo>
                    <a:pt x="47" y="20"/>
                    <a:pt x="48" y="20"/>
                    <a:pt x="48" y="20"/>
                  </a:cubicBezTo>
                  <a:cubicBezTo>
                    <a:pt x="48" y="19"/>
                    <a:pt x="49" y="19"/>
                    <a:pt x="49" y="19"/>
                  </a:cubicBezTo>
                  <a:cubicBezTo>
                    <a:pt x="49" y="19"/>
                    <a:pt x="49" y="18"/>
                    <a:pt x="49" y="18"/>
                  </a:cubicBezTo>
                  <a:cubicBezTo>
                    <a:pt x="49" y="18"/>
                    <a:pt x="48" y="18"/>
                    <a:pt x="48" y="17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8" y="17"/>
                    <a:pt x="47" y="17"/>
                    <a:pt x="47" y="17"/>
                  </a:cubicBezTo>
                  <a:cubicBezTo>
                    <a:pt x="46" y="17"/>
                    <a:pt x="46" y="16"/>
                    <a:pt x="46" y="16"/>
                  </a:cubicBezTo>
                  <a:cubicBezTo>
                    <a:pt x="46" y="15"/>
                    <a:pt x="45" y="15"/>
                    <a:pt x="45" y="15"/>
                  </a:cubicBezTo>
                  <a:cubicBezTo>
                    <a:pt x="45" y="15"/>
                    <a:pt x="45" y="14"/>
                    <a:pt x="45" y="14"/>
                  </a:cubicBezTo>
                  <a:cubicBezTo>
                    <a:pt x="44" y="14"/>
                    <a:pt x="44" y="15"/>
                    <a:pt x="44" y="15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3" y="15"/>
                    <a:pt x="43" y="15"/>
                    <a:pt x="42" y="15"/>
                  </a:cubicBezTo>
                  <a:cubicBezTo>
                    <a:pt x="43" y="15"/>
                    <a:pt x="42" y="15"/>
                    <a:pt x="42" y="15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3"/>
                    <a:pt x="41" y="13"/>
                    <a:pt x="40" y="13"/>
                  </a:cubicBezTo>
                  <a:cubicBezTo>
                    <a:pt x="40" y="12"/>
                    <a:pt x="38" y="12"/>
                    <a:pt x="38" y="12"/>
                  </a:cubicBezTo>
                  <a:cubicBezTo>
                    <a:pt x="37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5"/>
                  </a:cubicBezTo>
                  <a:cubicBezTo>
                    <a:pt x="37" y="15"/>
                    <a:pt x="38" y="15"/>
                    <a:pt x="38" y="16"/>
                  </a:cubicBezTo>
                  <a:cubicBezTo>
                    <a:pt x="38" y="17"/>
                    <a:pt x="37" y="17"/>
                    <a:pt x="37" y="17"/>
                  </a:cubicBezTo>
                  <a:cubicBezTo>
                    <a:pt x="37" y="18"/>
                    <a:pt x="37" y="18"/>
                    <a:pt x="37" y="19"/>
                  </a:cubicBezTo>
                  <a:cubicBezTo>
                    <a:pt x="38" y="19"/>
                    <a:pt x="37" y="19"/>
                    <a:pt x="37" y="19"/>
                  </a:cubicBezTo>
                  <a:cubicBezTo>
                    <a:pt x="36" y="20"/>
                    <a:pt x="35" y="19"/>
                    <a:pt x="35" y="18"/>
                  </a:cubicBezTo>
                  <a:cubicBezTo>
                    <a:pt x="35" y="18"/>
                    <a:pt x="35" y="17"/>
                    <a:pt x="34" y="17"/>
                  </a:cubicBezTo>
                  <a:cubicBezTo>
                    <a:pt x="34" y="17"/>
                    <a:pt x="33" y="17"/>
                    <a:pt x="33" y="17"/>
                  </a:cubicBezTo>
                  <a:cubicBezTo>
                    <a:pt x="33" y="16"/>
                    <a:pt x="32" y="16"/>
                    <a:pt x="32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30" y="16"/>
                    <a:pt x="29" y="15"/>
                    <a:pt x="29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2"/>
                    <a:pt x="30" y="11"/>
                    <a:pt x="30" y="11"/>
                  </a:cubicBezTo>
                  <a:cubicBezTo>
                    <a:pt x="31" y="12"/>
                    <a:pt x="31" y="12"/>
                    <a:pt x="32" y="11"/>
                  </a:cubicBezTo>
                  <a:cubicBezTo>
                    <a:pt x="32" y="11"/>
                    <a:pt x="32" y="10"/>
                    <a:pt x="33" y="10"/>
                  </a:cubicBezTo>
                  <a:cubicBezTo>
                    <a:pt x="33" y="9"/>
                    <a:pt x="34" y="10"/>
                    <a:pt x="35" y="10"/>
                  </a:cubicBezTo>
                  <a:cubicBezTo>
                    <a:pt x="35" y="10"/>
                    <a:pt x="35" y="9"/>
                    <a:pt x="35" y="9"/>
                  </a:cubicBezTo>
                  <a:cubicBezTo>
                    <a:pt x="35" y="9"/>
                    <a:pt x="35" y="8"/>
                    <a:pt x="35" y="8"/>
                  </a:cubicBezTo>
                  <a:cubicBezTo>
                    <a:pt x="34" y="7"/>
                    <a:pt x="33" y="8"/>
                    <a:pt x="34" y="8"/>
                  </a:cubicBezTo>
                  <a:cubicBezTo>
                    <a:pt x="34" y="8"/>
                    <a:pt x="33" y="10"/>
                    <a:pt x="32" y="9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31" y="8"/>
                    <a:pt x="31" y="8"/>
                    <a:pt x="31" y="9"/>
                  </a:cubicBezTo>
                  <a:cubicBezTo>
                    <a:pt x="31" y="8"/>
                    <a:pt x="30" y="8"/>
                    <a:pt x="29" y="8"/>
                  </a:cubicBezTo>
                  <a:cubicBezTo>
                    <a:pt x="30" y="7"/>
                    <a:pt x="29" y="7"/>
                    <a:pt x="29" y="7"/>
                  </a:cubicBezTo>
                  <a:cubicBezTo>
                    <a:pt x="29" y="6"/>
                    <a:pt x="28" y="6"/>
                    <a:pt x="27" y="6"/>
                  </a:cubicBezTo>
                  <a:cubicBezTo>
                    <a:pt x="27" y="7"/>
                    <a:pt x="28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8" y="9"/>
                    <a:pt x="28" y="9"/>
                  </a:cubicBezTo>
                  <a:cubicBezTo>
                    <a:pt x="28" y="9"/>
                    <a:pt x="28" y="10"/>
                    <a:pt x="28" y="10"/>
                  </a:cubicBezTo>
                  <a:cubicBezTo>
                    <a:pt x="27" y="10"/>
                    <a:pt x="27" y="9"/>
                    <a:pt x="27" y="9"/>
                  </a:cubicBezTo>
                  <a:cubicBezTo>
                    <a:pt x="28" y="9"/>
                    <a:pt x="26" y="9"/>
                    <a:pt x="26" y="9"/>
                  </a:cubicBezTo>
                  <a:cubicBezTo>
                    <a:pt x="25" y="9"/>
                    <a:pt x="24" y="9"/>
                    <a:pt x="24" y="9"/>
                  </a:cubicBezTo>
                  <a:cubicBezTo>
                    <a:pt x="24" y="8"/>
                    <a:pt x="24" y="7"/>
                    <a:pt x="24" y="8"/>
                  </a:cubicBezTo>
                  <a:cubicBezTo>
                    <a:pt x="24" y="7"/>
                    <a:pt x="23" y="7"/>
                    <a:pt x="23" y="7"/>
                  </a:cubicBezTo>
                  <a:cubicBezTo>
                    <a:pt x="22" y="7"/>
                    <a:pt x="21" y="8"/>
                    <a:pt x="19" y="9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0" y="8"/>
                    <a:pt x="20" y="8"/>
                    <a:pt x="21" y="8"/>
                  </a:cubicBezTo>
                  <a:cubicBezTo>
                    <a:pt x="21" y="8"/>
                    <a:pt x="22" y="7"/>
                    <a:pt x="22" y="8"/>
                  </a:cubicBezTo>
                  <a:cubicBezTo>
                    <a:pt x="22" y="8"/>
                    <a:pt x="23" y="8"/>
                    <a:pt x="23" y="8"/>
                  </a:cubicBezTo>
                  <a:cubicBezTo>
                    <a:pt x="23" y="8"/>
                    <a:pt x="23" y="8"/>
                    <a:pt x="23" y="9"/>
                  </a:cubicBezTo>
                  <a:cubicBezTo>
                    <a:pt x="23" y="8"/>
                    <a:pt x="23" y="9"/>
                    <a:pt x="22" y="9"/>
                  </a:cubicBezTo>
                  <a:cubicBezTo>
                    <a:pt x="22" y="9"/>
                    <a:pt x="21" y="9"/>
                    <a:pt x="21" y="9"/>
                  </a:cubicBezTo>
                  <a:cubicBezTo>
                    <a:pt x="21" y="9"/>
                    <a:pt x="22" y="10"/>
                    <a:pt x="22" y="10"/>
                  </a:cubicBezTo>
                  <a:cubicBezTo>
                    <a:pt x="21" y="9"/>
                    <a:pt x="21" y="9"/>
                    <a:pt x="20" y="9"/>
                  </a:cubicBezTo>
                  <a:cubicBezTo>
                    <a:pt x="20" y="9"/>
                    <a:pt x="19" y="9"/>
                    <a:pt x="19" y="9"/>
                  </a:cubicBezTo>
                  <a:cubicBezTo>
                    <a:pt x="15" y="11"/>
                    <a:pt x="12" y="14"/>
                    <a:pt x="10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18"/>
                    <a:pt x="10" y="19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9"/>
                    <a:pt x="13" y="20"/>
                    <a:pt x="13" y="21"/>
                  </a:cubicBezTo>
                  <a:cubicBezTo>
                    <a:pt x="13" y="21"/>
                    <a:pt x="13" y="21"/>
                    <a:pt x="14" y="21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3" y="22"/>
                    <a:pt x="12" y="21"/>
                    <a:pt x="12" y="22"/>
                  </a:cubicBezTo>
                  <a:cubicBezTo>
                    <a:pt x="12" y="22"/>
                    <a:pt x="12" y="23"/>
                    <a:pt x="13" y="23"/>
                  </a:cubicBezTo>
                  <a:cubicBezTo>
                    <a:pt x="12" y="23"/>
                    <a:pt x="12" y="25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3" y="28"/>
                    <a:pt x="13" y="28"/>
                  </a:cubicBezTo>
                  <a:cubicBezTo>
                    <a:pt x="13" y="28"/>
                    <a:pt x="14" y="30"/>
                    <a:pt x="15" y="30"/>
                  </a:cubicBezTo>
                  <a:cubicBezTo>
                    <a:pt x="15" y="30"/>
                    <a:pt x="16" y="31"/>
                    <a:pt x="16" y="31"/>
                  </a:cubicBezTo>
                  <a:cubicBezTo>
                    <a:pt x="17" y="32"/>
                    <a:pt x="17" y="33"/>
                    <a:pt x="17" y="33"/>
                  </a:cubicBezTo>
                  <a:cubicBezTo>
                    <a:pt x="17" y="34"/>
                    <a:pt x="18" y="34"/>
                    <a:pt x="18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9" y="35"/>
                    <a:pt x="19" y="36"/>
                  </a:cubicBezTo>
                  <a:cubicBezTo>
                    <a:pt x="19" y="36"/>
                    <a:pt x="19" y="37"/>
                    <a:pt x="19" y="37"/>
                  </a:cubicBezTo>
                  <a:cubicBezTo>
                    <a:pt x="20" y="36"/>
                    <a:pt x="19" y="35"/>
                    <a:pt x="18" y="34"/>
                  </a:cubicBezTo>
                  <a:cubicBezTo>
                    <a:pt x="18" y="34"/>
                    <a:pt x="18" y="34"/>
                    <a:pt x="18" y="33"/>
                  </a:cubicBezTo>
                  <a:cubicBezTo>
                    <a:pt x="18" y="33"/>
                    <a:pt x="18" y="32"/>
                    <a:pt x="17" y="32"/>
                  </a:cubicBezTo>
                  <a:cubicBezTo>
                    <a:pt x="18" y="32"/>
                    <a:pt x="18" y="32"/>
                    <a:pt x="18" y="33"/>
                  </a:cubicBezTo>
                  <a:cubicBezTo>
                    <a:pt x="18" y="33"/>
                    <a:pt x="20" y="35"/>
                    <a:pt x="20" y="35"/>
                  </a:cubicBezTo>
                  <a:cubicBezTo>
                    <a:pt x="20" y="35"/>
                    <a:pt x="21" y="37"/>
                    <a:pt x="21" y="37"/>
                  </a:cubicBezTo>
                  <a:cubicBezTo>
                    <a:pt x="21" y="37"/>
                    <a:pt x="22" y="37"/>
                    <a:pt x="22" y="38"/>
                  </a:cubicBezTo>
                  <a:cubicBezTo>
                    <a:pt x="22" y="38"/>
                    <a:pt x="22" y="39"/>
                    <a:pt x="23" y="40"/>
                  </a:cubicBezTo>
                  <a:cubicBezTo>
                    <a:pt x="23" y="41"/>
                    <a:pt x="24" y="41"/>
                    <a:pt x="25" y="41"/>
                  </a:cubicBezTo>
                  <a:cubicBezTo>
                    <a:pt x="25" y="42"/>
                    <a:pt x="26" y="42"/>
                    <a:pt x="26" y="42"/>
                  </a:cubicBezTo>
                  <a:cubicBezTo>
                    <a:pt x="27" y="43"/>
                    <a:pt x="27" y="42"/>
                    <a:pt x="28" y="42"/>
                  </a:cubicBezTo>
                  <a:cubicBezTo>
                    <a:pt x="29" y="42"/>
                    <a:pt x="29" y="43"/>
                    <a:pt x="30" y="44"/>
                  </a:cubicBezTo>
                  <a:cubicBezTo>
                    <a:pt x="31" y="44"/>
                    <a:pt x="32" y="44"/>
                    <a:pt x="32" y="44"/>
                  </a:cubicBezTo>
                  <a:cubicBezTo>
                    <a:pt x="32" y="44"/>
                    <a:pt x="33" y="46"/>
                    <a:pt x="33" y="46"/>
                  </a:cubicBezTo>
                  <a:cubicBezTo>
                    <a:pt x="34" y="46"/>
                    <a:pt x="34" y="47"/>
                    <a:pt x="35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7"/>
                    <a:pt x="36" y="48"/>
                    <a:pt x="36" y="48"/>
                  </a:cubicBezTo>
                  <a:cubicBezTo>
                    <a:pt x="36" y="48"/>
                    <a:pt x="36" y="47"/>
                    <a:pt x="36" y="47"/>
                  </a:cubicBezTo>
                  <a:cubicBezTo>
                    <a:pt x="36" y="47"/>
                    <a:pt x="35" y="47"/>
                    <a:pt x="34" y="46"/>
                  </a:cubicBezTo>
                  <a:cubicBezTo>
                    <a:pt x="34" y="46"/>
                    <a:pt x="34" y="45"/>
                    <a:pt x="34" y="45"/>
                  </a:cubicBezTo>
                  <a:cubicBezTo>
                    <a:pt x="35" y="45"/>
                    <a:pt x="35" y="44"/>
                    <a:pt x="34" y="43"/>
                  </a:cubicBezTo>
                  <a:cubicBezTo>
                    <a:pt x="34" y="43"/>
                    <a:pt x="34" y="43"/>
                    <a:pt x="34" y="42"/>
                  </a:cubicBezTo>
                  <a:cubicBezTo>
                    <a:pt x="33" y="43"/>
                    <a:pt x="33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2" y="43"/>
                    <a:pt x="32" y="42"/>
                  </a:cubicBezTo>
                  <a:cubicBezTo>
                    <a:pt x="32" y="42"/>
                    <a:pt x="32" y="41"/>
                    <a:pt x="32" y="41"/>
                  </a:cubicBezTo>
                  <a:cubicBezTo>
                    <a:pt x="32" y="40"/>
                    <a:pt x="33" y="39"/>
                    <a:pt x="32" y="39"/>
                  </a:cubicBezTo>
                  <a:cubicBezTo>
                    <a:pt x="31" y="39"/>
                    <a:pt x="31" y="39"/>
                    <a:pt x="31" y="40"/>
                  </a:cubicBezTo>
                  <a:cubicBezTo>
                    <a:pt x="30" y="40"/>
                    <a:pt x="30" y="40"/>
                    <a:pt x="30" y="41"/>
                  </a:cubicBezTo>
                  <a:cubicBezTo>
                    <a:pt x="30" y="41"/>
                    <a:pt x="28" y="41"/>
                    <a:pt x="28" y="41"/>
                  </a:cubicBezTo>
                  <a:cubicBezTo>
                    <a:pt x="27" y="40"/>
                    <a:pt x="27" y="39"/>
                    <a:pt x="27" y="38"/>
                  </a:cubicBezTo>
                  <a:cubicBezTo>
                    <a:pt x="27" y="37"/>
                    <a:pt x="27" y="36"/>
                    <a:pt x="27" y="35"/>
                  </a:cubicBezTo>
                  <a:cubicBezTo>
                    <a:pt x="27" y="35"/>
                    <a:pt x="27" y="34"/>
                    <a:pt x="27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8" y="34"/>
                    <a:pt x="28" y="34"/>
                  </a:cubicBezTo>
                  <a:cubicBezTo>
                    <a:pt x="28" y="34"/>
                    <a:pt x="29" y="33"/>
                    <a:pt x="30" y="34"/>
                  </a:cubicBezTo>
                  <a:cubicBezTo>
                    <a:pt x="30" y="34"/>
                    <a:pt x="31" y="34"/>
                    <a:pt x="31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5"/>
                    <a:pt x="35" y="36"/>
                    <a:pt x="36" y="36"/>
                  </a:cubicBezTo>
                  <a:cubicBezTo>
                    <a:pt x="36" y="37"/>
                    <a:pt x="36" y="35"/>
                    <a:pt x="36" y="35"/>
                  </a:cubicBezTo>
                  <a:cubicBezTo>
                    <a:pt x="36" y="35"/>
                    <a:pt x="36" y="33"/>
                    <a:pt x="36" y="33"/>
                  </a:cubicBezTo>
                  <a:cubicBezTo>
                    <a:pt x="35" y="33"/>
                    <a:pt x="35" y="32"/>
                    <a:pt x="36" y="31"/>
                  </a:cubicBezTo>
                  <a:cubicBezTo>
                    <a:pt x="36" y="31"/>
                    <a:pt x="37" y="31"/>
                    <a:pt x="37" y="31"/>
                  </a:cubicBezTo>
                  <a:cubicBezTo>
                    <a:pt x="38" y="30"/>
                    <a:pt x="38" y="30"/>
                    <a:pt x="38" y="29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29"/>
                    <a:pt x="38" y="28"/>
                    <a:pt x="38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8" y="27"/>
                  </a:cubicBezTo>
                  <a:cubicBezTo>
                    <a:pt x="39" y="28"/>
                    <a:pt x="40" y="27"/>
                    <a:pt x="39" y="26"/>
                  </a:cubicBezTo>
                  <a:cubicBezTo>
                    <a:pt x="40" y="26"/>
                    <a:pt x="41" y="26"/>
                    <a:pt x="41" y="26"/>
                  </a:cubicBezTo>
                  <a:cubicBezTo>
                    <a:pt x="41" y="26"/>
                    <a:pt x="41" y="25"/>
                    <a:pt x="41" y="25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4"/>
                    <a:pt x="43" y="24"/>
                    <a:pt x="43" y="23"/>
                  </a:cubicBezTo>
                  <a:cubicBezTo>
                    <a:pt x="44" y="24"/>
                    <a:pt x="45" y="23"/>
                    <a:pt x="44" y="22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5" y="21"/>
                    <a:pt x="44" y="21"/>
                    <a:pt x="44" y="21"/>
                  </a:cubicBezTo>
                  <a:cubicBezTo>
                    <a:pt x="43" y="21"/>
                    <a:pt x="43" y="21"/>
                    <a:pt x="42" y="21"/>
                  </a:cubicBezTo>
                  <a:cubicBezTo>
                    <a:pt x="42" y="22"/>
                    <a:pt x="42" y="22"/>
                    <a:pt x="41" y="22"/>
                  </a:cubicBezTo>
                  <a:close/>
                  <a:moveTo>
                    <a:pt x="50" y="49"/>
                  </a:moveTo>
                  <a:cubicBezTo>
                    <a:pt x="50" y="49"/>
                    <a:pt x="49" y="49"/>
                    <a:pt x="49" y="49"/>
                  </a:cubicBezTo>
                  <a:cubicBezTo>
                    <a:pt x="49" y="49"/>
                    <a:pt x="48" y="48"/>
                    <a:pt x="48" y="48"/>
                  </a:cubicBezTo>
                  <a:cubicBezTo>
                    <a:pt x="48" y="48"/>
                    <a:pt x="47" y="47"/>
                    <a:pt x="47" y="47"/>
                  </a:cubicBezTo>
                  <a:cubicBezTo>
                    <a:pt x="46" y="46"/>
                    <a:pt x="46" y="46"/>
                    <a:pt x="45" y="46"/>
                  </a:cubicBezTo>
                  <a:cubicBezTo>
                    <a:pt x="45" y="46"/>
                    <a:pt x="44" y="47"/>
                    <a:pt x="44" y="47"/>
                  </a:cubicBezTo>
                  <a:cubicBezTo>
                    <a:pt x="44" y="46"/>
                    <a:pt x="43" y="46"/>
                    <a:pt x="43" y="46"/>
                  </a:cubicBezTo>
                  <a:cubicBezTo>
                    <a:pt x="42" y="46"/>
                    <a:pt x="42" y="45"/>
                    <a:pt x="41" y="46"/>
                  </a:cubicBezTo>
                  <a:cubicBezTo>
                    <a:pt x="41" y="46"/>
                    <a:pt x="41" y="46"/>
                    <a:pt x="41" y="47"/>
                  </a:cubicBezTo>
                  <a:cubicBezTo>
                    <a:pt x="40" y="46"/>
                    <a:pt x="41" y="46"/>
                    <a:pt x="41" y="45"/>
                  </a:cubicBezTo>
                  <a:cubicBezTo>
                    <a:pt x="40" y="45"/>
                    <a:pt x="39" y="46"/>
                    <a:pt x="39" y="46"/>
                  </a:cubicBezTo>
                  <a:cubicBezTo>
                    <a:pt x="39" y="46"/>
                    <a:pt x="39" y="46"/>
                    <a:pt x="38" y="46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8" y="47"/>
                    <a:pt x="37" y="47"/>
                    <a:pt x="37" y="47"/>
                  </a:cubicBezTo>
                  <a:cubicBezTo>
                    <a:pt x="37" y="48"/>
                    <a:pt x="37" y="49"/>
                    <a:pt x="37" y="50"/>
                  </a:cubicBezTo>
                  <a:cubicBezTo>
                    <a:pt x="38" y="50"/>
                    <a:pt x="37" y="51"/>
                    <a:pt x="37" y="52"/>
                  </a:cubicBezTo>
                  <a:cubicBezTo>
                    <a:pt x="37" y="52"/>
                    <a:pt x="36" y="53"/>
                    <a:pt x="36" y="53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5"/>
                    <a:pt x="36" y="56"/>
                  </a:cubicBezTo>
                  <a:cubicBezTo>
                    <a:pt x="36" y="56"/>
                    <a:pt x="36" y="56"/>
                    <a:pt x="36" y="57"/>
                  </a:cubicBezTo>
                  <a:cubicBezTo>
                    <a:pt x="41" y="56"/>
                    <a:pt x="46" y="53"/>
                    <a:pt x="50" y="4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101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29"/>
          <p:cNvSpPr>
            <a:spLocks/>
          </p:cNvSpPr>
          <p:nvPr/>
        </p:nvSpPr>
        <p:spPr bwMode="auto">
          <a:xfrm>
            <a:off x="3178577" y="397"/>
            <a:ext cx="3360251" cy="2947486"/>
          </a:xfrm>
          <a:custGeom>
            <a:avLst/>
            <a:gdLst>
              <a:gd name="T0" fmla="*/ 0 w 1509"/>
              <a:gd name="T1" fmla="*/ 0 h 1303"/>
              <a:gd name="T2" fmla="*/ 1509 w 1509"/>
              <a:gd name="T3" fmla="*/ 0 h 1303"/>
              <a:gd name="T4" fmla="*/ 1132 w 1509"/>
              <a:gd name="T5" fmla="*/ 651 h 1303"/>
              <a:gd name="T6" fmla="*/ 754 w 1509"/>
              <a:gd name="T7" fmla="*/ 1303 h 1303"/>
              <a:gd name="T8" fmla="*/ 377 w 1509"/>
              <a:gd name="T9" fmla="*/ 651 h 1303"/>
              <a:gd name="T10" fmla="*/ 0 w 1509"/>
              <a:gd name="T11" fmla="*/ 0 h 1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09" h="1303">
                <a:moveTo>
                  <a:pt x="0" y="0"/>
                </a:moveTo>
                <a:lnTo>
                  <a:pt x="1509" y="0"/>
                </a:lnTo>
                <a:lnTo>
                  <a:pt x="1132" y="651"/>
                </a:lnTo>
                <a:lnTo>
                  <a:pt x="754" y="1303"/>
                </a:lnTo>
                <a:lnTo>
                  <a:pt x="377" y="6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2423370" y="2947885"/>
            <a:ext cx="4869135" cy="4284370"/>
          </a:xfrm>
          <a:custGeom>
            <a:avLst/>
            <a:gdLst>
              <a:gd name="T0" fmla="*/ 276 w 553"/>
              <a:gd name="T1" fmla="*/ 0 h 479"/>
              <a:gd name="T2" fmla="*/ 415 w 553"/>
              <a:gd name="T3" fmla="*/ 239 h 479"/>
              <a:gd name="T4" fmla="*/ 553 w 553"/>
              <a:gd name="T5" fmla="*/ 479 h 479"/>
              <a:gd name="T6" fmla="*/ 0 w 553"/>
              <a:gd name="T7" fmla="*/ 479 h 479"/>
              <a:gd name="T8" fmla="*/ 137 w 553"/>
              <a:gd name="T9" fmla="*/ 239 h 479"/>
              <a:gd name="T10" fmla="*/ 276 w 553"/>
              <a:gd name="T11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53" h="479">
                <a:moveTo>
                  <a:pt x="276" y="0"/>
                </a:moveTo>
                <a:lnTo>
                  <a:pt x="415" y="239"/>
                </a:lnTo>
                <a:lnTo>
                  <a:pt x="553" y="479"/>
                </a:lnTo>
                <a:lnTo>
                  <a:pt x="0" y="479"/>
                </a:lnTo>
                <a:lnTo>
                  <a:pt x="137" y="239"/>
                </a:lnTo>
                <a:lnTo>
                  <a:pt x="276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5919363" y="1464237"/>
            <a:ext cx="379627" cy="379627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624282" y="1403726"/>
            <a:ext cx="3208029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5285806" y="2727315"/>
            <a:ext cx="379627" cy="379627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5990726" y="2666803"/>
            <a:ext cx="3208029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916963" y="3990392"/>
            <a:ext cx="379627" cy="379627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621882" y="3929881"/>
            <a:ext cx="3208029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PRESENTATION</a:t>
            </a:r>
            <a:endParaRPr lang="zh-CN" altLang="en-US" sz="12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20434" y="5253471"/>
            <a:ext cx="379627" cy="379627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325354" y="5192958"/>
            <a:ext cx="3208029" cy="57413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1942057" y="1436718"/>
            <a:ext cx="1769074" cy="3794175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6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 rot="5400000">
            <a:off x="94253" y="2995254"/>
            <a:ext cx="3298934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061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876866" y="3195814"/>
            <a:ext cx="2340723" cy="12197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and Description</a:t>
            </a:r>
            <a:b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Goes here</a:t>
            </a:r>
          </a:p>
        </p:txBody>
      </p:sp>
      <p:sp>
        <p:nvSpPr>
          <p:cNvPr id="6" name="Rectangle 5"/>
          <p:cNvSpPr/>
          <p:nvPr/>
        </p:nvSpPr>
        <p:spPr>
          <a:xfrm>
            <a:off x="1876866" y="4699992"/>
            <a:ext cx="2340723" cy="12197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and Description</a:t>
            </a:r>
            <a:b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Goes here</a:t>
            </a:r>
          </a:p>
        </p:txBody>
      </p:sp>
      <p:sp>
        <p:nvSpPr>
          <p:cNvPr id="7" name="Rectangle 6"/>
          <p:cNvSpPr/>
          <p:nvPr/>
        </p:nvSpPr>
        <p:spPr>
          <a:xfrm>
            <a:off x="4401867" y="3195814"/>
            <a:ext cx="2340723" cy="12197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and Description</a:t>
            </a:r>
            <a:b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Goes here</a:t>
            </a:r>
          </a:p>
        </p:txBody>
      </p:sp>
      <p:sp>
        <p:nvSpPr>
          <p:cNvPr id="8" name="Rectangle 7"/>
          <p:cNvSpPr/>
          <p:nvPr/>
        </p:nvSpPr>
        <p:spPr>
          <a:xfrm>
            <a:off x="4401867" y="4699992"/>
            <a:ext cx="2340723" cy="12197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and Description</a:t>
            </a:r>
            <a:b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544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Goes here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-21454" y="4551221"/>
            <a:ext cx="3265253" cy="1879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1610231" y="2919533"/>
            <a:ext cx="5449683" cy="301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200000">
            <a:off x="687150" y="3636133"/>
            <a:ext cx="1244124" cy="3391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6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Description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687152" y="5140311"/>
            <a:ext cx="1244124" cy="3391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6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Description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871807" y="2410809"/>
            <a:ext cx="2350844" cy="3391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6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Description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96808" y="2410809"/>
            <a:ext cx="2350844" cy="3391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16" b="1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Description</a:t>
            </a:r>
          </a:p>
        </p:txBody>
      </p:sp>
      <p:sp>
        <p:nvSpPr>
          <p:cNvPr id="15" name="Freeform 46"/>
          <p:cNvSpPr>
            <a:spLocks noEditPoints="1"/>
          </p:cNvSpPr>
          <p:nvPr/>
        </p:nvSpPr>
        <p:spPr bwMode="auto">
          <a:xfrm>
            <a:off x="7348678" y="2427154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Freeform 46"/>
          <p:cNvSpPr>
            <a:spLocks noEditPoints="1"/>
          </p:cNvSpPr>
          <p:nvPr/>
        </p:nvSpPr>
        <p:spPr bwMode="auto">
          <a:xfrm>
            <a:off x="7348678" y="3486837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Freeform 46"/>
          <p:cNvSpPr>
            <a:spLocks noEditPoints="1"/>
          </p:cNvSpPr>
          <p:nvPr/>
        </p:nvSpPr>
        <p:spPr bwMode="auto">
          <a:xfrm>
            <a:off x="7348678" y="4446280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8" name="Freeform 46"/>
          <p:cNvSpPr>
            <a:spLocks noEditPoints="1"/>
          </p:cNvSpPr>
          <p:nvPr/>
        </p:nvSpPr>
        <p:spPr bwMode="auto">
          <a:xfrm>
            <a:off x="7348678" y="5439839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9" name="Group 30"/>
          <p:cNvGrpSpPr/>
          <p:nvPr/>
        </p:nvGrpSpPr>
        <p:grpSpPr>
          <a:xfrm>
            <a:off x="7906915" y="2328526"/>
            <a:ext cx="3923060" cy="634508"/>
            <a:chOff x="1270277" y="1233504"/>
            <a:chExt cx="3048000" cy="492977"/>
          </a:xfrm>
        </p:grpSpPr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906915" y="3388209"/>
            <a:ext cx="3923060" cy="634508"/>
            <a:chOff x="1270277" y="1233504"/>
            <a:chExt cx="3048000" cy="492977"/>
          </a:xfrm>
        </p:grpSpPr>
        <p:sp>
          <p:nvSpPr>
            <p:cNvPr id="23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25" name="Group 30"/>
          <p:cNvGrpSpPr/>
          <p:nvPr/>
        </p:nvGrpSpPr>
        <p:grpSpPr>
          <a:xfrm>
            <a:off x="7906915" y="4347652"/>
            <a:ext cx="3923060" cy="634508"/>
            <a:chOff x="1270277" y="1233504"/>
            <a:chExt cx="3048000" cy="492977"/>
          </a:xfrm>
        </p:grpSpPr>
        <p:sp>
          <p:nvSpPr>
            <p:cNvPr id="26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906915" y="5341209"/>
            <a:ext cx="3923060" cy="634508"/>
            <a:chOff x="1270277" y="1233504"/>
            <a:chExt cx="3048000" cy="492977"/>
          </a:xfrm>
        </p:grpSpPr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569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14:prism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1553924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evron 5"/>
          <p:cNvSpPr/>
          <p:nvPr/>
        </p:nvSpPr>
        <p:spPr>
          <a:xfrm>
            <a:off x="1562208" y="3404385"/>
            <a:ext cx="925494" cy="1766866"/>
          </a:xfrm>
          <a:prstGeom prst="chevron">
            <a:avLst>
              <a:gd name="adj" fmla="val 62310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319429" y="3404385"/>
            <a:ext cx="925494" cy="1766866"/>
          </a:xfrm>
          <a:prstGeom prst="chevron">
            <a:avLst>
              <a:gd name="adj" fmla="val 62310"/>
            </a:avLst>
          </a:pr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9" name="Shape 8"/>
          <p:cNvSpPr/>
          <p:nvPr/>
        </p:nvSpPr>
        <p:spPr>
          <a:xfrm rot="771465">
            <a:off x="4800527" y="2408080"/>
            <a:ext cx="1549646" cy="1080685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0" name="Shape 9"/>
          <p:cNvSpPr/>
          <p:nvPr/>
        </p:nvSpPr>
        <p:spPr>
          <a:xfrm rot="20828535" flipV="1">
            <a:off x="4800527" y="5160825"/>
            <a:ext cx="1549646" cy="1080685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434229" y="3279038"/>
            <a:ext cx="2145461" cy="2145461"/>
            <a:chOff x="2358914" y="2306488"/>
            <a:chExt cx="1525745" cy="1525745"/>
          </a:xfrm>
        </p:grpSpPr>
        <p:grpSp>
          <p:nvGrpSpPr>
            <p:cNvPr id="8" name="Group 15"/>
            <p:cNvGrpSpPr/>
            <p:nvPr/>
          </p:nvGrpSpPr>
          <p:grpSpPr>
            <a:xfrm>
              <a:off x="2358914" y="2306488"/>
              <a:ext cx="1525745" cy="1525745"/>
              <a:chOff x="4045016" y="460986"/>
              <a:chExt cx="1864161" cy="186416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4045016" y="460986"/>
                <a:ext cx="1864161" cy="1864161"/>
              </a:xfrm>
              <a:prstGeom prst="ellipse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Oval 6"/>
              <p:cNvSpPr/>
              <p:nvPr/>
            </p:nvSpPr>
            <p:spPr>
              <a:xfrm>
                <a:off x="4318016" y="733986"/>
                <a:ext cx="1318161" cy="1318161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2812752">
                  <a:lnSpc>
                    <a:spcPct val="90000"/>
                  </a:lnSpc>
                  <a:spcAft>
                    <a:spcPct val="35000"/>
                  </a:spcAft>
                </a:pPr>
                <a:endParaRPr lang="en-US" sz="632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13" name="Freeform 152"/>
            <p:cNvSpPr>
              <a:spLocks noEditPoints="1"/>
            </p:cNvSpPr>
            <p:nvPr/>
          </p:nvSpPr>
          <p:spPr bwMode="auto">
            <a:xfrm>
              <a:off x="2846447" y="2814910"/>
              <a:ext cx="550679" cy="508901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100"/>
          <p:cNvGrpSpPr/>
          <p:nvPr/>
        </p:nvGrpSpPr>
        <p:grpSpPr>
          <a:xfrm>
            <a:off x="7651301" y="2315118"/>
            <a:ext cx="3645243" cy="903877"/>
            <a:chOff x="1315498" y="1113781"/>
            <a:chExt cx="2592315" cy="642792"/>
          </a:xfrm>
        </p:grpSpPr>
        <p:sp>
          <p:nvSpPr>
            <p:cNvPr id="16" name="Text Placeholder 3"/>
            <p:cNvSpPr txBox="1">
              <a:spLocks/>
            </p:cNvSpPr>
            <p:nvPr/>
          </p:nvSpPr>
          <p:spPr>
            <a:xfrm>
              <a:off x="1315499" y="1113781"/>
              <a:ext cx="855620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One</a:t>
              </a:r>
            </a:p>
          </p:txBody>
        </p:sp>
        <p:sp>
          <p:nvSpPr>
            <p:cNvPr id="17" name="Text Placeholder 3"/>
            <p:cNvSpPr txBox="1">
              <a:spLocks/>
            </p:cNvSpPr>
            <p:nvPr/>
          </p:nvSpPr>
          <p:spPr>
            <a:xfrm>
              <a:off x="1315498" y="1295020"/>
              <a:ext cx="2592315" cy="461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18" name="Text Placeholder 3"/>
          <p:cNvSpPr txBox="1">
            <a:spLocks/>
          </p:cNvSpPr>
          <p:nvPr/>
        </p:nvSpPr>
        <p:spPr>
          <a:xfrm>
            <a:off x="6466288" y="2252193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19" name="Group 104"/>
          <p:cNvGrpSpPr/>
          <p:nvPr/>
        </p:nvGrpSpPr>
        <p:grpSpPr>
          <a:xfrm>
            <a:off x="7651301" y="5444272"/>
            <a:ext cx="3645243" cy="903877"/>
            <a:chOff x="1315498" y="1113781"/>
            <a:chExt cx="2592315" cy="642792"/>
          </a:xfrm>
        </p:grpSpPr>
        <p:sp>
          <p:nvSpPr>
            <p:cNvPr id="20" name="Text Placeholder 3"/>
            <p:cNvSpPr txBox="1">
              <a:spLocks/>
            </p:cNvSpPr>
            <p:nvPr/>
          </p:nvSpPr>
          <p:spPr>
            <a:xfrm>
              <a:off x="1315499" y="1113781"/>
              <a:ext cx="857399" cy="184631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Two</a:t>
              </a:r>
            </a:p>
          </p:txBody>
        </p:sp>
        <p:sp>
          <p:nvSpPr>
            <p:cNvPr id="21" name="Text Placeholder 3"/>
            <p:cNvSpPr txBox="1">
              <a:spLocks/>
            </p:cNvSpPr>
            <p:nvPr/>
          </p:nvSpPr>
          <p:spPr>
            <a:xfrm>
              <a:off x="1315498" y="1295020"/>
              <a:ext cx="2592315" cy="461553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22" name="Text Placeholder 3"/>
          <p:cNvSpPr txBox="1">
            <a:spLocks/>
          </p:cNvSpPr>
          <p:nvPr/>
        </p:nvSpPr>
        <p:spPr>
          <a:xfrm>
            <a:off x="6466288" y="5381347"/>
            <a:ext cx="865622" cy="103874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6750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96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ferris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owchart: Punched Tape 4"/>
          <p:cNvSpPr/>
          <p:nvPr/>
        </p:nvSpPr>
        <p:spPr>
          <a:xfrm rot="6651585">
            <a:off x="1236287" y="3164192"/>
            <a:ext cx="2059607" cy="2059607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7" name="Footer Text"/>
          <p:cNvSpPr txBox="1"/>
          <p:nvPr/>
        </p:nvSpPr>
        <p:spPr>
          <a:xfrm flipH="1">
            <a:off x="1242167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9" name="Flowchart: Punched Tape 8"/>
          <p:cNvSpPr/>
          <p:nvPr/>
        </p:nvSpPr>
        <p:spPr>
          <a:xfrm rot="14948415" flipV="1">
            <a:off x="3305829" y="3264361"/>
            <a:ext cx="2059607" cy="2059607"/>
          </a:xfrm>
          <a:prstGeom prst="flowChartPunchedTap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1" name="Footer Text"/>
          <p:cNvSpPr txBox="1"/>
          <p:nvPr/>
        </p:nvSpPr>
        <p:spPr>
          <a:xfrm flipH="1">
            <a:off x="3349272" y="2128454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13" name="Flowchart: Punched Tape 12"/>
          <p:cNvSpPr/>
          <p:nvPr/>
        </p:nvSpPr>
        <p:spPr>
          <a:xfrm rot="6651585">
            <a:off x="5368517" y="3164192"/>
            <a:ext cx="2059607" cy="2059607"/>
          </a:xfrm>
          <a:prstGeom prst="flowChartPunchedTap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5" name="Footer Text"/>
          <p:cNvSpPr txBox="1"/>
          <p:nvPr/>
        </p:nvSpPr>
        <p:spPr>
          <a:xfrm flipH="1">
            <a:off x="5374398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17" name="Flowchart: Punched Tape 16"/>
          <p:cNvSpPr/>
          <p:nvPr/>
        </p:nvSpPr>
        <p:spPr>
          <a:xfrm rot="14948415" flipV="1">
            <a:off x="7438059" y="3264361"/>
            <a:ext cx="2059607" cy="2059607"/>
          </a:xfrm>
          <a:prstGeom prst="flowChartPunchedTap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 flipH="1">
            <a:off x="7481503" y="2128454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sp>
        <p:nvSpPr>
          <p:cNvPr id="21" name="Flowchart: Punched Tape 20"/>
          <p:cNvSpPr/>
          <p:nvPr/>
        </p:nvSpPr>
        <p:spPr>
          <a:xfrm rot="6651585">
            <a:off x="9487845" y="3164192"/>
            <a:ext cx="2059607" cy="2059607"/>
          </a:xfrm>
          <a:prstGeom prst="flowChartPunchedTap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 flipH="1">
            <a:off x="9493726" y="5565276"/>
            <a:ext cx="1961750" cy="8317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544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 alteration in some form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067726" y="3278426"/>
            <a:ext cx="582843" cy="819309"/>
            <a:chOff x="1939926" y="1295399"/>
            <a:chExt cx="277813" cy="390525"/>
          </a:xfrm>
          <a:solidFill>
            <a:schemeClr val="bg1"/>
          </a:solidFill>
        </p:grpSpPr>
        <p:sp>
          <p:nvSpPr>
            <p:cNvPr id="26" name="Oval 93"/>
            <p:cNvSpPr>
              <a:spLocks noChangeArrowheads="1"/>
            </p:cNvSpPr>
            <p:nvPr/>
          </p:nvSpPr>
          <p:spPr bwMode="auto">
            <a:xfrm>
              <a:off x="2027238" y="1295399"/>
              <a:ext cx="100013" cy="1016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7" name="Freeform 94"/>
            <p:cNvSpPr>
              <a:spLocks noEditPoints="1"/>
            </p:cNvSpPr>
            <p:nvPr/>
          </p:nvSpPr>
          <p:spPr bwMode="auto">
            <a:xfrm>
              <a:off x="1981201" y="1412874"/>
              <a:ext cx="195263" cy="109538"/>
            </a:xfrm>
            <a:custGeom>
              <a:avLst/>
              <a:gdLst/>
              <a:ahLst/>
              <a:cxnLst>
                <a:cxn ang="0">
                  <a:pos x="51" y="35"/>
                </a:cxn>
                <a:cxn ang="0">
                  <a:pos x="44" y="42"/>
                </a:cxn>
                <a:cxn ang="0">
                  <a:pos x="41" y="42"/>
                </a:cxn>
                <a:cxn ang="0">
                  <a:pos x="34" y="35"/>
                </a:cxn>
                <a:cxn ang="0">
                  <a:pos x="33" y="32"/>
                </a:cxn>
                <a:cxn ang="0">
                  <a:pos x="37" y="14"/>
                </a:cxn>
                <a:cxn ang="0">
                  <a:pos x="37" y="12"/>
                </a:cxn>
                <a:cxn ang="0">
                  <a:pos x="37" y="8"/>
                </a:cxn>
                <a:cxn ang="0">
                  <a:pos x="38" y="7"/>
                </a:cxn>
                <a:cxn ang="0">
                  <a:pos x="47" y="7"/>
                </a:cxn>
                <a:cxn ang="0">
                  <a:pos x="48" y="8"/>
                </a:cxn>
                <a:cxn ang="0">
                  <a:pos x="48" y="12"/>
                </a:cxn>
                <a:cxn ang="0">
                  <a:pos x="48" y="14"/>
                </a:cxn>
                <a:cxn ang="0">
                  <a:pos x="52" y="32"/>
                </a:cxn>
                <a:cxn ang="0">
                  <a:pos x="51" y="35"/>
                </a:cxn>
                <a:cxn ang="0">
                  <a:pos x="84" y="46"/>
                </a:cxn>
                <a:cxn ang="0">
                  <a:pos x="70" y="7"/>
                </a:cxn>
                <a:cxn ang="0">
                  <a:pos x="60" y="0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15" y="7"/>
                </a:cxn>
                <a:cxn ang="0">
                  <a:pos x="0" y="46"/>
                </a:cxn>
                <a:cxn ang="0">
                  <a:pos x="2" y="48"/>
                </a:cxn>
                <a:cxn ang="0">
                  <a:pos x="13" y="48"/>
                </a:cxn>
                <a:cxn ang="0">
                  <a:pos x="16" y="46"/>
                </a:cxn>
                <a:cxn ang="0">
                  <a:pos x="23" y="28"/>
                </a:cxn>
                <a:cxn ang="0">
                  <a:pos x="23" y="28"/>
                </a:cxn>
                <a:cxn ang="0">
                  <a:pos x="24" y="46"/>
                </a:cxn>
                <a:cxn ang="0">
                  <a:pos x="26" y="48"/>
                </a:cxn>
                <a:cxn ang="0">
                  <a:pos x="61" y="48"/>
                </a:cxn>
                <a:cxn ang="0">
                  <a:pos x="63" y="45"/>
                </a:cxn>
                <a:cxn ang="0">
                  <a:pos x="63" y="28"/>
                </a:cxn>
                <a:cxn ang="0">
                  <a:pos x="64" y="27"/>
                </a:cxn>
                <a:cxn ang="0">
                  <a:pos x="71" y="46"/>
                </a:cxn>
                <a:cxn ang="0">
                  <a:pos x="73" y="48"/>
                </a:cxn>
                <a:cxn ang="0">
                  <a:pos x="82" y="48"/>
                </a:cxn>
                <a:cxn ang="0">
                  <a:pos x="84" y="46"/>
                </a:cxn>
              </a:cxnLst>
              <a:rect l="0" t="0" r="r" b="b"/>
              <a:pathLst>
                <a:path w="85" h="48">
                  <a:moveTo>
                    <a:pt x="51" y="35"/>
                  </a:moveTo>
                  <a:cubicBezTo>
                    <a:pt x="44" y="42"/>
                    <a:pt x="44" y="42"/>
                    <a:pt x="44" y="42"/>
                  </a:cubicBezTo>
                  <a:cubicBezTo>
                    <a:pt x="43" y="42"/>
                    <a:pt x="42" y="42"/>
                    <a:pt x="41" y="42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3" y="34"/>
                    <a:pt x="33" y="33"/>
                    <a:pt x="33" y="32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3"/>
                    <a:pt x="37" y="13"/>
                    <a:pt x="37" y="12"/>
                  </a:cubicBezTo>
                  <a:cubicBezTo>
                    <a:pt x="37" y="11"/>
                    <a:pt x="37" y="8"/>
                    <a:pt x="37" y="8"/>
                  </a:cubicBezTo>
                  <a:cubicBezTo>
                    <a:pt x="37" y="8"/>
                    <a:pt x="37" y="7"/>
                    <a:pt x="38" y="7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7" y="7"/>
                    <a:pt x="48" y="8"/>
                    <a:pt x="48" y="8"/>
                  </a:cubicBezTo>
                  <a:cubicBezTo>
                    <a:pt x="48" y="8"/>
                    <a:pt x="48" y="11"/>
                    <a:pt x="48" y="12"/>
                  </a:cubicBezTo>
                  <a:cubicBezTo>
                    <a:pt x="48" y="13"/>
                    <a:pt x="48" y="13"/>
                    <a:pt x="48" y="14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33"/>
                    <a:pt x="52" y="34"/>
                    <a:pt x="51" y="35"/>
                  </a:cubicBezTo>
                  <a:moveTo>
                    <a:pt x="84" y="46"/>
                  </a:moveTo>
                  <a:cubicBezTo>
                    <a:pt x="70" y="7"/>
                    <a:pt x="70" y="7"/>
                    <a:pt x="70" y="7"/>
                  </a:cubicBezTo>
                  <a:cubicBezTo>
                    <a:pt x="69" y="6"/>
                    <a:pt x="66" y="0"/>
                    <a:pt x="60" y="0"/>
                  </a:cubicBezTo>
                  <a:cubicBezTo>
                    <a:pt x="59" y="0"/>
                    <a:pt x="27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5" y="6"/>
                    <a:pt x="15" y="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7"/>
                    <a:pt x="0" y="48"/>
                    <a:pt x="2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5" y="48"/>
                    <a:pt x="16" y="46"/>
                    <a:pt x="16" y="46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5"/>
                    <a:pt x="23" y="28"/>
                  </a:cubicBezTo>
                  <a:cubicBezTo>
                    <a:pt x="23" y="31"/>
                    <a:pt x="23" y="41"/>
                    <a:pt x="24" y="46"/>
                  </a:cubicBezTo>
                  <a:cubicBezTo>
                    <a:pt x="24" y="47"/>
                    <a:pt x="24" y="48"/>
                    <a:pt x="26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4" y="48"/>
                    <a:pt x="63" y="47"/>
                    <a:pt x="63" y="45"/>
                  </a:cubicBezTo>
                  <a:cubicBezTo>
                    <a:pt x="63" y="40"/>
                    <a:pt x="63" y="31"/>
                    <a:pt x="63" y="28"/>
                  </a:cubicBezTo>
                  <a:cubicBezTo>
                    <a:pt x="63" y="26"/>
                    <a:pt x="64" y="27"/>
                    <a:pt x="64" y="27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1" y="46"/>
                    <a:pt x="71" y="48"/>
                    <a:pt x="73" y="48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5" y="48"/>
                    <a:pt x="85" y="47"/>
                    <a:pt x="84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8" name="Freeform 95"/>
            <p:cNvSpPr>
              <a:spLocks/>
            </p:cNvSpPr>
            <p:nvPr/>
          </p:nvSpPr>
          <p:spPr bwMode="auto">
            <a:xfrm>
              <a:off x="1939926" y="1541461"/>
              <a:ext cx="277813" cy="144463"/>
            </a:xfrm>
            <a:custGeom>
              <a:avLst/>
              <a:gdLst/>
              <a:ahLst/>
              <a:cxnLst>
                <a:cxn ang="0">
                  <a:pos x="119" y="8"/>
                </a:cxn>
                <a:cxn ang="0">
                  <a:pos x="114" y="0"/>
                </a:cxn>
                <a:cxn ang="0">
                  <a:pos x="7" y="0"/>
                </a:cxn>
                <a:cxn ang="0">
                  <a:pos x="2" y="8"/>
                </a:cxn>
                <a:cxn ang="0">
                  <a:pos x="5" y="17"/>
                </a:cxn>
                <a:cxn ang="0">
                  <a:pos x="12" y="25"/>
                </a:cxn>
                <a:cxn ang="0">
                  <a:pos x="17" y="32"/>
                </a:cxn>
                <a:cxn ang="0">
                  <a:pos x="22" y="56"/>
                </a:cxn>
                <a:cxn ang="0">
                  <a:pos x="31" y="63"/>
                </a:cxn>
                <a:cxn ang="0">
                  <a:pos x="90" y="63"/>
                </a:cxn>
                <a:cxn ang="0">
                  <a:pos x="99" y="56"/>
                </a:cxn>
                <a:cxn ang="0">
                  <a:pos x="104" y="32"/>
                </a:cxn>
                <a:cxn ang="0">
                  <a:pos x="109" y="25"/>
                </a:cxn>
                <a:cxn ang="0">
                  <a:pos x="115" y="17"/>
                </a:cxn>
                <a:cxn ang="0">
                  <a:pos x="119" y="8"/>
                </a:cxn>
              </a:cxnLst>
              <a:rect l="0" t="0" r="r" b="b"/>
              <a:pathLst>
                <a:path w="121" h="63">
                  <a:moveTo>
                    <a:pt x="119" y="8"/>
                  </a:moveTo>
                  <a:cubicBezTo>
                    <a:pt x="121" y="4"/>
                    <a:pt x="118" y="0"/>
                    <a:pt x="1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" y="0"/>
                    <a:pt x="0" y="4"/>
                    <a:pt x="2" y="8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7" y="21"/>
                    <a:pt x="10" y="25"/>
                    <a:pt x="12" y="25"/>
                  </a:cubicBezTo>
                  <a:cubicBezTo>
                    <a:pt x="14" y="25"/>
                    <a:pt x="16" y="28"/>
                    <a:pt x="17" y="32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60"/>
                    <a:pt x="26" y="63"/>
                    <a:pt x="31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94" y="63"/>
                    <a:pt x="98" y="60"/>
                    <a:pt x="99" y="56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4" y="28"/>
                    <a:pt x="107" y="25"/>
                    <a:pt x="109" y="25"/>
                  </a:cubicBezTo>
                  <a:cubicBezTo>
                    <a:pt x="111" y="25"/>
                    <a:pt x="114" y="21"/>
                    <a:pt x="115" y="17"/>
                  </a:cubicBezTo>
                  <a:lnTo>
                    <a:pt x="119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30968" y="3320817"/>
            <a:ext cx="686809" cy="789436"/>
            <a:chOff x="5130801" y="1333499"/>
            <a:chExt cx="276225" cy="317500"/>
          </a:xfrm>
          <a:solidFill>
            <a:schemeClr val="bg1"/>
          </a:solidFill>
        </p:grpSpPr>
        <p:sp>
          <p:nvSpPr>
            <p:cNvPr id="30" name="Freeform 106"/>
            <p:cNvSpPr>
              <a:spLocks noEditPoints="1"/>
            </p:cNvSpPr>
            <p:nvPr/>
          </p:nvSpPr>
          <p:spPr bwMode="auto">
            <a:xfrm>
              <a:off x="5167313" y="1333499"/>
              <a:ext cx="203200" cy="166688"/>
            </a:xfrm>
            <a:custGeom>
              <a:avLst/>
              <a:gdLst/>
              <a:ahLst/>
              <a:cxnLst>
                <a:cxn ang="0">
                  <a:pos x="44" y="12"/>
                </a:cxn>
                <a:cxn ang="0">
                  <a:pos x="17" y="28"/>
                </a:cxn>
                <a:cxn ang="0">
                  <a:pos x="16" y="28"/>
                </a:cxn>
                <a:cxn ang="0">
                  <a:pos x="15" y="28"/>
                </a:cxn>
                <a:cxn ang="0">
                  <a:pos x="14" y="27"/>
                </a:cxn>
                <a:cxn ang="0">
                  <a:pos x="42" y="6"/>
                </a:cxn>
                <a:cxn ang="0">
                  <a:pos x="46" y="6"/>
                </a:cxn>
                <a:cxn ang="0">
                  <a:pos x="74" y="27"/>
                </a:cxn>
                <a:cxn ang="0">
                  <a:pos x="73" y="28"/>
                </a:cxn>
                <a:cxn ang="0">
                  <a:pos x="72" y="28"/>
                </a:cxn>
                <a:cxn ang="0">
                  <a:pos x="71" y="28"/>
                </a:cxn>
                <a:cxn ang="0">
                  <a:pos x="44" y="12"/>
                </a:cxn>
                <a:cxn ang="0">
                  <a:pos x="81" y="27"/>
                </a:cxn>
                <a:cxn ang="0">
                  <a:pos x="46" y="0"/>
                </a:cxn>
                <a:cxn ang="0">
                  <a:pos x="42" y="0"/>
                </a:cxn>
                <a:cxn ang="0">
                  <a:pos x="8" y="27"/>
                </a:cxn>
                <a:cxn ang="0">
                  <a:pos x="6" y="28"/>
                </a:cxn>
                <a:cxn ang="0">
                  <a:pos x="0" y="42"/>
                </a:cxn>
                <a:cxn ang="0">
                  <a:pos x="0" y="48"/>
                </a:cxn>
                <a:cxn ang="0">
                  <a:pos x="8" y="58"/>
                </a:cxn>
                <a:cxn ang="0">
                  <a:pos x="15" y="58"/>
                </a:cxn>
                <a:cxn ang="0">
                  <a:pos x="17" y="58"/>
                </a:cxn>
                <a:cxn ang="0">
                  <a:pos x="18" y="58"/>
                </a:cxn>
                <a:cxn ang="0">
                  <a:pos x="44" y="73"/>
                </a:cxn>
                <a:cxn ang="0">
                  <a:pos x="70" y="58"/>
                </a:cxn>
                <a:cxn ang="0">
                  <a:pos x="71" y="58"/>
                </a:cxn>
                <a:cxn ang="0">
                  <a:pos x="73" y="58"/>
                </a:cxn>
                <a:cxn ang="0">
                  <a:pos x="80" y="58"/>
                </a:cxn>
                <a:cxn ang="0">
                  <a:pos x="88" y="48"/>
                </a:cxn>
                <a:cxn ang="0">
                  <a:pos x="88" y="42"/>
                </a:cxn>
                <a:cxn ang="0">
                  <a:pos x="82" y="28"/>
                </a:cxn>
                <a:cxn ang="0">
                  <a:pos x="81" y="27"/>
                </a:cxn>
              </a:cxnLst>
              <a:rect l="0" t="0" r="r" b="b"/>
              <a:pathLst>
                <a:path w="88" h="73">
                  <a:moveTo>
                    <a:pt x="44" y="12"/>
                  </a:moveTo>
                  <a:cubicBezTo>
                    <a:pt x="32" y="12"/>
                    <a:pt x="22" y="18"/>
                    <a:pt x="17" y="28"/>
                  </a:cubicBezTo>
                  <a:cubicBezTo>
                    <a:pt x="17" y="28"/>
                    <a:pt x="17" y="28"/>
                    <a:pt x="16" y="28"/>
                  </a:cubicBezTo>
                  <a:cubicBezTo>
                    <a:pt x="16" y="28"/>
                    <a:pt x="15" y="28"/>
                    <a:pt x="15" y="28"/>
                  </a:cubicBezTo>
                  <a:cubicBezTo>
                    <a:pt x="15" y="28"/>
                    <a:pt x="14" y="28"/>
                    <a:pt x="14" y="27"/>
                  </a:cubicBezTo>
                  <a:cubicBezTo>
                    <a:pt x="15" y="15"/>
                    <a:pt x="28" y="6"/>
                    <a:pt x="42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60" y="6"/>
                    <a:pt x="72" y="15"/>
                    <a:pt x="74" y="27"/>
                  </a:cubicBezTo>
                  <a:cubicBezTo>
                    <a:pt x="74" y="27"/>
                    <a:pt x="74" y="28"/>
                    <a:pt x="73" y="28"/>
                  </a:cubicBezTo>
                  <a:cubicBezTo>
                    <a:pt x="73" y="28"/>
                    <a:pt x="73" y="28"/>
                    <a:pt x="72" y="28"/>
                  </a:cubicBezTo>
                  <a:cubicBezTo>
                    <a:pt x="72" y="28"/>
                    <a:pt x="71" y="28"/>
                    <a:pt x="71" y="28"/>
                  </a:cubicBezTo>
                  <a:cubicBezTo>
                    <a:pt x="66" y="18"/>
                    <a:pt x="56" y="12"/>
                    <a:pt x="44" y="12"/>
                  </a:cubicBezTo>
                  <a:moveTo>
                    <a:pt x="81" y="27"/>
                  </a:moveTo>
                  <a:cubicBezTo>
                    <a:pt x="79" y="12"/>
                    <a:pt x="64" y="0"/>
                    <a:pt x="4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4" y="0"/>
                    <a:pt x="9" y="11"/>
                    <a:pt x="8" y="27"/>
                  </a:cubicBezTo>
                  <a:cubicBezTo>
                    <a:pt x="7" y="28"/>
                    <a:pt x="7" y="28"/>
                    <a:pt x="6" y="28"/>
                  </a:cubicBezTo>
                  <a:cubicBezTo>
                    <a:pt x="4" y="29"/>
                    <a:pt x="0" y="32"/>
                    <a:pt x="0" y="4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6"/>
                    <a:pt x="6" y="58"/>
                    <a:pt x="8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6" y="58"/>
                    <a:pt x="16" y="57"/>
                    <a:pt x="17" y="58"/>
                  </a:cubicBezTo>
                  <a:cubicBezTo>
                    <a:pt x="17" y="58"/>
                    <a:pt x="18" y="58"/>
                    <a:pt x="18" y="58"/>
                  </a:cubicBezTo>
                  <a:cubicBezTo>
                    <a:pt x="23" y="67"/>
                    <a:pt x="33" y="73"/>
                    <a:pt x="44" y="73"/>
                  </a:cubicBezTo>
                  <a:cubicBezTo>
                    <a:pt x="55" y="73"/>
                    <a:pt x="65" y="67"/>
                    <a:pt x="70" y="58"/>
                  </a:cubicBezTo>
                  <a:cubicBezTo>
                    <a:pt x="70" y="58"/>
                    <a:pt x="71" y="58"/>
                    <a:pt x="71" y="58"/>
                  </a:cubicBezTo>
                  <a:cubicBezTo>
                    <a:pt x="72" y="57"/>
                    <a:pt x="72" y="58"/>
                    <a:pt x="73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8" y="56"/>
                    <a:pt x="88" y="48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8" y="32"/>
                    <a:pt x="84" y="29"/>
                    <a:pt x="82" y="28"/>
                  </a:cubicBezTo>
                  <a:cubicBezTo>
                    <a:pt x="81" y="28"/>
                    <a:pt x="81" y="28"/>
                    <a:pt x="81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1" name="Freeform 107"/>
            <p:cNvSpPr>
              <a:spLocks noEditPoints="1"/>
            </p:cNvSpPr>
            <p:nvPr/>
          </p:nvSpPr>
          <p:spPr bwMode="auto">
            <a:xfrm>
              <a:off x="5130801" y="1519236"/>
              <a:ext cx="276225" cy="131763"/>
            </a:xfrm>
            <a:custGeom>
              <a:avLst/>
              <a:gdLst/>
              <a:ahLst/>
              <a:cxnLst>
                <a:cxn ang="0">
                  <a:pos x="85" y="26"/>
                </a:cxn>
                <a:cxn ang="0">
                  <a:pos x="82" y="28"/>
                </a:cxn>
                <a:cxn ang="0">
                  <a:pos x="67" y="28"/>
                </a:cxn>
                <a:cxn ang="0">
                  <a:pos x="65" y="26"/>
                </a:cxn>
                <a:cxn ang="0">
                  <a:pos x="65" y="22"/>
                </a:cxn>
                <a:cxn ang="0">
                  <a:pos x="67" y="20"/>
                </a:cxn>
                <a:cxn ang="0">
                  <a:pos x="82" y="20"/>
                </a:cxn>
                <a:cxn ang="0">
                  <a:pos x="85" y="22"/>
                </a:cxn>
                <a:cxn ang="0">
                  <a:pos x="85" y="26"/>
                </a:cxn>
                <a:cxn ang="0">
                  <a:pos x="119" y="54"/>
                </a:cxn>
                <a:cxn ang="0">
                  <a:pos x="99" y="11"/>
                </a:cxn>
                <a:cxn ang="0">
                  <a:pos x="85" y="0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2" y="11"/>
                </a:cxn>
                <a:cxn ang="0">
                  <a:pos x="1" y="54"/>
                </a:cxn>
                <a:cxn ang="0">
                  <a:pos x="4" y="58"/>
                </a:cxn>
                <a:cxn ang="0">
                  <a:pos x="19" y="58"/>
                </a:cxn>
                <a:cxn ang="0">
                  <a:pos x="22" y="55"/>
                </a:cxn>
                <a:cxn ang="0">
                  <a:pos x="31" y="39"/>
                </a:cxn>
                <a:cxn ang="0">
                  <a:pos x="33" y="40"/>
                </a:cxn>
                <a:cxn ang="0">
                  <a:pos x="34" y="54"/>
                </a:cxn>
                <a:cxn ang="0">
                  <a:pos x="36" y="58"/>
                </a:cxn>
                <a:cxn ang="0">
                  <a:pos x="86" y="58"/>
                </a:cxn>
                <a:cxn ang="0">
                  <a:pos x="90" y="53"/>
                </a:cxn>
                <a:cxn ang="0">
                  <a:pos x="90" y="40"/>
                </a:cxn>
                <a:cxn ang="0">
                  <a:pos x="92" y="39"/>
                </a:cxn>
                <a:cxn ang="0">
                  <a:pos x="100" y="55"/>
                </a:cxn>
                <a:cxn ang="0">
                  <a:pos x="104" y="58"/>
                </a:cxn>
                <a:cxn ang="0">
                  <a:pos x="116" y="58"/>
                </a:cxn>
                <a:cxn ang="0">
                  <a:pos x="119" y="54"/>
                </a:cxn>
              </a:cxnLst>
              <a:rect l="0" t="0" r="r" b="b"/>
              <a:pathLst>
                <a:path w="120" h="58">
                  <a:moveTo>
                    <a:pt x="85" y="26"/>
                  </a:moveTo>
                  <a:cubicBezTo>
                    <a:pt x="85" y="27"/>
                    <a:pt x="84" y="28"/>
                    <a:pt x="8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6" y="28"/>
                    <a:pt x="65" y="27"/>
                    <a:pt x="65" y="26"/>
                  </a:cubicBezTo>
                  <a:cubicBezTo>
                    <a:pt x="65" y="22"/>
                    <a:pt x="65" y="22"/>
                    <a:pt x="65" y="22"/>
                  </a:cubicBezTo>
                  <a:cubicBezTo>
                    <a:pt x="65" y="21"/>
                    <a:pt x="66" y="20"/>
                    <a:pt x="67" y="20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4" y="20"/>
                    <a:pt x="85" y="21"/>
                    <a:pt x="85" y="22"/>
                  </a:cubicBezTo>
                  <a:lnTo>
                    <a:pt x="85" y="26"/>
                  </a:lnTo>
                  <a:close/>
                  <a:moveTo>
                    <a:pt x="119" y="54"/>
                  </a:moveTo>
                  <a:cubicBezTo>
                    <a:pt x="99" y="11"/>
                    <a:pt x="99" y="11"/>
                    <a:pt x="99" y="11"/>
                  </a:cubicBezTo>
                  <a:cubicBezTo>
                    <a:pt x="98" y="9"/>
                    <a:pt x="94" y="0"/>
                    <a:pt x="85" y="0"/>
                  </a:cubicBezTo>
                  <a:cubicBezTo>
                    <a:pt x="83" y="0"/>
                    <a:pt x="38" y="0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5" y="0"/>
                    <a:pt x="22" y="9"/>
                    <a:pt x="22" y="11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6"/>
                    <a:pt x="1" y="58"/>
                    <a:pt x="4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22" y="58"/>
                    <a:pt x="22" y="55"/>
                    <a:pt x="22" y="5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39"/>
                    <a:pt x="33" y="34"/>
                    <a:pt x="33" y="40"/>
                  </a:cubicBezTo>
                  <a:cubicBezTo>
                    <a:pt x="33" y="45"/>
                    <a:pt x="34" y="48"/>
                    <a:pt x="34" y="54"/>
                  </a:cubicBezTo>
                  <a:cubicBezTo>
                    <a:pt x="34" y="56"/>
                    <a:pt x="34" y="58"/>
                    <a:pt x="36" y="58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90" y="58"/>
                    <a:pt x="90" y="56"/>
                    <a:pt x="90" y="53"/>
                  </a:cubicBezTo>
                  <a:cubicBezTo>
                    <a:pt x="90" y="46"/>
                    <a:pt x="90" y="44"/>
                    <a:pt x="90" y="40"/>
                  </a:cubicBezTo>
                  <a:cubicBezTo>
                    <a:pt x="90" y="35"/>
                    <a:pt x="92" y="39"/>
                    <a:pt x="92" y="39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0" y="55"/>
                    <a:pt x="101" y="58"/>
                    <a:pt x="104" y="58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119" y="58"/>
                    <a:pt x="120" y="56"/>
                    <a:pt x="119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3956665" y="4396099"/>
            <a:ext cx="717836" cy="772410"/>
            <a:chOff x="1066800" y="2373312"/>
            <a:chExt cx="271462" cy="292100"/>
          </a:xfrm>
          <a:solidFill>
            <a:schemeClr val="bg1"/>
          </a:solidFill>
        </p:grpSpPr>
        <p:sp>
          <p:nvSpPr>
            <p:cNvPr id="33" name="Oval 213"/>
            <p:cNvSpPr>
              <a:spLocks noChangeArrowheads="1"/>
            </p:cNvSpPr>
            <p:nvPr/>
          </p:nvSpPr>
          <p:spPr bwMode="auto">
            <a:xfrm>
              <a:off x="1152525" y="2373312"/>
              <a:ext cx="95250" cy="936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4" name="Freeform 214"/>
            <p:cNvSpPr>
              <a:spLocks noEditPoints="1"/>
            </p:cNvSpPr>
            <p:nvPr/>
          </p:nvSpPr>
          <p:spPr bwMode="auto">
            <a:xfrm>
              <a:off x="1116013" y="2481262"/>
              <a:ext cx="165100" cy="109538"/>
            </a:xfrm>
            <a:custGeom>
              <a:avLst/>
              <a:gdLst/>
              <a:ahLst/>
              <a:cxnLst>
                <a:cxn ang="0">
                  <a:pos x="44" y="33"/>
                </a:cxn>
                <a:cxn ang="0">
                  <a:pos x="37" y="40"/>
                </a:cxn>
                <a:cxn ang="0">
                  <a:pos x="36" y="40"/>
                </a:cxn>
                <a:cxn ang="0">
                  <a:pos x="35" y="40"/>
                </a:cxn>
                <a:cxn ang="0">
                  <a:pos x="28" y="33"/>
                </a:cxn>
                <a:cxn ang="0">
                  <a:pos x="27" y="31"/>
                </a:cxn>
                <a:cxn ang="0">
                  <a:pos x="31" y="14"/>
                </a:cxn>
                <a:cxn ang="0">
                  <a:pos x="31" y="12"/>
                </a:cxn>
                <a:cxn ang="0">
                  <a:pos x="31" y="9"/>
                </a:cxn>
                <a:cxn ang="0">
                  <a:pos x="32" y="7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1" y="12"/>
                </a:cxn>
                <a:cxn ang="0">
                  <a:pos x="42" y="14"/>
                </a:cxn>
                <a:cxn ang="0">
                  <a:pos x="45" y="31"/>
                </a:cxn>
                <a:cxn ang="0">
                  <a:pos x="44" y="33"/>
                </a:cxn>
                <a:cxn ang="0">
                  <a:pos x="72" y="33"/>
                </a:cxn>
                <a:cxn ang="0">
                  <a:pos x="62" y="7"/>
                </a:cxn>
                <a:cxn ang="0">
                  <a:pos x="53" y="0"/>
                </a:cxn>
                <a:cxn ang="0">
                  <a:pos x="52" y="0"/>
                </a:cxn>
                <a:cxn ang="0">
                  <a:pos x="36" y="0"/>
                </a:cxn>
                <a:cxn ang="0">
                  <a:pos x="20" y="0"/>
                </a:cxn>
                <a:cxn ang="0">
                  <a:pos x="19" y="0"/>
                </a:cxn>
                <a:cxn ang="0">
                  <a:pos x="10" y="7"/>
                </a:cxn>
                <a:cxn ang="0">
                  <a:pos x="1" y="33"/>
                </a:cxn>
                <a:cxn ang="0">
                  <a:pos x="2" y="37"/>
                </a:cxn>
                <a:cxn ang="0">
                  <a:pos x="10" y="41"/>
                </a:cxn>
                <a:cxn ang="0">
                  <a:pos x="13" y="40"/>
                </a:cxn>
                <a:cxn ang="0">
                  <a:pos x="18" y="27"/>
                </a:cxn>
                <a:cxn ang="0">
                  <a:pos x="18" y="27"/>
                </a:cxn>
                <a:cxn ang="0">
                  <a:pos x="18" y="40"/>
                </a:cxn>
                <a:cxn ang="0">
                  <a:pos x="20" y="44"/>
                </a:cxn>
                <a:cxn ang="0">
                  <a:pos x="36" y="48"/>
                </a:cxn>
                <a:cxn ang="0">
                  <a:pos x="52" y="44"/>
                </a:cxn>
                <a:cxn ang="0">
                  <a:pos x="54" y="40"/>
                </a:cxn>
                <a:cxn ang="0">
                  <a:pos x="54" y="27"/>
                </a:cxn>
                <a:cxn ang="0">
                  <a:pos x="55" y="27"/>
                </a:cxn>
                <a:cxn ang="0">
                  <a:pos x="60" y="40"/>
                </a:cxn>
                <a:cxn ang="0">
                  <a:pos x="62" y="41"/>
                </a:cxn>
                <a:cxn ang="0">
                  <a:pos x="70" y="37"/>
                </a:cxn>
                <a:cxn ang="0">
                  <a:pos x="72" y="33"/>
                </a:cxn>
              </a:cxnLst>
              <a:rect l="0" t="0" r="r" b="b"/>
              <a:pathLst>
                <a:path w="72" h="48">
                  <a:moveTo>
                    <a:pt x="44" y="33"/>
                  </a:moveTo>
                  <a:cubicBezTo>
                    <a:pt x="37" y="40"/>
                    <a:pt x="37" y="40"/>
                    <a:pt x="37" y="40"/>
                  </a:cubicBezTo>
                  <a:cubicBezTo>
                    <a:pt x="37" y="40"/>
                    <a:pt x="37" y="40"/>
                    <a:pt x="36" y="40"/>
                  </a:cubicBezTo>
                  <a:cubicBezTo>
                    <a:pt x="36" y="40"/>
                    <a:pt x="35" y="40"/>
                    <a:pt x="35" y="40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7" y="33"/>
                    <a:pt x="27" y="32"/>
                    <a:pt x="27" y="31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3"/>
                    <a:pt x="31" y="12"/>
                    <a:pt x="31" y="12"/>
                  </a:cubicBezTo>
                  <a:cubicBezTo>
                    <a:pt x="31" y="11"/>
                    <a:pt x="31" y="9"/>
                    <a:pt x="31" y="9"/>
                  </a:cubicBezTo>
                  <a:cubicBezTo>
                    <a:pt x="31" y="8"/>
                    <a:pt x="31" y="7"/>
                    <a:pt x="32" y="7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1" y="7"/>
                    <a:pt x="42" y="8"/>
                    <a:pt x="42" y="9"/>
                  </a:cubicBezTo>
                  <a:cubicBezTo>
                    <a:pt x="42" y="9"/>
                    <a:pt x="42" y="11"/>
                    <a:pt x="41" y="12"/>
                  </a:cubicBezTo>
                  <a:cubicBezTo>
                    <a:pt x="41" y="12"/>
                    <a:pt x="42" y="13"/>
                    <a:pt x="42" y="14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45" y="32"/>
                    <a:pt x="45" y="33"/>
                    <a:pt x="44" y="33"/>
                  </a:cubicBezTo>
                  <a:moveTo>
                    <a:pt x="72" y="33"/>
                  </a:moveTo>
                  <a:cubicBezTo>
                    <a:pt x="62" y="7"/>
                    <a:pt x="62" y="7"/>
                    <a:pt x="62" y="7"/>
                  </a:cubicBezTo>
                  <a:cubicBezTo>
                    <a:pt x="62" y="7"/>
                    <a:pt x="60" y="0"/>
                    <a:pt x="5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0"/>
                    <a:pt x="36" y="0"/>
                  </a:cubicBezTo>
                  <a:cubicBezTo>
                    <a:pt x="28" y="0"/>
                    <a:pt x="21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1" y="7"/>
                    <a:pt x="10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4"/>
                    <a:pt x="1" y="36"/>
                    <a:pt x="2" y="37"/>
                  </a:cubicBezTo>
                  <a:cubicBezTo>
                    <a:pt x="4" y="39"/>
                    <a:pt x="7" y="41"/>
                    <a:pt x="10" y="41"/>
                  </a:cubicBezTo>
                  <a:cubicBezTo>
                    <a:pt x="12" y="41"/>
                    <a:pt x="13" y="40"/>
                    <a:pt x="13" y="40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4"/>
                    <a:pt x="18" y="27"/>
                  </a:cubicBezTo>
                  <a:cubicBezTo>
                    <a:pt x="18" y="30"/>
                    <a:pt x="18" y="36"/>
                    <a:pt x="18" y="40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6" y="48"/>
                    <a:pt x="30" y="48"/>
                    <a:pt x="36" y="48"/>
                  </a:cubicBezTo>
                  <a:cubicBezTo>
                    <a:pt x="42" y="48"/>
                    <a:pt x="47" y="48"/>
                    <a:pt x="52" y="44"/>
                  </a:cubicBezTo>
                  <a:cubicBezTo>
                    <a:pt x="54" y="43"/>
                    <a:pt x="54" y="42"/>
                    <a:pt x="54" y="40"/>
                  </a:cubicBezTo>
                  <a:cubicBezTo>
                    <a:pt x="54" y="36"/>
                    <a:pt x="54" y="30"/>
                    <a:pt x="54" y="27"/>
                  </a:cubicBezTo>
                  <a:cubicBezTo>
                    <a:pt x="54" y="24"/>
                    <a:pt x="55" y="27"/>
                    <a:pt x="55" y="27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40"/>
                    <a:pt x="60" y="41"/>
                    <a:pt x="62" y="41"/>
                  </a:cubicBezTo>
                  <a:cubicBezTo>
                    <a:pt x="65" y="41"/>
                    <a:pt x="68" y="39"/>
                    <a:pt x="70" y="37"/>
                  </a:cubicBezTo>
                  <a:cubicBezTo>
                    <a:pt x="72" y="36"/>
                    <a:pt x="72" y="34"/>
                    <a:pt x="72" y="3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5" name="Freeform 215"/>
            <p:cNvSpPr>
              <a:spLocks/>
            </p:cNvSpPr>
            <p:nvPr/>
          </p:nvSpPr>
          <p:spPr bwMode="auto">
            <a:xfrm>
              <a:off x="1066800" y="2562224"/>
              <a:ext cx="271462" cy="103188"/>
            </a:xfrm>
            <a:custGeom>
              <a:avLst/>
              <a:gdLst/>
              <a:ahLst/>
              <a:cxnLst>
                <a:cxn ang="0">
                  <a:pos x="113" y="9"/>
                </a:cxn>
                <a:cxn ang="0">
                  <a:pos x="112" y="9"/>
                </a:cxn>
                <a:cxn ang="0">
                  <a:pos x="111" y="9"/>
                </a:cxn>
                <a:cxn ang="0">
                  <a:pos x="105" y="2"/>
                </a:cxn>
                <a:cxn ang="0">
                  <a:pos x="100" y="0"/>
                </a:cxn>
                <a:cxn ang="0">
                  <a:pos x="98" y="3"/>
                </a:cxn>
                <a:cxn ang="0">
                  <a:pos x="58" y="20"/>
                </a:cxn>
                <a:cxn ang="0">
                  <a:pos x="19" y="4"/>
                </a:cxn>
                <a:cxn ang="0">
                  <a:pos x="18" y="2"/>
                </a:cxn>
                <a:cxn ang="0">
                  <a:pos x="14" y="2"/>
                </a:cxn>
                <a:cxn ang="0">
                  <a:pos x="7" y="9"/>
                </a:cxn>
                <a:cxn ang="0">
                  <a:pos x="6" y="9"/>
                </a:cxn>
                <a:cxn ang="0">
                  <a:pos x="5" y="9"/>
                </a:cxn>
                <a:cxn ang="0">
                  <a:pos x="0" y="15"/>
                </a:cxn>
                <a:cxn ang="0">
                  <a:pos x="5" y="20"/>
                </a:cxn>
                <a:cxn ang="0">
                  <a:pos x="11" y="15"/>
                </a:cxn>
                <a:cxn ang="0">
                  <a:pos x="11" y="15"/>
                </a:cxn>
                <a:cxn ang="0">
                  <a:pos x="11" y="13"/>
                </a:cxn>
                <a:cxn ang="0">
                  <a:pos x="14" y="10"/>
                </a:cxn>
                <a:cxn ang="0">
                  <a:pos x="16" y="10"/>
                </a:cxn>
                <a:cxn ang="0">
                  <a:pos x="54" y="26"/>
                </a:cxn>
                <a:cxn ang="0">
                  <a:pos x="56" y="27"/>
                </a:cxn>
                <a:cxn ang="0">
                  <a:pos x="56" y="34"/>
                </a:cxn>
                <a:cxn ang="0">
                  <a:pos x="55" y="35"/>
                </a:cxn>
                <a:cxn ang="0">
                  <a:pos x="53" y="39"/>
                </a:cxn>
                <a:cxn ang="0">
                  <a:pos x="59" y="45"/>
                </a:cxn>
                <a:cxn ang="0">
                  <a:pos x="64" y="39"/>
                </a:cxn>
                <a:cxn ang="0">
                  <a:pos x="62" y="35"/>
                </a:cxn>
                <a:cxn ang="0">
                  <a:pos x="62" y="34"/>
                </a:cxn>
                <a:cxn ang="0">
                  <a:pos x="62" y="27"/>
                </a:cxn>
                <a:cxn ang="0">
                  <a:pos x="63" y="26"/>
                </a:cxn>
                <a:cxn ang="0">
                  <a:pos x="101" y="9"/>
                </a:cxn>
                <a:cxn ang="0">
                  <a:pos x="103" y="9"/>
                </a:cxn>
                <a:cxn ang="0">
                  <a:pos x="107" y="13"/>
                </a:cxn>
                <a:cxn ang="0">
                  <a:pos x="108" y="15"/>
                </a:cxn>
                <a:cxn ang="0">
                  <a:pos x="108" y="15"/>
                </a:cxn>
                <a:cxn ang="0">
                  <a:pos x="113" y="20"/>
                </a:cxn>
                <a:cxn ang="0">
                  <a:pos x="119" y="15"/>
                </a:cxn>
                <a:cxn ang="0">
                  <a:pos x="113" y="9"/>
                </a:cxn>
              </a:cxnLst>
              <a:rect l="0" t="0" r="r" b="b"/>
              <a:pathLst>
                <a:path w="119" h="45">
                  <a:moveTo>
                    <a:pt x="113" y="9"/>
                  </a:moveTo>
                  <a:cubicBezTo>
                    <a:pt x="113" y="9"/>
                    <a:pt x="113" y="9"/>
                    <a:pt x="112" y="9"/>
                  </a:cubicBezTo>
                  <a:cubicBezTo>
                    <a:pt x="112" y="9"/>
                    <a:pt x="112" y="9"/>
                    <a:pt x="111" y="9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4" y="1"/>
                    <a:pt x="103" y="0"/>
                    <a:pt x="100" y="0"/>
                  </a:cubicBezTo>
                  <a:cubicBezTo>
                    <a:pt x="99" y="1"/>
                    <a:pt x="99" y="3"/>
                    <a:pt x="98" y="3"/>
                  </a:cubicBezTo>
                  <a:cubicBezTo>
                    <a:pt x="95" y="12"/>
                    <a:pt x="76" y="20"/>
                    <a:pt x="58" y="20"/>
                  </a:cubicBezTo>
                  <a:cubicBezTo>
                    <a:pt x="40" y="20"/>
                    <a:pt x="23" y="13"/>
                    <a:pt x="19" y="4"/>
                  </a:cubicBezTo>
                  <a:cubicBezTo>
                    <a:pt x="19" y="3"/>
                    <a:pt x="18" y="3"/>
                    <a:pt x="18" y="2"/>
                  </a:cubicBezTo>
                  <a:cubicBezTo>
                    <a:pt x="17" y="1"/>
                    <a:pt x="15" y="1"/>
                    <a:pt x="14" y="2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6" y="9"/>
                    <a:pt x="6" y="9"/>
                  </a:cubicBezTo>
                  <a:cubicBezTo>
                    <a:pt x="6" y="9"/>
                    <a:pt x="6" y="9"/>
                    <a:pt x="5" y="9"/>
                  </a:cubicBezTo>
                  <a:cubicBezTo>
                    <a:pt x="2" y="9"/>
                    <a:pt x="0" y="12"/>
                    <a:pt x="0" y="15"/>
                  </a:cubicBezTo>
                  <a:cubicBezTo>
                    <a:pt x="0" y="18"/>
                    <a:pt x="2" y="20"/>
                    <a:pt x="5" y="20"/>
                  </a:cubicBezTo>
                  <a:cubicBezTo>
                    <a:pt x="8" y="20"/>
                    <a:pt x="11" y="18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4"/>
                    <a:pt x="11" y="14"/>
                    <a:pt x="11" y="13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10"/>
                    <a:pt x="16" y="10"/>
                  </a:cubicBezTo>
                  <a:cubicBezTo>
                    <a:pt x="24" y="19"/>
                    <a:pt x="38" y="25"/>
                    <a:pt x="54" y="26"/>
                  </a:cubicBezTo>
                  <a:cubicBezTo>
                    <a:pt x="55" y="26"/>
                    <a:pt x="56" y="26"/>
                    <a:pt x="56" y="27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6" y="35"/>
                    <a:pt x="55" y="35"/>
                    <a:pt x="55" y="35"/>
                  </a:cubicBezTo>
                  <a:cubicBezTo>
                    <a:pt x="54" y="36"/>
                    <a:pt x="53" y="38"/>
                    <a:pt x="53" y="39"/>
                  </a:cubicBezTo>
                  <a:cubicBezTo>
                    <a:pt x="53" y="42"/>
                    <a:pt x="56" y="45"/>
                    <a:pt x="59" y="45"/>
                  </a:cubicBezTo>
                  <a:cubicBezTo>
                    <a:pt x="62" y="45"/>
                    <a:pt x="64" y="42"/>
                    <a:pt x="64" y="39"/>
                  </a:cubicBezTo>
                  <a:cubicBezTo>
                    <a:pt x="64" y="38"/>
                    <a:pt x="63" y="36"/>
                    <a:pt x="62" y="35"/>
                  </a:cubicBezTo>
                  <a:cubicBezTo>
                    <a:pt x="62" y="35"/>
                    <a:pt x="62" y="35"/>
                    <a:pt x="62" y="34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26"/>
                    <a:pt x="63" y="26"/>
                    <a:pt x="63" y="26"/>
                  </a:cubicBezTo>
                  <a:cubicBezTo>
                    <a:pt x="80" y="24"/>
                    <a:pt x="94" y="18"/>
                    <a:pt x="101" y="9"/>
                  </a:cubicBezTo>
                  <a:cubicBezTo>
                    <a:pt x="102" y="9"/>
                    <a:pt x="102" y="8"/>
                    <a:pt x="103" y="9"/>
                  </a:cubicBezTo>
                  <a:cubicBezTo>
                    <a:pt x="107" y="13"/>
                    <a:pt x="107" y="13"/>
                    <a:pt x="107" y="13"/>
                  </a:cubicBezTo>
                  <a:cubicBezTo>
                    <a:pt x="108" y="14"/>
                    <a:pt x="108" y="14"/>
                    <a:pt x="108" y="15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18"/>
                    <a:pt x="110" y="20"/>
                    <a:pt x="113" y="20"/>
                  </a:cubicBezTo>
                  <a:cubicBezTo>
                    <a:pt x="116" y="20"/>
                    <a:pt x="119" y="18"/>
                    <a:pt x="119" y="15"/>
                  </a:cubicBezTo>
                  <a:cubicBezTo>
                    <a:pt x="119" y="12"/>
                    <a:pt x="116" y="9"/>
                    <a:pt x="113" y="9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37949" y="3276048"/>
            <a:ext cx="570187" cy="832076"/>
            <a:chOff x="5945188" y="2876549"/>
            <a:chExt cx="273050" cy="398463"/>
          </a:xfrm>
          <a:solidFill>
            <a:schemeClr val="bg1"/>
          </a:solidFill>
        </p:grpSpPr>
        <p:sp>
          <p:nvSpPr>
            <p:cNvPr id="37" name="Freeform 318"/>
            <p:cNvSpPr>
              <a:spLocks noEditPoints="1"/>
            </p:cNvSpPr>
            <p:nvPr/>
          </p:nvSpPr>
          <p:spPr bwMode="auto">
            <a:xfrm>
              <a:off x="6016625" y="2936874"/>
              <a:ext cx="130175" cy="161925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50" y="27"/>
                </a:cxn>
                <a:cxn ang="0">
                  <a:pos x="43" y="42"/>
                </a:cxn>
                <a:cxn ang="0">
                  <a:pos x="36" y="56"/>
                </a:cxn>
                <a:cxn ang="0">
                  <a:pos x="35" y="57"/>
                </a:cxn>
                <a:cxn ang="0">
                  <a:pos x="29" y="58"/>
                </a:cxn>
                <a:cxn ang="0">
                  <a:pos x="22" y="57"/>
                </a:cxn>
                <a:cxn ang="0">
                  <a:pos x="21" y="56"/>
                </a:cxn>
                <a:cxn ang="0">
                  <a:pos x="14" y="42"/>
                </a:cxn>
                <a:cxn ang="0">
                  <a:pos x="7" y="27"/>
                </a:cxn>
                <a:cxn ang="0">
                  <a:pos x="29" y="8"/>
                </a:cxn>
                <a:cxn ang="0">
                  <a:pos x="49" y="8"/>
                </a:cxn>
                <a:cxn ang="0">
                  <a:pos x="29" y="0"/>
                </a:cxn>
                <a:cxn ang="0">
                  <a:pos x="9" y="8"/>
                </a:cxn>
                <a:cxn ang="0">
                  <a:pos x="0" y="27"/>
                </a:cxn>
                <a:cxn ang="0">
                  <a:pos x="9" y="48"/>
                </a:cxn>
                <a:cxn ang="0">
                  <a:pos x="10" y="48"/>
                </a:cxn>
                <a:cxn ang="0">
                  <a:pos x="14" y="55"/>
                </a:cxn>
                <a:cxn ang="0">
                  <a:pos x="13" y="58"/>
                </a:cxn>
                <a:cxn ang="0">
                  <a:pos x="19" y="65"/>
                </a:cxn>
                <a:cxn ang="0">
                  <a:pos x="19" y="66"/>
                </a:cxn>
                <a:cxn ang="0">
                  <a:pos x="29" y="70"/>
                </a:cxn>
                <a:cxn ang="0">
                  <a:pos x="38" y="66"/>
                </a:cxn>
                <a:cxn ang="0">
                  <a:pos x="39" y="65"/>
                </a:cxn>
                <a:cxn ang="0">
                  <a:pos x="45" y="58"/>
                </a:cxn>
                <a:cxn ang="0">
                  <a:pos x="43" y="55"/>
                </a:cxn>
                <a:cxn ang="0">
                  <a:pos x="48" y="48"/>
                </a:cxn>
                <a:cxn ang="0">
                  <a:pos x="48" y="48"/>
                </a:cxn>
                <a:cxn ang="0">
                  <a:pos x="57" y="27"/>
                </a:cxn>
                <a:cxn ang="0">
                  <a:pos x="49" y="8"/>
                </a:cxn>
              </a:cxnLst>
              <a:rect l="0" t="0" r="r" b="b"/>
              <a:pathLst>
                <a:path w="57" h="70">
                  <a:moveTo>
                    <a:pt x="29" y="8"/>
                  </a:moveTo>
                  <a:cubicBezTo>
                    <a:pt x="41" y="8"/>
                    <a:pt x="50" y="16"/>
                    <a:pt x="50" y="27"/>
                  </a:cubicBezTo>
                  <a:cubicBezTo>
                    <a:pt x="50" y="36"/>
                    <a:pt x="47" y="39"/>
                    <a:pt x="43" y="42"/>
                  </a:cubicBezTo>
                  <a:cubicBezTo>
                    <a:pt x="40" y="46"/>
                    <a:pt x="36" y="50"/>
                    <a:pt x="36" y="56"/>
                  </a:cubicBezTo>
                  <a:cubicBezTo>
                    <a:pt x="36" y="56"/>
                    <a:pt x="36" y="57"/>
                    <a:pt x="35" y="57"/>
                  </a:cubicBezTo>
                  <a:cubicBezTo>
                    <a:pt x="35" y="57"/>
                    <a:pt x="33" y="58"/>
                    <a:pt x="29" y="58"/>
                  </a:cubicBezTo>
                  <a:cubicBezTo>
                    <a:pt x="24" y="58"/>
                    <a:pt x="23" y="57"/>
                    <a:pt x="22" y="57"/>
                  </a:cubicBezTo>
                  <a:cubicBezTo>
                    <a:pt x="21" y="57"/>
                    <a:pt x="21" y="56"/>
                    <a:pt x="21" y="56"/>
                  </a:cubicBezTo>
                  <a:cubicBezTo>
                    <a:pt x="21" y="49"/>
                    <a:pt x="17" y="45"/>
                    <a:pt x="14" y="42"/>
                  </a:cubicBezTo>
                  <a:cubicBezTo>
                    <a:pt x="11" y="39"/>
                    <a:pt x="7" y="36"/>
                    <a:pt x="7" y="27"/>
                  </a:cubicBezTo>
                  <a:cubicBezTo>
                    <a:pt x="7" y="16"/>
                    <a:pt x="16" y="8"/>
                    <a:pt x="29" y="8"/>
                  </a:cubicBezTo>
                  <a:moveTo>
                    <a:pt x="49" y="8"/>
                  </a:moveTo>
                  <a:cubicBezTo>
                    <a:pt x="43" y="3"/>
                    <a:pt x="36" y="0"/>
                    <a:pt x="29" y="0"/>
                  </a:cubicBezTo>
                  <a:cubicBezTo>
                    <a:pt x="21" y="0"/>
                    <a:pt x="14" y="3"/>
                    <a:pt x="9" y="8"/>
                  </a:cubicBezTo>
                  <a:cubicBezTo>
                    <a:pt x="3" y="13"/>
                    <a:pt x="0" y="20"/>
                    <a:pt x="0" y="27"/>
                  </a:cubicBezTo>
                  <a:cubicBezTo>
                    <a:pt x="0" y="39"/>
                    <a:pt x="5" y="44"/>
                    <a:pt x="9" y="48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2" y="50"/>
                    <a:pt x="15" y="52"/>
                    <a:pt x="14" y="55"/>
                  </a:cubicBezTo>
                  <a:cubicBezTo>
                    <a:pt x="14" y="56"/>
                    <a:pt x="13" y="57"/>
                    <a:pt x="13" y="58"/>
                  </a:cubicBezTo>
                  <a:cubicBezTo>
                    <a:pt x="13" y="61"/>
                    <a:pt x="13" y="64"/>
                    <a:pt x="19" y="65"/>
                  </a:cubicBezTo>
                  <a:cubicBezTo>
                    <a:pt x="19" y="66"/>
                    <a:pt x="19" y="66"/>
                    <a:pt x="19" y="66"/>
                  </a:cubicBezTo>
                  <a:cubicBezTo>
                    <a:pt x="21" y="68"/>
                    <a:pt x="23" y="70"/>
                    <a:pt x="29" y="70"/>
                  </a:cubicBezTo>
                  <a:cubicBezTo>
                    <a:pt x="34" y="70"/>
                    <a:pt x="37" y="68"/>
                    <a:pt x="38" y="66"/>
                  </a:cubicBezTo>
                  <a:cubicBezTo>
                    <a:pt x="38" y="66"/>
                    <a:pt x="38" y="66"/>
                    <a:pt x="39" y="65"/>
                  </a:cubicBezTo>
                  <a:cubicBezTo>
                    <a:pt x="44" y="64"/>
                    <a:pt x="45" y="60"/>
                    <a:pt x="45" y="58"/>
                  </a:cubicBezTo>
                  <a:cubicBezTo>
                    <a:pt x="45" y="57"/>
                    <a:pt x="44" y="56"/>
                    <a:pt x="43" y="55"/>
                  </a:cubicBezTo>
                  <a:cubicBezTo>
                    <a:pt x="42" y="52"/>
                    <a:pt x="45" y="50"/>
                    <a:pt x="48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52" y="44"/>
                    <a:pt x="57" y="39"/>
                    <a:pt x="57" y="27"/>
                  </a:cubicBezTo>
                  <a:cubicBezTo>
                    <a:pt x="57" y="20"/>
                    <a:pt x="54" y="13"/>
                    <a:pt x="49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8" name="Freeform 319"/>
            <p:cNvSpPr>
              <a:spLocks noEditPoints="1"/>
            </p:cNvSpPr>
            <p:nvPr/>
          </p:nvSpPr>
          <p:spPr bwMode="auto">
            <a:xfrm>
              <a:off x="5945188" y="3119437"/>
              <a:ext cx="273050" cy="155575"/>
            </a:xfrm>
            <a:custGeom>
              <a:avLst/>
              <a:gdLst/>
              <a:ahLst/>
              <a:cxnLst>
                <a:cxn ang="0">
                  <a:pos x="72" y="49"/>
                </a:cxn>
                <a:cxn ang="0">
                  <a:pos x="62" y="59"/>
                </a:cxn>
                <a:cxn ang="0">
                  <a:pos x="58" y="59"/>
                </a:cxn>
                <a:cxn ang="0">
                  <a:pos x="48" y="49"/>
                </a:cxn>
                <a:cxn ang="0">
                  <a:pos x="46" y="45"/>
                </a:cxn>
                <a:cxn ang="0">
                  <a:pos x="52" y="20"/>
                </a:cxn>
                <a:cxn ang="0">
                  <a:pos x="52" y="18"/>
                </a:cxn>
                <a:cxn ang="0">
                  <a:pos x="52" y="12"/>
                </a:cxn>
                <a:cxn ang="0">
                  <a:pos x="54" y="10"/>
                </a:cxn>
                <a:cxn ang="0">
                  <a:pos x="66" y="10"/>
                </a:cxn>
                <a:cxn ang="0">
                  <a:pos x="68" y="12"/>
                </a:cxn>
                <a:cxn ang="0">
                  <a:pos x="67" y="18"/>
                </a:cxn>
                <a:cxn ang="0">
                  <a:pos x="68" y="20"/>
                </a:cxn>
                <a:cxn ang="0">
                  <a:pos x="73" y="45"/>
                </a:cxn>
                <a:cxn ang="0">
                  <a:pos x="72" y="49"/>
                </a:cxn>
                <a:cxn ang="0">
                  <a:pos x="119" y="65"/>
                </a:cxn>
                <a:cxn ang="0">
                  <a:pos x="98" y="11"/>
                </a:cxn>
                <a:cxn ang="0">
                  <a:pos x="85" y="0"/>
                </a:cxn>
                <a:cxn ang="0">
                  <a:pos x="36" y="0"/>
                </a:cxn>
                <a:cxn ang="0">
                  <a:pos x="34" y="0"/>
                </a:cxn>
                <a:cxn ang="0">
                  <a:pos x="21" y="11"/>
                </a:cxn>
                <a:cxn ang="0">
                  <a:pos x="1" y="65"/>
                </a:cxn>
                <a:cxn ang="0">
                  <a:pos x="4" y="68"/>
                </a:cxn>
                <a:cxn ang="0">
                  <a:pos x="19" y="68"/>
                </a:cxn>
                <a:cxn ang="0">
                  <a:pos x="22" y="65"/>
                </a:cxn>
                <a:cxn ang="0">
                  <a:pos x="32" y="39"/>
                </a:cxn>
                <a:cxn ang="0">
                  <a:pos x="33" y="40"/>
                </a:cxn>
                <a:cxn ang="0">
                  <a:pos x="33" y="64"/>
                </a:cxn>
                <a:cxn ang="0">
                  <a:pos x="36" y="68"/>
                </a:cxn>
                <a:cxn ang="0">
                  <a:pos x="86" y="68"/>
                </a:cxn>
                <a:cxn ang="0">
                  <a:pos x="89" y="63"/>
                </a:cxn>
                <a:cxn ang="0">
                  <a:pos x="89" y="39"/>
                </a:cxn>
                <a:cxn ang="0">
                  <a:pos x="90" y="39"/>
                </a:cxn>
                <a:cxn ang="0">
                  <a:pos x="99" y="65"/>
                </a:cxn>
                <a:cxn ang="0">
                  <a:pos x="103" y="68"/>
                </a:cxn>
                <a:cxn ang="0">
                  <a:pos x="116" y="68"/>
                </a:cxn>
                <a:cxn ang="0">
                  <a:pos x="119" y="65"/>
                </a:cxn>
              </a:cxnLst>
              <a:rect l="0" t="0" r="r" b="b"/>
              <a:pathLst>
                <a:path w="119" h="68">
                  <a:moveTo>
                    <a:pt x="72" y="49"/>
                  </a:moveTo>
                  <a:cubicBezTo>
                    <a:pt x="62" y="59"/>
                    <a:pt x="62" y="59"/>
                    <a:pt x="62" y="59"/>
                  </a:cubicBezTo>
                  <a:cubicBezTo>
                    <a:pt x="61" y="60"/>
                    <a:pt x="59" y="60"/>
                    <a:pt x="58" y="59"/>
                  </a:cubicBezTo>
                  <a:cubicBezTo>
                    <a:pt x="48" y="49"/>
                    <a:pt x="48" y="49"/>
                    <a:pt x="48" y="49"/>
                  </a:cubicBezTo>
                  <a:cubicBezTo>
                    <a:pt x="47" y="48"/>
                    <a:pt x="46" y="47"/>
                    <a:pt x="46" y="45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8"/>
                    <a:pt x="52" y="18"/>
                  </a:cubicBezTo>
                  <a:cubicBezTo>
                    <a:pt x="52" y="16"/>
                    <a:pt x="52" y="12"/>
                    <a:pt x="52" y="12"/>
                  </a:cubicBezTo>
                  <a:cubicBezTo>
                    <a:pt x="52" y="11"/>
                    <a:pt x="53" y="10"/>
                    <a:pt x="54" y="10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67" y="10"/>
                    <a:pt x="68" y="11"/>
                    <a:pt x="68" y="12"/>
                  </a:cubicBezTo>
                  <a:cubicBezTo>
                    <a:pt x="68" y="12"/>
                    <a:pt x="68" y="16"/>
                    <a:pt x="67" y="18"/>
                  </a:cubicBezTo>
                  <a:cubicBezTo>
                    <a:pt x="67" y="18"/>
                    <a:pt x="68" y="19"/>
                    <a:pt x="68" y="20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7"/>
                    <a:pt x="73" y="48"/>
                    <a:pt x="72" y="49"/>
                  </a:cubicBezTo>
                  <a:moveTo>
                    <a:pt x="119" y="65"/>
                  </a:moveTo>
                  <a:cubicBezTo>
                    <a:pt x="98" y="11"/>
                    <a:pt x="98" y="11"/>
                    <a:pt x="98" y="11"/>
                  </a:cubicBezTo>
                  <a:cubicBezTo>
                    <a:pt x="98" y="9"/>
                    <a:pt x="93" y="0"/>
                    <a:pt x="85" y="0"/>
                  </a:cubicBezTo>
                  <a:cubicBezTo>
                    <a:pt x="83" y="0"/>
                    <a:pt x="38" y="0"/>
                    <a:pt x="36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5" y="0"/>
                    <a:pt x="22" y="9"/>
                    <a:pt x="21" y="11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66"/>
                    <a:pt x="1" y="68"/>
                    <a:pt x="4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1" y="68"/>
                    <a:pt x="22" y="65"/>
                    <a:pt x="22" y="65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39"/>
                    <a:pt x="33" y="36"/>
                    <a:pt x="33" y="40"/>
                  </a:cubicBezTo>
                  <a:cubicBezTo>
                    <a:pt x="33" y="45"/>
                    <a:pt x="33" y="58"/>
                    <a:pt x="33" y="64"/>
                  </a:cubicBezTo>
                  <a:cubicBezTo>
                    <a:pt x="33" y="66"/>
                    <a:pt x="34" y="68"/>
                    <a:pt x="36" y="68"/>
                  </a:cubicBezTo>
                  <a:cubicBezTo>
                    <a:pt x="86" y="68"/>
                    <a:pt x="86" y="68"/>
                    <a:pt x="86" y="68"/>
                  </a:cubicBezTo>
                  <a:cubicBezTo>
                    <a:pt x="90" y="68"/>
                    <a:pt x="89" y="66"/>
                    <a:pt x="89" y="63"/>
                  </a:cubicBezTo>
                  <a:cubicBezTo>
                    <a:pt x="89" y="56"/>
                    <a:pt x="89" y="44"/>
                    <a:pt x="89" y="39"/>
                  </a:cubicBezTo>
                  <a:cubicBezTo>
                    <a:pt x="89" y="37"/>
                    <a:pt x="90" y="39"/>
                    <a:pt x="90" y="39"/>
                  </a:cubicBezTo>
                  <a:cubicBezTo>
                    <a:pt x="99" y="65"/>
                    <a:pt x="99" y="65"/>
                    <a:pt x="99" y="65"/>
                  </a:cubicBezTo>
                  <a:cubicBezTo>
                    <a:pt x="99" y="65"/>
                    <a:pt x="100" y="68"/>
                    <a:pt x="103" y="68"/>
                  </a:cubicBezTo>
                  <a:cubicBezTo>
                    <a:pt x="116" y="68"/>
                    <a:pt x="116" y="68"/>
                    <a:pt x="116" y="68"/>
                  </a:cubicBezTo>
                  <a:cubicBezTo>
                    <a:pt x="119" y="68"/>
                    <a:pt x="119" y="66"/>
                    <a:pt x="119" y="6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39" name="Freeform 320"/>
            <p:cNvSpPr>
              <a:spLocks/>
            </p:cNvSpPr>
            <p:nvPr/>
          </p:nvSpPr>
          <p:spPr bwMode="auto">
            <a:xfrm>
              <a:off x="6073775" y="2974974"/>
              <a:ext cx="17462" cy="52388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4" y="23"/>
                </a:cxn>
                <a:cxn ang="0">
                  <a:pos x="1" y="21"/>
                </a:cxn>
                <a:cxn ang="0">
                  <a:pos x="0" y="3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6" y="21"/>
                </a:cxn>
              </a:cxnLst>
              <a:rect l="0" t="0" r="r" b="b"/>
              <a:pathLst>
                <a:path w="8" h="23">
                  <a:moveTo>
                    <a:pt x="6" y="21"/>
                  </a:moveTo>
                  <a:cubicBezTo>
                    <a:pt x="6" y="22"/>
                    <a:pt x="5" y="23"/>
                    <a:pt x="4" y="23"/>
                  </a:cubicBezTo>
                  <a:cubicBezTo>
                    <a:pt x="2" y="23"/>
                    <a:pt x="1" y="22"/>
                    <a:pt x="1" y="2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4" y="0"/>
                  </a:cubicBezTo>
                  <a:cubicBezTo>
                    <a:pt x="6" y="0"/>
                    <a:pt x="8" y="1"/>
                    <a:pt x="8" y="3"/>
                  </a:cubicBezTo>
                  <a:lnTo>
                    <a:pt x="6" y="2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0" name="Oval 321"/>
            <p:cNvSpPr>
              <a:spLocks noChangeArrowheads="1"/>
            </p:cNvSpPr>
            <p:nvPr/>
          </p:nvSpPr>
          <p:spPr bwMode="auto">
            <a:xfrm>
              <a:off x="6075363" y="3036887"/>
              <a:ext cx="14287" cy="1587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1" name="Freeform 322"/>
            <p:cNvSpPr>
              <a:spLocks/>
            </p:cNvSpPr>
            <p:nvPr/>
          </p:nvSpPr>
          <p:spPr bwMode="auto">
            <a:xfrm>
              <a:off x="6073775" y="2876549"/>
              <a:ext cx="17462" cy="41275"/>
            </a:xfrm>
            <a:custGeom>
              <a:avLst/>
              <a:gdLst/>
              <a:ahLst/>
              <a:cxnLst>
                <a:cxn ang="0">
                  <a:pos x="4" y="18"/>
                </a:cxn>
                <a:cxn ang="0">
                  <a:pos x="0" y="14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14"/>
                </a:cxn>
                <a:cxn ang="0">
                  <a:pos x="4" y="18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1" y="18"/>
                    <a:pt x="0" y="17"/>
                    <a:pt x="0" y="1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7"/>
                    <a:pt x="6" y="18"/>
                    <a:pt x="4" y="1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2" name="Freeform 323"/>
            <p:cNvSpPr>
              <a:spLocks/>
            </p:cNvSpPr>
            <p:nvPr/>
          </p:nvSpPr>
          <p:spPr bwMode="auto">
            <a:xfrm>
              <a:off x="6146800" y="2917824"/>
              <a:ext cx="41275" cy="31750"/>
            </a:xfrm>
            <a:custGeom>
              <a:avLst/>
              <a:gdLst/>
              <a:ahLst/>
              <a:cxnLst>
                <a:cxn ang="0">
                  <a:pos x="4" y="14"/>
                </a:cxn>
                <a:cxn ang="0">
                  <a:pos x="1" y="12"/>
                </a:cxn>
                <a:cxn ang="0">
                  <a:pos x="2" y="6"/>
                </a:cxn>
                <a:cxn ang="0">
                  <a:pos x="11" y="1"/>
                </a:cxn>
                <a:cxn ang="0">
                  <a:pos x="17" y="2"/>
                </a:cxn>
                <a:cxn ang="0">
                  <a:pos x="15" y="8"/>
                </a:cxn>
                <a:cxn ang="0">
                  <a:pos x="6" y="13"/>
                </a:cxn>
                <a:cxn ang="0">
                  <a:pos x="4" y="14"/>
                </a:cxn>
              </a:cxnLst>
              <a:rect l="0" t="0" r="r" b="b"/>
              <a:pathLst>
                <a:path w="18" h="14">
                  <a:moveTo>
                    <a:pt x="4" y="14"/>
                  </a:moveTo>
                  <a:cubicBezTo>
                    <a:pt x="3" y="14"/>
                    <a:pt x="2" y="13"/>
                    <a:pt x="1" y="12"/>
                  </a:cubicBezTo>
                  <a:cubicBezTo>
                    <a:pt x="0" y="10"/>
                    <a:pt x="0" y="8"/>
                    <a:pt x="2" y="6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0"/>
                    <a:pt x="16" y="0"/>
                    <a:pt x="17" y="2"/>
                  </a:cubicBezTo>
                  <a:cubicBezTo>
                    <a:pt x="18" y="4"/>
                    <a:pt x="17" y="7"/>
                    <a:pt x="15" y="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5" y="14"/>
                    <a:pt x="4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3" name="Freeform 324"/>
            <p:cNvSpPr>
              <a:spLocks/>
            </p:cNvSpPr>
            <p:nvPr/>
          </p:nvSpPr>
          <p:spPr bwMode="auto">
            <a:xfrm>
              <a:off x="5975350" y="2917824"/>
              <a:ext cx="42862" cy="31750"/>
            </a:xfrm>
            <a:custGeom>
              <a:avLst/>
              <a:gdLst/>
              <a:ahLst/>
              <a:cxnLst>
                <a:cxn ang="0">
                  <a:pos x="14" y="14"/>
                </a:cxn>
                <a:cxn ang="0">
                  <a:pos x="12" y="13"/>
                </a:cxn>
                <a:cxn ang="0">
                  <a:pos x="3" y="8"/>
                </a:cxn>
                <a:cxn ang="0">
                  <a:pos x="1" y="2"/>
                </a:cxn>
                <a:cxn ang="0">
                  <a:pos x="7" y="1"/>
                </a:cxn>
                <a:cxn ang="0">
                  <a:pos x="16" y="6"/>
                </a:cxn>
                <a:cxn ang="0">
                  <a:pos x="17" y="12"/>
                </a:cxn>
                <a:cxn ang="0">
                  <a:pos x="14" y="14"/>
                </a:cxn>
              </a:cxnLst>
              <a:rect l="0" t="0" r="r" b="b"/>
              <a:pathLst>
                <a:path w="19" h="14">
                  <a:moveTo>
                    <a:pt x="14" y="14"/>
                  </a:moveTo>
                  <a:cubicBezTo>
                    <a:pt x="13" y="14"/>
                    <a:pt x="12" y="14"/>
                    <a:pt x="12" y="1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7"/>
                    <a:pt x="0" y="4"/>
                    <a:pt x="1" y="2"/>
                  </a:cubicBezTo>
                  <a:cubicBezTo>
                    <a:pt x="3" y="0"/>
                    <a:pt x="5" y="0"/>
                    <a:pt x="7" y="1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8"/>
                    <a:pt x="19" y="10"/>
                    <a:pt x="17" y="12"/>
                  </a:cubicBezTo>
                  <a:cubicBezTo>
                    <a:pt x="17" y="13"/>
                    <a:pt x="15" y="14"/>
                    <a:pt x="14" y="1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149715" y="4414560"/>
            <a:ext cx="646278" cy="631073"/>
            <a:chOff x="1501776" y="1187450"/>
            <a:chExt cx="269875" cy="263526"/>
          </a:xfrm>
          <a:solidFill>
            <a:schemeClr val="bg1"/>
          </a:solidFill>
        </p:grpSpPr>
        <p:grpSp>
          <p:nvGrpSpPr>
            <p:cNvPr id="45" name="Group 392"/>
            <p:cNvGrpSpPr/>
            <p:nvPr/>
          </p:nvGrpSpPr>
          <p:grpSpPr>
            <a:xfrm>
              <a:off x="1522413" y="1243013"/>
              <a:ext cx="233363" cy="207963"/>
              <a:chOff x="1522413" y="1416049"/>
              <a:chExt cx="233363" cy="207963"/>
            </a:xfrm>
            <a:grpFill/>
          </p:grpSpPr>
          <p:sp>
            <p:nvSpPr>
              <p:cNvPr id="47" name="Oval 85"/>
              <p:cNvSpPr>
                <a:spLocks noChangeArrowheads="1"/>
              </p:cNvSpPr>
              <p:nvPr/>
            </p:nvSpPr>
            <p:spPr bwMode="auto">
              <a:xfrm>
                <a:off x="1625601" y="1539874"/>
                <a:ext cx="22225" cy="222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8" name="Oval 86"/>
              <p:cNvSpPr>
                <a:spLocks noChangeArrowheads="1"/>
              </p:cNvSpPr>
              <p:nvPr/>
            </p:nvSpPr>
            <p:spPr bwMode="auto">
              <a:xfrm>
                <a:off x="1620838" y="1416049"/>
                <a:ext cx="92075" cy="90488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49" name="Freeform 87"/>
              <p:cNvSpPr>
                <a:spLocks/>
              </p:cNvSpPr>
              <p:nvPr/>
            </p:nvSpPr>
            <p:spPr bwMode="auto">
              <a:xfrm>
                <a:off x="1577976" y="1522411"/>
                <a:ext cx="177800" cy="101600"/>
              </a:xfrm>
              <a:custGeom>
                <a:avLst/>
                <a:gdLst/>
                <a:ahLst/>
                <a:cxnLst>
                  <a:cxn ang="0">
                    <a:pos x="77" y="42"/>
                  </a:cxn>
                  <a:cxn ang="0">
                    <a:pos x="64" y="7"/>
                  </a:cxn>
                  <a:cxn ang="0">
                    <a:pos x="5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14" y="7"/>
                  </a:cxn>
                  <a:cxn ang="0">
                    <a:pos x="0" y="42"/>
                  </a:cxn>
                  <a:cxn ang="0">
                    <a:pos x="2" y="44"/>
                  </a:cxn>
                  <a:cxn ang="0">
                    <a:pos x="12" y="44"/>
                  </a:cxn>
                  <a:cxn ang="0">
                    <a:pos x="14" y="42"/>
                  </a:cxn>
                  <a:cxn ang="0">
                    <a:pos x="21" y="25"/>
                  </a:cxn>
                  <a:cxn ang="0">
                    <a:pos x="22" y="25"/>
                  </a:cxn>
                  <a:cxn ang="0">
                    <a:pos x="22" y="42"/>
                  </a:cxn>
                  <a:cxn ang="0">
                    <a:pos x="23" y="44"/>
                  </a:cxn>
                  <a:cxn ang="0">
                    <a:pos x="56" y="44"/>
                  </a:cxn>
                  <a:cxn ang="0">
                    <a:pos x="58" y="41"/>
                  </a:cxn>
                  <a:cxn ang="0">
                    <a:pos x="58" y="25"/>
                  </a:cxn>
                  <a:cxn ang="0">
                    <a:pos x="59" y="25"/>
                  </a:cxn>
                  <a:cxn ang="0">
                    <a:pos x="65" y="42"/>
                  </a:cxn>
                  <a:cxn ang="0">
                    <a:pos x="67" y="44"/>
                  </a:cxn>
                  <a:cxn ang="0">
                    <a:pos x="76" y="44"/>
                  </a:cxn>
                  <a:cxn ang="0">
                    <a:pos x="77" y="42"/>
                  </a:cxn>
                </a:cxnLst>
                <a:rect l="0" t="0" r="r" b="b"/>
                <a:pathLst>
                  <a:path w="78" h="44">
                    <a:moveTo>
                      <a:pt x="77" y="42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4" y="6"/>
                      <a:pt x="61" y="0"/>
                      <a:pt x="55" y="0"/>
                    </a:cubicBezTo>
                    <a:cubicBezTo>
                      <a:pt x="54" y="0"/>
                      <a:pt x="24" y="0"/>
                      <a:pt x="2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6" y="0"/>
                      <a:pt x="14" y="6"/>
                      <a:pt x="14" y="7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3"/>
                      <a:pt x="0" y="44"/>
                      <a:pt x="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4" y="44"/>
                      <a:pt x="14" y="42"/>
                      <a:pt x="14" y="42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2" y="23"/>
                      <a:pt x="22" y="25"/>
                    </a:cubicBezTo>
                    <a:cubicBezTo>
                      <a:pt x="22" y="29"/>
                      <a:pt x="22" y="37"/>
                      <a:pt x="22" y="42"/>
                    </a:cubicBezTo>
                    <a:cubicBezTo>
                      <a:pt x="22" y="43"/>
                      <a:pt x="22" y="44"/>
                      <a:pt x="23" y="44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8" y="44"/>
                      <a:pt x="58" y="43"/>
                      <a:pt x="58" y="41"/>
                    </a:cubicBezTo>
                    <a:cubicBezTo>
                      <a:pt x="58" y="37"/>
                      <a:pt x="58" y="28"/>
                      <a:pt x="58" y="25"/>
                    </a:cubicBezTo>
                    <a:cubicBezTo>
                      <a:pt x="58" y="24"/>
                      <a:pt x="59" y="25"/>
                      <a:pt x="59" y="25"/>
                    </a:cubicBezTo>
                    <a:cubicBezTo>
                      <a:pt x="65" y="42"/>
                      <a:pt x="65" y="42"/>
                      <a:pt x="65" y="42"/>
                    </a:cubicBezTo>
                    <a:cubicBezTo>
                      <a:pt x="65" y="42"/>
                      <a:pt x="65" y="44"/>
                      <a:pt x="67" y="44"/>
                    </a:cubicBezTo>
                    <a:cubicBezTo>
                      <a:pt x="76" y="44"/>
                      <a:pt x="76" y="44"/>
                      <a:pt x="76" y="44"/>
                    </a:cubicBezTo>
                    <a:cubicBezTo>
                      <a:pt x="77" y="44"/>
                      <a:pt x="78" y="43"/>
                      <a:pt x="77" y="42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50" name="Freeform 88"/>
              <p:cNvSpPr>
                <a:spLocks/>
              </p:cNvSpPr>
              <p:nvPr/>
            </p:nvSpPr>
            <p:spPr bwMode="auto">
              <a:xfrm>
                <a:off x="1522413" y="1587499"/>
                <a:ext cx="47625" cy="3651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13"/>
                  </a:cxn>
                  <a:cxn ang="0">
                    <a:pos x="2" y="16"/>
                  </a:cxn>
                  <a:cxn ang="0">
                    <a:pos x="13" y="16"/>
                  </a:cxn>
                  <a:cxn ang="0">
                    <a:pos x="16" y="13"/>
                  </a:cxn>
                  <a:cxn ang="0">
                    <a:pos x="20" y="2"/>
                  </a:cxn>
                  <a:cxn ang="0">
                    <a:pos x="18" y="0"/>
                  </a:cxn>
                </a:cxnLst>
                <a:rect l="0" t="0" r="r" b="b"/>
                <a:pathLst>
                  <a:path w="21" h="16">
                    <a:moveTo>
                      <a:pt x="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5"/>
                      <a:pt x="1" y="16"/>
                      <a:pt x="2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5" y="16"/>
                      <a:pt x="16" y="13"/>
                      <a:pt x="16" y="13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1" y="0"/>
                      <a:pt x="18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7692" tIns="58846" rIns="117692" bIns="58846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648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  <p:sp>
          <p:nvSpPr>
            <p:cNvPr id="46" name="Freeform 89"/>
            <p:cNvSpPr>
              <a:spLocks/>
            </p:cNvSpPr>
            <p:nvPr/>
          </p:nvSpPr>
          <p:spPr bwMode="auto">
            <a:xfrm>
              <a:off x="1501776" y="1187450"/>
              <a:ext cx="269875" cy="212725"/>
            </a:xfrm>
            <a:custGeom>
              <a:avLst/>
              <a:gdLst/>
              <a:ahLst/>
              <a:cxnLst>
                <a:cxn ang="0">
                  <a:pos x="36" y="74"/>
                </a:cxn>
                <a:cxn ang="0">
                  <a:pos x="12" y="74"/>
                </a:cxn>
                <a:cxn ang="0">
                  <a:pos x="7" y="69"/>
                </a:cxn>
                <a:cxn ang="0">
                  <a:pos x="7" y="13"/>
                </a:cxn>
                <a:cxn ang="0">
                  <a:pos x="12" y="8"/>
                </a:cxn>
                <a:cxn ang="0">
                  <a:pos x="106" y="8"/>
                </a:cxn>
                <a:cxn ang="0">
                  <a:pos x="111" y="13"/>
                </a:cxn>
                <a:cxn ang="0">
                  <a:pos x="111" y="69"/>
                </a:cxn>
                <a:cxn ang="0">
                  <a:pos x="108" y="74"/>
                </a:cxn>
                <a:cxn ang="0">
                  <a:pos x="106" y="76"/>
                </a:cxn>
                <a:cxn ang="0">
                  <a:pos x="112" y="92"/>
                </a:cxn>
                <a:cxn ang="0">
                  <a:pos x="114" y="93"/>
                </a:cxn>
                <a:cxn ang="0">
                  <a:pos x="118" y="88"/>
                </a:cxn>
                <a:cxn ang="0">
                  <a:pos x="118" y="5"/>
                </a:cxn>
                <a:cxn ang="0">
                  <a:pos x="113" y="0"/>
                </a:cxn>
                <a:cxn ang="0">
                  <a:pos x="4" y="0"/>
                </a:cxn>
                <a:cxn ang="0">
                  <a:pos x="0" y="5"/>
                </a:cxn>
                <a:cxn ang="0">
                  <a:pos x="0" y="88"/>
                </a:cxn>
                <a:cxn ang="0">
                  <a:pos x="4" y="93"/>
                </a:cxn>
                <a:cxn ang="0">
                  <a:pos x="29" y="93"/>
                </a:cxn>
                <a:cxn ang="0">
                  <a:pos x="32" y="92"/>
                </a:cxn>
                <a:cxn ang="0">
                  <a:pos x="38" y="76"/>
                </a:cxn>
                <a:cxn ang="0">
                  <a:pos x="36" y="74"/>
                </a:cxn>
              </a:cxnLst>
              <a:rect l="0" t="0" r="r" b="b"/>
              <a:pathLst>
                <a:path w="118" h="93">
                  <a:moveTo>
                    <a:pt x="36" y="74"/>
                  </a:moveTo>
                  <a:cubicBezTo>
                    <a:pt x="12" y="74"/>
                    <a:pt x="12" y="74"/>
                    <a:pt x="12" y="74"/>
                  </a:cubicBezTo>
                  <a:cubicBezTo>
                    <a:pt x="9" y="74"/>
                    <a:pt x="7" y="72"/>
                    <a:pt x="7" y="69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0"/>
                    <a:pt x="9" y="8"/>
                    <a:pt x="12" y="8"/>
                  </a:cubicBezTo>
                  <a:cubicBezTo>
                    <a:pt x="106" y="8"/>
                    <a:pt x="106" y="8"/>
                    <a:pt x="106" y="8"/>
                  </a:cubicBezTo>
                  <a:cubicBezTo>
                    <a:pt x="109" y="8"/>
                    <a:pt x="111" y="10"/>
                    <a:pt x="111" y="13"/>
                  </a:cubicBezTo>
                  <a:cubicBezTo>
                    <a:pt x="111" y="69"/>
                    <a:pt x="111" y="69"/>
                    <a:pt x="111" y="69"/>
                  </a:cubicBezTo>
                  <a:cubicBezTo>
                    <a:pt x="111" y="72"/>
                    <a:pt x="110" y="73"/>
                    <a:pt x="108" y="74"/>
                  </a:cubicBezTo>
                  <a:cubicBezTo>
                    <a:pt x="106" y="75"/>
                    <a:pt x="106" y="76"/>
                    <a:pt x="106" y="76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2" y="92"/>
                    <a:pt x="113" y="93"/>
                    <a:pt x="114" y="93"/>
                  </a:cubicBezTo>
                  <a:cubicBezTo>
                    <a:pt x="117" y="93"/>
                    <a:pt x="118" y="91"/>
                    <a:pt x="118" y="88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2"/>
                    <a:pt x="116" y="0"/>
                    <a:pt x="11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1"/>
                    <a:pt x="2" y="93"/>
                    <a:pt x="4" y="93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31" y="93"/>
                    <a:pt x="32" y="92"/>
                    <a:pt x="32" y="92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38" y="76"/>
                    <a:pt x="38" y="74"/>
                    <a:pt x="36" y="7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3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ferris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9" grpId="0" animBg="1"/>
      <p:bldP spid="11" grpId="0"/>
      <p:bldP spid="13" grpId="0" animBg="1"/>
      <p:bldP spid="15" grpId="0"/>
      <p:bldP spid="17" grpId="0" animBg="1"/>
      <p:bldP spid="19" grpId="0"/>
      <p:bldP spid="21" grpId="0" animBg="1"/>
      <p:bldP spid="23" grpId="0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object  29"/>
          <p:cNvGrpSpPr/>
          <p:nvPr/>
        </p:nvGrpSpPr>
        <p:grpSpPr>
          <a:xfrm>
            <a:off x="1682158" y="4735079"/>
            <a:ext cx="3091455" cy="1616219"/>
            <a:chOff x="1821872" y="3313113"/>
            <a:chExt cx="2401888" cy="125571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21872" y="3660775"/>
              <a:ext cx="1200150" cy="908050"/>
            </a:xfrm>
            <a:custGeom>
              <a:avLst/>
              <a:gdLst>
                <a:gd name="T0" fmla="*/ 756 w 756"/>
                <a:gd name="T1" fmla="*/ 572 h 572"/>
                <a:gd name="T2" fmla="*/ 0 w 756"/>
                <a:gd name="T3" fmla="*/ 357 h 572"/>
                <a:gd name="T4" fmla="*/ 0 w 756"/>
                <a:gd name="T5" fmla="*/ 0 h 572"/>
                <a:gd name="T6" fmla="*/ 756 w 756"/>
                <a:gd name="T7" fmla="*/ 215 h 572"/>
                <a:gd name="T8" fmla="*/ 756 w 756"/>
                <a:gd name="T9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6" h="572">
                  <a:moveTo>
                    <a:pt x="756" y="572"/>
                  </a:moveTo>
                  <a:lnTo>
                    <a:pt x="0" y="357"/>
                  </a:lnTo>
                  <a:lnTo>
                    <a:pt x="0" y="0"/>
                  </a:lnTo>
                  <a:lnTo>
                    <a:pt x="756" y="215"/>
                  </a:lnTo>
                  <a:lnTo>
                    <a:pt x="756" y="57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022022" y="3660775"/>
              <a:ext cx="1201738" cy="908050"/>
            </a:xfrm>
            <a:custGeom>
              <a:avLst/>
              <a:gdLst>
                <a:gd name="T0" fmla="*/ 757 w 757"/>
                <a:gd name="T1" fmla="*/ 357 h 572"/>
                <a:gd name="T2" fmla="*/ 0 w 757"/>
                <a:gd name="T3" fmla="*/ 572 h 572"/>
                <a:gd name="T4" fmla="*/ 0 w 757"/>
                <a:gd name="T5" fmla="*/ 215 h 572"/>
                <a:gd name="T6" fmla="*/ 757 w 757"/>
                <a:gd name="T7" fmla="*/ 0 h 572"/>
                <a:gd name="T8" fmla="*/ 757 w 757"/>
                <a:gd name="T9" fmla="*/ 357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7" h="572">
                  <a:moveTo>
                    <a:pt x="757" y="357"/>
                  </a:moveTo>
                  <a:lnTo>
                    <a:pt x="0" y="572"/>
                  </a:lnTo>
                  <a:lnTo>
                    <a:pt x="0" y="215"/>
                  </a:lnTo>
                  <a:lnTo>
                    <a:pt x="757" y="0"/>
                  </a:lnTo>
                  <a:lnTo>
                    <a:pt x="757" y="3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821872" y="3313113"/>
              <a:ext cx="2401888" cy="688975"/>
            </a:xfrm>
            <a:custGeom>
              <a:avLst/>
              <a:gdLst>
                <a:gd name="T0" fmla="*/ 1513 w 1513"/>
                <a:gd name="T1" fmla="*/ 219 h 434"/>
                <a:gd name="T2" fmla="*/ 756 w 1513"/>
                <a:gd name="T3" fmla="*/ 434 h 434"/>
                <a:gd name="T4" fmla="*/ 0 w 1513"/>
                <a:gd name="T5" fmla="*/ 219 h 434"/>
                <a:gd name="T6" fmla="*/ 0 w 1513"/>
                <a:gd name="T7" fmla="*/ 215 h 434"/>
                <a:gd name="T8" fmla="*/ 756 w 1513"/>
                <a:gd name="T9" fmla="*/ 0 h 434"/>
                <a:gd name="T10" fmla="*/ 1513 w 1513"/>
                <a:gd name="T11" fmla="*/ 215 h 434"/>
                <a:gd name="T12" fmla="*/ 1513 w 1513"/>
                <a:gd name="T13" fmla="*/ 21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13" h="434">
                  <a:moveTo>
                    <a:pt x="1513" y="219"/>
                  </a:moveTo>
                  <a:lnTo>
                    <a:pt x="756" y="434"/>
                  </a:lnTo>
                  <a:lnTo>
                    <a:pt x="0" y="219"/>
                  </a:lnTo>
                  <a:lnTo>
                    <a:pt x="0" y="215"/>
                  </a:lnTo>
                  <a:lnTo>
                    <a:pt x="756" y="0"/>
                  </a:lnTo>
                  <a:lnTo>
                    <a:pt x="1513" y="215"/>
                  </a:lnTo>
                  <a:lnTo>
                    <a:pt x="1513" y="219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object  30"/>
          <p:cNvGrpSpPr/>
          <p:nvPr/>
        </p:nvGrpSpPr>
        <p:grpSpPr>
          <a:xfrm>
            <a:off x="2047903" y="4234481"/>
            <a:ext cx="2359966" cy="1234130"/>
            <a:chOff x="2106034" y="2924175"/>
            <a:chExt cx="1833563" cy="958850"/>
          </a:xfrm>
        </p:grpSpPr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106034" y="3190875"/>
              <a:ext cx="915988" cy="692150"/>
            </a:xfrm>
            <a:custGeom>
              <a:avLst/>
              <a:gdLst>
                <a:gd name="T0" fmla="*/ 577 w 577"/>
                <a:gd name="T1" fmla="*/ 436 h 436"/>
                <a:gd name="T2" fmla="*/ 0 w 577"/>
                <a:gd name="T3" fmla="*/ 271 h 436"/>
                <a:gd name="T4" fmla="*/ 0 w 577"/>
                <a:gd name="T5" fmla="*/ 0 h 436"/>
                <a:gd name="T6" fmla="*/ 577 w 577"/>
                <a:gd name="T7" fmla="*/ 164 h 436"/>
                <a:gd name="T8" fmla="*/ 577 w 577"/>
                <a:gd name="T9" fmla="*/ 43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7" h="436">
                  <a:moveTo>
                    <a:pt x="577" y="436"/>
                  </a:moveTo>
                  <a:lnTo>
                    <a:pt x="0" y="271"/>
                  </a:lnTo>
                  <a:lnTo>
                    <a:pt x="0" y="0"/>
                  </a:lnTo>
                  <a:lnTo>
                    <a:pt x="577" y="164"/>
                  </a:lnTo>
                  <a:lnTo>
                    <a:pt x="577" y="43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022022" y="3190875"/>
              <a:ext cx="917575" cy="692150"/>
            </a:xfrm>
            <a:custGeom>
              <a:avLst/>
              <a:gdLst>
                <a:gd name="T0" fmla="*/ 578 w 578"/>
                <a:gd name="T1" fmla="*/ 271 h 436"/>
                <a:gd name="T2" fmla="*/ 0 w 578"/>
                <a:gd name="T3" fmla="*/ 436 h 436"/>
                <a:gd name="T4" fmla="*/ 0 w 578"/>
                <a:gd name="T5" fmla="*/ 164 h 436"/>
                <a:gd name="T6" fmla="*/ 578 w 578"/>
                <a:gd name="T7" fmla="*/ 0 h 436"/>
                <a:gd name="T8" fmla="*/ 578 w 578"/>
                <a:gd name="T9" fmla="*/ 271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8" h="436">
                  <a:moveTo>
                    <a:pt x="578" y="271"/>
                  </a:moveTo>
                  <a:lnTo>
                    <a:pt x="0" y="436"/>
                  </a:lnTo>
                  <a:lnTo>
                    <a:pt x="0" y="164"/>
                  </a:lnTo>
                  <a:lnTo>
                    <a:pt x="578" y="0"/>
                  </a:lnTo>
                  <a:lnTo>
                    <a:pt x="578" y="27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106034" y="2924175"/>
              <a:ext cx="1833563" cy="527050"/>
            </a:xfrm>
            <a:custGeom>
              <a:avLst/>
              <a:gdLst>
                <a:gd name="T0" fmla="*/ 1155 w 1155"/>
                <a:gd name="T1" fmla="*/ 168 h 332"/>
                <a:gd name="T2" fmla="*/ 577 w 1155"/>
                <a:gd name="T3" fmla="*/ 332 h 332"/>
                <a:gd name="T4" fmla="*/ 0 w 1155"/>
                <a:gd name="T5" fmla="*/ 168 h 332"/>
                <a:gd name="T6" fmla="*/ 0 w 1155"/>
                <a:gd name="T7" fmla="*/ 164 h 332"/>
                <a:gd name="T8" fmla="*/ 577 w 1155"/>
                <a:gd name="T9" fmla="*/ 0 h 332"/>
                <a:gd name="T10" fmla="*/ 1155 w 1155"/>
                <a:gd name="T11" fmla="*/ 164 h 332"/>
                <a:gd name="T12" fmla="*/ 1155 w 1155"/>
                <a:gd name="T13" fmla="*/ 16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5" h="332">
                  <a:moveTo>
                    <a:pt x="1155" y="168"/>
                  </a:moveTo>
                  <a:lnTo>
                    <a:pt x="577" y="332"/>
                  </a:lnTo>
                  <a:lnTo>
                    <a:pt x="0" y="168"/>
                  </a:lnTo>
                  <a:lnTo>
                    <a:pt x="0" y="164"/>
                  </a:lnTo>
                  <a:lnTo>
                    <a:pt x="577" y="0"/>
                  </a:lnTo>
                  <a:lnTo>
                    <a:pt x="1155" y="164"/>
                  </a:lnTo>
                  <a:lnTo>
                    <a:pt x="1155" y="168"/>
                  </a:ln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3" name="object  31"/>
          <p:cNvGrpSpPr/>
          <p:nvPr/>
        </p:nvGrpSpPr>
        <p:grpSpPr>
          <a:xfrm>
            <a:off x="2336003" y="3831959"/>
            <a:ext cx="1796027" cy="939900"/>
            <a:chOff x="2329872" y="2611438"/>
            <a:chExt cx="1395413" cy="730250"/>
          </a:xfrm>
        </p:grpSpPr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329872" y="2814638"/>
              <a:ext cx="698500" cy="527050"/>
            </a:xfrm>
            <a:custGeom>
              <a:avLst/>
              <a:gdLst>
                <a:gd name="T0" fmla="*/ 440 w 440"/>
                <a:gd name="T1" fmla="*/ 332 h 332"/>
                <a:gd name="T2" fmla="*/ 0 w 440"/>
                <a:gd name="T3" fmla="*/ 207 h 332"/>
                <a:gd name="T4" fmla="*/ 0 w 440"/>
                <a:gd name="T5" fmla="*/ 0 h 332"/>
                <a:gd name="T6" fmla="*/ 440 w 440"/>
                <a:gd name="T7" fmla="*/ 125 h 332"/>
                <a:gd name="T8" fmla="*/ 440 w 440"/>
                <a:gd name="T9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32">
                  <a:moveTo>
                    <a:pt x="440" y="332"/>
                  </a:moveTo>
                  <a:lnTo>
                    <a:pt x="0" y="207"/>
                  </a:lnTo>
                  <a:lnTo>
                    <a:pt x="0" y="0"/>
                  </a:lnTo>
                  <a:lnTo>
                    <a:pt x="440" y="125"/>
                  </a:lnTo>
                  <a:lnTo>
                    <a:pt x="440" y="332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026784" y="2814638"/>
              <a:ext cx="698500" cy="527050"/>
            </a:xfrm>
            <a:custGeom>
              <a:avLst/>
              <a:gdLst>
                <a:gd name="T0" fmla="*/ 440 w 440"/>
                <a:gd name="T1" fmla="*/ 207 h 332"/>
                <a:gd name="T2" fmla="*/ 0 w 440"/>
                <a:gd name="T3" fmla="*/ 332 h 332"/>
                <a:gd name="T4" fmla="*/ 0 w 440"/>
                <a:gd name="T5" fmla="*/ 125 h 332"/>
                <a:gd name="T6" fmla="*/ 440 w 440"/>
                <a:gd name="T7" fmla="*/ 0 h 332"/>
                <a:gd name="T8" fmla="*/ 440 w 440"/>
                <a:gd name="T9" fmla="*/ 20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0" h="332">
                  <a:moveTo>
                    <a:pt x="440" y="207"/>
                  </a:moveTo>
                  <a:lnTo>
                    <a:pt x="0" y="332"/>
                  </a:lnTo>
                  <a:lnTo>
                    <a:pt x="0" y="125"/>
                  </a:lnTo>
                  <a:lnTo>
                    <a:pt x="440" y="0"/>
                  </a:lnTo>
                  <a:lnTo>
                    <a:pt x="440" y="20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329872" y="2611438"/>
              <a:ext cx="1395413" cy="401638"/>
            </a:xfrm>
            <a:custGeom>
              <a:avLst/>
              <a:gdLst>
                <a:gd name="T0" fmla="*/ 879 w 879"/>
                <a:gd name="T1" fmla="*/ 128 h 253"/>
                <a:gd name="T2" fmla="*/ 439 w 879"/>
                <a:gd name="T3" fmla="*/ 253 h 253"/>
                <a:gd name="T4" fmla="*/ 0 w 879"/>
                <a:gd name="T5" fmla="*/ 128 h 253"/>
                <a:gd name="T6" fmla="*/ 0 w 879"/>
                <a:gd name="T7" fmla="*/ 125 h 253"/>
                <a:gd name="T8" fmla="*/ 440 w 879"/>
                <a:gd name="T9" fmla="*/ 0 h 253"/>
                <a:gd name="T10" fmla="*/ 879 w 879"/>
                <a:gd name="T11" fmla="*/ 125 h 253"/>
                <a:gd name="T12" fmla="*/ 879 w 879"/>
                <a:gd name="T13" fmla="*/ 128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9" h="253">
                  <a:moveTo>
                    <a:pt x="879" y="128"/>
                  </a:moveTo>
                  <a:lnTo>
                    <a:pt x="439" y="253"/>
                  </a:lnTo>
                  <a:lnTo>
                    <a:pt x="0" y="128"/>
                  </a:lnTo>
                  <a:lnTo>
                    <a:pt x="0" y="125"/>
                  </a:lnTo>
                  <a:lnTo>
                    <a:pt x="440" y="0"/>
                  </a:lnTo>
                  <a:lnTo>
                    <a:pt x="879" y="125"/>
                  </a:lnTo>
                  <a:lnTo>
                    <a:pt x="879" y="128"/>
                  </a:ln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object  32"/>
          <p:cNvGrpSpPr/>
          <p:nvPr/>
        </p:nvGrpSpPr>
        <p:grpSpPr>
          <a:xfrm>
            <a:off x="2599582" y="3560206"/>
            <a:ext cx="1268866" cy="664060"/>
            <a:chOff x="2534659" y="2400300"/>
            <a:chExt cx="985838" cy="515938"/>
          </a:xfrm>
        </p:grpSpPr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2534659" y="2544763"/>
              <a:ext cx="493713" cy="371475"/>
            </a:xfrm>
            <a:custGeom>
              <a:avLst/>
              <a:gdLst>
                <a:gd name="T0" fmla="*/ 311 w 311"/>
                <a:gd name="T1" fmla="*/ 234 h 234"/>
                <a:gd name="T2" fmla="*/ 0 w 311"/>
                <a:gd name="T3" fmla="*/ 146 h 234"/>
                <a:gd name="T4" fmla="*/ 0 w 311"/>
                <a:gd name="T5" fmla="*/ 0 h 234"/>
                <a:gd name="T6" fmla="*/ 311 w 311"/>
                <a:gd name="T7" fmla="*/ 88 h 234"/>
                <a:gd name="T8" fmla="*/ 311 w 311"/>
                <a:gd name="T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34">
                  <a:moveTo>
                    <a:pt x="311" y="234"/>
                  </a:moveTo>
                  <a:lnTo>
                    <a:pt x="0" y="146"/>
                  </a:lnTo>
                  <a:lnTo>
                    <a:pt x="0" y="0"/>
                  </a:lnTo>
                  <a:lnTo>
                    <a:pt x="311" y="88"/>
                  </a:lnTo>
                  <a:lnTo>
                    <a:pt x="311" y="23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3028372" y="2544763"/>
              <a:ext cx="492125" cy="371475"/>
            </a:xfrm>
            <a:custGeom>
              <a:avLst/>
              <a:gdLst>
                <a:gd name="T0" fmla="*/ 310 w 310"/>
                <a:gd name="T1" fmla="*/ 146 h 234"/>
                <a:gd name="T2" fmla="*/ 0 w 310"/>
                <a:gd name="T3" fmla="*/ 234 h 234"/>
                <a:gd name="T4" fmla="*/ 0 w 310"/>
                <a:gd name="T5" fmla="*/ 88 h 234"/>
                <a:gd name="T6" fmla="*/ 310 w 310"/>
                <a:gd name="T7" fmla="*/ 0 h 234"/>
                <a:gd name="T8" fmla="*/ 310 w 310"/>
                <a:gd name="T9" fmla="*/ 14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34">
                  <a:moveTo>
                    <a:pt x="310" y="146"/>
                  </a:moveTo>
                  <a:lnTo>
                    <a:pt x="0" y="234"/>
                  </a:lnTo>
                  <a:lnTo>
                    <a:pt x="0" y="88"/>
                  </a:lnTo>
                  <a:lnTo>
                    <a:pt x="310" y="0"/>
                  </a:lnTo>
                  <a:lnTo>
                    <a:pt x="310" y="14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2534659" y="2400300"/>
              <a:ext cx="985838" cy="284163"/>
            </a:xfrm>
            <a:custGeom>
              <a:avLst/>
              <a:gdLst>
                <a:gd name="T0" fmla="*/ 621 w 621"/>
                <a:gd name="T1" fmla="*/ 91 h 179"/>
                <a:gd name="T2" fmla="*/ 311 w 621"/>
                <a:gd name="T3" fmla="*/ 179 h 179"/>
                <a:gd name="T4" fmla="*/ 0 w 621"/>
                <a:gd name="T5" fmla="*/ 91 h 179"/>
                <a:gd name="T6" fmla="*/ 0 w 621"/>
                <a:gd name="T7" fmla="*/ 89 h 179"/>
                <a:gd name="T8" fmla="*/ 311 w 621"/>
                <a:gd name="T9" fmla="*/ 0 h 179"/>
                <a:gd name="T10" fmla="*/ 621 w 621"/>
                <a:gd name="T11" fmla="*/ 89 h 179"/>
                <a:gd name="T12" fmla="*/ 621 w 621"/>
                <a:gd name="T13" fmla="*/ 9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1" h="179">
                  <a:moveTo>
                    <a:pt x="621" y="91"/>
                  </a:moveTo>
                  <a:lnTo>
                    <a:pt x="311" y="179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311" y="0"/>
                  </a:lnTo>
                  <a:lnTo>
                    <a:pt x="621" y="89"/>
                  </a:lnTo>
                  <a:lnTo>
                    <a:pt x="621" y="9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object  33"/>
          <p:cNvGrpSpPr/>
          <p:nvPr/>
        </p:nvGrpSpPr>
        <p:grpSpPr>
          <a:xfrm>
            <a:off x="2916288" y="2154441"/>
            <a:ext cx="1593743" cy="1593743"/>
            <a:chOff x="2780722" y="1308100"/>
            <a:chExt cx="1238250" cy="1238250"/>
          </a:xfrm>
        </p:grpSpPr>
        <p:sp>
          <p:nvSpPr>
            <p:cNvPr id="22" name="Freeform 17"/>
            <p:cNvSpPr>
              <a:spLocks/>
            </p:cNvSpPr>
            <p:nvPr/>
          </p:nvSpPr>
          <p:spPr bwMode="auto">
            <a:xfrm>
              <a:off x="2783897" y="1952625"/>
              <a:ext cx="877888" cy="593725"/>
            </a:xfrm>
            <a:custGeom>
              <a:avLst/>
              <a:gdLst>
                <a:gd name="T0" fmla="*/ 553 w 553"/>
                <a:gd name="T1" fmla="*/ 149 h 374"/>
                <a:gd name="T2" fmla="*/ 149 w 553"/>
                <a:gd name="T3" fmla="*/ 374 h 374"/>
                <a:gd name="T4" fmla="*/ 0 w 553"/>
                <a:gd name="T5" fmla="*/ 226 h 374"/>
                <a:gd name="T6" fmla="*/ 405 w 553"/>
                <a:gd name="T7" fmla="*/ 0 h 374"/>
                <a:gd name="T8" fmla="*/ 553 w 553"/>
                <a:gd name="T9" fmla="*/ 149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3" h="374">
                  <a:moveTo>
                    <a:pt x="553" y="149"/>
                  </a:moveTo>
                  <a:lnTo>
                    <a:pt x="149" y="374"/>
                  </a:lnTo>
                  <a:lnTo>
                    <a:pt x="0" y="226"/>
                  </a:lnTo>
                  <a:lnTo>
                    <a:pt x="405" y="0"/>
                  </a:lnTo>
                  <a:lnTo>
                    <a:pt x="553" y="14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3426834" y="1309688"/>
              <a:ext cx="592138" cy="879475"/>
            </a:xfrm>
            <a:custGeom>
              <a:avLst/>
              <a:gdLst>
                <a:gd name="T0" fmla="*/ 373 w 373"/>
                <a:gd name="T1" fmla="*/ 149 h 554"/>
                <a:gd name="T2" fmla="*/ 148 w 373"/>
                <a:gd name="T3" fmla="*/ 554 h 554"/>
                <a:gd name="T4" fmla="*/ 0 w 373"/>
                <a:gd name="T5" fmla="*/ 405 h 554"/>
                <a:gd name="T6" fmla="*/ 225 w 373"/>
                <a:gd name="T7" fmla="*/ 0 h 554"/>
                <a:gd name="T8" fmla="*/ 373 w 373"/>
                <a:gd name="T9" fmla="*/ 149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3" h="554">
                  <a:moveTo>
                    <a:pt x="373" y="149"/>
                  </a:moveTo>
                  <a:lnTo>
                    <a:pt x="148" y="554"/>
                  </a:lnTo>
                  <a:lnTo>
                    <a:pt x="0" y="405"/>
                  </a:lnTo>
                  <a:lnTo>
                    <a:pt x="225" y="0"/>
                  </a:lnTo>
                  <a:lnTo>
                    <a:pt x="373" y="14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2780722" y="1308100"/>
              <a:ext cx="1003300" cy="1003300"/>
            </a:xfrm>
            <a:custGeom>
              <a:avLst/>
              <a:gdLst>
                <a:gd name="T0" fmla="*/ 632 w 632"/>
                <a:gd name="T1" fmla="*/ 1 h 632"/>
                <a:gd name="T2" fmla="*/ 407 w 632"/>
                <a:gd name="T3" fmla="*/ 406 h 632"/>
                <a:gd name="T4" fmla="*/ 2 w 632"/>
                <a:gd name="T5" fmla="*/ 632 h 632"/>
                <a:gd name="T6" fmla="*/ 0 w 632"/>
                <a:gd name="T7" fmla="*/ 630 h 632"/>
                <a:gd name="T8" fmla="*/ 226 w 632"/>
                <a:gd name="T9" fmla="*/ 225 h 632"/>
                <a:gd name="T10" fmla="*/ 630 w 632"/>
                <a:gd name="T11" fmla="*/ 0 h 632"/>
                <a:gd name="T12" fmla="*/ 632 w 632"/>
                <a:gd name="T13" fmla="*/ 1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2" h="632">
                  <a:moveTo>
                    <a:pt x="632" y="1"/>
                  </a:moveTo>
                  <a:lnTo>
                    <a:pt x="407" y="406"/>
                  </a:lnTo>
                  <a:lnTo>
                    <a:pt x="2" y="632"/>
                  </a:lnTo>
                  <a:lnTo>
                    <a:pt x="0" y="630"/>
                  </a:lnTo>
                  <a:lnTo>
                    <a:pt x="226" y="225"/>
                  </a:lnTo>
                  <a:lnTo>
                    <a:pt x="630" y="0"/>
                  </a:lnTo>
                  <a:lnTo>
                    <a:pt x="632" y="1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8" name="Group 100"/>
          <p:cNvGrpSpPr/>
          <p:nvPr/>
        </p:nvGrpSpPr>
        <p:grpSpPr>
          <a:xfrm>
            <a:off x="6614862" y="1802486"/>
            <a:ext cx="4783065" cy="827336"/>
            <a:chOff x="1315498" y="1113763"/>
            <a:chExt cx="2592315" cy="642794"/>
          </a:xfrm>
        </p:grpSpPr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315499" y="1113763"/>
              <a:ext cx="856822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One</a:t>
              </a:r>
            </a:p>
          </p:txBody>
        </p:sp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1" name="Text Placeholder 3"/>
          <p:cNvSpPr txBox="1">
            <a:spLocks/>
          </p:cNvSpPr>
          <p:nvPr/>
        </p:nvSpPr>
        <p:spPr>
          <a:xfrm>
            <a:off x="5530220" y="1744966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</a:t>
            </a:r>
          </a:p>
        </p:txBody>
      </p:sp>
      <p:grpSp>
        <p:nvGrpSpPr>
          <p:cNvPr id="32" name="Group 104"/>
          <p:cNvGrpSpPr/>
          <p:nvPr/>
        </p:nvGrpSpPr>
        <p:grpSpPr>
          <a:xfrm>
            <a:off x="6614862" y="2733648"/>
            <a:ext cx="4783065" cy="827336"/>
            <a:chOff x="1315498" y="1113763"/>
            <a:chExt cx="2592315" cy="642794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315499" y="1113763"/>
              <a:ext cx="858216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Two</a:t>
              </a: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5" name="Text Placeholder 3"/>
          <p:cNvSpPr txBox="1">
            <a:spLocks/>
          </p:cNvSpPr>
          <p:nvPr/>
        </p:nvSpPr>
        <p:spPr>
          <a:xfrm>
            <a:off x="5530220" y="2676125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</a:t>
            </a:r>
          </a:p>
        </p:txBody>
      </p:sp>
      <p:grpSp>
        <p:nvGrpSpPr>
          <p:cNvPr id="36" name="Group 108"/>
          <p:cNvGrpSpPr/>
          <p:nvPr/>
        </p:nvGrpSpPr>
        <p:grpSpPr>
          <a:xfrm>
            <a:off x="6614862" y="3682314"/>
            <a:ext cx="4783065" cy="827336"/>
            <a:chOff x="1315498" y="1113763"/>
            <a:chExt cx="2592315" cy="642794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315499" y="1113763"/>
              <a:ext cx="970265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Three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5530220" y="3624792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</a:t>
            </a:r>
          </a:p>
        </p:txBody>
      </p:sp>
      <p:grpSp>
        <p:nvGrpSpPr>
          <p:cNvPr id="40" name="Group 112"/>
          <p:cNvGrpSpPr/>
          <p:nvPr/>
        </p:nvGrpSpPr>
        <p:grpSpPr>
          <a:xfrm>
            <a:off x="6614862" y="4648750"/>
            <a:ext cx="4783065" cy="827336"/>
            <a:chOff x="1315498" y="1113763"/>
            <a:chExt cx="2592315" cy="642794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315499" y="1113763"/>
              <a:ext cx="907316" cy="184666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Four</a:t>
              </a: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1315498" y="1295036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43" name="Text Placeholder 3"/>
          <p:cNvSpPr txBox="1">
            <a:spLocks/>
          </p:cNvSpPr>
          <p:nvPr/>
        </p:nvSpPr>
        <p:spPr>
          <a:xfrm>
            <a:off x="5530220" y="4591228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</a:t>
            </a:r>
          </a:p>
        </p:txBody>
      </p:sp>
      <p:grpSp>
        <p:nvGrpSpPr>
          <p:cNvPr id="44" name="Group 112"/>
          <p:cNvGrpSpPr/>
          <p:nvPr/>
        </p:nvGrpSpPr>
        <p:grpSpPr>
          <a:xfrm>
            <a:off x="6614862" y="5638963"/>
            <a:ext cx="4783065" cy="827336"/>
            <a:chOff x="1315498" y="1113763"/>
            <a:chExt cx="2592315" cy="642795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1315498" y="1113763"/>
              <a:ext cx="838199" cy="18466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Number five</a:t>
              </a: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315498" y="1295037"/>
              <a:ext cx="2592315" cy="46152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of passages of Lorem Ipsum available, but the majority have suffered alteration in form.</a:t>
              </a:r>
            </a:p>
          </p:txBody>
        </p:sp>
      </p:grpSp>
      <p:sp>
        <p:nvSpPr>
          <p:cNvPr id="47" name="Text Placeholder 3"/>
          <p:cNvSpPr txBox="1">
            <a:spLocks/>
          </p:cNvSpPr>
          <p:nvPr/>
        </p:nvSpPr>
        <p:spPr>
          <a:xfrm>
            <a:off x="5530220" y="5581446"/>
            <a:ext cx="792276" cy="950729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76916">
              <a:spcBef>
                <a:spcPct val="20000"/>
              </a:spcBef>
              <a:defRPr/>
            </a:pPr>
            <a:r>
              <a:rPr lang="en-US" sz="6178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05</a:t>
            </a: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766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ferris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  <p:bldP spid="39" grpId="0"/>
      <p:bldP spid="43" grpId="0"/>
      <p:bldP spid="47" grpId="0"/>
      <p:bldP spid="4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921942" y="2221460"/>
            <a:ext cx="2549989" cy="2549989"/>
            <a:chOff x="1333500" y="1581150"/>
            <a:chExt cx="1981200" cy="1981200"/>
          </a:xfrm>
        </p:grpSpPr>
        <p:sp>
          <p:nvSpPr>
            <p:cNvPr id="5" name="Diamond 4"/>
            <p:cNvSpPr/>
            <p:nvPr/>
          </p:nvSpPr>
          <p:spPr>
            <a:xfrm>
              <a:off x="1333500" y="1581150"/>
              <a:ext cx="1981200" cy="1981200"/>
            </a:xfrm>
            <a:prstGeom prst="diamond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101"/>
            <p:cNvSpPr>
              <a:spLocks noEditPoints="1"/>
            </p:cNvSpPr>
            <p:nvPr/>
          </p:nvSpPr>
          <p:spPr bwMode="auto">
            <a:xfrm>
              <a:off x="2123770" y="2386412"/>
              <a:ext cx="400660" cy="370676"/>
            </a:xfrm>
            <a:custGeom>
              <a:avLst/>
              <a:gdLst/>
              <a:ahLst/>
              <a:cxnLst>
                <a:cxn ang="0">
                  <a:pos x="39" y="36"/>
                </a:cxn>
                <a:cxn ang="0">
                  <a:pos x="41" y="44"/>
                </a:cxn>
                <a:cxn ang="0">
                  <a:pos x="35" y="50"/>
                </a:cxn>
                <a:cxn ang="0">
                  <a:pos x="27" y="53"/>
                </a:cxn>
                <a:cxn ang="0">
                  <a:pos x="18" y="53"/>
                </a:cxn>
                <a:cxn ang="0">
                  <a:pos x="11" y="50"/>
                </a:cxn>
                <a:cxn ang="0">
                  <a:pos x="4" y="44"/>
                </a:cxn>
                <a:cxn ang="0">
                  <a:pos x="6" y="36"/>
                </a:cxn>
                <a:cxn ang="0">
                  <a:pos x="0" y="28"/>
                </a:cxn>
                <a:cxn ang="0">
                  <a:pos x="7" y="23"/>
                </a:cxn>
                <a:cxn ang="0">
                  <a:pos x="4" y="18"/>
                </a:cxn>
                <a:cxn ang="0">
                  <a:pos x="15" y="16"/>
                </a:cxn>
                <a:cxn ang="0">
                  <a:pos x="19" y="8"/>
                </a:cxn>
                <a:cxn ang="0">
                  <a:pos x="28" y="15"/>
                </a:cxn>
                <a:cxn ang="0">
                  <a:pos x="35" y="12"/>
                </a:cxn>
                <a:cxn ang="0">
                  <a:pos x="41" y="19"/>
                </a:cxn>
                <a:cxn ang="0">
                  <a:pos x="45" y="27"/>
                </a:cxn>
                <a:cxn ang="0">
                  <a:pos x="23" y="22"/>
                </a:cxn>
                <a:cxn ang="0">
                  <a:pos x="32" y="31"/>
                </a:cxn>
                <a:cxn ang="0">
                  <a:pos x="63" y="16"/>
                </a:cxn>
                <a:cxn ang="0">
                  <a:pos x="64" y="24"/>
                </a:cxn>
                <a:cxn ang="0">
                  <a:pos x="55" y="22"/>
                </a:cxn>
                <a:cxn ang="0">
                  <a:pos x="46" y="24"/>
                </a:cxn>
                <a:cxn ang="0">
                  <a:pos x="46" y="16"/>
                </a:cxn>
                <a:cxn ang="0">
                  <a:pos x="46" y="9"/>
                </a:cxn>
                <a:cxn ang="0">
                  <a:pos x="46" y="2"/>
                </a:cxn>
                <a:cxn ang="0">
                  <a:pos x="55" y="4"/>
                </a:cxn>
                <a:cxn ang="0">
                  <a:pos x="59" y="0"/>
                </a:cxn>
                <a:cxn ang="0">
                  <a:pos x="62" y="7"/>
                </a:cxn>
                <a:cxn ang="0">
                  <a:pos x="68" y="15"/>
                </a:cxn>
                <a:cxn ang="0">
                  <a:pos x="62" y="55"/>
                </a:cxn>
                <a:cxn ang="0">
                  <a:pos x="59" y="63"/>
                </a:cxn>
                <a:cxn ang="0">
                  <a:pos x="54" y="59"/>
                </a:cxn>
                <a:cxn ang="0">
                  <a:pos x="45" y="60"/>
                </a:cxn>
                <a:cxn ang="0">
                  <a:pos x="41" y="52"/>
                </a:cxn>
                <a:cxn ang="0">
                  <a:pos x="47" y="44"/>
                </a:cxn>
                <a:cxn ang="0">
                  <a:pos x="50" y="36"/>
                </a:cxn>
                <a:cxn ang="0">
                  <a:pos x="56" y="40"/>
                </a:cxn>
                <a:cxn ang="0">
                  <a:pos x="64" y="39"/>
                </a:cxn>
                <a:cxn ang="0">
                  <a:pos x="63" y="46"/>
                </a:cxn>
                <a:cxn ang="0">
                  <a:pos x="55" y="8"/>
                </a:cxn>
                <a:cxn ang="0">
                  <a:pos x="59" y="13"/>
                </a:cxn>
                <a:cxn ang="0">
                  <a:pos x="50" y="49"/>
                </a:cxn>
                <a:cxn ang="0">
                  <a:pos x="55" y="45"/>
                </a:cxn>
              </a:cxnLst>
              <a:rect l="0" t="0" r="r" b="b"/>
              <a:pathLst>
                <a:path w="68" h="63">
                  <a:moveTo>
                    <a:pt x="45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9" y="37"/>
                    <a:pt x="38" y="38"/>
                    <a:pt x="38" y="39"/>
                  </a:cubicBezTo>
                  <a:cubicBezTo>
                    <a:pt x="39" y="41"/>
                    <a:pt x="40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41" y="44"/>
                    <a:pt x="41" y="44"/>
                    <a:pt x="41" y="45"/>
                  </a:cubicBezTo>
                  <a:cubicBezTo>
                    <a:pt x="40" y="46"/>
                    <a:pt x="36" y="50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0" y="47"/>
                    <a:pt x="29" y="47"/>
                    <a:pt x="28" y="48"/>
                  </a:cubicBezTo>
                  <a:cubicBezTo>
                    <a:pt x="28" y="49"/>
                    <a:pt x="27" y="51"/>
                    <a:pt x="27" y="53"/>
                  </a:cubicBezTo>
                  <a:cubicBezTo>
                    <a:pt x="27" y="54"/>
                    <a:pt x="26" y="54"/>
                    <a:pt x="26" y="54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4"/>
                    <a:pt x="18" y="54"/>
                    <a:pt x="18" y="53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6" y="47"/>
                    <a:pt x="16" y="47"/>
                    <a:pt x="15" y="47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10" y="50"/>
                    <a:pt x="9" y="50"/>
                    <a:pt x="9" y="50"/>
                  </a:cubicBezTo>
                  <a:cubicBezTo>
                    <a:pt x="8" y="49"/>
                    <a:pt x="4" y="45"/>
                    <a:pt x="4" y="44"/>
                  </a:cubicBezTo>
                  <a:cubicBezTo>
                    <a:pt x="4" y="44"/>
                    <a:pt x="4" y="44"/>
                    <a:pt x="4" y="43"/>
                  </a:cubicBezTo>
                  <a:cubicBezTo>
                    <a:pt x="5" y="42"/>
                    <a:pt x="6" y="41"/>
                    <a:pt x="7" y="39"/>
                  </a:cubicBezTo>
                  <a:cubicBezTo>
                    <a:pt x="7" y="38"/>
                    <a:pt x="6" y="37"/>
                    <a:pt x="6" y="36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5"/>
                    <a:pt x="0" y="35"/>
                    <a:pt x="0" y="3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1" y="27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5"/>
                    <a:pt x="7" y="24"/>
                    <a:pt x="7" y="23"/>
                  </a:cubicBezTo>
                  <a:cubicBezTo>
                    <a:pt x="6" y="22"/>
                    <a:pt x="5" y="20"/>
                    <a:pt x="4" y="19"/>
                  </a:cubicBezTo>
                  <a:cubicBezTo>
                    <a:pt x="4" y="19"/>
                    <a:pt x="4" y="19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5" y="17"/>
                    <a:pt x="9" y="12"/>
                    <a:pt x="10" y="12"/>
                  </a:cubicBezTo>
                  <a:cubicBezTo>
                    <a:pt x="10" y="12"/>
                    <a:pt x="10" y="12"/>
                    <a:pt x="11" y="13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6" y="15"/>
                    <a:pt x="16" y="15"/>
                    <a:pt x="17" y="15"/>
                  </a:cubicBezTo>
                  <a:cubicBezTo>
                    <a:pt x="18" y="13"/>
                    <a:pt x="18" y="11"/>
                    <a:pt x="18" y="9"/>
                  </a:cubicBezTo>
                  <a:cubicBezTo>
                    <a:pt x="18" y="9"/>
                    <a:pt x="19" y="8"/>
                    <a:pt x="19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8"/>
                    <a:pt x="27" y="9"/>
                    <a:pt x="27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30" y="15"/>
                    <a:pt x="31" y="16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7" y="13"/>
                    <a:pt x="41" y="17"/>
                    <a:pt x="41" y="18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20"/>
                    <a:pt x="39" y="22"/>
                    <a:pt x="38" y="23"/>
                  </a:cubicBezTo>
                  <a:cubicBezTo>
                    <a:pt x="38" y="24"/>
                    <a:pt x="39" y="25"/>
                    <a:pt x="39" y="26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27"/>
                    <a:pt x="45" y="27"/>
                    <a:pt x="45" y="28"/>
                  </a:cubicBezTo>
                  <a:lnTo>
                    <a:pt x="45" y="35"/>
                  </a:lnTo>
                  <a:close/>
                  <a:moveTo>
                    <a:pt x="23" y="22"/>
                  </a:moveTo>
                  <a:cubicBezTo>
                    <a:pt x="18" y="22"/>
                    <a:pt x="13" y="26"/>
                    <a:pt x="13" y="31"/>
                  </a:cubicBezTo>
                  <a:cubicBezTo>
                    <a:pt x="13" y="36"/>
                    <a:pt x="18" y="40"/>
                    <a:pt x="23" y="40"/>
                  </a:cubicBezTo>
                  <a:cubicBezTo>
                    <a:pt x="28" y="40"/>
                    <a:pt x="32" y="36"/>
                    <a:pt x="32" y="31"/>
                  </a:cubicBezTo>
                  <a:cubicBezTo>
                    <a:pt x="32" y="26"/>
                    <a:pt x="28" y="22"/>
                    <a:pt x="23" y="22"/>
                  </a:cubicBezTo>
                  <a:close/>
                  <a:moveTo>
                    <a:pt x="68" y="15"/>
                  </a:moveTo>
                  <a:cubicBezTo>
                    <a:pt x="68" y="16"/>
                    <a:pt x="64" y="16"/>
                    <a:pt x="63" y="16"/>
                  </a:cubicBezTo>
                  <a:cubicBezTo>
                    <a:pt x="63" y="17"/>
                    <a:pt x="62" y="18"/>
                    <a:pt x="62" y="18"/>
                  </a:cubicBezTo>
                  <a:cubicBezTo>
                    <a:pt x="62" y="19"/>
                    <a:pt x="64" y="23"/>
                    <a:pt x="64" y="23"/>
                  </a:cubicBezTo>
                  <a:cubicBezTo>
                    <a:pt x="64" y="23"/>
                    <a:pt x="64" y="23"/>
                    <a:pt x="64" y="24"/>
                  </a:cubicBezTo>
                  <a:cubicBezTo>
                    <a:pt x="63" y="24"/>
                    <a:pt x="59" y="26"/>
                    <a:pt x="59" y="26"/>
                  </a:cubicBezTo>
                  <a:cubicBezTo>
                    <a:pt x="59" y="26"/>
                    <a:pt x="56" y="22"/>
                    <a:pt x="56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3" y="22"/>
                    <a:pt x="50" y="26"/>
                    <a:pt x="50" y="26"/>
                  </a:cubicBezTo>
                  <a:cubicBezTo>
                    <a:pt x="50" y="26"/>
                    <a:pt x="46" y="24"/>
                    <a:pt x="46" y="24"/>
                  </a:cubicBezTo>
                  <a:cubicBezTo>
                    <a:pt x="45" y="23"/>
                    <a:pt x="45" y="23"/>
                    <a:pt x="45" y="23"/>
                  </a:cubicBezTo>
                  <a:cubicBezTo>
                    <a:pt x="45" y="23"/>
                    <a:pt x="47" y="19"/>
                    <a:pt x="47" y="18"/>
                  </a:cubicBezTo>
                  <a:cubicBezTo>
                    <a:pt x="47" y="18"/>
                    <a:pt x="46" y="17"/>
                    <a:pt x="46" y="16"/>
                  </a:cubicBezTo>
                  <a:cubicBezTo>
                    <a:pt x="45" y="16"/>
                    <a:pt x="41" y="16"/>
                    <a:pt x="41" y="1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5" y="9"/>
                    <a:pt x="46" y="9"/>
                  </a:cubicBezTo>
                  <a:cubicBezTo>
                    <a:pt x="46" y="9"/>
                    <a:pt x="47" y="8"/>
                    <a:pt x="47" y="7"/>
                  </a:cubicBezTo>
                  <a:cubicBezTo>
                    <a:pt x="47" y="7"/>
                    <a:pt x="45" y="3"/>
                    <a:pt x="45" y="2"/>
                  </a:cubicBezTo>
                  <a:cubicBezTo>
                    <a:pt x="45" y="2"/>
                    <a:pt x="45" y="2"/>
                    <a:pt x="46" y="2"/>
                  </a:cubicBezTo>
                  <a:cubicBezTo>
                    <a:pt x="46" y="2"/>
                    <a:pt x="50" y="0"/>
                    <a:pt x="50" y="0"/>
                  </a:cubicBezTo>
                  <a:cubicBezTo>
                    <a:pt x="50" y="0"/>
                    <a:pt x="53" y="3"/>
                    <a:pt x="54" y="4"/>
                  </a:cubicBezTo>
                  <a:cubicBezTo>
                    <a:pt x="54" y="4"/>
                    <a:pt x="54" y="4"/>
                    <a:pt x="55" y="4"/>
                  </a:cubicBezTo>
                  <a:cubicBezTo>
                    <a:pt x="55" y="4"/>
                    <a:pt x="55" y="4"/>
                    <a:pt x="56" y="4"/>
                  </a:cubicBezTo>
                  <a:cubicBezTo>
                    <a:pt x="57" y="2"/>
                    <a:pt x="58" y="1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3" y="2"/>
                    <a:pt x="64" y="2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7"/>
                    <a:pt x="62" y="7"/>
                  </a:cubicBezTo>
                  <a:cubicBezTo>
                    <a:pt x="62" y="8"/>
                    <a:pt x="63" y="9"/>
                    <a:pt x="63" y="9"/>
                  </a:cubicBezTo>
                  <a:cubicBezTo>
                    <a:pt x="64" y="9"/>
                    <a:pt x="68" y="10"/>
                    <a:pt x="68" y="10"/>
                  </a:cubicBezTo>
                  <a:lnTo>
                    <a:pt x="68" y="15"/>
                  </a:lnTo>
                  <a:close/>
                  <a:moveTo>
                    <a:pt x="68" y="52"/>
                  </a:moveTo>
                  <a:cubicBezTo>
                    <a:pt x="68" y="52"/>
                    <a:pt x="64" y="53"/>
                    <a:pt x="63" y="53"/>
                  </a:cubicBezTo>
                  <a:cubicBezTo>
                    <a:pt x="63" y="54"/>
                    <a:pt x="62" y="54"/>
                    <a:pt x="62" y="55"/>
                  </a:cubicBezTo>
                  <a:cubicBezTo>
                    <a:pt x="62" y="56"/>
                    <a:pt x="64" y="59"/>
                    <a:pt x="64" y="60"/>
                  </a:cubicBezTo>
                  <a:cubicBezTo>
                    <a:pt x="64" y="60"/>
                    <a:pt x="64" y="60"/>
                    <a:pt x="64" y="60"/>
                  </a:cubicBezTo>
                  <a:cubicBezTo>
                    <a:pt x="63" y="60"/>
                    <a:pt x="59" y="63"/>
                    <a:pt x="59" y="63"/>
                  </a:cubicBezTo>
                  <a:cubicBezTo>
                    <a:pt x="59" y="63"/>
                    <a:pt x="56" y="59"/>
                    <a:pt x="56" y="59"/>
                  </a:cubicBezTo>
                  <a:cubicBezTo>
                    <a:pt x="55" y="59"/>
                    <a:pt x="55" y="59"/>
                    <a:pt x="55" y="5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3" y="59"/>
                    <a:pt x="50" y="63"/>
                    <a:pt x="50" y="63"/>
                  </a:cubicBezTo>
                  <a:cubicBezTo>
                    <a:pt x="50" y="63"/>
                    <a:pt x="46" y="60"/>
                    <a:pt x="46" y="60"/>
                  </a:cubicBezTo>
                  <a:cubicBezTo>
                    <a:pt x="45" y="60"/>
                    <a:pt x="45" y="60"/>
                    <a:pt x="45" y="60"/>
                  </a:cubicBezTo>
                  <a:cubicBezTo>
                    <a:pt x="45" y="59"/>
                    <a:pt x="47" y="56"/>
                    <a:pt x="47" y="55"/>
                  </a:cubicBezTo>
                  <a:cubicBezTo>
                    <a:pt x="47" y="54"/>
                    <a:pt x="46" y="54"/>
                    <a:pt x="46" y="53"/>
                  </a:cubicBezTo>
                  <a:cubicBezTo>
                    <a:pt x="45" y="53"/>
                    <a:pt x="41" y="52"/>
                    <a:pt x="41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6"/>
                    <a:pt x="45" y="46"/>
                    <a:pt x="46" y="46"/>
                  </a:cubicBezTo>
                  <a:cubicBezTo>
                    <a:pt x="46" y="45"/>
                    <a:pt x="47" y="45"/>
                    <a:pt x="47" y="44"/>
                  </a:cubicBezTo>
                  <a:cubicBezTo>
                    <a:pt x="47" y="43"/>
                    <a:pt x="45" y="40"/>
                    <a:pt x="45" y="39"/>
                  </a:cubicBezTo>
                  <a:cubicBezTo>
                    <a:pt x="45" y="39"/>
                    <a:pt x="45" y="39"/>
                    <a:pt x="46" y="39"/>
                  </a:cubicBezTo>
                  <a:cubicBezTo>
                    <a:pt x="46" y="39"/>
                    <a:pt x="50" y="36"/>
                    <a:pt x="50" y="36"/>
                  </a:cubicBezTo>
                  <a:cubicBezTo>
                    <a:pt x="50" y="36"/>
                    <a:pt x="53" y="40"/>
                    <a:pt x="54" y="40"/>
                  </a:cubicBezTo>
                  <a:cubicBezTo>
                    <a:pt x="54" y="40"/>
                    <a:pt x="54" y="40"/>
                    <a:pt x="55" y="40"/>
                  </a:cubicBezTo>
                  <a:cubicBezTo>
                    <a:pt x="55" y="40"/>
                    <a:pt x="55" y="40"/>
                    <a:pt x="56" y="40"/>
                  </a:cubicBezTo>
                  <a:cubicBezTo>
                    <a:pt x="57" y="39"/>
                    <a:pt x="58" y="38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63" y="39"/>
                    <a:pt x="64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40"/>
                    <a:pt x="62" y="43"/>
                    <a:pt x="62" y="44"/>
                  </a:cubicBezTo>
                  <a:cubicBezTo>
                    <a:pt x="62" y="45"/>
                    <a:pt x="63" y="45"/>
                    <a:pt x="63" y="46"/>
                  </a:cubicBezTo>
                  <a:cubicBezTo>
                    <a:pt x="64" y="46"/>
                    <a:pt x="68" y="46"/>
                    <a:pt x="68" y="47"/>
                  </a:cubicBezTo>
                  <a:lnTo>
                    <a:pt x="68" y="52"/>
                  </a:lnTo>
                  <a:close/>
                  <a:moveTo>
                    <a:pt x="55" y="8"/>
                  </a:moveTo>
                  <a:cubicBezTo>
                    <a:pt x="52" y="8"/>
                    <a:pt x="50" y="10"/>
                    <a:pt x="50" y="13"/>
                  </a:cubicBezTo>
                  <a:cubicBezTo>
                    <a:pt x="50" y="15"/>
                    <a:pt x="52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7" y="8"/>
                    <a:pt x="55" y="8"/>
                  </a:cubicBezTo>
                  <a:close/>
                  <a:moveTo>
                    <a:pt x="55" y="45"/>
                  </a:moveTo>
                  <a:cubicBezTo>
                    <a:pt x="52" y="45"/>
                    <a:pt x="50" y="47"/>
                    <a:pt x="50" y="49"/>
                  </a:cubicBezTo>
                  <a:cubicBezTo>
                    <a:pt x="50" y="52"/>
                    <a:pt x="52" y="54"/>
                    <a:pt x="55" y="54"/>
                  </a:cubicBezTo>
                  <a:cubicBezTo>
                    <a:pt x="57" y="54"/>
                    <a:pt x="59" y="52"/>
                    <a:pt x="59" y="49"/>
                  </a:cubicBezTo>
                  <a:cubicBezTo>
                    <a:pt x="59" y="47"/>
                    <a:pt x="57" y="45"/>
                    <a:pt x="55" y="4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118095" y="5083843"/>
            <a:ext cx="2157683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076901" y="2319536"/>
            <a:ext cx="2549989" cy="2549989"/>
            <a:chOff x="2832100" y="1657350"/>
            <a:chExt cx="1981200" cy="1981200"/>
          </a:xfrm>
        </p:grpSpPr>
        <p:sp>
          <p:nvSpPr>
            <p:cNvPr id="6" name="Diamond 5"/>
            <p:cNvSpPr/>
            <p:nvPr/>
          </p:nvSpPr>
          <p:spPr>
            <a:xfrm>
              <a:off x="2832100" y="1657350"/>
              <a:ext cx="1981200" cy="1981200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160"/>
            <p:cNvSpPr>
              <a:spLocks noEditPoints="1"/>
            </p:cNvSpPr>
            <p:nvPr/>
          </p:nvSpPr>
          <p:spPr bwMode="auto">
            <a:xfrm>
              <a:off x="3633272" y="2499406"/>
              <a:ext cx="378856" cy="297088"/>
            </a:xfrm>
            <a:custGeom>
              <a:avLst/>
              <a:gdLst/>
              <a:ahLst/>
              <a:cxnLst>
                <a:cxn ang="0">
                  <a:pos x="18" y="10"/>
                </a:cxn>
                <a:cxn ang="0">
                  <a:pos x="15" y="13"/>
                </a:cxn>
                <a:cxn ang="0">
                  <a:pos x="3" y="13"/>
                </a:cxn>
                <a:cxn ang="0">
                  <a:pos x="0" y="10"/>
                </a:cxn>
                <a:cxn ang="0">
                  <a:pos x="0" y="3"/>
                </a:cxn>
                <a:cxn ang="0">
                  <a:pos x="3" y="0"/>
                </a:cxn>
                <a:cxn ang="0">
                  <a:pos x="15" y="0"/>
                </a:cxn>
                <a:cxn ang="0">
                  <a:pos x="18" y="3"/>
                </a:cxn>
                <a:cxn ang="0">
                  <a:pos x="18" y="10"/>
                </a:cxn>
                <a:cxn ang="0">
                  <a:pos x="18" y="28"/>
                </a:cxn>
                <a:cxn ang="0">
                  <a:pos x="15" y="32"/>
                </a:cxn>
                <a:cxn ang="0">
                  <a:pos x="3" y="32"/>
                </a:cxn>
                <a:cxn ang="0">
                  <a:pos x="0" y="28"/>
                </a:cxn>
                <a:cxn ang="0">
                  <a:pos x="0" y="21"/>
                </a:cxn>
                <a:cxn ang="0">
                  <a:pos x="3" y="18"/>
                </a:cxn>
                <a:cxn ang="0">
                  <a:pos x="15" y="18"/>
                </a:cxn>
                <a:cxn ang="0">
                  <a:pos x="18" y="21"/>
                </a:cxn>
                <a:cxn ang="0">
                  <a:pos x="18" y="28"/>
                </a:cxn>
                <a:cxn ang="0">
                  <a:pos x="18" y="46"/>
                </a:cxn>
                <a:cxn ang="0">
                  <a:pos x="15" y="50"/>
                </a:cxn>
                <a:cxn ang="0">
                  <a:pos x="3" y="50"/>
                </a:cxn>
                <a:cxn ang="0">
                  <a:pos x="0" y="46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46"/>
                </a:cxn>
                <a:cxn ang="0">
                  <a:pos x="64" y="10"/>
                </a:cxn>
                <a:cxn ang="0">
                  <a:pos x="60" y="13"/>
                </a:cxn>
                <a:cxn ang="0">
                  <a:pos x="26" y="13"/>
                </a:cxn>
                <a:cxn ang="0">
                  <a:pos x="23" y="10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60" y="0"/>
                </a:cxn>
                <a:cxn ang="0">
                  <a:pos x="64" y="3"/>
                </a:cxn>
                <a:cxn ang="0">
                  <a:pos x="64" y="10"/>
                </a:cxn>
                <a:cxn ang="0">
                  <a:pos x="64" y="28"/>
                </a:cxn>
                <a:cxn ang="0">
                  <a:pos x="60" y="32"/>
                </a:cxn>
                <a:cxn ang="0">
                  <a:pos x="26" y="32"/>
                </a:cxn>
                <a:cxn ang="0">
                  <a:pos x="23" y="28"/>
                </a:cxn>
                <a:cxn ang="0">
                  <a:pos x="23" y="21"/>
                </a:cxn>
                <a:cxn ang="0">
                  <a:pos x="26" y="18"/>
                </a:cxn>
                <a:cxn ang="0">
                  <a:pos x="60" y="18"/>
                </a:cxn>
                <a:cxn ang="0">
                  <a:pos x="64" y="21"/>
                </a:cxn>
                <a:cxn ang="0">
                  <a:pos x="64" y="28"/>
                </a:cxn>
                <a:cxn ang="0">
                  <a:pos x="64" y="46"/>
                </a:cxn>
                <a:cxn ang="0">
                  <a:pos x="60" y="50"/>
                </a:cxn>
                <a:cxn ang="0">
                  <a:pos x="26" y="50"/>
                </a:cxn>
                <a:cxn ang="0">
                  <a:pos x="23" y="46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46"/>
                </a:cxn>
              </a:cxnLst>
              <a:rect l="0" t="0" r="r" b="b"/>
              <a:pathLst>
                <a:path w="64" h="50">
                  <a:moveTo>
                    <a:pt x="18" y="10"/>
                  </a:moveTo>
                  <a:cubicBezTo>
                    <a:pt x="18" y="12"/>
                    <a:pt x="17" y="13"/>
                    <a:pt x="15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lnTo>
                    <a:pt x="18" y="10"/>
                  </a:lnTo>
                  <a:close/>
                  <a:moveTo>
                    <a:pt x="18" y="28"/>
                  </a:moveTo>
                  <a:cubicBezTo>
                    <a:pt x="18" y="30"/>
                    <a:pt x="17" y="32"/>
                    <a:pt x="15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1" y="32"/>
                    <a:pt x="0" y="30"/>
                    <a:pt x="0" y="2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9"/>
                    <a:pt x="1" y="18"/>
                    <a:pt x="3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7" y="18"/>
                    <a:pt x="18" y="19"/>
                    <a:pt x="18" y="21"/>
                  </a:cubicBezTo>
                  <a:lnTo>
                    <a:pt x="18" y="28"/>
                  </a:lnTo>
                  <a:close/>
                  <a:moveTo>
                    <a:pt x="18" y="46"/>
                  </a:moveTo>
                  <a:cubicBezTo>
                    <a:pt x="18" y="48"/>
                    <a:pt x="17" y="50"/>
                    <a:pt x="15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6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lnTo>
                    <a:pt x="18" y="46"/>
                  </a:lnTo>
                  <a:close/>
                  <a:moveTo>
                    <a:pt x="64" y="10"/>
                  </a:moveTo>
                  <a:cubicBezTo>
                    <a:pt x="64" y="12"/>
                    <a:pt x="62" y="13"/>
                    <a:pt x="60" y="1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3" y="12"/>
                    <a:pt x="23" y="10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62" y="0"/>
                    <a:pt x="64" y="1"/>
                    <a:pt x="64" y="3"/>
                  </a:cubicBezTo>
                  <a:lnTo>
                    <a:pt x="64" y="10"/>
                  </a:lnTo>
                  <a:close/>
                  <a:moveTo>
                    <a:pt x="64" y="28"/>
                  </a:moveTo>
                  <a:cubicBezTo>
                    <a:pt x="64" y="30"/>
                    <a:pt x="62" y="32"/>
                    <a:pt x="60" y="32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4" y="32"/>
                    <a:pt x="23" y="30"/>
                    <a:pt x="23" y="28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19"/>
                    <a:pt x="24" y="18"/>
                    <a:pt x="26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2" y="18"/>
                    <a:pt x="64" y="19"/>
                    <a:pt x="64" y="21"/>
                  </a:cubicBezTo>
                  <a:lnTo>
                    <a:pt x="64" y="28"/>
                  </a:lnTo>
                  <a:close/>
                  <a:moveTo>
                    <a:pt x="64" y="46"/>
                  </a:moveTo>
                  <a:cubicBezTo>
                    <a:pt x="64" y="48"/>
                    <a:pt x="62" y="50"/>
                    <a:pt x="60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4" y="50"/>
                    <a:pt x="23" y="48"/>
                    <a:pt x="23" y="46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4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31385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6231859" y="2286844"/>
            <a:ext cx="2549989" cy="2549989"/>
            <a:chOff x="4330700" y="1631950"/>
            <a:chExt cx="1981200" cy="1981200"/>
          </a:xfrm>
        </p:grpSpPr>
        <p:sp>
          <p:nvSpPr>
            <p:cNvPr id="7" name="Diamond 6"/>
            <p:cNvSpPr/>
            <p:nvPr/>
          </p:nvSpPr>
          <p:spPr>
            <a:xfrm>
              <a:off x="4330700" y="1631950"/>
              <a:ext cx="1981200" cy="1981200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2" name="Freeform 145"/>
            <p:cNvSpPr>
              <a:spLocks/>
            </p:cNvSpPr>
            <p:nvPr/>
          </p:nvSpPr>
          <p:spPr bwMode="auto">
            <a:xfrm>
              <a:off x="5133236" y="2460378"/>
              <a:ext cx="376128" cy="324344"/>
            </a:xfrm>
            <a:custGeom>
              <a:avLst/>
              <a:gdLst/>
              <a:ahLst/>
              <a:cxnLst>
                <a:cxn ang="0">
                  <a:pos x="64" y="51"/>
                </a:cxn>
                <a:cxn ang="0">
                  <a:pos x="60" y="55"/>
                </a:cxn>
                <a:cxn ang="0">
                  <a:pos x="49" y="55"/>
                </a:cxn>
                <a:cxn ang="0">
                  <a:pos x="45" y="51"/>
                </a:cxn>
                <a:cxn ang="0">
                  <a:pos x="45" y="40"/>
                </a:cxn>
                <a:cxn ang="0">
                  <a:pos x="49" y="36"/>
                </a:cxn>
                <a:cxn ang="0">
                  <a:pos x="52" y="36"/>
                </a:cxn>
                <a:cxn ang="0">
                  <a:pos x="52" y="30"/>
                </a:cxn>
                <a:cxn ang="0">
                  <a:pos x="34" y="30"/>
                </a:cxn>
                <a:cxn ang="0">
                  <a:pos x="34" y="36"/>
                </a:cxn>
                <a:cxn ang="0">
                  <a:pos x="37" y="36"/>
                </a:cxn>
                <a:cxn ang="0">
                  <a:pos x="41" y="40"/>
                </a:cxn>
                <a:cxn ang="0">
                  <a:pos x="41" y="51"/>
                </a:cxn>
                <a:cxn ang="0">
                  <a:pos x="37" y="55"/>
                </a:cxn>
                <a:cxn ang="0">
                  <a:pos x="26" y="55"/>
                </a:cxn>
                <a:cxn ang="0">
                  <a:pos x="23" y="51"/>
                </a:cxn>
                <a:cxn ang="0">
                  <a:pos x="23" y="40"/>
                </a:cxn>
                <a:cxn ang="0">
                  <a:pos x="26" y="36"/>
                </a:cxn>
                <a:cxn ang="0">
                  <a:pos x="29" y="36"/>
                </a:cxn>
                <a:cxn ang="0">
                  <a:pos x="29" y="30"/>
                </a:cxn>
                <a:cxn ang="0">
                  <a:pos x="11" y="30"/>
                </a:cxn>
                <a:cxn ang="0">
                  <a:pos x="11" y="36"/>
                </a:cxn>
                <a:cxn ang="0">
                  <a:pos x="15" y="36"/>
                </a:cxn>
                <a:cxn ang="0">
                  <a:pos x="18" y="40"/>
                </a:cxn>
                <a:cxn ang="0">
                  <a:pos x="18" y="51"/>
                </a:cxn>
                <a:cxn ang="0">
                  <a:pos x="15" y="55"/>
                </a:cxn>
                <a:cxn ang="0">
                  <a:pos x="3" y="55"/>
                </a:cxn>
                <a:cxn ang="0">
                  <a:pos x="0" y="51"/>
                </a:cxn>
                <a:cxn ang="0">
                  <a:pos x="0" y="40"/>
                </a:cxn>
                <a:cxn ang="0">
                  <a:pos x="3" y="36"/>
                </a:cxn>
                <a:cxn ang="0">
                  <a:pos x="7" y="36"/>
                </a:cxn>
                <a:cxn ang="0">
                  <a:pos x="7" y="30"/>
                </a:cxn>
                <a:cxn ang="0">
                  <a:pos x="11" y="25"/>
                </a:cxn>
                <a:cxn ang="0">
                  <a:pos x="29" y="25"/>
                </a:cxn>
                <a:cxn ang="0">
                  <a:pos x="29" y="18"/>
                </a:cxn>
                <a:cxn ang="0">
                  <a:pos x="26" y="18"/>
                </a:cxn>
                <a:cxn ang="0">
                  <a:pos x="23" y="15"/>
                </a:cxn>
                <a:cxn ang="0">
                  <a:pos x="23" y="3"/>
                </a:cxn>
                <a:cxn ang="0">
                  <a:pos x="26" y="0"/>
                </a:cxn>
                <a:cxn ang="0">
                  <a:pos x="37" y="0"/>
                </a:cxn>
                <a:cxn ang="0">
                  <a:pos x="41" y="3"/>
                </a:cxn>
                <a:cxn ang="0">
                  <a:pos x="41" y="15"/>
                </a:cxn>
                <a:cxn ang="0">
                  <a:pos x="37" y="18"/>
                </a:cxn>
                <a:cxn ang="0">
                  <a:pos x="34" y="18"/>
                </a:cxn>
                <a:cxn ang="0">
                  <a:pos x="34" y="25"/>
                </a:cxn>
                <a:cxn ang="0">
                  <a:pos x="52" y="25"/>
                </a:cxn>
                <a:cxn ang="0">
                  <a:pos x="57" y="30"/>
                </a:cxn>
                <a:cxn ang="0">
                  <a:pos x="57" y="36"/>
                </a:cxn>
                <a:cxn ang="0">
                  <a:pos x="60" y="36"/>
                </a:cxn>
                <a:cxn ang="0">
                  <a:pos x="64" y="40"/>
                </a:cxn>
                <a:cxn ang="0">
                  <a:pos x="64" y="51"/>
                </a:cxn>
              </a:cxnLst>
              <a:rect l="0" t="0" r="r" b="b"/>
              <a:pathLst>
                <a:path w="64" h="55">
                  <a:moveTo>
                    <a:pt x="64" y="51"/>
                  </a:moveTo>
                  <a:cubicBezTo>
                    <a:pt x="64" y="53"/>
                    <a:pt x="62" y="55"/>
                    <a:pt x="60" y="55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7" y="55"/>
                    <a:pt x="45" y="53"/>
                    <a:pt x="45" y="51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38"/>
                    <a:pt x="47" y="36"/>
                    <a:pt x="49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9" y="36"/>
                    <a:pt x="41" y="38"/>
                    <a:pt x="41" y="40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3"/>
                    <a:pt x="39" y="55"/>
                    <a:pt x="37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4" y="55"/>
                    <a:pt x="23" y="53"/>
                    <a:pt x="23" y="51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8"/>
                    <a:pt x="24" y="36"/>
                    <a:pt x="26" y="36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6"/>
                    <a:pt x="18" y="38"/>
                    <a:pt x="18" y="40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3"/>
                    <a:pt x="17" y="55"/>
                    <a:pt x="15" y="55"/>
                  </a:cubicBezTo>
                  <a:cubicBezTo>
                    <a:pt x="3" y="55"/>
                    <a:pt x="3" y="55"/>
                    <a:pt x="3" y="55"/>
                  </a:cubicBezTo>
                  <a:cubicBezTo>
                    <a:pt x="1" y="55"/>
                    <a:pt x="0" y="53"/>
                    <a:pt x="0" y="5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8"/>
                    <a:pt x="1" y="36"/>
                    <a:pt x="3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27"/>
                    <a:pt x="9" y="25"/>
                    <a:pt x="11" y="25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4" y="18"/>
                    <a:pt x="23" y="17"/>
                    <a:pt x="23" y="1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3" y="1"/>
                    <a:pt x="24" y="0"/>
                    <a:pt x="2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9" y="0"/>
                    <a:pt x="41" y="1"/>
                    <a:pt x="41" y="3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7"/>
                    <a:pt x="39" y="18"/>
                    <a:pt x="37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25"/>
                    <a:pt x="57" y="27"/>
                    <a:pt x="57" y="30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2" y="36"/>
                    <a:pt x="64" y="38"/>
                    <a:pt x="64" y="40"/>
                  </a:cubicBezTo>
                  <a:lnTo>
                    <a:pt x="64" y="5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46881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8386819" y="2254152"/>
            <a:ext cx="2549989" cy="2549989"/>
            <a:chOff x="5829300" y="1606550"/>
            <a:chExt cx="1981200" cy="1981200"/>
          </a:xfrm>
        </p:grpSpPr>
        <p:sp>
          <p:nvSpPr>
            <p:cNvPr id="8" name="Diamond 7"/>
            <p:cNvSpPr/>
            <p:nvPr/>
          </p:nvSpPr>
          <p:spPr>
            <a:xfrm>
              <a:off x="5829300" y="1606550"/>
              <a:ext cx="1981200" cy="1981200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56"/>
            <p:cNvSpPr>
              <a:spLocks noEditPoints="1"/>
            </p:cNvSpPr>
            <p:nvPr/>
          </p:nvSpPr>
          <p:spPr bwMode="auto">
            <a:xfrm>
              <a:off x="6630473" y="2407723"/>
              <a:ext cx="378854" cy="378854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8623777" y="5083843"/>
            <a:ext cx="2076076" cy="126733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 defTabSz="1176916">
              <a:spcBef>
                <a:spcPct val="20000"/>
              </a:spcBef>
              <a:defRPr/>
            </a:pPr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passages lorem ipsum available, but the majority suffered alterationLorem</a:t>
            </a:r>
            <a:b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Ipsum available,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7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>
        <p14:ferris dir="l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1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3981450"/>
            <a:ext cx="12858750" cy="2587203"/>
          </a:xfrm>
          <a:prstGeom prst="rect">
            <a:avLst/>
          </a:prstGeom>
          <a:solidFill>
            <a:srgbClr val="29ABE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4751594" y="4452595"/>
            <a:ext cx="7473974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4751594" y="6045848"/>
            <a:ext cx="2027552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7646923" y="6045848"/>
            <a:ext cx="2162682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4751594" y="4207247"/>
            <a:ext cx="669093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80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7094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75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3" grpId="0" animBg="1"/>
      <p:bldP spid="6" grpId="0"/>
      <p:bldP spid="6" grpId="1"/>
      <p:bldP spid="7" grpId="0" animBg="1"/>
      <p:bldP spid="8" grpId="0" animBg="1"/>
      <p:bldP spid="12" grpId="0"/>
      <p:bldP spid="12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53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年度工作内容概述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80479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2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2242889" y="3180881"/>
            <a:ext cx="1501286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900059" y="3180881"/>
            <a:ext cx="1146377" cy="0"/>
          </a:xfrm>
          <a:prstGeom prst="line">
            <a:avLst/>
          </a:prstGeom>
          <a:ln w="1905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797071" y="3180881"/>
            <a:ext cx="1146377" cy="0"/>
          </a:xfrm>
          <a:prstGeom prst="line">
            <a:avLst/>
          </a:prstGeom>
          <a:ln w="1905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>
            <a:spLocks noChangeAspect="1"/>
          </p:cNvSpPr>
          <p:nvPr/>
        </p:nvSpPr>
        <p:spPr bwMode="auto">
          <a:xfrm rot="16200000" flipH="1" flipV="1">
            <a:off x="2057870" y="3082659"/>
            <a:ext cx="173584" cy="196452"/>
          </a:xfrm>
          <a:prstGeom prst="ellips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947328" y="3180881"/>
            <a:ext cx="1501286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660197" y="3180881"/>
            <a:ext cx="1501286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>
            <a:spLocks noChangeAspect="1"/>
          </p:cNvSpPr>
          <p:nvPr/>
        </p:nvSpPr>
        <p:spPr bwMode="auto">
          <a:xfrm rot="16200000" flipH="1" flipV="1">
            <a:off x="3756880" y="3071742"/>
            <a:ext cx="192871" cy="218280"/>
          </a:xfrm>
          <a:prstGeom prst="ellips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7357939" y="3180881"/>
            <a:ext cx="1501286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>
            <a:spLocks noChangeAspect="1"/>
          </p:cNvSpPr>
          <p:nvPr/>
        </p:nvSpPr>
        <p:spPr bwMode="auto">
          <a:xfrm rot="16200000" flipH="1" flipV="1">
            <a:off x="5454621" y="3071742"/>
            <a:ext cx="192871" cy="218280"/>
          </a:xfrm>
          <a:prstGeom prst="ellipse">
            <a:avLst/>
          </a:prstGeom>
          <a:noFill/>
          <a:ln w="28575">
            <a:solidFill>
              <a:schemeClr val="accent3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077505" y="3180881"/>
            <a:ext cx="1501286" cy="0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>
            <a:spLocks noChangeAspect="1"/>
          </p:cNvSpPr>
          <p:nvPr/>
        </p:nvSpPr>
        <p:spPr bwMode="auto">
          <a:xfrm rot="16200000" flipH="1" flipV="1">
            <a:off x="7174188" y="3071741"/>
            <a:ext cx="192871" cy="218280"/>
          </a:xfrm>
          <a:prstGeom prst="ellipse">
            <a:avLst/>
          </a:prstGeom>
          <a:noFill/>
          <a:ln w="28575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 bwMode="auto">
          <a:xfrm rot="16200000" flipH="1" flipV="1">
            <a:off x="8871929" y="3071742"/>
            <a:ext cx="192871" cy="218280"/>
          </a:xfrm>
          <a:prstGeom prst="ellips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 bwMode="auto">
          <a:xfrm rot="16200000" flipH="1" flipV="1">
            <a:off x="10591496" y="3071742"/>
            <a:ext cx="192871" cy="218280"/>
          </a:xfrm>
          <a:prstGeom prst="ellipse">
            <a:avLst/>
          </a:prstGeom>
          <a:noFill/>
          <a:ln w="28575">
            <a:solidFill>
              <a:schemeClr val="accent6"/>
            </a:solidFill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2144662" y="3289997"/>
            <a:ext cx="0" cy="10085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 bwMode="auto">
          <a:xfrm>
            <a:off x="1707437" y="4262880"/>
            <a:ext cx="874451" cy="874451"/>
          </a:xfrm>
          <a:prstGeom prst="triangl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3853316" y="3289997"/>
            <a:ext cx="0" cy="100854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Isosceles Triangle 26"/>
          <p:cNvSpPr/>
          <p:nvPr/>
        </p:nvSpPr>
        <p:spPr bwMode="auto">
          <a:xfrm>
            <a:off x="3416090" y="4262880"/>
            <a:ext cx="874451" cy="874451"/>
          </a:xfrm>
          <a:prstGeom prst="triangl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5551057" y="3289997"/>
            <a:ext cx="0" cy="1008549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Isosceles Triangle 28"/>
          <p:cNvSpPr/>
          <p:nvPr/>
        </p:nvSpPr>
        <p:spPr bwMode="auto">
          <a:xfrm>
            <a:off x="5113831" y="4262880"/>
            <a:ext cx="874451" cy="874451"/>
          </a:xfrm>
          <a:prstGeom prst="triangle">
            <a:avLst/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270624" y="3289997"/>
            <a:ext cx="0" cy="1008549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sosceles Triangle 30"/>
          <p:cNvSpPr/>
          <p:nvPr/>
        </p:nvSpPr>
        <p:spPr bwMode="auto">
          <a:xfrm>
            <a:off x="6833398" y="4262880"/>
            <a:ext cx="874451" cy="874451"/>
          </a:xfrm>
          <a:prstGeom prst="triangle">
            <a:avLst/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968365" y="3289997"/>
            <a:ext cx="0" cy="1008549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sosceles Triangle 32"/>
          <p:cNvSpPr/>
          <p:nvPr/>
        </p:nvSpPr>
        <p:spPr bwMode="auto">
          <a:xfrm>
            <a:off x="8531139" y="4262880"/>
            <a:ext cx="874451" cy="874451"/>
          </a:xfrm>
          <a:prstGeom prst="triangle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10687931" y="3289997"/>
            <a:ext cx="0" cy="1008549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Isosceles Triangle 34"/>
          <p:cNvSpPr/>
          <p:nvPr/>
        </p:nvSpPr>
        <p:spPr bwMode="auto">
          <a:xfrm>
            <a:off x="10250706" y="4262880"/>
            <a:ext cx="874451" cy="874451"/>
          </a:xfrm>
          <a:prstGeom prst="triangl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33884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01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42538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02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40279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03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</a:t>
            </a:r>
            <a:r>
              <a:rPr lang="en-US" sz="1266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359846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04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057587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05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777153" y="5195239"/>
            <a:ext cx="1821556" cy="1109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47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06 Option</a:t>
            </a:r>
            <a: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66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66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There are many variations of there passages of lorem ipsum available.</a:t>
            </a:r>
          </a:p>
        </p:txBody>
      </p:sp>
      <p:sp>
        <p:nvSpPr>
          <p:cNvPr id="42" name="Freeform 116"/>
          <p:cNvSpPr>
            <a:spLocks noEditPoints="1"/>
          </p:cNvSpPr>
          <p:nvPr/>
        </p:nvSpPr>
        <p:spPr bwMode="auto">
          <a:xfrm>
            <a:off x="2009682" y="4766642"/>
            <a:ext cx="269960" cy="217712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3" name="Freeform 101"/>
          <p:cNvSpPr>
            <a:spLocks noEditPoints="1"/>
          </p:cNvSpPr>
          <p:nvPr/>
        </p:nvSpPr>
        <p:spPr bwMode="auto">
          <a:xfrm>
            <a:off x="3704119" y="4737465"/>
            <a:ext cx="298393" cy="276063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4" name="Freeform 157"/>
          <p:cNvSpPr>
            <a:spLocks noEditPoints="1"/>
          </p:cNvSpPr>
          <p:nvPr/>
        </p:nvSpPr>
        <p:spPr bwMode="auto">
          <a:xfrm>
            <a:off x="5434323" y="4746222"/>
            <a:ext cx="233467" cy="258550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5" name="Freeform 145"/>
          <p:cNvSpPr>
            <a:spLocks noChangeAspect="1"/>
          </p:cNvSpPr>
          <p:nvPr/>
        </p:nvSpPr>
        <p:spPr bwMode="auto">
          <a:xfrm>
            <a:off x="7120215" y="4746487"/>
            <a:ext cx="300828" cy="25941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6" name="Freeform 157"/>
          <p:cNvSpPr>
            <a:spLocks noChangeAspect="1" noEditPoints="1"/>
          </p:cNvSpPr>
          <p:nvPr/>
        </p:nvSpPr>
        <p:spPr bwMode="auto">
          <a:xfrm>
            <a:off x="8862557" y="4745915"/>
            <a:ext cx="211615" cy="259169"/>
          </a:xfrm>
          <a:custGeom>
            <a:avLst/>
            <a:gdLst/>
            <a:ahLst/>
            <a:cxnLst>
              <a:cxn ang="0">
                <a:pos x="41" y="44"/>
              </a:cxn>
              <a:cxn ang="0">
                <a:pos x="35" y="50"/>
              </a:cxn>
              <a:cxn ang="0">
                <a:pos x="5" y="50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35" y="0"/>
              </a:cxn>
              <a:cxn ang="0">
                <a:pos x="41" y="5"/>
              </a:cxn>
              <a:cxn ang="0">
                <a:pos x="41" y="44"/>
              </a:cxn>
              <a:cxn ang="0">
                <a:pos x="36" y="5"/>
              </a:cxn>
              <a:cxn ang="0">
                <a:pos x="35" y="4"/>
              </a:cxn>
              <a:cxn ang="0">
                <a:pos x="5" y="4"/>
              </a:cxn>
              <a:cxn ang="0">
                <a:pos x="4" y="5"/>
              </a:cxn>
              <a:cxn ang="0">
                <a:pos x="4" y="40"/>
              </a:cxn>
              <a:cxn ang="0">
                <a:pos x="5" y="41"/>
              </a:cxn>
              <a:cxn ang="0">
                <a:pos x="35" y="41"/>
              </a:cxn>
              <a:cxn ang="0">
                <a:pos x="36" y="40"/>
              </a:cxn>
              <a:cxn ang="0">
                <a:pos x="36" y="5"/>
              </a:cxn>
              <a:cxn ang="0">
                <a:pos x="20" y="43"/>
              </a:cxn>
              <a:cxn ang="0">
                <a:pos x="18" y="45"/>
              </a:cxn>
              <a:cxn ang="0">
                <a:pos x="20" y="48"/>
              </a:cxn>
              <a:cxn ang="0">
                <a:pos x="23" y="45"/>
              </a:cxn>
              <a:cxn ang="0">
                <a:pos x="20" y="43"/>
              </a:cxn>
            </a:cxnLst>
            <a:rect l="0" t="0" r="r" b="b"/>
            <a:pathLst>
              <a:path w="41" h="50">
                <a:moveTo>
                  <a:pt x="41" y="44"/>
                </a:moveTo>
                <a:cubicBezTo>
                  <a:pt x="41" y="47"/>
                  <a:pt x="38" y="50"/>
                  <a:pt x="35" y="50"/>
                </a:cubicBezTo>
                <a:cubicBezTo>
                  <a:pt x="5" y="50"/>
                  <a:pt x="5" y="50"/>
                  <a:pt x="5" y="50"/>
                </a:cubicBezTo>
                <a:cubicBezTo>
                  <a:pt x="2" y="50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8" y="0"/>
                  <a:pt x="41" y="2"/>
                  <a:pt x="41" y="5"/>
                </a:cubicBezTo>
                <a:lnTo>
                  <a:pt x="41" y="44"/>
                </a:lnTo>
                <a:close/>
                <a:moveTo>
                  <a:pt x="36" y="5"/>
                </a:moveTo>
                <a:cubicBezTo>
                  <a:pt x="36" y="5"/>
                  <a:pt x="36" y="4"/>
                  <a:pt x="35" y="4"/>
                </a:cubicBezTo>
                <a:cubicBezTo>
                  <a:pt x="5" y="4"/>
                  <a:pt x="5" y="4"/>
                  <a:pt x="5" y="4"/>
                </a:cubicBezTo>
                <a:cubicBezTo>
                  <a:pt x="5" y="4"/>
                  <a:pt x="4" y="5"/>
                  <a:pt x="4" y="5"/>
                </a:cubicBezTo>
                <a:cubicBezTo>
                  <a:pt x="4" y="40"/>
                  <a:pt x="4" y="40"/>
                  <a:pt x="4" y="40"/>
                </a:cubicBezTo>
                <a:cubicBezTo>
                  <a:pt x="4" y="40"/>
                  <a:pt x="5" y="41"/>
                  <a:pt x="5" y="41"/>
                </a:cubicBezTo>
                <a:cubicBezTo>
                  <a:pt x="35" y="41"/>
                  <a:pt x="35" y="41"/>
                  <a:pt x="35" y="41"/>
                </a:cubicBezTo>
                <a:cubicBezTo>
                  <a:pt x="36" y="41"/>
                  <a:pt x="36" y="40"/>
                  <a:pt x="36" y="40"/>
                </a:cubicBezTo>
                <a:lnTo>
                  <a:pt x="36" y="5"/>
                </a:lnTo>
                <a:close/>
                <a:moveTo>
                  <a:pt x="20" y="43"/>
                </a:moveTo>
                <a:cubicBezTo>
                  <a:pt x="19" y="43"/>
                  <a:pt x="18" y="44"/>
                  <a:pt x="18" y="45"/>
                </a:cubicBezTo>
                <a:cubicBezTo>
                  <a:pt x="18" y="46"/>
                  <a:pt x="19" y="48"/>
                  <a:pt x="20" y="48"/>
                </a:cubicBezTo>
                <a:cubicBezTo>
                  <a:pt x="22" y="48"/>
                  <a:pt x="23" y="46"/>
                  <a:pt x="23" y="45"/>
                </a:cubicBezTo>
                <a:cubicBezTo>
                  <a:pt x="23" y="44"/>
                  <a:pt x="22" y="43"/>
                  <a:pt x="20" y="4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7" name="Freeform 109"/>
          <p:cNvSpPr>
            <a:spLocks noChangeAspect="1" noEditPoints="1"/>
          </p:cNvSpPr>
          <p:nvPr/>
        </p:nvSpPr>
        <p:spPr bwMode="auto">
          <a:xfrm>
            <a:off x="10553323" y="4761035"/>
            <a:ext cx="269217" cy="228928"/>
          </a:xfrm>
          <a:custGeom>
            <a:avLst/>
            <a:gdLst/>
            <a:ahLst/>
            <a:cxnLst>
              <a:cxn ang="0">
                <a:pos x="10" y="57"/>
              </a:cxn>
              <a:cxn ang="0">
                <a:pos x="9" y="58"/>
              </a:cxn>
              <a:cxn ang="0">
                <a:pos x="2" y="58"/>
              </a:cxn>
              <a:cxn ang="0">
                <a:pos x="0" y="57"/>
              </a:cxn>
              <a:cxn ang="0">
                <a:pos x="0" y="49"/>
              </a:cxn>
              <a:cxn ang="0">
                <a:pos x="2" y="48"/>
              </a:cxn>
              <a:cxn ang="0">
                <a:pos x="9" y="48"/>
              </a:cxn>
              <a:cxn ang="0">
                <a:pos x="10" y="49"/>
              </a:cxn>
              <a:cxn ang="0">
                <a:pos x="10" y="57"/>
              </a:cxn>
              <a:cxn ang="0">
                <a:pos x="25" y="57"/>
              </a:cxn>
              <a:cxn ang="0">
                <a:pos x="24" y="58"/>
              </a:cxn>
              <a:cxn ang="0">
                <a:pos x="16" y="58"/>
              </a:cxn>
              <a:cxn ang="0">
                <a:pos x="15" y="57"/>
              </a:cxn>
              <a:cxn ang="0">
                <a:pos x="15" y="44"/>
              </a:cxn>
              <a:cxn ang="0">
                <a:pos x="16" y="43"/>
              </a:cxn>
              <a:cxn ang="0">
                <a:pos x="24" y="43"/>
              </a:cxn>
              <a:cxn ang="0">
                <a:pos x="25" y="44"/>
              </a:cxn>
              <a:cxn ang="0">
                <a:pos x="25" y="57"/>
              </a:cxn>
              <a:cxn ang="0">
                <a:pos x="39" y="57"/>
              </a:cxn>
              <a:cxn ang="0">
                <a:pos x="38" y="58"/>
              </a:cxn>
              <a:cxn ang="0">
                <a:pos x="31" y="58"/>
              </a:cxn>
              <a:cxn ang="0">
                <a:pos x="30" y="57"/>
              </a:cxn>
              <a:cxn ang="0">
                <a:pos x="30" y="35"/>
              </a:cxn>
              <a:cxn ang="0">
                <a:pos x="31" y="34"/>
              </a:cxn>
              <a:cxn ang="0">
                <a:pos x="38" y="34"/>
              </a:cxn>
              <a:cxn ang="0">
                <a:pos x="39" y="35"/>
              </a:cxn>
              <a:cxn ang="0">
                <a:pos x="39" y="57"/>
              </a:cxn>
              <a:cxn ang="0">
                <a:pos x="54" y="57"/>
              </a:cxn>
              <a:cxn ang="0">
                <a:pos x="53" y="58"/>
              </a:cxn>
              <a:cxn ang="0">
                <a:pos x="45" y="58"/>
              </a:cxn>
              <a:cxn ang="0">
                <a:pos x="44" y="57"/>
              </a:cxn>
              <a:cxn ang="0">
                <a:pos x="44" y="20"/>
              </a:cxn>
              <a:cxn ang="0">
                <a:pos x="45" y="19"/>
              </a:cxn>
              <a:cxn ang="0">
                <a:pos x="53" y="19"/>
              </a:cxn>
              <a:cxn ang="0">
                <a:pos x="54" y="20"/>
              </a:cxn>
              <a:cxn ang="0">
                <a:pos x="54" y="57"/>
              </a:cxn>
              <a:cxn ang="0">
                <a:pos x="68" y="57"/>
              </a:cxn>
              <a:cxn ang="0">
                <a:pos x="67" y="58"/>
              </a:cxn>
              <a:cxn ang="0">
                <a:pos x="60" y="58"/>
              </a:cxn>
              <a:cxn ang="0">
                <a:pos x="59" y="57"/>
              </a:cxn>
              <a:cxn ang="0">
                <a:pos x="59" y="1"/>
              </a:cxn>
              <a:cxn ang="0">
                <a:pos x="60" y="0"/>
              </a:cxn>
              <a:cxn ang="0">
                <a:pos x="67" y="0"/>
              </a:cxn>
              <a:cxn ang="0">
                <a:pos x="68" y="1"/>
              </a:cxn>
              <a:cxn ang="0">
                <a:pos x="68" y="57"/>
              </a:cxn>
            </a:cxnLst>
            <a:rect l="0" t="0" r="r" b="b"/>
            <a:pathLst>
              <a:path w="68" h="58">
                <a:moveTo>
                  <a:pt x="10" y="57"/>
                </a:moveTo>
                <a:cubicBezTo>
                  <a:pt x="10" y="57"/>
                  <a:pt x="10" y="58"/>
                  <a:pt x="9" y="58"/>
                </a:cubicBezTo>
                <a:cubicBezTo>
                  <a:pt x="2" y="58"/>
                  <a:pt x="2" y="58"/>
                  <a:pt x="2" y="58"/>
                </a:cubicBezTo>
                <a:cubicBezTo>
                  <a:pt x="1" y="58"/>
                  <a:pt x="0" y="57"/>
                  <a:pt x="0" y="57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9"/>
                  <a:pt x="1" y="48"/>
                  <a:pt x="2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9"/>
                  <a:pt x="10" y="49"/>
                </a:cubicBezTo>
                <a:lnTo>
                  <a:pt x="10" y="57"/>
                </a:lnTo>
                <a:close/>
                <a:moveTo>
                  <a:pt x="25" y="57"/>
                </a:moveTo>
                <a:cubicBezTo>
                  <a:pt x="25" y="57"/>
                  <a:pt x="24" y="58"/>
                  <a:pt x="24" y="58"/>
                </a:cubicBezTo>
                <a:cubicBezTo>
                  <a:pt x="16" y="58"/>
                  <a:pt x="16" y="58"/>
                  <a:pt x="16" y="58"/>
                </a:cubicBezTo>
                <a:cubicBezTo>
                  <a:pt x="16" y="58"/>
                  <a:pt x="15" y="57"/>
                  <a:pt x="15" y="5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6" y="43"/>
                  <a:pt x="16" y="43"/>
                </a:cubicBezTo>
                <a:cubicBezTo>
                  <a:pt x="24" y="43"/>
                  <a:pt x="24" y="43"/>
                  <a:pt x="24" y="43"/>
                </a:cubicBezTo>
                <a:cubicBezTo>
                  <a:pt x="24" y="43"/>
                  <a:pt x="25" y="44"/>
                  <a:pt x="25" y="44"/>
                </a:cubicBezTo>
                <a:lnTo>
                  <a:pt x="25" y="57"/>
                </a:lnTo>
                <a:close/>
                <a:moveTo>
                  <a:pt x="39" y="57"/>
                </a:moveTo>
                <a:cubicBezTo>
                  <a:pt x="39" y="57"/>
                  <a:pt x="39" y="58"/>
                  <a:pt x="38" y="58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58"/>
                  <a:pt x="30" y="57"/>
                  <a:pt x="30" y="57"/>
                </a:cubicBezTo>
                <a:cubicBezTo>
                  <a:pt x="30" y="35"/>
                  <a:pt x="30" y="35"/>
                  <a:pt x="30" y="35"/>
                </a:cubicBezTo>
                <a:cubicBezTo>
                  <a:pt x="30" y="34"/>
                  <a:pt x="30" y="34"/>
                  <a:pt x="31" y="34"/>
                </a:cubicBezTo>
                <a:cubicBezTo>
                  <a:pt x="38" y="34"/>
                  <a:pt x="38" y="34"/>
                  <a:pt x="38" y="34"/>
                </a:cubicBezTo>
                <a:cubicBezTo>
                  <a:pt x="39" y="34"/>
                  <a:pt x="39" y="34"/>
                  <a:pt x="39" y="35"/>
                </a:cubicBezTo>
                <a:lnTo>
                  <a:pt x="39" y="57"/>
                </a:lnTo>
                <a:close/>
                <a:moveTo>
                  <a:pt x="54" y="57"/>
                </a:moveTo>
                <a:cubicBezTo>
                  <a:pt x="54" y="57"/>
                  <a:pt x="53" y="58"/>
                  <a:pt x="53" y="58"/>
                </a:cubicBezTo>
                <a:cubicBezTo>
                  <a:pt x="45" y="58"/>
                  <a:pt x="45" y="58"/>
                  <a:pt x="45" y="58"/>
                </a:cubicBezTo>
                <a:cubicBezTo>
                  <a:pt x="45" y="58"/>
                  <a:pt x="44" y="57"/>
                  <a:pt x="44" y="57"/>
                </a:cubicBezTo>
                <a:cubicBezTo>
                  <a:pt x="44" y="20"/>
                  <a:pt x="44" y="20"/>
                  <a:pt x="44" y="20"/>
                </a:cubicBezTo>
                <a:cubicBezTo>
                  <a:pt x="44" y="20"/>
                  <a:pt x="45" y="19"/>
                  <a:pt x="45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4" y="20"/>
                  <a:pt x="54" y="20"/>
                </a:cubicBezTo>
                <a:lnTo>
                  <a:pt x="54" y="57"/>
                </a:lnTo>
                <a:close/>
                <a:moveTo>
                  <a:pt x="68" y="57"/>
                </a:moveTo>
                <a:cubicBezTo>
                  <a:pt x="68" y="57"/>
                  <a:pt x="68" y="58"/>
                  <a:pt x="67" y="58"/>
                </a:cubicBezTo>
                <a:cubicBezTo>
                  <a:pt x="60" y="58"/>
                  <a:pt x="60" y="58"/>
                  <a:pt x="60" y="58"/>
                </a:cubicBezTo>
                <a:cubicBezTo>
                  <a:pt x="59" y="58"/>
                  <a:pt x="59" y="57"/>
                  <a:pt x="59" y="57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0"/>
                  <a:pt x="59" y="0"/>
                  <a:pt x="60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68" y="0"/>
                  <a:pt x="68" y="1"/>
                </a:cubicBezTo>
                <a:lnTo>
                  <a:pt x="68" y="57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238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75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25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750"/>
                            </p:stCondLst>
                            <p:childTnLst>
                              <p:par>
                                <p:cTn id="6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2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75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25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7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250"/>
                            </p:stCondLst>
                            <p:childTnLst>
                              <p:par>
                                <p:cTn id="9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75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25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75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250"/>
                            </p:stCondLst>
                            <p:childTnLst>
                              <p:par>
                                <p:cTn id="1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750"/>
                            </p:stCondLst>
                            <p:childTnLst>
                              <p:par>
                                <p:cTn id="1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250"/>
                            </p:stCondLst>
                            <p:childTnLst>
                              <p:par>
                                <p:cTn id="1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75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625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675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250"/>
                            </p:stCondLst>
                            <p:childTnLst>
                              <p:par>
                                <p:cTn id="1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750"/>
                            </p:stCondLst>
                            <p:childTnLst>
                              <p:par>
                                <p:cTn id="1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250"/>
                            </p:stCondLst>
                            <p:childTnLst>
                              <p:par>
                                <p:cTn id="1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9750"/>
                            </p:stCondLst>
                            <p:childTnLst>
                              <p:par>
                                <p:cTn id="1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250"/>
                            </p:stCondLst>
                            <p:childTnLst>
                              <p:par>
                                <p:cTn id="1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175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3" grpId="0" animBg="1"/>
      <p:bldP spid="15" grpId="0" animBg="1"/>
      <p:bldP spid="16" grpId="0" animBg="1"/>
      <p:bldP spid="17" grpId="0" animBg="1"/>
      <p:bldP spid="25" grpId="0" animBg="1"/>
      <p:bldP spid="27" grpId="0" animBg="1"/>
      <p:bldP spid="29" grpId="0" animBg="1"/>
      <p:bldP spid="31" grpId="0" animBg="1"/>
      <p:bldP spid="33" grpId="0" animBg="1"/>
      <p:bldP spid="35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5"/>
          <p:cNvGrpSpPr/>
          <p:nvPr/>
        </p:nvGrpSpPr>
        <p:grpSpPr>
          <a:xfrm rot="16200000">
            <a:off x="2395219" y="4654586"/>
            <a:ext cx="1046542" cy="1046542"/>
            <a:chOff x="4045016" y="460986"/>
            <a:chExt cx="1864161" cy="1864161"/>
          </a:xfrm>
        </p:grpSpPr>
        <p:sp>
          <p:nvSpPr>
            <p:cNvPr id="13" name="Oval 1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01</a:t>
              </a:r>
            </a:p>
          </p:txBody>
        </p:sp>
        <p:sp>
          <p:nvSpPr>
            <p:cNvPr id="1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1" name="Shape 6"/>
          <p:cNvSpPr/>
          <p:nvPr/>
        </p:nvSpPr>
        <p:spPr>
          <a:xfrm rot="16971465">
            <a:off x="1855991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12" name="Shape 11"/>
          <p:cNvSpPr/>
          <p:nvPr/>
        </p:nvSpPr>
        <p:spPr>
          <a:xfrm rot="15428535" flipV="1">
            <a:off x="3198764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215910" y="3163331"/>
            <a:ext cx="1378847" cy="1378847"/>
            <a:chOff x="1542749" y="2364260"/>
            <a:chExt cx="1071287" cy="1071287"/>
          </a:xfrm>
        </p:grpSpPr>
        <p:sp>
          <p:nvSpPr>
            <p:cNvPr id="7" name="Oval 6"/>
            <p:cNvSpPr/>
            <p:nvPr/>
          </p:nvSpPr>
          <p:spPr>
            <a:xfrm rot="16200000">
              <a:off x="1542749" y="2364260"/>
              <a:ext cx="1071287" cy="1071287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7" name="Freeform 86"/>
            <p:cNvSpPr>
              <a:spLocks noEditPoints="1"/>
            </p:cNvSpPr>
            <p:nvPr/>
          </p:nvSpPr>
          <p:spPr bwMode="auto">
            <a:xfrm>
              <a:off x="1919613" y="2632752"/>
              <a:ext cx="317558" cy="534302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946728" y="1744117"/>
            <a:ext cx="1863453" cy="1285488"/>
            <a:chOff x="748306" y="2887724"/>
            <a:chExt cx="1447799" cy="1156813"/>
          </a:xfrm>
        </p:grpSpPr>
        <p:sp>
          <p:nvSpPr>
            <p:cNvPr id="54" name="TextBox 53"/>
            <p:cNvSpPr txBox="1"/>
            <p:nvPr/>
          </p:nvSpPr>
          <p:spPr>
            <a:xfrm>
              <a:off x="985437" y="2887724"/>
              <a:ext cx="911020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Web Design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48306" y="3153603"/>
              <a:ext cx="1447799" cy="89093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 rot="16200000">
            <a:off x="4699474" y="4654585"/>
            <a:ext cx="1046542" cy="1046542"/>
            <a:chOff x="4045016" y="460986"/>
            <a:chExt cx="1864161" cy="1864161"/>
          </a:xfrm>
        </p:grpSpPr>
        <p:sp>
          <p:nvSpPr>
            <p:cNvPr id="23" name="Oval 2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02</a:t>
              </a:r>
            </a:p>
          </p:txBody>
        </p:sp>
        <p:sp>
          <p:nvSpPr>
            <p:cNvPr id="2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1" name="Shape 20"/>
          <p:cNvSpPr/>
          <p:nvPr/>
        </p:nvSpPr>
        <p:spPr>
          <a:xfrm rot="16971465">
            <a:off x="4160247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2" name="Shape 21"/>
          <p:cNvSpPr/>
          <p:nvPr/>
        </p:nvSpPr>
        <p:spPr>
          <a:xfrm rot="15428535" flipV="1">
            <a:off x="5528399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520166" y="3163330"/>
            <a:ext cx="1378847" cy="1378847"/>
            <a:chOff x="3200289" y="2364260"/>
            <a:chExt cx="1071287" cy="1071287"/>
          </a:xfrm>
        </p:grpSpPr>
        <p:sp>
          <p:nvSpPr>
            <p:cNvPr id="17" name="Oval 16"/>
            <p:cNvSpPr/>
            <p:nvPr/>
          </p:nvSpPr>
          <p:spPr>
            <a:xfrm rot="16200000">
              <a:off x="3200289" y="2364260"/>
              <a:ext cx="1071287" cy="1071287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6" name="Freeform 45"/>
            <p:cNvSpPr>
              <a:spLocks noEditPoints="1"/>
            </p:cNvSpPr>
            <p:nvPr/>
          </p:nvSpPr>
          <p:spPr bwMode="auto">
            <a:xfrm>
              <a:off x="3504075" y="2700329"/>
              <a:ext cx="463714" cy="399148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4277861" y="1744111"/>
            <a:ext cx="1863453" cy="1523105"/>
            <a:chOff x="2303555" y="2887724"/>
            <a:chExt cx="1447799" cy="1370647"/>
          </a:xfrm>
        </p:grpSpPr>
        <p:sp>
          <p:nvSpPr>
            <p:cNvPr id="57" name="TextBox 56"/>
            <p:cNvSpPr txBox="1"/>
            <p:nvPr/>
          </p:nvSpPr>
          <p:spPr>
            <a:xfrm>
              <a:off x="2502263" y="2887724"/>
              <a:ext cx="971131" cy="24959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Mobile Apps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303555" y="3153602"/>
              <a:ext cx="1447799" cy="110476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17437" y="1763054"/>
            <a:ext cx="1863453" cy="1310298"/>
            <a:chOff x="4444107" y="1276325"/>
            <a:chExt cx="1447799" cy="1018029"/>
          </a:xfrm>
        </p:grpSpPr>
        <p:sp>
          <p:nvSpPr>
            <p:cNvPr id="60" name="TextBox 59"/>
            <p:cNvSpPr txBox="1"/>
            <p:nvPr/>
          </p:nvSpPr>
          <p:spPr>
            <a:xfrm>
              <a:off x="4619796" y="1276325"/>
              <a:ext cx="1052884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Data Analysis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444107" y="152515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 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alteration 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 rot="16200000">
            <a:off x="7139049" y="4654585"/>
            <a:ext cx="1046542" cy="1046542"/>
            <a:chOff x="4045016" y="460986"/>
            <a:chExt cx="1864161" cy="1864161"/>
          </a:xfrm>
        </p:grpSpPr>
        <p:sp>
          <p:nvSpPr>
            <p:cNvPr id="33" name="Oval 3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03</a:t>
              </a:r>
            </a:p>
          </p:txBody>
        </p:sp>
        <p:sp>
          <p:nvSpPr>
            <p:cNvPr id="3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31" name="Shape 30"/>
          <p:cNvSpPr/>
          <p:nvPr/>
        </p:nvSpPr>
        <p:spPr>
          <a:xfrm rot="16971465">
            <a:off x="6599823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32" name="Shape 31"/>
          <p:cNvSpPr/>
          <p:nvPr/>
        </p:nvSpPr>
        <p:spPr>
          <a:xfrm rot="15428535" flipV="1">
            <a:off x="7942596" y="4393126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6959742" y="3163330"/>
            <a:ext cx="1378847" cy="1378847"/>
            <a:chOff x="4857829" y="2364260"/>
            <a:chExt cx="1071287" cy="1071287"/>
          </a:xfrm>
        </p:grpSpPr>
        <p:sp>
          <p:nvSpPr>
            <p:cNvPr id="27" name="Oval 26"/>
            <p:cNvSpPr/>
            <p:nvPr/>
          </p:nvSpPr>
          <p:spPr>
            <a:xfrm rot="16200000">
              <a:off x="4857829" y="2364260"/>
              <a:ext cx="1071287" cy="1071287"/>
            </a:xfrm>
            <a:prstGeom prst="ellipse">
              <a:avLst/>
            </a:pr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5" name="Freeform 52"/>
            <p:cNvSpPr>
              <a:spLocks noEditPoints="1"/>
            </p:cNvSpPr>
            <p:nvPr/>
          </p:nvSpPr>
          <p:spPr bwMode="auto">
            <a:xfrm>
              <a:off x="5180693" y="2670983"/>
              <a:ext cx="425558" cy="457842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rot="16200000">
            <a:off x="9371299" y="4654586"/>
            <a:ext cx="1046542" cy="1046542"/>
            <a:chOff x="4045016" y="460986"/>
            <a:chExt cx="1864161" cy="1864161"/>
          </a:xfrm>
        </p:grpSpPr>
        <p:sp>
          <p:nvSpPr>
            <p:cNvPr id="43" name="Oval 42"/>
            <p:cNvSpPr/>
            <p:nvPr/>
          </p:nvSpPr>
          <p:spPr>
            <a:xfrm rot="5400000">
              <a:off x="4045016" y="460986"/>
              <a:ext cx="1864161" cy="1864161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1"/>
            <a:lstStyle/>
            <a:p>
              <a:r>
                <a:rPr lang="en-US" sz="2400" b="1" dirty="0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04</a:t>
              </a:r>
            </a:p>
          </p:txBody>
        </p:sp>
        <p:sp>
          <p:nvSpPr>
            <p:cNvPr id="44" name="Oval 6"/>
            <p:cNvSpPr/>
            <p:nvPr/>
          </p:nvSpPr>
          <p:spPr>
            <a:xfrm>
              <a:off x="4318016" y="733986"/>
              <a:ext cx="1318161" cy="13181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1">
              <a:noAutofit/>
            </a:bodyPr>
            <a:lstStyle/>
            <a:p>
              <a:pPr algn="ctr" defTabSz="2574504">
                <a:lnSpc>
                  <a:spcPct val="90000"/>
                </a:lnSpc>
                <a:spcAft>
                  <a:spcPct val="35000"/>
                </a:spcAft>
              </a:pPr>
              <a:endParaRPr lang="en-US" sz="72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41" name="Shape 40"/>
          <p:cNvSpPr/>
          <p:nvPr/>
        </p:nvSpPr>
        <p:spPr>
          <a:xfrm rot="16971465">
            <a:off x="8832072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42" name="Shape 41"/>
          <p:cNvSpPr/>
          <p:nvPr/>
        </p:nvSpPr>
        <p:spPr>
          <a:xfrm rot="15428535" flipV="1">
            <a:off x="10174844" y="4393128"/>
            <a:ext cx="755907" cy="527151"/>
          </a:xfrm>
          <a:prstGeom prst="swooshArrow">
            <a:avLst>
              <a:gd name="adj1" fmla="val 16310"/>
              <a:gd name="adj2" fmla="val 3137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zh-CN" alt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9191990" y="3163331"/>
            <a:ext cx="1378847" cy="1378847"/>
            <a:chOff x="6515370" y="2364260"/>
            <a:chExt cx="1071287" cy="1071287"/>
          </a:xfrm>
        </p:grpSpPr>
        <p:sp>
          <p:nvSpPr>
            <p:cNvPr id="37" name="Oval 36"/>
            <p:cNvSpPr/>
            <p:nvPr/>
          </p:nvSpPr>
          <p:spPr>
            <a:xfrm rot="16200000">
              <a:off x="6515370" y="2364260"/>
              <a:ext cx="1071287" cy="1071287"/>
            </a:xfrm>
            <a:prstGeom prst="ellipse">
              <a:avLst/>
            </a:prstGeom>
            <a:solidFill>
              <a:schemeClr val="accent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48" name="Freeform 135"/>
            <p:cNvSpPr>
              <a:spLocks noEditPoints="1"/>
            </p:cNvSpPr>
            <p:nvPr/>
          </p:nvSpPr>
          <p:spPr bwMode="auto">
            <a:xfrm>
              <a:off x="6845232" y="2707146"/>
              <a:ext cx="411562" cy="385514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949685" y="1763057"/>
            <a:ext cx="1863452" cy="1310298"/>
            <a:chOff x="5414053" y="2904775"/>
            <a:chExt cx="1447799" cy="1018029"/>
          </a:xfrm>
        </p:grpSpPr>
        <p:sp>
          <p:nvSpPr>
            <p:cNvPr id="63" name="TextBox 62"/>
            <p:cNvSpPr txBox="1"/>
            <p:nvPr/>
          </p:nvSpPr>
          <p:spPr>
            <a:xfrm>
              <a:off x="5590319" y="2904775"/>
              <a:ext cx="1007487" cy="21549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algn="ctr"/>
              <a:r>
                <a:rPr lang="en-US" sz="1802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Management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414053" y="3153602"/>
              <a:ext cx="1447799" cy="76920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ctr" defTabSz="1176916">
                <a:spcBef>
                  <a:spcPct val="20000"/>
                </a:spcBef>
                <a:defRPr/>
              </a:pP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There are many variations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of passages of lorem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ipsum available, but the majority suffered</a:t>
              </a:r>
              <a:b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</a:br>
              <a:r>
                <a:rPr lang="en-US" sz="1287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 alteration</a:t>
              </a:r>
            </a:p>
          </p:txBody>
        </p:sp>
      </p:grpSp>
      <p:sp>
        <p:nvSpPr>
          <p:cNvPr id="59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66" name="直接连接符 65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594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7744517" y="2384096"/>
            <a:ext cx="3661398" cy="3661396"/>
            <a:chOff x="1365098" y="1657350"/>
            <a:chExt cx="2603804" cy="2603802"/>
          </a:xfrm>
        </p:grpSpPr>
        <p:sp>
          <p:nvSpPr>
            <p:cNvPr id="6" name="Right Arrow 5"/>
            <p:cNvSpPr/>
            <p:nvPr/>
          </p:nvSpPr>
          <p:spPr>
            <a:xfrm rot="8035565">
              <a:off x="3047471" y="2320553"/>
              <a:ext cx="304800" cy="304800"/>
            </a:xfrm>
            <a:prstGeom prst="rightArrow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Right Arrow 6"/>
            <p:cNvSpPr/>
            <p:nvPr/>
          </p:nvSpPr>
          <p:spPr>
            <a:xfrm rot="2490449">
              <a:off x="2004092" y="2305862"/>
              <a:ext cx="304800" cy="304800"/>
            </a:xfrm>
            <a:prstGeom prst="right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Right Arrow 7"/>
            <p:cNvSpPr/>
            <p:nvPr/>
          </p:nvSpPr>
          <p:spPr>
            <a:xfrm rot="18917440">
              <a:off x="1994963" y="3306383"/>
              <a:ext cx="304800" cy="304800"/>
            </a:xfrm>
            <a:prstGeom prst="rightArrow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9" name="Right Arrow 8"/>
            <p:cNvSpPr/>
            <p:nvPr/>
          </p:nvSpPr>
          <p:spPr>
            <a:xfrm rot="13329968">
              <a:off x="3058617" y="3288957"/>
              <a:ext cx="304800" cy="304800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365098" y="1657350"/>
              <a:ext cx="2603804" cy="2603802"/>
              <a:chOff x="2965298" y="1328882"/>
              <a:chExt cx="3213404" cy="3213402"/>
            </a:xfrm>
          </p:grpSpPr>
          <p:sp>
            <p:nvSpPr>
              <p:cNvPr id="11" name="Block Arc 10"/>
              <p:cNvSpPr/>
              <p:nvPr/>
            </p:nvSpPr>
            <p:spPr>
              <a:xfrm>
                <a:off x="2965298" y="1328882"/>
                <a:ext cx="3213404" cy="3213402"/>
              </a:xfrm>
              <a:prstGeom prst="blockArc">
                <a:avLst>
                  <a:gd name="adj1" fmla="val 5400000"/>
                  <a:gd name="adj2" fmla="val 10800007"/>
                  <a:gd name="adj3" fmla="val 17240"/>
                </a:avLst>
              </a:prstGeom>
              <a:solidFill>
                <a:schemeClr val="accent4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2" name="Block Arc 11"/>
              <p:cNvSpPr/>
              <p:nvPr/>
            </p:nvSpPr>
            <p:spPr>
              <a:xfrm>
                <a:off x="2965298" y="1328882"/>
                <a:ext cx="3213404" cy="3213402"/>
              </a:xfrm>
              <a:prstGeom prst="blockArc">
                <a:avLst>
                  <a:gd name="adj1" fmla="val 0"/>
                  <a:gd name="adj2" fmla="val 5410356"/>
                  <a:gd name="adj3" fmla="val 17190"/>
                </a:avLst>
              </a:prstGeom>
              <a:solidFill>
                <a:schemeClr val="accent3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3" name="Block Arc 12"/>
              <p:cNvSpPr/>
              <p:nvPr/>
            </p:nvSpPr>
            <p:spPr>
              <a:xfrm>
                <a:off x="2965298" y="1328882"/>
                <a:ext cx="3213404" cy="3213402"/>
              </a:xfrm>
              <a:prstGeom prst="blockArc">
                <a:avLst>
                  <a:gd name="adj1" fmla="val 10800000"/>
                  <a:gd name="adj2" fmla="val 16200016"/>
                  <a:gd name="adj3" fmla="val 17141"/>
                </a:avLst>
              </a:prstGeom>
              <a:solidFill>
                <a:schemeClr val="accent1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  <p:sp>
            <p:nvSpPr>
              <p:cNvPr id="14" name="Block Arc 13"/>
              <p:cNvSpPr/>
              <p:nvPr/>
            </p:nvSpPr>
            <p:spPr>
              <a:xfrm>
                <a:off x="2965298" y="1328882"/>
                <a:ext cx="3213404" cy="3213402"/>
              </a:xfrm>
              <a:prstGeom prst="blockArc">
                <a:avLst>
                  <a:gd name="adj1" fmla="val 16200000"/>
                  <a:gd name="adj2" fmla="val 3"/>
                  <a:gd name="adj3" fmla="val 17191"/>
                </a:avLst>
              </a:prstGeom>
              <a:solidFill>
                <a:schemeClr val="accent2"/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zh-CN" altLang="en-US"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793806" y="3433384"/>
            <a:ext cx="1562820" cy="1562820"/>
            <a:chOff x="2111300" y="2403551"/>
            <a:chExt cx="1111400" cy="1111400"/>
          </a:xfrm>
        </p:grpSpPr>
        <p:sp>
          <p:nvSpPr>
            <p:cNvPr id="16" name="Oval 15"/>
            <p:cNvSpPr/>
            <p:nvPr/>
          </p:nvSpPr>
          <p:spPr>
            <a:xfrm>
              <a:off x="2111300" y="2403551"/>
              <a:ext cx="1111400" cy="11114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Freeform 152"/>
            <p:cNvSpPr>
              <a:spLocks noEditPoints="1"/>
            </p:cNvSpPr>
            <p:nvPr/>
          </p:nvSpPr>
          <p:spPr bwMode="auto">
            <a:xfrm>
              <a:off x="2433155" y="2743145"/>
              <a:ext cx="467690" cy="432211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868486">
            <a:off x="9725216" y="3124459"/>
            <a:ext cx="1472378" cy="432788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969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Sample Text</a:t>
            </a:r>
          </a:p>
        </p:txBody>
      </p:sp>
      <p:sp>
        <p:nvSpPr>
          <p:cNvPr id="19" name="TextBox 18"/>
          <p:cNvSpPr txBox="1"/>
          <p:nvPr/>
        </p:nvSpPr>
        <p:spPr>
          <a:xfrm rot="18655703">
            <a:off x="7957968" y="3160176"/>
            <a:ext cx="1472378" cy="432788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969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Sample Text</a:t>
            </a:r>
          </a:p>
        </p:txBody>
      </p:sp>
      <p:sp>
        <p:nvSpPr>
          <p:cNvPr id="20" name="TextBox 19"/>
          <p:cNvSpPr txBox="1"/>
          <p:nvPr/>
        </p:nvSpPr>
        <p:spPr>
          <a:xfrm rot="3003157">
            <a:off x="7850818" y="4937252"/>
            <a:ext cx="1472378" cy="432788"/>
          </a:xfrm>
          <a:prstGeom prst="rect">
            <a:avLst/>
          </a:prstGeom>
          <a:noFill/>
        </p:spPr>
        <p:txBody>
          <a:bodyPr wrap="none" rtlCol="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1969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Sample Text</a:t>
            </a:r>
          </a:p>
        </p:txBody>
      </p:sp>
      <p:sp>
        <p:nvSpPr>
          <p:cNvPr id="21" name="TextBox 20"/>
          <p:cNvSpPr txBox="1"/>
          <p:nvPr/>
        </p:nvSpPr>
        <p:spPr>
          <a:xfrm rot="8237276">
            <a:off x="9741042" y="4858619"/>
            <a:ext cx="1472378" cy="432788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en-US" sz="1969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Sample Text</a:t>
            </a:r>
          </a:p>
        </p:txBody>
      </p:sp>
      <p:sp>
        <p:nvSpPr>
          <p:cNvPr id="22" name="Freeform 46"/>
          <p:cNvSpPr>
            <a:spLocks noEditPoints="1"/>
          </p:cNvSpPr>
          <p:nvPr/>
        </p:nvSpPr>
        <p:spPr bwMode="auto">
          <a:xfrm>
            <a:off x="1456805" y="2416102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3" name="Freeform 46"/>
          <p:cNvSpPr>
            <a:spLocks noEditPoints="1"/>
          </p:cNvSpPr>
          <p:nvPr/>
        </p:nvSpPr>
        <p:spPr bwMode="auto">
          <a:xfrm>
            <a:off x="1456805" y="3217401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4" name="Freeform 46"/>
          <p:cNvSpPr>
            <a:spLocks noEditPoints="1"/>
          </p:cNvSpPr>
          <p:nvPr/>
        </p:nvSpPr>
        <p:spPr bwMode="auto">
          <a:xfrm>
            <a:off x="1456805" y="4004724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Freeform 46"/>
          <p:cNvSpPr>
            <a:spLocks noEditPoints="1"/>
          </p:cNvSpPr>
          <p:nvPr/>
        </p:nvSpPr>
        <p:spPr bwMode="auto">
          <a:xfrm>
            <a:off x="1456805" y="4792047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6" name="Group 30"/>
          <p:cNvGrpSpPr/>
          <p:nvPr/>
        </p:nvGrpSpPr>
        <p:grpSpPr>
          <a:xfrm>
            <a:off x="2066689" y="2308348"/>
            <a:ext cx="4286015" cy="693242"/>
            <a:chOff x="1270277" y="1233504"/>
            <a:chExt cx="3048000" cy="492999"/>
          </a:xfrm>
        </p:grpSpPr>
        <p:sp>
          <p:nvSpPr>
            <p:cNvPr id="27" name="Text Placeholder 3"/>
            <p:cNvSpPr txBox="1">
              <a:spLocks/>
            </p:cNvSpPr>
            <p:nvPr/>
          </p:nvSpPr>
          <p:spPr>
            <a:xfrm>
              <a:off x="1270277" y="1233504"/>
              <a:ext cx="1028396" cy="1846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687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0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2066689" y="3109648"/>
            <a:ext cx="4286015" cy="693242"/>
            <a:chOff x="1270277" y="1233504"/>
            <a:chExt cx="3048000" cy="492999"/>
          </a:xfrm>
        </p:grpSpPr>
        <p:sp>
          <p:nvSpPr>
            <p:cNvPr id="30" name="Text Placeholder 3"/>
            <p:cNvSpPr txBox="1">
              <a:spLocks/>
            </p:cNvSpPr>
            <p:nvPr/>
          </p:nvSpPr>
          <p:spPr>
            <a:xfrm>
              <a:off x="1270277" y="1233504"/>
              <a:ext cx="1028396" cy="1846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687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0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2" name="Group 30"/>
          <p:cNvGrpSpPr/>
          <p:nvPr/>
        </p:nvGrpSpPr>
        <p:grpSpPr>
          <a:xfrm>
            <a:off x="2066689" y="3896971"/>
            <a:ext cx="4286015" cy="693242"/>
            <a:chOff x="1270277" y="1233504"/>
            <a:chExt cx="3048000" cy="492999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270277" y="1233504"/>
              <a:ext cx="1028396" cy="1846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687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0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5" name="Group 30"/>
          <p:cNvGrpSpPr/>
          <p:nvPr/>
        </p:nvGrpSpPr>
        <p:grpSpPr>
          <a:xfrm>
            <a:off x="2066689" y="4684294"/>
            <a:ext cx="4286015" cy="693242"/>
            <a:chOff x="1270277" y="1233504"/>
            <a:chExt cx="3048000" cy="492999"/>
          </a:xfrm>
        </p:grpSpPr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1270277" y="1233504"/>
              <a:ext cx="1028396" cy="1846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687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0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38" name="Freeform 46"/>
          <p:cNvSpPr>
            <a:spLocks noEditPoints="1"/>
          </p:cNvSpPr>
          <p:nvPr/>
        </p:nvSpPr>
        <p:spPr bwMode="auto">
          <a:xfrm>
            <a:off x="1456805" y="5582500"/>
            <a:ext cx="477846" cy="477843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39" name="Group 30"/>
          <p:cNvGrpSpPr/>
          <p:nvPr/>
        </p:nvGrpSpPr>
        <p:grpSpPr>
          <a:xfrm>
            <a:off x="2066689" y="5474747"/>
            <a:ext cx="4286015" cy="693242"/>
            <a:chOff x="1270277" y="1233504"/>
            <a:chExt cx="3048000" cy="492999"/>
          </a:xfrm>
        </p:grpSpPr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1270277" y="1233504"/>
              <a:ext cx="1028396" cy="184631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687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70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spcBef>
                  <a:spcPct val="20000"/>
                </a:spcBef>
                <a:defRPr/>
              </a:pPr>
              <a:r>
                <a:rPr lang="en-US" sz="1406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4" name="直接连接符 43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3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 animBg="1"/>
      <p:bldP spid="23" grpId="0" animBg="1"/>
      <p:bldP spid="24" grpId="0" animBg="1"/>
      <p:bldP spid="25" grpId="0" animBg="1"/>
      <p:bldP spid="38" grpId="0" animBg="1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4709874" y="2570925"/>
            <a:ext cx="3439003" cy="3439003"/>
          </a:xfrm>
          <a:prstGeom prst="ellipse">
            <a:avLst/>
          </a:prstGeom>
          <a:noFill/>
          <a:ln w="38100">
            <a:solidFill>
              <a:schemeClr val="tx1">
                <a:lumMod val="25000"/>
                <a:lumOff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48" dirty="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7570536" y="4556597"/>
            <a:ext cx="719606" cy="719601"/>
            <a:chOff x="5439260" y="3331913"/>
            <a:chExt cx="559152" cy="559152"/>
          </a:xfrm>
        </p:grpSpPr>
        <p:sp>
          <p:nvSpPr>
            <p:cNvPr id="7" name="Oval 6"/>
            <p:cNvSpPr/>
            <p:nvPr/>
          </p:nvSpPr>
          <p:spPr>
            <a:xfrm>
              <a:off x="5439260" y="3331913"/>
              <a:ext cx="559152" cy="559152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8" name="Freeform 54"/>
            <p:cNvSpPr>
              <a:spLocks noEditPoints="1"/>
            </p:cNvSpPr>
            <p:nvPr/>
          </p:nvSpPr>
          <p:spPr bwMode="auto">
            <a:xfrm>
              <a:off x="5607607" y="3474151"/>
              <a:ext cx="222456" cy="274676"/>
            </a:xfrm>
            <a:custGeom>
              <a:avLst/>
              <a:gdLst/>
              <a:ahLst/>
              <a:cxnLst>
                <a:cxn ang="0">
                  <a:pos x="196" y="256"/>
                </a:cxn>
                <a:cxn ang="0">
                  <a:pos x="12" y="256"/>
                </a:cxn>
                <a:cxn ang="0">
                  <a:pos x="0" y="244"/>
                </a:cxn>
                <a:cxn ang="0">
                  <a:pos x="0" y="140"/>
                </a:cxn>
                <a:cxn ang="0">
                  <a:pos x="12" y="128"/>
                </a:cxn>
                <a:cxn ang="0">
                  <a:pos x="32" y="128"/>
                </a:cxn>
                <a:cxn ang="0">
                  <a:pos x="32" y="72"/>
                </a:cxn>
                <a:cxn ang="0">
                  <a:pos x="104" y="0"/>
                </a:cxn>
                <a:cxn ang="0">
                  <a:pos x="176" y="72"/>
                </a:cxn>
                <a:cxn ang="0">
                  <a:pos x="176" y="128"/>
                </a:cxn>
                <a:cxn ang="0">
                  <a:pos x="196" y="128"/>
                </a:cxn>
                <a:cxn ang="0">
                  <a:pos x="208" y="140"/>
                </a:cxn>
                <a:cxn ang="0">
                  <a:pos x="208" y="244"/>
                </a:cxn>
                <a:cxn ang="0">
                  <a:pos x="196" y="256"/>
                </a:cxn>
                <a:cxn ang="0">
                  <a:pos x="92" y="197"/>
                </a:cxn>
                <a:cxn ang="0">
                  <a:pos x="92" y="220"/>
                </a:cxn>
                <a:cxn ang="0">
                  <a:pos x="104" y="232"/>
                </a:cxn>
                <a:cxn ang="0">
                  <a:pos x="116" y="220"/>
                </a:cxn>
                <a:cxn ang="0">
                  <a:pos x="116" y="197"/>
                </a:cxn>
                <a:cxn ang="0">
                  <a:pos x="128" y="176"/>
                </a:cxn>
                <a:cxn ang="0">
                  <a:pos x="104" y="152"/>
                </a:cxn>
                <a:cxn ang="0">
                  <a:pos x="80" y="176"/>
                </a:cxn>
                <a:cxn ang="0">
                  <a:pos x="92" y="197"/>
                </a:cxn>
                <a:cxn ang="0">
                  <a:pos x="152" y="72"/>
                </a:cxn>
                <a:cxn ang="0">
                  <a:pos x="104" y="24"/>
                </a:cxn>
                <a:cxn ang="0">
                  <a:pos x="56" y="72"/>
                </a:cxn>
                <a:cxn ang="0">
                  <a:pos x="56" y="128"/>
                </a:cxn>
                <a:cxn ang="0">
                  <a:pos x="152" y="128"/>
                </a:cxn>
                <a:cxn ang="0">
                  <a:pos x="152" y="72"/>
                </a:cxn>
              </a:cxnLst>
              <a:rect l="0" t="0" r="r" b="b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68610" y="3133617"/>
            <a:ext cx="719606" cy="719601"/>
            <a:chOff x="3145590" y="2007662"/>
            <a:chExt cx="559152" cy="559152"/>
          </a:xfrm>
        </p:grpSpPr>
        <p:sp>
          <p:nvSpPr>
            <p:cNvPr id="10" name="Oval 9"/>
            <p:cNvSpPr/>
            <p:nvPr/>
          </p:nvSpPr>
          <p:spPr>
            <a:xfrm>
              <a:off x="3145590" y="2007662"/>
              <a:ext cx="559152" cy="55915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1" name="Freeform 60"/>
            <p:cNvSpPr>
              <a:spLocks noEditPoints="1"/>
            </p:cNvSpPr>
            <p:nvPr/>
          </p:nvSpPr>
          <p:spPr bwMode="auto">
            <a:xfrm>
              <a:off x="3288351" y="2192720"/>
              <a:ext cx="273630" cy="189034"/>
            </a:xfrm>
            <a:custGeom>
              <a:avLst/>
              <a:gdLst/>
              <a:ahLst/>
              <a:cxnLst>
                <a:cxn ang="0">
                  <a:pos x="244" y="176"/>
                </a:cxn>
                <a:cxn ang="0">
                  <a:pos x="12" y="176"/>
                </a:cxn>
                <a:cxn ang="0">
                  <a:pos x="0" y="164"/>
                </a:cxn>
                <a:cxn ang="0">
                  <a:pos x="0" y="72"/>
                </a:cxn>
                <a:cxn ang="0">
                  <a:pos x="256" y="72"/>
                </a:cxn>
                <a:cxn ang="0">
                  <a:pos x="256" y="164"/>
                </a:cxn>
                <a:cxn ang="0">
                  <a:pos x="244" y="176"/>
                </a:cxn>
                <a:cxn ang="0">
                  <a:pos x="24" y="152"/>
                </a:cxn>
                <a:cxn ang="0">
                  <a:pos x="72" y="152"/>
                </a:cxn>
                <a:cxn ang="0">
                  <a:pos x="72" y="140"/>
                </a:cxn>
                <a:cxn ang="0">
                  <a:pos x="24" y="140"/>
                </a:cxn>
                <a:cxn ang="0">
                  <a:pos x="24" y="152"/>
                </a:cxn>
                <a:cxn ang="0">
                  <a:pos x="144" y="116"/>
                </a:cxn>
                <a:cxn ang="0">
                  <a:pos x="24" y="116"/>
                </a:cxn>
                <a:cxn ang="0">
                  <a:pos x="24" y="128"/>
                </a:cxn>
                <a:cxn ang="0">
                  <a:pos x="144" y="128"/>
                </a:cxn>
                <a:cxn ang="0">
                  <a:pos x="144" y="116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4" y="0"/>
                </a:cxn>
                <a:cxn ang="0">
                  <a:pos x="256" y="12"/>
                </a:cxn>
                <a:cxn ang="0">
                  <a:pos x="256" y="48"/>
                </a:cxn>
                <a:cxn ang="0">
                  <a:pos x="0" y="48"/>
                </a:cxn>
                <a:cxn ang="0">
                  <a:pos x="0" y="12"/>
                </a:cxn>
              </a:cxnLst>
              <a:rect l="0" t="0" r="r" b="b"/>
              <a:pathLst>
                <a:path w="256" h="176">
                  <a:moveTo>
                    <a:pt x="244" y="176"/>
                  </a:moveTo>
                  <a:cubicBezTo>
                    <a:pt x="12" y="176"/>
                    <a:pt x="12" y="176"/>
                    <a:pt x="12" y="176"/>
                  </a:cubicBezTo>
                  <a:cubicBezTo>
                    <a:pt x="5" y="176"/>
                    <a:pt x="0" y="171"/>
                    <a:pt x="0" y="164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256" y="72"/>
                    <a:pt x="256" y="72"/>
                    <a:pt x="256" y="72"/>
                  </a:cubicBezTo>
                  <a:cubicBezTo>
                    <a:pt x="256" y="164"/>
                    <a:pt x="256" y="164"/>
                    <a:pt x="256" y="164"/>
                  </a:cubicBezTo>
                  <a:cubicBezTo>
                    <a:pt x="256" y="171"/>
                    <a:pt x="251" y="176"/>
                    <a:pt x="244" y="176"/>
                  </a:cubicBezTo>
                  <a:moveTo>
                    <a:pt x="24" y="152"/>
                  </a:moveTo>
                  <a:cubicBezTo>
                    <a:pt x="72" y="152"/>
                    <a:pt x="72" y="152"/>
                    <a:pt x="72" y="152"/>
                  </a:cubicBezTo>
                  <a:cubicBezTo>
                    <a:pt x="72" y="140"/>
                    <a:pt x="72" y="140"/>
                    <a:pt x="72" y="140"/>
                  </a:cubicBezTo>
                  <a:cubicBezTo>
                    <a:pt x="24" y="140"/>
                    <a:pt x="24" y="140"/>
                    <a:pt x="24" y="140"/>
                  </a:cubicBezTo>
                  <a:lnTo>
                    <a:pt x="24" y="152"/>
                  </a:lnTo>
                  <a:close/>
                  <a:moveTo>
                    <a:pt x="144" y="116"/>
                  </a:moveTo>
                  <a:cubicBezTo>
                    <a:pt x="24" y="116"/>
                    <a:pt x="24" y="116"/>
                    <a:pt x="24" y="116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144" y="128"/>
                    <a:pt x="144" y="128"/>
                    <a:pt x="144" y="128"/>
                  </a:cubicBezTo>
                  <a:lnTo>
                    <a:pt x="144" y="116"/>
                  </a:lnTo>
                  <a:close/>
                  <a:moveTo>
                    <a:pt x="0" y="12"/>
                  </a:move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48"/>
                    <a:pt x="256" y="48"/>
                    <a:pt x="256" y="48"/>
                  </a:cubicBezTo>
                  <a:cubicBezTo>
                    <a:pt x="0" y="48"/>
                    <a:pt x="0" y="48"/>
                    <a:pt x="0" y="48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568610" y="4556597"/>
            <a:ext cx="719606" cy="719601"/>
            <a:chOff x="3145590" y="3331913"/>
            <a:chExt cx="559152" cy="559152"/>
          </a:xfrm>
        </p:grpSpPr>
        <p:sp>
          <p:nvSpPr>
            <p:cNvPr id="13" name="Oval 12"/>
            <p:cNvSpPr/>
            <p:nvPr/>
          </p:nvSpPr>
          <p:spPr>
            <a:xfrm>
              <a:off x="3145590" y="3331913"/>
              <a:ext cx="559152" cy="55915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3322293" y="3508616"/>
              <a:ext cx="205744" cy="205744"/>
            </a:xfrm>
            <a:custGeom>
              <a:avLst/>
              <a:gdLst/>
              <a:ahLst/>
              <a:cxnLst>
                <a:cxn ang="0">
                  <a:pos x="192" y="98"/>
                </a:cxn>
                <a:cxn ang="0">
                  <a:pos x="192" y="98"/>
                </a:cxn>
                <a:cxn ang="0">
                  <a:pos x="192" y="99"/>
                </a:cxn>
                <a:cxn ang="0">
                  <a:pos x="192" y="99"/>
                </a:cxn>
                <a:cxn ang="0">
                  <a:pos x="192" y="100"/>
                </a:cxn>
                <a:cxn ang="0">
                  <a:pos x="192" y="100"/>
                </a:cxn>
                <a:cxn ang="0">
                  <a:pos x="189" y="108"/>
                </a:cxn>
                <a:cxn ang="0">
                  <a:pos x="189" y="108"/>
                </a:cxn>
                <a:cxn ang="0">
                  <a:pos x="121" y="188"/>
                </a:cxn>
                <a:cxn ang="0">
                  <a:pos x="121" y="188"/>
                </a:cxn>
                <a:cxn ang="0">
                  <a:pos x="112" y="192"/>
                </a:cxn>
                <a:cxn ang="0">
                  <a:pos x="111" y="192"/>
                </a:cxn>
                <a:cxn ang="0">
                  <a:pos x="110" y="192"/>
                </a:cxn>
                <a:cxn ang="0">
                  <a:pos x="110" y="192"/>
                </a:cxn>
                <a:cxn ang="0">
                  <a:pos x="104" y="189"/>
                </a:cxn>
                <a:cxn ang="0">
                  <a:pos x="104" y="189"/>
                </a:cxn>
                <a:cxn ang="0">
                  <a:pos x="4" y="97"/>
                </a:cxn>
                <a:cxn ang="0">
                  <a:pos x="4" y="97"/>
                </a:cxn>
                <a:cxn ang="0">
                  <a:pos x="0" y="88"/>
                </a:cxn>
                <a:cxn ang="0">
                  <a:pos x="0" y="88"/>
                </a:cxn>
                <a:cxn ang="0">
                  <a:pos x="0" y="2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97" y="4"/>
                </a:cxn>
                <a:cxn ang="0">
                  <a:pos x="188" y="91"/>
                </a:cxn>
                <a:cxn ang="0">
                  <a:pos x="192" y="98"/>
                </a:cxn>
                <a:cxn ang="0">
                  <a:pos x="32" y="16"/>
                </a:cxn>
                <a:cxn ang="0">
                  <a:pos x="16" y="32"/>
                </a:cxn>
                <a:cxn ang="0">
                  <a:pos x="32" y="48"/>
                </a:cxn>
                <a:cxn ang="0">
                  <a:pos x="48" y="32"/>
                </a:cxn>
                <a:cxn ang="0">
                  <a:pos x="32" y="16"/>
                </a:cxn>
              </a:cxnLst>
              <a:rect l="0" t="0" r="r" b="b"/>
              <a:pathLst>
                <a:path w="192" h="192">
                  <a:moveTo>
                    <a:pt x="192" y="98"/>
                  </a:moveTo>
                  <a:cubicBezTo>
                    <a:pt x="192" y="98"/>
                    <a:pt x="192" y="98"/>
                    <a:pt x="192" y="98"/>
                  </a:cubicBezTo>
                  <a:cubicBezTo>
                    <a:pt x="192" y="98"/>
                    <a:pt x="192" y="98"/>
                    <a:pt x="192" y="99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2" y="99"/>
                    <a:pt x="192" y="100"/>
                  </a:cubicBezTo>
                  <a:cubicBezTo>
                    <a:pt x="192" y="100"/>
                    <a:pt x="192" y="100"/>
                    <a:pt x="192" y="100"/>
                  </a:cubicBezTo>
                  <a:cubicBezTo>
                    <a:pt x="192" y="103"/>
                    <a:pt x="191" y="106"/>
                    <a:pt x="189" y="108"/>
                  </a:cubicBezTo>
                  <a:cubicBezTo>
                    <a:pt x="189" y="108"/>
                    <a:pt x="189" y="108"/>
                    <a:pt x="189" y="10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21" y="188"/>
                    <a:pt x="121" y="188"/>
                    <a:pt x="121" y="188"/>
                  </a:cubicBezTo>
                  <a:cubicBezTo>
                    <a:pt x="119" y="190"/>
                    <a:pt x="116" y="192"/>
                    <a:pt x="112" y="192"/>
                  </a:cubicBezTo>
                  <a:cubicBezTo>
                    <a:pt x="112" y="192"/>
                    <a:pt x="111" y="192"/>
                    <a:pt x="111" y="192"/>
                  </a:cubicBezTo>
                  <a:cubicBezTo>
                    <a:pt x="111" y="192"/>
                    <a:pt x="110" y="192"/>
                    <a:pt x="110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108" y="191"/>
                    <a:pt x="106" y="190"/>
                    <a:pt x="104" y="189"/>
                  </a:cubicBezTo>
                  <a:cubicBezTo>
                    <a:pt x="104" y="189"/>
                    <a:pt x="104" y="189"/>
                    <a:pt x="104" y="189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2" y="95"/>
                    <a:pt x="0" y="92"/>
                    <a:pt x="0" y="88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91" y="0"/>
                    <a:pt x="94" y="1"/>
                    <a:pt x="97" y="4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90" y="93"/>
                    <a:pt x="191" y="95"/>
                    <a:pt x="192" y="98"/>
                  </a:cubicBezTo>
                  <a:moveTo>
                    <a:pt x="32" y="16"/>
                  </a:moveTo>
                  <a:cubicBezTo>
                    <a:pt x="23" y="16"/>
                    <a:pt x="16" y="23"/>
                    <a:pt x="16" y="32"/>
                  </a:cubicBezTo>
                  <a:cubicBezTo>
                    <a:pt x="16" y="41"/>
                    <a:pt x="23" y="48"/>
                    <a:pt x="32" y="48"/>
                  </a:cubicBezTo>
                  <a:cubicBezTo>
                    <a:pt x="41" y="48"/>
                    <a:pt x="48" y="41"/>
                    <a:pt x="48" y="32"/>
                  </a:cubicBezTo>
                  <a:cubicBezTo>
                    <a:pt x="48" y="23"/>
                    <a:pt x="41" y="16"/>
                    <a:pt x="32" y="1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70536" y="3133617"/>
            <a:ext cx="719606" cy="719601"/>
            <a:chOff x="5439260" y="2007662"/>
            <a:chExt cx="559152" cy="559152"/>
          </a:xfrm>
        </p:grpSpPr>
        <p:sp>
          <p:nvSpPr>
            <p:cNvPr id="16" name="Oval 15"/>
            <p:cNvSpPr/>
            <p:nvPr/>
          </p:nvSpPr>
          <p:spPr>
            <a:xfrm>
              <a:off x="5439260" y="2007662"/>
              <a:ext cx="559152" cy="55915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7" name="Freeform 69"/>
            <p:cNvSpPr>
              <a:spLocks noEditPoints="1"/>
            </p:cNvSpPr>
            <p:nvPr/>
          </p:nvSpPr>
          <p:spPr bwMode="auto">
            <a:xfrm>
              <a:off x="5582021" y="2171832"/>
              <a:ext cx="273630" cy="230810"/>
            </a:xfrm>
            <a:custGeom>
              <a:avLst/>
              <a:gdLst/>
              <a:ahLst/>
              <a:cxnLst>
                <a:cxn ang="0">
                  <a:pos x="256" y="91"/>
                </a:cxn>
                <a:cxn ang="0">
                  <a:pos x="256" y="92"/>
                </a:cxn>
                <a:cxn ang="0">
                  <a:pos x="256" y="92"/>
                </a:cxn>
                <a:cxn ang="0">
                  <a:pos x="233" y="104"/>
                </a:cxn>
                <a:cxn ang="0">
                  <a:pos x="208" y="207"/>
                </a:cxn>
                <a:cxn ang="0">
                  <a:pos x="194" y="216"/>
                </a:cxn>
                <a:cxn ang="0">
                  <a:pos x="60" y="216"/>
                </a:cxn>
                <a:cxn ang="0">
                  <a:pos x="60" y="216"/>
                </a:cxn>
                <a:cxn ang="0">
                  <a:pos x="48" y="207"/>
                </a:cxn>
                <a:cxn ang="0">
                  <a:pos x="12" y="104"/>
                </a:cxn>
                <a:cxn ang="0">
                  <a:pos x="12" y="80"/>
                </a:cxn>
                <a:cxn ang="0">
                  <a:pos x="98" y="80"/>
                </a:cxn>
                <a:cxn ang="0">
                  <a:pos x="148" y="80"/>
                </a:cxn>
                <a:cxn ang="0">
                  <a:pos x="178" y="80"/>
                </a:cxn>
                <a:cxn ang="0">
                  <a:pos x="196" y="80"/>
                </a:cxn>
                <a:cxn ang="0">
                  <a:pos x="244" y="80"/>
                </a:cxn>
                <a:cxn ang="0">
                  <a:pos x="245" y="80"/>
                </a:cxn>
                <a:cxn ang="0">
                  <a:pos x="256" y="90"/>
                </a:cxn>
                <a:cxn ang="0">
                  <a:pos x="80" y="104"/>
                </a:cxn>
                <a:cxn ang="0">
                  <a:pos x="68" y="180"/>
                </a:cxn>
                <a:cxn ang="0">
                  <a:pos x="92" y="180"/>
                </a:cxn>
                <a:cxn ang="0">
                  <a:pos x="140" y="116"/>
                </a:cxn>
                <a:cxn ang="0">
                  <a:pos x="116" y="116"/>
                </a:cxn>
                <a:cxn ang="0">
                  <a:pos x="128" y="192"/>
                </a:cxn>
                <a:cxn ang="0">
                  <a:pos x="140" y="116"/>
                </a:cxn>
                <a:cxn ang="0">
                  <a:pos x="176" y="104"/>
                </a:cxn>
                <a:cxn ang="0">
                  <a:pos x="164" y="180"/>
                </a:cxn>
                <a:cxn ang="0">
                  <a:pos x="188" y="180"/>
                </a:cxn>
                <a:cxn ang="0">
                  <a:pos x="142" y="18"/>
                </a:cxn>
                <a:cxn ang="0">
                  <a:pos x="140" y="12"/>
                </a:cxn>
                <a:cxn ang="0">
                  <a:pos x="163" y="7"/>
                </a:cxn>
                <a:cxn ang="0">
                  <a:pos x="195" y="68"/>
                </a:cxn>
                <a:cxn ang="0">
                  <a:pos x="142" y="18"/>
                </a:cxn>
                <a:cxn ang="0">
                  <a:pos x="88" y="68"/>
                </a:cxn>
                <a:cxn ang="0">
                  <a:pos x="93" y="7"/>
                </a:cxn>
                <a:cxn ang="0">
                  <a:pos x="104" y="0"/>
                </a:cxn>
                <a:cxn ang="0">
                  <a:pos x="114" y="18"/>
                </a:cxn>
              </a:cxnLst>
              <a:rect l="0" t="0" r="r" b="b"/>
              <a:pathLst>
                <a:path w="256" h="216">
                  <a:moveTo>
                    <a:pt x="256" y="90"/>
                  </a:moveTo>
                  <a:cubicBezTo>
                    <a:pt x="256" y="91"/>
                    <a:pt x="256" y="91"/>
                    <a:pt x="256" y="91"/>
                  </a:cubicBezTo>
                  <a:cubicBezTo>
                    <a:pt x="256" y="91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2"/>
                    <a:pt x="256" y="92"/>
                    <a:pt x="256" y="92"/>
                  </a:cubicBezTo>
                  <a:cubicBezTo>
                    <a:pt x="256" y="99"/>
                    <a:pt x="251" y="104"/>
                    <a:pt x="244" y="104"/>
                  </a:cubicBezTo>
                  <a:cubicBezTo>
                    <a:pt x="233" y="104"/>
                    <a:pt x="233" y="104"/>
                    <a:pt x="233" y="104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8" y="207"/>
                    <a:pt x="208" y="207"/>
                    <a:pt x="208" y="207"/>
                  </a:cubicBezTo>
                  <a:cubicBezTo>
                    <a:pt x="206" y="212"/>
                    <a:pt x="202" y="216"/>
                    <a:pt x="196" y="216"/>
                  </a:cubicBezTo>
                  <a:cubicBezTo>
                    <a:pt x="194" y="216"/>
                    <a:pt x="194" y="216"/>
                    <a:pt x="194" y="216"/>
                  </a:cubicBezTo>
                  <a:cubicBezTo>
                    <a:pt x="191" y="216"/>
                    <a:pt x="191" y="216"/>
                    <a:pt x="191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60" y="216"/>
                    <a:pt x="60" y="216"/>
                    <a:pt x="60" y="216"/>
                  </a:cubicBezTo>
                  <a:cubicBezTo>
                    <a:pt x="54" y="216"/>
                    <a:pt x="50" y="212"/>
                    <a:pt x="48" y="207"/>
                  </a:cubicBezTo>
                  <a:cubicBezTo>
                    <a:pt x="48" y="207"/>
                    <a:pt x="48" y="207"/>
                    <a:pt x="48" y="207"/>
                  </a:cubicBezTo>
                  <a:cubicBezTo>
                    <a:pt x="23" y="104"/>
                    <a:pt x="23" y="104"/>
                    <a:pt x="23" y="104"/>
                  </a:cubicBezTo>
                  <a:cubicBezTo>
                    <a:pt x="12" y="104"/>
                    <a:pt x="12" y="104"/>
                    <a:pt x="12" y="104"/>
                  </a:cubicBezTo>
                  <a:cubicBezTo>
                    <a:pt x="5" y="104"/>
                    <a:pt x="0" y="99"/>
                    <a:pt x="0" y="92"/>
                  </a:cubicBezTo>
                  <a:cubicBezTo>
                    <a:pt x="0" y="85"/>
                    <a:pt x="5" y="80"/>
                    <a:pt x="12" y="80"/>
                  </a:cubicBezTo>
                  <a:cubicBezTo>
                    <a:pt x="58" y="80"/>
                    <a:pt x="58" y="80"/>
                    <a:pt x="5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78" y="80"/>
                    <a:pt x="178" y="80"/>
                    <a:pt x="178" y="80"/>
                  </a:cubicBezTo>
                  <a:cubicBezTo>
                    <a:pt x="179" y="80"/>
                    <a:pt x="179" y="80"/>
                    <a:pt x="179" y="80"/>
                  </a:cubicBezTo>
                  <a:cubicBezTo>
                    <a:pt x="196" y="80"/>
                    <a:pt x="196" y="80"/>
                    <a:pt x="196" y="80"/>
                  </a:cubicBezTo>
                  <a:cubicBezTo>
                    <a:pt x="198" y="80"/>
                    <a:pt x="198" y="80"/>
                    <a:pt x="198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5" y="80"/>
                    <a:pt x="245" y="80"/>
                    <a:pt x="245" y="80"/>
                  </a:cubicBezTo>
                  <a:cubicBezTo>
                    <a:pt x="251" y="80"/>
                    <a:pt x="255" y="85"/>
                    <a:pt x="256" y="90"/>
                  </a:cubicBezTo>
                  <a:cubicBezTo>
                    <a:pt x="256" y="90"/>
                    <a:pt x="256" y="90"/>
                    <a:pt x="256" y="90"/>
                  </a:cubicBezTo>
                  <a:moveTo>
                    <a:pt x="92" y="116"/>
                  </a:moveTo>
                  <a:cubicBezTo>
                    <a:pt x="92" y="109"/>
                    <a:pt x="87" y="104"/>
                    <a:pt x="80" y="104"/>
                  </a:cubicBezTo>
                  <a:cubicBezTo>
                    <a:pt x="73" y="104"/>
                    <a:pt x="68" y="109"/>
                    <a:pt x="68" y="116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8" y="187"/>
                    <a:pt x="73" y="192"/>
                    <a:pt x="80" y="192"/>
                  </a:cubicBezTo>
                  <a:cubicBezTo>
                    <a:pt x="87" y="192"/>
                    <a:pt x="92" y="187"/>
                    <a:pt x="92" y="180"/>
                  </a:cubicBezTo>
                  <a:lnTo>
                    <a:pt x="92" y="116"/>
                  </a:lnTo>
                  <a:close/>
                  <a:moveTo>
                    <a:pt x="140" y="116"/>
                  </a:moveTo>
                  <a:cubicBezTo>
                    <a:pt x="140" y="109"/>
                    <a:pt x="135" y="104"/>
                    <a:pt x="128" y="104"/>
                  </a:cubicBezTo>
                  <a:cubicBezTo>
                    <a:pt x="121" y="104"/>
                    <a:pt x="116" y="109"/>
                    <a:pt x="116" y="116"/>
                  </a:cubicBezTo>
                  <a:cubicBezTo>
                    <a:pt x="116" y="180"/>
                    <a:pt x="116" y="180"/>
                    <a:pt x="116" y="180"/>
                  </a:cubicBezTo>
                  <a:cubicBezTo>
                    <a:pt x="116" y="187"/>
                    <a:pt x="121" y="192"/>
                    <a:pt x="128" y="192"/>
                  </a:cubicBezTo>
                  <a:cubicBezTo>
                    <a:pt x="135" y="192"/>
                    <a:pt x="140" y="187"/>
                    <a:pt x="140" y="180"/>
                  </a:cubicBezTo>
                  <a:lnTo>
                    <a:pt x="140" y="116"/>
                  </a:lnTo>
                  <a:close/>
                  <a:moveTo>
                    <a:pt x="188" y="116"/>
                  </a:moveTo>
                  <a:cubicBezTo>
                    <a:pt x="188" y="109"/>
                    <a:pt x="183" y="104"/>
                    <a:pt x="176" y="104"/>
                  </a:cubicBezTo>
                  <a:cubicBezTo>
                    <a:pt x="169" y="104"/>
                    <a:pt x="164" y="109"/>
                    <a:pt x="164" y="116"/>
                  </a:cubicBezTo>
                  <a:cubicBezTo>
                    <a:pt x="164" y="180"/>
                    <a:pt x="164" y="180"/>
                    <a:pt x="164" y="180"/>
                  </a:cubicBezTo>
                  <a:cubicBezTo>
                    <a:pt x="164" y="187"/>
                    <a:pt x="169" y="192"/>
                    <a:pt x="176" y="192"/>
                  </a:cubicBezTo>
                  <a:cubicBezTo>
                    <a:pt x="183" y="192"/>
                    <a:pt x="188" y="187"/>
                    <a:pt x="188" y="180"/>
                  </a:cubicBezTo>
                  <a:lnTo>
                    <a:pt x="188" y="116"/>
                  </a:lnTo>
                  <a:close/>
                  <a:moveTo>
                    <a:pt x="142" y="18"/>
                  </a:moveTo>
                  <a:cubicBezTo>
                    <a:pt x="142" y="18"/>
                    <a:pt x="142" y="18"/>
                    <a:pt x="142" y="18"/>
                  </a:cubicBezTo>
                  <a:cubicBezTo>
                    <a:pt x="141" y="16"/>
                    <a:pt x="140" y="14"/>
                    <a:pt x="140" y="12"/>
                  </a:cubicBezTo>
                  <a:cubicBezTo>
                    <a:pt x="140" y="5"/>
                    <a:pt x="145" y="0"/>
                    <a:pt x="152" y="0"/>
                  </a:cubicBezTo>
                  <a:cubicBezTo>
                    <a:pt x="157" y="0"/>
                    <a:pt x="161" y="3"/>
                    <a:pt x="163" y="7"/>
                  </a:cubicBezTo>
                  <a:cubicBezTo>
                    <a:pt x="163" y="7"/>
                    <a:pt x="163" y="7"/>
                    <a:pt x="163" y="7"/>
                  </a:cubicBezTo>
                  <a:cubicBezTo>
                    <a:pt x="195" y="68"/>
                    <a:pt x="195" y="68"/>
                    <a:pt x="195" y="68"/>
                  </a:cubicBezTo>
                  <a:cubicBezTo>
                    <a:pt x="168" y="68"/>
                    <a:pt x="168" y="68"/>
                    <a:pt x="168" y="68"/>
                  </a:cubicBezTo>
                  <a:lnTo>
                    <a:pt x="142" y="18"/>
                  </a:lnTo>
                  <a:close/>
                  <a:moveTo>
                    <a:pt x="114" y="18"/>
                  </a:moveTo>
                  <a:cubicBezTo>
                    <a:pt x="88" y="68"/>
                    <a:pt x="88" y="68"/>
                    <a:pt x="88" y="68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3" y="7"/>
                    <a:pt x="93" y="7"/>
                    <a:pt x="93" y="7"/>
                  </a:cubicBezTo>
                  <a:cubicBezTo>
                    <a:pt x="95" y="3"/>
                    <a:pt x="99" y="0"/>
                    <a:pt x="104" y="0"/>
                  </a:cubicBezTo>
                  <a:cubicBezTo>
                    <a:pt x="111" y="0"/>
                    <a:pt x="116" y="5"/>
                    <a:pt x="116" y="12"/>
                  </a:cubicBezTo>
                  <a:cubicBezTo>
                    <a:pt x="116" y="14"/>
                    <a:pt x="115" y="16"/>
                    <a:pt x="114" y="1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069575" y="5595352"/>
            <a:ext cx="719606" cy="719601"/>
            <a:chOff x="4292425" y="3994038"/>
            <a:chExt cx="559152" cy="559152"/>
          </a:xfrm>
        </p:grpSpPr>
        <p:sp>
          <p:nvSpPr>
            <p:cNvPr id="19" name="Oval 18"/>
            <p:cNvSpPr/>
            <p:nvPr/>
          </p:nvSpPr>
          <p:spPr>
            <a:xfrm>
              <a:off x="4292425" y="3994038"/>
              <a:ext cx="559152" cy="559152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0" name="Freeform 71"/>
            <p:cNvSpPr>
              <a:spLocks noEditPoints="1"/>
            </p:cNvSpPr>
            <p:nvPr/>
          </p:nvSpPr>
          <p:spPr bwMode="auto">
            <a:xfrm>
              <a:off x="4434663" y="4149331"/>
              <a:ext cx="274676" cy="248566"/>
            </a:xfrm>
            <a:custGeom>
              <a:avLst/>
              <a:gdLst/>
              <a:ahLst/>
              <a:cxnLst>
                <a:cxn ang="0">
                  <a:pos x="256" y="96"/>
                </a:cxn>
                <a:cxn ang="0">
                  <a:pos x="224" y="128"/>
                </a:cxn>
                <a:cxn ang="0">
                  <a:pos x="192" y="96"/>
                </a:cxn>
                <a:cxn ang="0">
                  <a:pos x="160" y="128"/>
                </a:cxn>
                <a:cxn ang="0">
                  <a:pos x="128" y="96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32" y="128"/>
                </a:cxn>
                <a:cxn ang="0">
                  <a:pos x="0" y="96"/>
                </a:cxn>
                <a:cxn ang="0">
                  <a:pos x="23" y="36"/>
                </a:cxn>
                <a:cxn ang="0">
                  <a:pos x="234" y="36"/>
                </a:cxn>
                <a:cxn ang="0">
                  <a:pos x="256" y="96"/>
                </a:cxn>
                <a:cxn ang="0">
                  <a:pos x="216" y="24"/>
                </a:cxn>
                <a:cxn ang="0">
                  <a:pos x="40" y="24"/>
                </a:cxn>
                <a:cxn ang="0">
                  <a:pos x="28" y="12"/>
                </a:cxn>
                <a:cxn ang="0">
                  <a:pos x="40" y="0"/>
                </a:cxn>
                <a:cxn ang="0">
                  <a:pos x="216" y="0"/>
                </a:cxn>
                <a:cxn ang="0">
                  <a:pos x="228" y="12"/>
                </a:cxn>
                <a:cxn ang="0">
                  <a:pos x="216" y="24"/>
                </a:cxn>
                <a:cxn ang="0">
                  <a:pos x="36" y="140"/>
                </a:cxn>
                <a:cxn ang="0">
                  <a:pos x="36" y="140"/>
                </a:cxn>
                <a:cxn ang="0">
                  <a:pos x="39" y="139"/>
                </a:cxn>
                <a:cxn ang="0">
                  <a:pos x="40" y="139"/>
                </a:cxn>
                <a:cxn ang="0">
                  <a:pos x="42" y="139"/>
                </a:cxn>
                <a:cxn ang="0">
                  <a:pos x="48" y="137"/>
                </a:cxn>
                <a:cxn ang="0">
                  <a:pos x="48" y="137"/>
                </a:cxn>
                <a:cxn ang="0">
                  <a:pos x="48" y="196"/>
                </a:cxn>
                <a:cxn ang="0">
                  <a:pos x="208" y="196"/>
                </a:cxn>
                <a:cxn ang="0">
                  <a:pos x="208" y="137"/>
                </a:cxn>
                <a:cxn ang="0">
                  <a:pos x="208" y="137"/>
                </a:cxn>
                <a:cxn ang="0">
                  <a:pos x="214" y="139"/>
                </a:cxn>
                <a:cxn ang="0">
                  <a:pos x="216" y="139"/>
                </a:cxn>
                <a:cxn ang="0">
                  <a:pos x="217" y="139"/>
                </a:cxn>
                <a:cxn ang="0">
                  <a:pos x="220" y="140"/>
                </a:cxn>
                <a:cxn ang="0">
                  <a:pos x="220" y="140"/>
                </a:cxn>
                <a:cxn ang="0">
                  <a:pos x="224" y="140"/>
                </a:cxn>
                <a:cxn ang="0">
                  <a:pos x="232" y="139"/>
                </a:cxn>
                <a:cxn ang="0">
                  <a:pos x="232" y="220"/>
                </a:cxn>
                <a:cxn ang="0">
                  <a:pos x="220" y="232"/>
                </a:cxn>
                <a:cxn ang="0">
                  <a:pos x="36" y="232"/>
                </a:cxn>
                <a:cxn ang="0">
                  <a:pos x="24" y="220"/>
                </a:cxn>
                <a:cxn ang="0">
                  <a:pos x="24" y="139"/>
                </a:cxn>
                <a:cxn ang="0">
                  <a:pos x="32" y="140"/>
                </a:cxn>
                <a:cxn ang="0">
                  <a:pos x="36" y="140"/>
                </a:cxn>
              </a:cxnLst>
              <a:rect l="0" t="0" r="r" b="b"/>
              <a:pathLst>
                <a:path w="256" h="232">
                  <a:moveTo>
                    <a:pt x="256" y="96"/>
                  </a:moveTo>
                  <a:cubicBezTo>
                    <a:pt x="256" y="114"/>
                    <a:pt x="242" y="128"/>
                    <a:pt x="224" y="128"/>
                  </a:cubicBezTo>
                  <a:cubicBezTo>
                    <a:pt x="206" y="128"/>
                    <a:pt x="192" y="114"/>
                    <a:pt x="192" y="96"/>
                  </a:cubicBezTo>
                  <a:cubicBezTo>
                    <a:pt x="192" y="114"/>
                    <a:pt x="178" y="128"/>
                    <a:pt x="160" y="128"/>
                  </a:cubicBezTo>
                  <a:cubicBezTo>
                    <a:pt x="142" y="128"/>
                    <a:pt x="128" y="114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  <a:cubicBezTo>
                    <a:pt x="78" y="128"/>
                    <a:pt x="64" y="114"/>
                    <a:pt x="64" y="96"/>
                  </a:cubicBezTo>
                  <a:cubicBezTo>
                    <a:pt x="64" y="114"/>
                    <a:pt x="50" y="128"/>
                    <a:pt x="32" y="128"/>
                  </a:cubicBezTo>
                  <a:cubicBezTo>
                    <a:pt x="14" y="128"/>
                    <a:pt x="0" y="114"/>
                    <a:pt x="0" y="9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4" y="36"/>
                    <a:pt x="234" y="36"/>
                    <a:pt x="234" y="36"/>
                  </a:cubicBezTo>
                  <a:lnTo>
                    <a:pt x="256" y="96"/>
                  </a:lnTo>
                  <a:close/>
                  <a:moveTo>
                    <a:pt x="216" y="24"/>
                  </a:moveTo>
                  <a:cubicBezTo>
                    <a:pt x="40" y="24"/>
                    <a:pt x="40" y="24"/>
                    <a:pt x="40" y="24"/>
                  </a:cubicBezTo>
                  <a:cubicBezTo>
                    <a:pt x="33" y="24"/>
                    <a:pt x="28" y="19"/>
                    <a:pt x="28" y="12"/>
                  </a:cubicBezTo>
                  <a:cubicBezTo>
                    <a:pt x="28" y="5"/>
                    <a:pt x="33" y="0"/>
                    <a:pt x="40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23" y="0"/>
                    <a:pt x="228" y="5"/>
                    <a:pt x="228" y="12"/>
                  </a:cubicBezTo>
                  <a:cubicBezTo>
                    <a:pt x="228" y="19"/>
                    <a:pt x="223" y="24"/>
                    <a:pt x="216" y="24"/>
                  </a:cubicBezTo>
                  <a:moveTo>
                    <a:pt x="36" y="140"/>
                  </a:moveTo>
                  <a:cubicBezTo>
                    <a:pt x="36" y="140"/>
                    <a:pt x="36" y="140"/>
                    <a:pt x="36" y="140"/>
                  </a:cubicBezTo>
                  <a:cubicBezTo>
                    <a:pt x="37" y="140"/>
                    <a:pt x="38" y="140"/>
                    <a:pt x="39" y="139"/>
                  </a:cubicBezTo>
                  <a:cubicBezTo>
                    <a:pt x="40" y="139"/>
                    <a:pt x="40" y="139"/>
                    <a:pt x="40" y="139"/>
                  </a:cubicBezTo>
                  <a:cubicBezTo>
                    <a:pt x="41" y="139"/>
                    <a:pt x="41" y="139"/>
                    <a:pt x="42" y="139"/>
                  </a:cubicBezTo>
                  <a:cubicBezTo>
                    <a:pt x="44" y="138"/>
                    <a:pt x="46" y="138"/>
                    <a:pt x="48" y="137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8" y="196"/>
                    <a:pt x="48" y="196"/>
                    <a:pt x="48" y="196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10" y="138"/>
                    <a:pt x="212" y="138"/>
                    <a:pt x="214" y="139"/>
                  </a:cubicBezTo>
                  <a:cubicBezTo>
                    <a:pt x="215" y="139"/>
                    <a:pt x="215" y="139"/>
                    <a:pt x="216" y="139"/>
                  </a:cubicBezTo>
                  <a:cubicBezTo>
                    <a:pt x="216" y="139"/>
                    <a:pt x="216" y="139"/>
                    <a:pt x="217" y="139"/>
                  </a:cubicBezTo>
                  <a:cubicBezTo>
                    <a:pt x="218" y="140"/>
                    <a:pt x="219" y="140"/>
                    <a:pt x="220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40"/>
                    <a:pt x="223" y="140"/>
                    <a:pt x="224" y="140"/>
                  </a:cubicBezTo>
                  <a:cubicBezTo>
                    <a:pt x="227" y="140"/>
                    <a:pt x="229" y="140"/>
                    <a:pt x="232" y="139"/>
                  </a:cubicBezTo>
                  <a:cubicBezTo>
                    <a:pt x="232" y="220"/>
                    <a:pt x="232" y="220"/>
                    <a:pt x="232" y="220"/>
                  </a:cubicBezTo>
                  <a:cubicBezTo>
                    <a:pt x="232" y="227"/>
                    <a:pt x="227" y="232"/>
                    <a:pt x="220" y="232"/>
                  </a:cubicBezTo>
                  <a:cubicBezTo>
                    <a:pt x="36" y="232"/>
                    <a:pt x="36" y="232"/>
                    <a:pt x="36" y="232"/>
                  </a:cubicBezTo>
                  <a:cubicBezTo>
                    <a:pt x="29" y="232"/>
                    <a:pt x="24" y="227"/>
                    <a:pt x="24" y="220"/>
                  </a:cubicBezTo>
                  <a:cubicBezTo>
                    <a:pt x="24" y="139"/>
                    <a:pt x="24" y="139"/>
                    <a:pt x="24" y="139"/>
                  </a:cubicBezTo>
                  <a:cubicBezTo>
                    <a:pt x="27" y="140"/>
                    <a:pt x="29" y="140"/>
                    <a:pt x="32" y="140"/>
                  </a:cubicBezTo>
                  <a:cubicBezTo>
                    <a:pt x="33" y="140"/>
                    <a:pt x="35" y="140"/>
                    <a:pt x="36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69575" y="2224089"/>
            <a:ext cx="719606" cy="719601"/>
            <a:chOff x="4292425" y="1345537"/>
            <a:chExt cx="559152" cy="559152"/>
          </a:xfrm>
        </p:grpSpPr>
        <p:sp>
          <p:nvSpPr>
            <p:cNvPr id="22" name="Oval 21"/>
            <p:cNvSpPr/>
            <p:nvPr/>
          </p:nvSpPr>
          <p:spPr>
            <a:xfrm>
              <a:off x="4292425" y="1345537"/>
              <a:ext cx="559152" cy="55915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3" name="Freeform 76"/>
            <p:cNvSpPr>
              <a:spLocks noEditPoints="1"/>
            </p:cNvSpPr>
            <p:nvPr/>
          </p:nvSpPr>
          <p:spPr bwMode="auto">
            <a:xfrm>
              <a:off x="4435185" y="1515973"/>
              <a:ext cx="273632" cy="218278"/>
            </a:xfrm>
            <a:custGeom>
              <a:avLst/>
              <a:gdLst/>
              <a:ahLst/>
              <a:cxnLst>
                <a:cxn ang="0">
                  <a:pos x="255" y="45"/>
                </a:cxn>
                <a:cxn ang="0">
                  <a:pos x="255" y="45"/>
                </a:cxn>
                <a:cxn ang="0">
                  <a:pos x="219" y="125"/>
                </a:cxn>
                <a:cxn ang="0">
                  <a:pos x="209" y="132"/>
                </a:cxn>
                <a:cxn ang="0">
                  <a:pos x="105" y="139"/>
                </a:cxn>
                <a:cxn ang="0">
                  <a:pos x="111" y="156"/>
                </a:cxn>
                <a:cxn ang="0">
                  <a:pos x="224" y="156"/>
                </a:cxn>
                <a:cxn ang="0">
                  <a:pos x="248" y="180"/>
                </a:cxn>
                <a:cxn ang="0">
                  <a:pos x="224" y="204"/>
                </a:cxn>
                <a:cxn ang="0">
                  <a:pos x="200" y="180"/>
                </a:cxn>
                <a:cxn ang="0">
                  <a:pos x="88" y="180"/>
                </a:cxn>
                <a:cxn ang="0">
                  <a:pos x="64" y="204"/>
                </a:cxn>
                <a:cxn ang="0">
                  <a:pos x="40" y="180"/>
                </a:cxn>
                <a:cxn ang="0">
                  <a:pos x="64" y="156"/>
                </a:cxn>
                <a:cxn ang="0">
                  <a:pos x="86" y="156"/>
                </a:cxn>
                <a:cxn ang="0">
                  <a:pos x="39" y="24"/>
                </a:cxn>
                <a:cxn ang="0">
                  <a:pos x="12" y="2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48" y="0"/>
                </a:cxn>
                <a:cxn ang="0">
                  <a:pos x="59" y="8"/>
                </a:cxn>
                <a:cxn ang="0">
                  <a:pos x="59" y="8"/>
                </a:cxn>
                <a:cxn ang="0">
                  <a:pos x="66" y="28"/>
                </a:cxn>
                <a:cxn ang="0">
                  <a:pos x="244" y="28"/>
                </a:cxn>
                <a:cxn ang="0">
                  <a:pos x="256" y="40"/>
                </a:cxn>
                <a:cxn ang="0">
                  <a:pos x="255" y="45"/>
                </a:cxn>
                <a:cxn ang="0">
                  <a:pos x="75" y="52"/>
                </a:cxn>
                <a:cxn ang="0">
                  <a:pos x="97" y="115"/>
                </a:cxn>
                <a:cxn ang="0">
                  <a:pos x="200" y="109"/>
                </a:cxn>
                <a:cxn ang="0">
                  <a:pos x="225" y="52"/>
                </a:cxn>
                <a:cxn ang="0">
                  <a:pos x="75" y="52"/>
                </a:cxn>
              </a:cxnLst>
              <a:rect l="0" t="0" r="r" b="b"/>
              <a:pathLst>
                <a:path w="256" h="204">
                  <a:moveTo>
                    <a:pt x="255" y="45"/>
                  </a:moveTo>
                  <a:cubicBezTo>
                    <a:pt x="255" y="45"/>
                    <a:pt x="255" y="45"/>
                    <a:pt x="255" y="45"/>
                  </a:cubicBezTo>
                  <a:cubicBezTo>
                    <a:pt x="219" y="125"/>
                    <a:pt x="219" y="125"/>
                    <a:pt x="219" y="125"/>
                  </a:cubicBezTo>
                  <a:cubicBezTo>
                    <a:pt x="217" y="129"/>
                    <a:pt x="213" y="132"/>
                    <a:pt x="209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37" y="156"/>
                    <a:pt x="248" y="167"/>
                    <a:pt x="248" y="180"/>
                  </a:cubicBezTo>
                  <a:cubicBezTo>
                    <a:pt x="248" y="193"/>
                    <a:pt x="237" y="204"/>
                    <a:pt x="224" y="204"/>
                  </a:cubicBezTo>
                  <a:cubicBezTo>
                    <a:pt x="211" y="204"/>
                    <a:pt x="200" y="193"/>
                    <a:pt x="200" y="180"/>
                  </a:cubicBezTo>
                  <a:cubicBezTo>
                    <a:pt x="88" y="180"/>
                    <a:pt x="88" y="180"/>
                    <a:pt x="88" y="180"/>
                  </a:cubicBezTo>
                  <a:cubicBezTo>
                    <a:pt x="88" y="193"/>
                    <a:pt x="77" y="204"/>
                    <a:pt x="64" y="204"/>
                  </a:cubicBezTo>
                  <a:cubicBezTo>
                    <a:pt x="51" y="204"/>
                    <a:pt x="40" y="193"/>
                    <a:pt x="40" y="180"/>
                  </a:cubicBezTo>
                  <a:cubicBezTo>
                    <a:pt x="40" y="167"/>
                    <a:pt x="51" y="156"/>
                    <a:pt x="64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5" y="24"/>
                    <a:pt x="0" y="19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3" y="0"/>
                    <a:pt x="58" y="3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244" y="28"/>
                    <a:pt x="244" y="28"/>
                    <a:pt x="244" y="28"/>
                  </a:cubicBezTo>
                  <a:cubicBezTo>
                    <a:pt x="251" y="28"/>
                    <a:pt x="256" y="33"/>
                    <a:pt x="256" y="40"/>
                  </a:cubicBezTo>
                  <a:cubicBezTo>
                    <a:pt x="256" y="42"/>
                    <a:pt x="256" y="43"/>
                    <a:pt x="255" y="45"/>
                  </a:cubicBezTo>
                  <a:moveTo>
                    <a:pt x="75" y="52"/>
                  </a:moveTo>
                  <a:cubicBezTo>
                    <a:pt x="97" y="115"/>
                    <a:pt x="97" y="115"/>
                    <a:pt x="97" y="115"/>
                  </a:cubicBezTo>
                  <a:cubicBezTo>
                    <a:pt x="200" y="109"/>
                    <a:pt x="200" y="109"/>
                    <a:pt x="200" y="109"/>
                  </a:cubicBezTo>
                  <a:cubicBezTo>
                    <a:pt x="225" y="52"/>
                    <a:pt x="225" y="52"/>
                    <a:pt x="225" y="52"/>
                  </a:cubicBezTo>
                  <a:lnTo>
                    <a:pt x="75" y="5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4" name="Footer Text"/>
          <p:cNvSpPr txBox="1"/>
          <p:nvPr/>
        </p:nvSpPr>
        <p:spPr>
          <a:xfrm>
            <a:off x="2176096" y="4588791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6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25" name="Footer Text"/>
          <p:cNvSpPr txBox="1"/>
          <p:nvPr/>
        </p:nvSpPr>
        <p:spPr>
          <a:xfrm>
            <a:off x="8366388" y="4593375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4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26" name="Footer Text"/>
          <p:cNvSpPr txBox="1"/>
          <p:nvPr/>
        </p:nvSpPr>
        <p:spPr>
          <a:xfrm>
            <a:off x="2188356" y="3149397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27" name="Footer Text"/>
          <p:cNvSpPr txBox="1"/>
          <p:nvPr/>
        </p:nvSpPr>
        <p:spPr>
          <a:xfrm>
            <a:off x="8378646" y="3103829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28" name="Footer Text"/>
          <p:cNvSpPr txBox="1"/>
          <p:nvPr/>
        </p:nvSpPr>
        <p:spPr>
          <a:xfrm>
            <a:off x="3696282" y="6023160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544" b="1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5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29" name="Footer Text"/>
          <p:cNvSpPr txBox="1"/>
          <p:nvPr/>
        </p:nvSpPr>
        <p:spPr>
          <a:xfrm>
            <a:off x="6933739" y="1846390"/>
            <a:ext cx="2279490" cy="6336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544" b="1" dirty="0">
                <a:solidFill>
                  <a:schemeClr val="accent2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Title Goes Here</a:t>
            </a:r>
            <a: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/>
            </a:r>
            <a:br>
              <a:rPr lang="en-US" sz="1287" dirty="0">
                <a:solidFill>
                  <a:schemeClr val="accent3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</a:br>
            <a:r>
              <a:rPr lang="en-US" sz="1287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rPr>
              <a:t>of lorem ipsum available, but the majority have suffered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72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116079" y="2597841"/>
            <a:ext cx="3522409" cy="3522409"/>
            <a:chOff x="1220808" y="1780444"/>
            <a:chExt cx="2736716" cy="2736716"/>
          </a:xfrm>
        </p:grpSpPr>
        <p:sp>
          <p:nvSpPr>
            <p:cNvPr id="6" name="Block Arc 5"/>
            <p:cNvSpPr/>
            <p:nvPr/>
          </p:nvSpPr>
          <p:spPr>
            <a:xfrm>
              <a:off x="1220808" y="1780444"/>
              <a:ext cx="2736716" cy="2736716"/>
            </a:xfrm>
            <a:prstGeom prst="blockArc">
              <a:avLst>
                <a:gd name="adj1" fmla="val 3356318"/>
                <a:gd name="adj2" fmla="val 20404077"/>
                <a:gd name="adj3" fmla="val 5707"/>
              </a:avLst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solidFill>
                  <a:schemeClr val="tx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7" name="Isosceles Triangle 6"/>
            <p:cNvSpPr/>
            <p:nvPr/>
          </p:nvSpPr>
          <p:spPr>
            <a:xfrm rot="3296043">
              <a:off x="3224591" y="3925113"/>
              <a:ext cx="432899" cy="373189"/>
            </a:xfrm>
            <a:prstGeom prst="triangle">
              <a:avLst/>
            </a:prstGeom>
            <a:solidFill>
              <a:schemeClr val="tx1">
                <a:lumMod val="25000"/>
                <a:lumOff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017370" y="3481195"/>
            <a:ext cx="734297" cy="734297"/>
            <a:chOff x="4004440" y="2553360"/>
            <a:chExt cx="698940" cy="698940"/>
          </a:xfrm>
        </p:grpSpPr>
        <p:sp>
          <p:nvSpPr>
            <p:cNvPr id="9" name="Oval 8"/>
            <p:cNvSpPr/>
            <p:nvPr/>
          </p:nvSpPr>
          <p:spPr>
            <a:xfrm>
              <a:off x="4004440" y="2553360"/>
              <a:ext cx="698940" cy="698940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0" name="Freeform 116"/>
            <p:cNvSpPr>
              <a:spLocks noEditPoints="1"/>
            </p:cNvSpPr>
            <p:nvPr/>
          </p:nvSpPr>
          <p:spPr bwMode="auto">
            <a:xfrm>
              <a:off x="4160946" y="2747214"/>
              <a:ext cx="385929" cy="311232"/>
            </a:xfrm>
            <a:custGeom>
              <a:avLst/>
              <a:gdLst/>
              <a:ahLst/>
              <a:cxnLst>
                <a:cxn ang="0">
                  <a:pos x="55" y="27"/>
                </a:cxn>
                <a:cxn ang="0">
                  <a:pos x="54" y="27"/>
                </a:cxn>
                <a:cxn ang="0">
                  <a:pos x="54" y="27"/>
                </a:cxn>
                <a:cxn ang="0">
                  <a:pos x="53" y="27"/>
                </a:cxn>
                <a:cxn ang="0">
                  <a:pos x="28" y="6"/>
                </a:cxn>
                <a:cxn ang="0">
                  <a:pos x="4" y="27"/>
                </a:cxn>
                <a:cxn ang="0">
                  <a:pos x="3" y="27"/>
                </a:cxn>
                <a:cxn ang="0">
                  <a:pos x="2" y="27"/>
                </a:cxn>
                <a:cxn ang="0">
                  <a:pos x="0" y="24"/>
                </a:cxn>
                <a:cxn ang="0">
                  <a:pos x="0" y="23"/>
                </a:cxn>
                <a:cxn ang="0">
                  <a:pos x="26" y="1"/>
                </a:cxn>
                <a:cxn ang="0">
                  <a:pos x="31" y="1"/>
                </a:cxn>
                <a:cxn ang="0">
                  <a:pos x="40" y="8"/>
                </a:cxn>
                <a:cxn ang="0">
                  <a:pos x="40" y="1"/>
                </a:cxn>
                <a:cxn ang="0">
                  <a:pos x="41" y="0"/>
                </a:cxn>
                <a:cxn ang="0">
                  <a:pos x="48" y="0"/>
                </a:cxn>
                <a:cxn ang="0">
                  <a:pos x="49" y="1"/>
                </a:cxn>
                <a:cxn ang="0">
                  <a:pos x="49" y="16"/>
                </a:cxn>
                <a:cxn ang="0">
                  <a:pos x="57" y="23"/>
                </a:cxn>
                <a:cxn ang="0">
                  <a:pos x="57" y="24"/>
                </a:cxn>
                <a:cxn ang="0">
                  <a:pos x="55" y="27"/>
                </a:cxn>
                <a:cxn ang="0">
                  <a:pos x="49" y="44"/>
                </a:cxn>
                <a:cxn ang="0">
                  <a:pos x="47" y="46"/>
                </a:cxn>
                <a:cxn ang="0">
                  <a:pos x="33" y="46"/>
                </a:cxn>
                <a:cxn ang="0">
                  <a:pos x="33" y="32"/>
                </a:cxn>
                <a:cxn ang="0">
                  <a:pos x="24" y="32"/>
                </a:cxn>
                <a:cxn ang="0">
                  <a:pos x="24" y="46"/>
                </a:cxn>
                <a:cxn ang="0">
                  <a:pos x="10" y="46"/>
                </a:cxn>
                <a:cxn ang="0">
                  <a:pos x="8" y="44"/>
                </a:cxn>
                <a:cxn ang="0">
                  <a:pos x="8" y="27"/>
                </a:cxn>
                <a:cxn ang="0">
                  <a:pos x="8" y="26"/>
                </a:cxn>
                <a:cxn ang="0">
                  <a:pos x="28" y="9"/>
                </a:cxn>
                <a:cxn ang="0">
                  <a:pos x="49" y="26"/>
                </a:cxn>
                <a:cxn ang="0">
                  <a:pos x="49" y="27"/>
                </a:cxn>
                <a:cxn ang="0">
                  <a:pos x="49" y="44"/>
                </a:cxn>
              </a:cxnLst>
              <a:rect l="0" t="0" r="r" b="b"/>
              <a:pathLst>
                <a:path w="57" h="46">
                  <a:moveTo>
                    <a:pt x="55" y="27"/>
                  </a:moveTo>
                  <a:cubicBezTo>
                    <a:pt x="55" y="27"/>
                    <a:pt x="54" y="27"/>
                    <a:pt x="54" y="27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7"/>
                    <a:pt x="3" y="27"/>
                    <a:pt x="3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0"/>
                    <a:pt x="30" y="0"/>
                    <a:pt x="31" y="1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49" y="1"/>
                    <a:pt x="49" y="1"/>
                  </a:cubicBezTo>
                  <a:cubicBezTo>
                    <a:pt x="49" y="16"/>
                    <a:pt x="49" y="16"/>
                    <a:pt x="49" y="16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7" y="24"/>
                    <a:pt x="57" y="24"/>
                  </a:cubicBezTo>
                  <a:lnTo>
                    <a:pt x="55" y="27"/>
                  </a:lnTo>
                  <a:close/>
                  <a:moveTo>
                    <a:pt x="49" y="44"/>
                  </a:moveTo>
                  <a:cubicBezTo>
                    <a:pt x="49" y="45"/>
                    <a:pt x="48" y="46"/>
                    <a:pt x="47" y="46"/>
                  </a:cubicBezTo>
                  <a:cubicBezTo>
                    <a:pt x="33" y="46"/>
                    <a:pt x="33" y="46"/>
                    <a:pt x="33" y="46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46"/>
                    <a:pt x="24" y="46"/>
                    <a:pt x="24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8" y="45"/>
                    <a:pt x="8" y="44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8" y="27"/>
                    <a:pt x="8" y="26"/>
                    <a:pt x="8" y="26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9" y="26"/>
                    <a:pt x="49" y="27"/>
                    <a:pt x="49" y="27"/>
                  </a:cubicBezTo>
                  <a:lnTo>
                    <a:pt x="49" y="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solidFill>
                  <a:schemeClr val="accent1"/>
                </a:solidFill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91576" y="2440484"/>
            <a:ext cx="734297" cy="734297"/>
            <a:chOff x="2971800" y="1123950"/>
            <a:chExt cx="698940" cy="698940"/>
          </a:xfrm>
        </p:grpSpPr>
        <p:sp>
          <p:nvSpPr>
            <p:cNvPr id="12" name="Oval 11"/>
            <p:cNvSpPr/>
            <p:nvPr/>
          </p:nvSpPr>
          <p:spPr>
            <a:xfrm>
              <a:off x="2971800" y="1123950"/>
              <a:ext cx="698940" cy="69894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3" name="Freeform 66"/>
            <p:cNvSpPr>
              <a:spLocks noEditPoints="1"/>
            </p:cNvSpPr>
            <p:nvPr/>
          </p:nvSpPr>
          <p:spPr bwMode="auto">
            <a:xfrm>
              <a:off x="3124786" y="1321020"/>
              <a:ext cx="392968" cy="304800"/>
            </a:xfrm>
            <a:custGeom>
              <a:avLst/>
              <a:gdLst/>
              <a:ahLst/>
              <a:cxnLst>
                <a:cxn ang="0">
                  <a:pos x="29" y="41"/>
                </a:cxn>
                <a:cxn ang="0">
                  <a:pos x="22" y="40"/>
                </a:cxn>
                <a:cxn ang="0">
                  <a:pos x="11" y="45"/>
                </a:cxn>
                <a:cxn ang="0">
                  <a:pos x="7" y="46"/>
                </a:cxn>
                <a:cxn ang="0">
                  <a:pos x="7" y="46"/>
                </a:cxn>
                <a:cxn ang="0">
                  <a:pos x="6" y="45"/>
                </a:cxn>
                <a:cxn ang="0">
                  <a:pos x="6" y="43"/>
                </a:cxn>
                <a:cxn ang="0">
                  <a:pos x="11" y="36"/>
                </a:cxn>
                <a:cxn ang="0">
                  <a:pos x="0" y="20"/>
                </a:cxn>
                <a:cxn ang="0">
                  <a:pos x="29" y="0"/>
                </a:cxn>
                <a:cxn ang="0">
                  <a:pos x="57" y="20"/>
                </a:cxn>
                <a:cxn ang="0">
                  <a:pos x="29" y="41"/>
                </a:cxn>
                <a:cxn ang="0">
                  <a:pos x="62" y="47"/>
                </a:cxn>
                <a:cxn ang="0">
                  <a:pos x="66" y="53"/>
                </a:cxn>
                <a:cxn ang="0">
                  <a:pos x="67" y="55"/>
                </a:cxn>
                <a:cxn ang="0">
                  <a:pos x="66" y="56"/>
                </a:cxn>
                <a:cxn ang="0">
                  <a:pos x="62" y="55"/>
                </a:cxn>
                <a:cxn ang="0">
                  <a:pos x="51" y="50"/>
                </a:cxn>
                <a:cxn ang="0">
                  <a:pos x="44" y="51"/>
                </a:cxn>
                <a:cxn ang="0">
                  <a:pos x="25" y="46"/>
                </a:cxn>
                <a:cxn ang="0">
                  <a:pos x="29" y="46"/>
                </a:cxn>
                <a:cxn ang="0">
                  <a:pos x="52" y="39"/>
                </a:cxn>
                <a:cxn ang="0">
                  <a:pos x="62" y="20"/>
                </a:cxn>
                <a:cxn ang="0">
                  <a:pos x="61" y="14"/>
                </a:cxn>
                <a:cxn ang="0">
                  <a:pos x="72" y="30"/>
                </a:cxn>
                <a:cxn ang="0">
                  <a:pos x="62" y="47"/>
                </a:cxn>
              </a:cxnLst>
              <a:rect l="0" t="0" r="r" b="b"/>
              <a:pathLst>
                <a:path w="72" h="56">
                  <a:moveTo>
                    <a:pt x="29" y="41"/>
                  </a:moveTo>
                  <a:cubicBezTo>
                    <a:pt x="26" y="41"/>
                    <a:pt x="24" y="40"/>
                    <a:pt x="22" y="40"/>
                  </a:cubicBezTo>
                  <a:cubicBezTo>
                    <a:pt x="18" y="42"/>
                    <a:pt x="15" y="44"/>
                    <a:pt x="11" y="45"/>
                  </a:cubicBezTo>
                  <a:cubicBezTo>
                    <a:pt x="9" y="45"/>
                    <a:pt x="8" y="46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5"/>
                    <a:pt x="6" y="45"/>
                  </a:cubicBezTo>
                  <a:cubicBezTo>
                    <a:pt x="5" y="44"/>
                    <a:pt x="6" y="43"/>
                    <a:pt x="6" y="43"/>
                  </a:cubicBezTo>
                  <a:cubicBezTo>
                    <a:pt x="8" y="41"/>
                    <a:pt x="10" y="40"/>
                    <a:pt x="11" y="36"/>
                  </a:cubicBezTo>
                  <a:cubicBezTo>
                    <a:pt x="5" y="32"/>
                    <a:pt x="0" y="27"/>
                    <a:pt x="0" y="20"/>
                  </a:cubicBezTo>
                  <a:cubicBezTo>
                    <a:pt x="0" y="9"/>
                    <a:pt x="13" y="0"/>
                    <a:pt x="29" y="0"/>
                  </a:cubicBezTo>
                  <a:cubicBezTo>
                    <a:pt x="44" y="0"/>
                    <a:pt x="57" y="9"/>
                    <a:pt x="57" y="20"/>
                  </a:cubicBezTo>
                  <a:cubicBezTo>
                    <a:pt x="57" y="32"/>
                    <a:pt x="44" y="41"/>
                    <a:pt x="29" y="41"/>
                  </a:cubicBezTo>
                  <a:close/>
                  <a:moveTo>
                    <a:pt x="62" y="47"/>
                  </a:moveTo>
                  <a:cubicBezTo>
                    <a:pt x="63" y="50"/>
                    <a:pt x="65" y="51"/>
                    <a:pt x="66" y="53"/>
                  </a:cubicBezTo>
                  <a:cubicBezTo>
                    <a:pt x="67" y="54"/>
                    <a:pt x="67" y="54"/>
                    <a:pt x="67" y="55"/>
                  </a:cubicBezTo>
                  <a:cubicBezTo>
                    <a:pt x="67" y="56"/>
                    <a:pt x="67" y="56"/>
                    <a:pt x="66" y="56"/>
                  </a:cubicBezTo>
                  <a:cubicBezTo>
                    <a:pt x="65" y="56"/>
                    <a:pt x="63" y="56"/>
                    <a:pt x="62" y="55"/>
                  </a:cubicBezTo>
                  <a:cubicBezTo>
                    <a:pt x="58" y="54"/>
                    <a:pt x="55" y="53"/>
                    <a:pt x="51" y="50"/>
                  </a:cubicBezTo>
                  <a:cubicBezTo>
                    <a:pt x="49" y="51"/>
                    <a:pt x="47" y="51"/>
                    <a:pt x="44" y="51"/>
                  </a:cubicBezTo>
                  <a:cubicBezTo>
                    <a:pt x="37" y="51"/>
                    <a:pt x="30" y="49"/>
                    <a:pt x="25" y="46"/>
                  </a:cubicBezTo>
                  <a:cubicBezTo>
                    <a:pt x="26" y="46"/>
                    <a:pt x="28" y="46"/>
                    <a:pt x="29" y="46"/>
                  </a:cubicBezTo>
                  <a:cubicBezTo>
                    <a:pt x="37" y="46"/>
                    <a:pt x="46" y="43"/>
                    <a:pt x="52" y="39"/>
                  </a:cubicBezTo>
                  <a:cubicBezTo>
                    <a:pt x="58" y="34"/>
                    <a:pt x="62" y="27"/>
                    <a:pt x="62" y="20"/>
                  </a:cubicBezTo>
                  <a:cubicBezTo>
                    <a:pt x="62" y="18"/>
                    <a:pt x="62" y="16"/>
                    <a:pt x="61" y="14"/>
                  </a:cubicBezTo>
                  <a:cubicBezTo>
                    <a:pt x="68" y="18"/>
                    <a:pt x="72" y="24"/>
                    <a:pt x="72" y="30"/>
                  </a:cubicBezTo>
                  <a:cubicBezTo>
                    <a:pt x="72" y="37"/>
                    <a:pt x="68" y="43"/>
                    <a:pt x="62" y="47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142302" y="2998104"/>
            <a:ext cx="734297" cy="734297"/>
            <a:chOff x="1228395" y="1581150"/>
            <a:chExt cx="698940" cy="698940"/>
          </a:xfrm>
        </p:grpSpPr>
        <p:sp>
          <p:nvSpPr>
            <p:cNvPr id="15" name="Oval 14"/>
            <p:cNvSpPr/>
            <p:nvPr/>
          </p:nvSpPr>
          <p:spPr>
            <a:xfrm>
              <a:off x="1228395" y="1581150"/>
              <a:ext cx="698940" cy="698940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6" name="Freeform 98"/>
            <p:cNvSpPr>
              <a:spLocks noEditPoints="1"/>
            </p:cNvSpPr>
            <p:nvPr/>
          </p:nvSpPr>
          <p:spPr bwMode="auto">
            <a:xfrm>
              <a:off x="1373254" y="1778220"/>
              <a:ext cx="409223" cy="304800"/>
            </a:xfrm>
            <a:custGeom>
              <a:avLst/>
              <a:gdLst/>
              <a:ahLst/>
              <a:cxnLst>
                <a:cxn ang="0">
                  <a:pos x="55" y="23"/>
                </a:cxn>
                <a:cxn ang="0">
                  <a:pos x="25" y="23"/>
                </a:cxn>
                <a:cxn ang="0">
                  <a:pos x="12" y="29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2"/>
                </a:cxn>
                <a:cxn ang="0">
                  <a:pos x="0" y="8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7" y="8"/>
                </a:cxn>
                <a:cxn ang="0">
                  <a:pos x="27" y="9"/>
                </a:cxn>
                <a:cxn ang="0">
                  <a:pos x="47" y="9"/>
                </a:cxn>
                <a:cxn ang="0">
                  <a:pos x="55" y="17"/>
                </a:cxn>
                <a:cxn ang="0">
                  <a:pos x="55" y="23"/>
                </a:cxn>
                <a:cxn ang="0">
                  <a:pos x="66" y="32"/>
                </a:cxn>
                <a:cxn ang="0">
                  <a:pos x="54" y="46"/>
                </a:cxn>
                <a:cxn ang="0">
                  <a:pos x="44" y="50"/>
                </a:cxn>
                <a:cxn ang="0">
                  <a:pos x="5" y="50"/>
                </a:cxn>
                <a:cxn ang="0">
                  <a:pos x="2" y="48"/>
                </a:cxn>
                <a:cxn ang="0">
                  <a:pos x="3" y="46"/>
                </a:cxn>
                <a:cxn ang="0">
                  <a:pos x="15" y="32"/>
                </a:cxn>
                <a:cxn ang="0">
                  <a:pos x="25" y="28"/>
                </a:cxn>
                <a:cxn ang="0">
                  <a:pos x="64" y="28"/>
                </a:cxn>
                <a:cxn ang="0">
                  <a:pos x="67" y="30"/>
                </a:cxn>
                <a:cxn ang="0">
                  <a:pos x="66" y="32"/>
                </a:cxn>
              </a:cxnLst>
              <a:rect l="0" t="0" r="r" b="b"/>
              <a:pathLst>
                <a:path w="67" h="50">
                  <a:moveTo>
                    <a:pt x="55" y="23"/>
                  </a:moveTo>
                  <a:cubicBezTo>
                    <a:pt x="25" y="23"/>
                    <a:pt x="25" y="23"/>
                    <a:pt x="25" y="23"/>
                  </a:cubicBezTo>
                  <a:cubicBezTo>
                    <a:pt x="20" y="23"/>
                    <a:pt x="15" y="26"/>
                    <a:pt x="12" y="2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4" y="0"/>
                    <a:pt x="27" y="4"/>
                    <a:pt x="27" y="8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47" y="9"/>
                    <a:pt x="47" y="9"/>
                    <a:pt x="47" y="9"/>
                  </a:cubicBezTo>
                  <a:cubicBezTo>
                    <a:pt x="51" y="9"/>
                    <a:pt x="55" y="13"/>
                    <a:pt x="55" y="17"/>
                  </a:cubicBezTo>
                  <a:lnTo>
                    <a:pt x="55" y="23"/>
                  </a:lnTo>
                  <a:close/>
                  <a:moveTo>
                    <a:pt x="66" y="32"/>
                  </a:moveTo>
                  <a:cubicBezTo>
                    <a:pt x="54" y="46"/>
                    <a:pt x="54" y="46"/>
                    <a:pt x="54" y="46"/>
                  </a:cubicBezTo>
                  <a:cubicBezTo>
                    <a:pt x="52" y="48"/>
                    <a:pt x="47" y="50"/>
                    <a:pt x="44" y="50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4" y="50"/>
                    <a:pt x="2" y="50"/>
                    <a:pt x="2" y="48"/>
                  </a:cubicBezTo>
                  <a:cubicBezTo>
                    <a:pt x="2" y="48"/>
                    <a:pt x="3" y="47"/>
                    <a:pt x="3" y="46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8" y="29"/>
                    <a:pt x="22" y="28"/>
                    <a:pt x="25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65" y="28"/>
                    <a:pt x="67" y="28"/>
                    <a:pt x="67" y="30"/>
                  </a:cubicBezTo>
                  <a:cubicBezTo>
                    <a:pt x="67" y="30"/>
                    <a:pt x="66" y="31"/>
                    <a:pt x="66" y="32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142302" y="4864209"/>
            <a:ext cx="734297" cy="734297"/>
            <a:chOff x="1123295" y="3409950"/>
            <a:chExt cx="698940" cy="698940"/>
          </a:xfrm>
        </p:grpSpPr>
        <p:sp>
          <p:nvSpPr>
            <p:cNvPr id="18" name="Oval 17"/>
            <p:cNvSpPr/>
            <p:nvPr/>
          </p:nvSpPr>
          <p:spPr>
            <a:xfrm>
              <a:off x="1123295" y="3409950"/>
              <a:ext cx="698940" cy="698940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19" name="Freeform 62"/>
            <p:cNvSpPr>
              <a:spLocks noChangeAspect="1" noEditPoints="1"/>
            </p:cNvSpPr>
            <p:nvPr/>
          </p:nvSpPr>
          <p:spPr bwMode="auto">
            <a:xfrm>
              <a:off x="1280952" y="3566072"/>
              <a:ext cx="383627" cy="38669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 dirty="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591576" y="5620590"/>
            <a:ext cx="734297" cy="734297"/>
            <a:chOff x="2590800" y="4150930"/>
            <a:chExt cx="698940" cy="698940"/>
          </a:xfrm>
        </p:grpSpPr>
        <p:sp>
          <p:nvSpPr>
            <p:cNvPr id="21" name="Oval 20"/>
            <p:cNvSpPr/>
            <p:nvPr/>
          </p:nvSpPr>
          <p:spPr>
            <a:xfrm>
              <a:off x="2590800" y="4150930"/>
              <a:ext cx="698940" cy="69894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2" name="Freeform 228"/>
            <p:cNvSpPr>
              <a:spLocks noChangeAspect="1"/>
            </p:cNvSpPr>
            <p:nvPr/>
          </p:nvSpPr>
          <p:spPr bwMode="auto">
            <a:xfrm>
              <a:off x="2764774" y="4323711"/>
              <a:ext cx="350992" cy="353378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7692" tIns="58846" rIns="117692" bIns="58846" numCol="1" anchor="t" anchorCtr="0" compatLnSpc="1">
              <a:prstTxWarp prst="textNoShape">
                <a:avLst/>
              </a:prstTxWarp>
            </a:bodyPr>
            <a:lstStyle/>
            <a:p>
              <a:endParaRPr lang="en-US" sz="1648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3" name="Freeform 46"/>
          <p:cNvSpPr>
            <a:spLocks noEditPoints="1"/>
          </p:cNvSpPr>
          <p:nvPr/>
        </p:nvSpPr>
        <p:spPr bwMode="auto">
          <a:xfrm>
            <a:off x="6261373" y="2729870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4" name="Freeform 46"/>
          <p:cNvSpPr>
            <a:spLocks noEditPoints="1"/>
          </p:cNvSpPr>
          <p:nvPr/>
        </p:nvSpPr>
        <p:spPr bwMode="auto">
          <a:xfrm>
            <a:off x="6261373" y="3463313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5" name="Freeform 46"/>
          <p:cNvSpPr>
            <a:spLocks noEditPoints="1"/>
          </p:cNvSpPr>
          <p:nvPr/>
        </p:nvSpPr>
        <p:spPr bwMode="auto">
          <a:xfrm>
            <a:off x="6261373" y="4183962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sp>
        <p:nvSpPr>
          <p:cNvPr id="26" name="Freeform 46"/>
          <p:cNvSpPr>
            <a:spLocks noEditPoints="1"/>
          </p:cNvSpPr>
          <p:nvPr/>
        </p:nvSpPr>
        <p:spPr bwMode="auto">
          <a:xfrm>
            <a:off x="6261373" y="4904612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27" name="Group 30"/>
          <p:cNvGrpSpPr/>
          <p:nvPr/>
        </p:nvGrpSpPr>
        <p:grpSpPr>
          <a:xfrm>
            <a:off x="6819612" y="2631240"/>
            <a:ext cx="3923060" cy="634508"/>
            <a:chOff x="1270277" y="1233504"/>
            <a:chExt cx="3048000" cy="492977"/>
          </a:xfrm>
        </p:grpSpPr>
        <p:sp>
          <p:nvSpPr>
            <p:cNvPr id="28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29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0" name="Group 30"/>
          <p:cNvGrpSpPr/>
          <p:nvPr/>
        </p:nvGrpSpPr>
        <p:grpSpPr>
          <a:xfrm>
            <a:off x="6819612" y="3364683"/>
            <a:ext cx="3923060" cy="634508"/>
            <a:chOff x="1270277" y="1233504"/>
            <a:chExt cx="3048000" cy="492977"/>
          </a:xfrm>
        </p:grpSpPr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2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819612" y="4085333"/>
            <a:ext cx="3923060" cy="634508"/>
            <a:chOff x="1270277" y="1233504"/>
            <a:chExt cx="3048000" cy="492977"/>
          </a:xfrm>
        </p:grpSpPr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3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5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819612" y="4805983"/>
            <a:ext cx="3923060" cy="634508"/>
            <a:chOff x="1270277" y="1233504"/>
            <a:chExt cx="3048000" cy="492977"/>
          </a:xfrm>
        </p:grpSpPr>
        <p:sp>
          <p:nvSpPr>
            <p:cNvPr id="37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4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39" name="Freeform 46"/>
          <p:cNvSpPr>
            <a:spLocks noEditPoints="1"/>
          </p:cNvSpPr>
          <p:nvPr/>
        </p:nvSpPr>
        <p:spPr bwMode="auto">
          <a:xfrm>
            <a:off x="6261373" y="5628128"/>
            <a:ext cx="437381" cy="437378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7692" tIns="58846" rIns="117692" bIns="58846" numCol="1" anchor="t" anchorCtr="0" compatLnSpc="1">
            <a:prstTxWarp prst="textNoShape">
              <a:avLst/>
            </a:prstTxWarp>
          </a:bodyPr>
          <a:lstStyle/>
          <a:p>
            <a:endParaRPr lang="en-US" sz="1648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  <p:grpSp>
        <p:nvGrpSpPr>
          <p:cNvPr id="40" name="Group 30"/>
          <p:cNvGrpSpPr/>
          <p:nvPr/>
        </p:nvGrpSpPr>
        <p:grpSpPr>
          <a:xfrm>
            <a:off x="6819612" y="5529498"/>
            <a:ext cx="3923060" cy="634508"/>
            <a:chOff x="1270277" y="1233504"/>
            <a:chExt cx="3048000" cy="492977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270277" y="1233504"/>
              <a:ext cx="1031966" cy="18466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544" b="1" dirty="0">
                  <a:solidFill>
                    <a:schemeClr val="accent5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sym typeface="Times New Roman" panose="02020603050405020304" pitchFamily="18" charset="0"/>
                </a:rPr>
                <a:t>Title Goes Here</a:t>
              </a:r>
            </a:p>
          </p:txBody>
        </p:sp>
        <p:sp>
          <p:nvSpPr>
            <p:cNvPr id="4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0768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76916">
                <a:spcBef>
                  <a:spcPct val="20000"/>
                </a:spcBef>
                <a:defRPr/>
              </a:pPr>
              <a:r>
                <a:rPr lang="en-US" sz="1287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+mj-cs"/>
                  <a:sym typeface="Times New Roman" panose="02020603050405020304" pitchFamily="18" charset="0"/>
                </a:rPr>
                <a:t>There are many variations of passages but the majority have  suffered alteration in some form by injected.</a:t>
              </a:r>
            </a:p>
          </p:txBody>
        </p:sp>
      </p:grpSp>
      <p:sp>
        <p:nvSpPr>
          <p:cNvPr id="43" name="Content Placeholder 2"/>
          <p:cNvSpPr txBox="1">
            <a:spLocks/>
          </p:cNvSpPr>
          <p:nvPr/>
        </p:nvSpPr>
        <p:spPr>
          <a:xfrm>
            <a:off x="547751" y="366080"/>
            <a:ext cx="3217476" cy="36920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399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n-US" sz="2399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958039" y="198101"/>
            <a:ext cx="1900359" cy="7095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45" name="直接连接符 44"/>
          <p:cNvCxnSpPr/>
          <p:nvPr/>
        </p:nvCxnSpPr>
        <p:spPr>
          <a:xfrm flipH="1">
            <a:off x="547752" y="907604"/>
            <a:ext cx="1231064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0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flip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39" grpId="0" animBg="1"/>
      <p:bldP spid="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组合 41"/>
          <p:cNvGrpSpPr/>
          <p:nvPr/>
        </p:nvGrpSpPr>
        <p:grpSpPr>
          <a:xfrm>
            <a:off x="706" y="2322829"/>
            <a:ext cx="12857339" cy="2551750"/>
            <a:chOff x="170694" y="177982"/>
            <a:chExt cx="3936003" cy="781165"/>
          </a:xfrm>
        </p:grpSpPr>
        <p:sp>
          <p:nvSpPr>
            <p:cNvPr id="44" name="等腰三角形 43"/>
            <p:cNvSpPr/>
            <p:nvPr/>
          </p:nvSpPr>
          <p:spPr>
            <a:xfrm>
              <a:off x="1233863" y="177982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等腰三角形 44"/>
            <p:cNvSpPr/>
            <p:nvPr/>
          </p:nvSpPr>
          <p:spPr>
            <a:xfrm flipV="1">
              <a:off x="200258" y="602633"/>
              <a:ext cx="355284" cy="356514"/>
            </a:xfrm>
            <a:prstGeom prst="triangl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70694" y="261768"/>
              <a:ext cx="3936003" cy="611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平行四边形 46"/>
            <p:cNvSpPr/>
            <p:nvPr/>
          </p:nvSpPr>
          <p:spPr>
            <a:xfrm>
              <a:off x="376965" y="178257"/>
              <a:ext cx="1036076" cy="779005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30" tIns="48216" rIns="96430" bIns="48216"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文本框 6"/>
            <p:cNvSpPr txBox="1"/>
            <p:nvPr/>
          </p:nvSpPr>
          <p:spPr>
            <a:xfrm>
              <a:off x="627581" y="284178"/>
              <a:ext cx="569115" cy="529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1248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zh-CN" altLang="en-US" sz="1124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188026" y="2992447"/>
            <a:ext cx="7101357" cy="7788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06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en-GB" altLang="zh-CN" sz="506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188026" y="3908391"/>
            <a:ext cx="4324740" cy="3461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224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点击此处添加副标题文本内容</a:t>
            </a:r>
          </a:p>
        </p:txBody>
      </p:sp>
    </p:spTree>
    <p:extLst>
      <p:ext uri="{BB962C8B-B14F-4D97-AF65-F5344CB8AC3E}">
        <p14:creationId xmlns:p14="http://schemas.microsoft.com/office/powerpoint/2010/main" val="3114481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3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49" grpId="1"/>
      <p:bldP spid="50" grpId="0"/>
      <p:bldP spid="50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19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_rels/theme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第一PPT，www.1ppt.com">
  <a:themeElements>
    <a:clrScheme name="自定义 386">
      <a:dk1>
        <a:sysClr val="windowText" lastClr="000000"/>
      </a:dk1>
      <a:lt1>
        <a:sysClr val="window" lastClr="FFFFFF"/>
      </a:lt1>
      <a:dk2>
        <a:srgbClr val="29ABE2"/>
      </a:dk2>
      <a:lt2>
        <a:srgbClr val="E7E6E6"/>
      </a:lt2>
      <a:accent1>
        <a:srgbClr val="29ABE2"/>
      </a:accent1>
      <a:accent2>
        <a:srgbClr val="C8C8C8"/>
      </a:accent2>
      <a:accent3>
        <a:srgbClr val="29ABE2"/>
      </a:accent3>
      <a:accent4>
        <a:srgbClr val="C8C8C8"/>
      </a:accent4>
      <a:accent5>
        <a:srgbClr val="29ABE2"/>
      </a:accent5>
      <a:accent6>
        <a:srgbClr val="C8C8C8"/>
      </a:accent6>
      <a:hlink>
        <a:srgbClr val="29ABE2"/>
      </a:hlink>
      <a:folHlink>
        <a:srgbClr val="C8C8C8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0">
          <a:noFill/>
          <a:prstDash val="solid"/>
          <a:miter lim="800000"/>
          <a:headEnd/>
          <a:tailEnd/>
        </a:ln>
      </a:spPr>
      <a:bodyPr vert="horz" wrap="square" lIns="128580" tIns="64290" rIns="128580" bIns="6429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2062</Words>
  <Application>Microsoft Office PowerPoint</Application>
  <PresentationFormat>自定义</PresentationFormat>
  <Paragraphs>288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</dc:title>
  <dc:creator/>
  <cp:keywords>www.1ppt.com</cp:keywords>
  <cp:lastModifiedBy/>
  <cp:revision>1</cp:revision>
  <dcterms:created xsi:type="dcterms:W3CDTF">2017-02-21T13:09:17Z</dcterms:created>
  <dcterms:modified xsi:type="dcterms:W3CDTF">2019-05-23T13:08:15Z</dcterms:modified>
</cp:coreProperties>
</file>