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5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872" r:id="rId2"/>
  </p:sldMasterIdLst>
  <p:notesMasterIdLst>
    <p:notesMasterId r:id="rId30"/>
  </p:notesMasterIdLst>
  <p:handoutMasterIdLst>
    <p:handoutMasterId r:id="rId31"/>
  </p:handoutMasterIdLst>
  <p:sldIdLst>
    <p:sldId id="9118" r:id="rId3"/>
    <p:sldId id="9241" r:id="rId4"/>
    <p:sldId id="9242" r:id="rId5"/>
    <p:sldId id="9218" r:id="rId6"/>
    <p:sldId id="9224" r:id="rId7"/>
    <p:sldId id="9227" r:id="rId8"/>
    <p:sldId id="9236" r:id="rId9"/>
    <p:sldId id="9239" r:id="rId10"/>
    <p:sldId id="9243" r:id="rId11"/>
    <p:sldId id="9219" r:id="rId12"/>
    <p:sldId id="9226" r:id="rId13"/>
    <p:sldId id="9230" r:id="rId14"/>
    <p:sldId id="9233" r:id="rId15"/>
    <p:sldId id="9235" r:id="rId16"/>
    <p:sldId id="9244" r:id="rId17"/>
    <p:sldId id="9216" r:id="rId18"/>
    <p:sldId id="9220" r:id="rId19"/>
    <p:sldId id="9231" r:id="rId20"/>
    <p:sldId id="9232" r:id="rId21"/>
    <p:sldId id="9238" r:id="rId22"/>
    <p:sldId id="9245" r:id="rId23"/>
    <p:sldId id="9221" r:id="rId24"/>
    <p:sldId id="9222" r:id="rId25"/>
    <p:sldId id="9229" r:id="rId26"/>
    <p:sldId id="9234" r:id="rId27"/>
    <p:sldId id="9213" r:id="rId28"/>
    <p:sldId id="9246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ABE2"/>
    <a:srgbClr val="215BB5"/>
    <a:srgbClr val="FF3B5E"/>
    <a:srgbClr val="D4E0E0"/>
    <a:srgbClr val="C00000"/>
    <a:srgbClr val="27557D"/>
    <a:srgbClr val="333F50"/>
    <a:srgbClr val="DF0F10"/>
    <a:srgbClr val="C6D614"/>
    <a:srgbClr val="F4A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0" autoAdjust="0"/>
    <p:restoredTop sz="95394" autoAdjust="0"/>
  </p:normalViewPr>
  <p:slideViewPr>
    <p:cSldViewPr>
      <p:cViewPr varScale="1">
        <p:scale>
          <a:sx n="56" d="100"/>
          <a:sy n="56" d="100"/>
        </p:scale>
        <p:origin x="-78" y="-142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8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dPt>
            <c:idx val="9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cat>
            <c:strRef>
              <c:f>Sheet1!$A$2:$A$11</c:f>
              <c:strCache>
                <c:ptCount val="10"/>
                <c:pt idx="0">
                  <c:v>1st Qtr</c:v>
                </c:pt>
                <c:pt idx="1">
                  <c:v>2nd Qtr</c:v>
                </c:pt>
                <c:pt idx="2">
                  <c:v>1st Qtr</c:v>
                </c:pt>
                <c:pt idx="3">
                  <c:v>1st Qtr</c:v>
                </c:pt>
                <c:pt idx="4">
                  <c:v>1st Qtr</c:v>
                </c:pt>
                <c:pt idx="5">
                  <c:v>1st Qtr</c:v>
                </c:pt>
                <c:pt idx="6">
                  <c:v>1st Qtr</c:v>
                </c:pt>
                <c:pt idx="7">
                  <c:v>1st Qtr</c:v>
                </c:pt>
                <c:pt idx="8">
                  <c:v>1st Qtr</c:v>
                </c:pt>
                <c:pt idx="9">
                  <c:v>1st Qtr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9905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5966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9272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678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7243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8754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8164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566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5415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6047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603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7119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8488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6356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7060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7307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7537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5630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301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672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809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437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172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502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962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278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email">
              <a:alphaModFix amt="1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41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196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345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182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06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C9470541-0799-4B80-BB55-C561F12F4962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BC595319-D5FB-4ACE-A348-957FA7BFD1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矩形 7"/>
          <p:cNvSpPr/>
          <p:nvPr userDrawn="1"/>
        </p:nvSpPr>
        <p:spPr>
          <a:xfrm>
            <a:off x="9542671" y="67846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7041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176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52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410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216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095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600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9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6946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878657" y="3630419"/>
            <a:ext cx="747397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smtClean="0">
                <a:cs typeface="Arial" panose="020B0604020202020204" pitchFamily="34" charset="0"/>
              </a:rPr>
              <a:t>化学实验 </a:t>
            </a:r>
            <a:r>
              <a:rPr lang="zh-CN" altLang="en-US" sz="4800" b="1" smtClean="0">
                <a:cs typeface="Arial" panose="020B0604020202020204" pitchFamily="34" charset="0"/>
              </a:rPr>
              <a:t>医疗器材</a:t>
            </a:r>
            <a:r>
              <a:rPr lang="en-US" altLang="zh-CN" sz="4800" b="1" smtClean="0">
                <a:cs typeface="Arial" panose="020B0604020202020204" pitchFamily="34" charset="0"/>
              </a:rPr>
              <a:t>PPT </a:t>
            </a:r>
            <a:endParaRPr lang="zh-CN" altLang="en-US" sz="6600" b="1" dirty="0"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878657" y="5242722"/>
            <a:ext cx="2027552" cy="2419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1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10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1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333031" y="5242722"/>
            <a:ext cx="2162682" cy="2419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Report1PPT</a:t>
            </a:r>
            <a:endParaRPr lang="en-US" altLang="zh-CN" sz="11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78657" y="3385071"/>
            <a:ext cx="66909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smtClean="0">
                <a:cs typeface="Arial" panose="020B0604020202020204" pitchFamily="34" charset="0"/>
              </a:rPr>
              <a:t>MEDICAL EQUIPMENT PPT CHEMICAL EXPERIMENT</a:t>
            </a:r>
            <a:endParaRPr lang="zh-CN" alt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0500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8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  <p:bldP spid="6" grpId="1"/>
      <p:bldP spid="7" grpId="0" animBg="1"/>
      <p:bldP spid="8" grpId="0" animBg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052680" y="2112486"/>
            <a:ext cx="1961530" cy="2932002"/>
            <a:chOff x="1201725" y="2031523"/>
            <a:chExt cx="1524000" cy="2278003"/>
          </a:xfrm>
        </p:grpSpPr>
        <p:grpSp>
          <p:nvGrpSpPr>
            <p:cNvPr id="5" name="Group 160"/>
            <p:cNvGrpSpPr/>
            <p:nvPr/>
          </p:nvGrpSpPr>
          <p:grpSpPr>
            <a:xfrm>
              <a:off x="1201725" y="2031523"/>
              <a:ext cx="1524000" cy="1521876"/>
              <a:chOff x="3009900" y="1829356"/>
              <a:chExt cx="3124201" cy="3119845"/>
            </a:xfrm>
          </p:grpSpPr>
          <p:sp>
            <p:nvSpPr>
              <p:cNvPr id="6" name="Block Arc 5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" name="Block Arc 6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" name="Block Arc 7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Block Arc 8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Group 160"/>
            <p:cNvGrpSpPr/>
            <p:nvPr/>
          </p:nvGrpSpPr>
          <p:grpSpPr>
            <a:xfrm flipV="1">
              <a:off x="1201725" y="2787650"/>
              <a:ext cx="1524000" cy="1521876"/>
              <a:chOff x="3009900" y="1829356"/>
              <a:chExt cx="3124201" cy="3119845"/>
            </a:xfrm>
          </p:grpSpPr>
          <p:sp>
            <p:nvSpPr>
              <p:cNvPr id="11" name="Block Arc 10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" name="Block Arc 11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Block Arc 12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4" name="Block Arc 13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4320730" y="2112486"/>
            <a:ext cx="1961530" cy="2932002"/>
            <a:chOff x="1201725" y="2031523"/>
            <a:chExt cx="1524000" cy="2278003"/>
          </a:xfrm>
          <a:solidFill>
            <a:schemeClr val="accent2"/>
          </a:solidFill>
        </p:grpSpPr>
        <p:grpSp>
          <p:nvGrpSpPr>
            <p:cNvPr id="17" name="Group 160"/>
            <p:cNvGrpSpPr/>
            <p:nvPr/>
          </p:nvGrpSpPr>
          <p:grpSpPr>
            <a:xfrm>
              <a:off x="1201725" y="2031523"/>
              <a:ext cx="1523999" cy="1521876"/>
              <a:chOff x="3009900" y="1829356"/>
              <a:chExt cx="3124201" cy="3119845"/>
            </a:xfrm>
            <a:grpFill/>
          </p:grpSpPr>
          <p:sp>
            <p:nvSpPr>
              <p:cNvPr id="23" name="Block Arc 22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4" name="Block Arc 23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5" name="Block Arc 24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6" name="Block Arc 25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18" name="Group 160"/>
            <p:cNvGrpSpPr/>
            <p:nvPr/>
          </p:nvGrpSpPr>
          <p:grpSpPr>
            <a:xfrm flipV="1">
              <a:off x="1201725" y="2787650"/>
              <a:ext cx="1523999" cy="1521876"/>
              <a:chOff x="3009900" y="1829356"/>
              <a:chExt cx="3124201" cy="3119845"/>
            </a:xfrm>
            <a:grpFill/>
          </p:grpSpPr>
          <p:sp>
            <p:nvSpPr>
              <p:cNvPr id="19" name="Block Arc 18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0" name="Block Arc 19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1" name="Block Arc 20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2" name="Block Arc 21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6527453" y="2145179"/>
            <a:ext cx="1961530" cy="2932002"/>
            <a:chOff x="1201725" y="2031523"/>
            <a:chExt cx="1524000" cy="2278003"/>
          </a:xfrm>
          <a:solidFill>
            <a:schemeClr val="accent3"/>
          </a:solidFill>
        </p:grpSpPr>
        <p:grpSp>
          <p:nvGrpSpPr>
            <p:cNvPr id="28" name="Group 160"/>
            <p:cNvGrpSpPr/>
            <p:nvPr/>
          </p:nvGrpSpPr>
          <p:grpSpPr>
            <a:xfrm>
              <a:off x="1201725" y="2031523"/>
              <a:ext cx="1523998" cy="1521876"/>
              <a:chOff x="3009900" y="1829356"/>
              <a:chExt cx="3124201" cy="3119845"/>
            </a:xfrm>
            <a:grpFill/>
          </p:grpSpPr>
          <p:sp>
            <p:nvSpPr>
              <p:cNvPr id="34" name="Block Arc 33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5" name="Block Arc 34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" name="Block Arc 35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7" name="Block Arc 36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29" name="Group 160"/>
            <p:cNvGrpSpPr/>
            <p:nvPr/>
          </p:nvGrpSpPr>
          <p:grpSpPr>
            <a:xfrm flipV="1">
              <a:off x="1201725" y="2787650"/>
              <a:ext cx="1523998" cy="1521876"/>
              <a:chOff x="3009900" y="1829356"/>
              <a:chExt cx="3124201" cy="3119845"/>
            </a:xfrm>
            <a:grpFill/>
          </p:grpSpPr>
          <p:sp>
            <p:nvSpPr>
              <p:cNvPr id="30" name="Block Arc 29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1" name="Block Arc 30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2" name="Block Arc 31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3" name="Block Arc 32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8848596" y="2112486"/>
            <a:ext cx="1961530" cy="2932002"/>
            <a:chOff x="1201725" y="2031523"/>
            <a:chExt cx="1524000" cy="2278003"/>
          </a:xfrm>
          <a:solidFill>
            <a:schemeClr val="accent4"/>
          </a:solidFill>
        </p:grpSpPr>
        <p:grpSp>
          <p:nvGrpSpPr>
            <p:cNvPr id="39" name="Group 160"/>
            <p:cNvGrpSpPr/>
            <p:nvPr/>
          </p:nvGrpSpPr>
          <p:grpSpPr>
            <a:xfrm>
              <a:off x="1201725" y="2031523"/>
              <a:ext cx="1523997" cy="1521876"/>
              <a:chOff x="3009900" y="1829356"/>
              <a:chExt cx="3124201" cy="3119845"/>
            </a:xfrm>
            <a:grpFill/>
          </p:grpSpPr>
          <p:sp>
            <p:nvSpPr>
              <p:cNvPr id="45" name="Block Arc 44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7" name="Block Arc 46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0" name="Group 160"/>
            <p:cNvGrpSpPr/>
            <p:nvPr/>
          </p:nvGrpSpPr>
          <p:grpSpPr>
            <a:xfrm flipV="1">
              <a:off x="1201725" y="2787650"/>
              <a:ext cx="1523997" cy="1521876"/>
              <a:chOff x="3009900" y="1829356"/>
              <a:chExt cx="3124201" cy="3119845"/>
            </a:xfrm>
            <a:grpFill/>
          </p:grpSpPr>
          <p:sp>
            <p:nvSpPr>
              <p:cNvPr id="41" name="Block Arc 40"/>
              <p:cNvSpPr/>
              <p:nvPr/>
            </p:nvSpPr>
            <p:spPr>
              <a:xfrm rot="2364690" flipH="1">
                <a:off x="3009900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2" name="Block Arc 41"/>
              <p:cNvSpPr/>
              <p:nvPr/>
            </p:nvSpPr>
            <p:spPr>
              <a:xfrm rot="19235310">
                <a:off x="3014255" y="1829356"/>
                <a:ext cx="3119845" cy="3119844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3" name="Block Arc 42"/>
              <p:cNvSpPr/>
              <p:nvPr/>
            </p:nvSpPr>
            <p:spPr>
              <a:xfrm rot="6037468" flipH="1">
                <a:off x="3009901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4" name="Block Arc 43"/>
              <p:cNvSpPr/>
              <p:nvPr/>
            </p:nvSpPr>
            <p:spPr>
              <a:xfrm rot="15562532">
                <a:off x="3014257" y="1829356"/>
                <a:ext cx="3119844" cy="3119845"/>
              </a:xfrm>
              <a:prstGeom prst="blockArc">
                <a:avLst>
                  <a:gd name="adj1" fmla="val 15011212"/>
                  <a:gd name="adj2" fmla="val 18376964"/>
                  <a:gd name="adj3" fmla="val 2153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50" name="Freeform 166"/>
          <p:cNvSpPr>
            <a:spLocks noEditPoints="1"/>
          </p:cNvSpPr>
          <p:nvPr/>
        </p:nvSpPr>
        <p:spPr bwMode="auto">
          <a:xfrm>
            <a:off x="2717074" y="3329579"/>
            <a:ext cx="634831" cy="497815"/>
          </a:xfrm>
          <a:custGeom>
            <a:avLst/>
            <a:gdLst/>
            <a:ahLst/>
            <a:cxnLst>
              <a:cxn ang="0">
                <a:pos x="45" y="14"/>
              </a:cxn>
              <a:cxn ang="0">
                <a:pos x="32" y="10"/>
              </a:cxn>
              <a:cxn ang="0">
                <a:pos x="18" y="14"/>
              </a:cxn>
              <a:cxn ang="0">
                <a:pos x="0" y="14"/>
              </a:cxn>
              <a:cxn ang="0">
                <a:pos x="64" y="14"/>
              </a:cxn>
              <a:cxn ang="0">
                <a:pos x="0" y="15"/>
              </a:cxn>
              <a:cxn ang="0">
                <a:pos x="18" y="20"/>
              </a:cxn>
              <a:cxn ang="0">
                <a:pos x="2" y="22"/>
              </a:cxn>
              <a:cxn ang="0">
                <a:pos x="9" y="35"/>
              </a:cxn>
              <a:cxn ang="0">
                <a:pos x="1" y="36"/>
              </a:cxn>
              <a:cxn ang="0">
                <a:pos x="0" y="28"/>
              </a:cxn>
              <a:cxn ang="0">
                <a:pos x="8" y="27"/>
              </a:cxn>
              <a:cxn ang="0">
                <a:pos x="9" y="35"/>
              </a:cxn>
              <a:cxn ang="0">
                <a:pos x="15" y="50"/>
              </a:cxn>
              <a:cxn ang="0">
                <a:pos x="7" y="49"/>
              </a:cxn>
              <a:cxn ang="0">
                <a:pos x="8" y="41"/>
              </a:cxn>
              <a:cxn ang="0">
                <a:pos x="16" y="42"/>
              </a:cxn>
              <a:cxn ang="0">
                <a:pos x="23" y="35"/>
              </a:cxn>
              <a:cxn ang="0">
                <a:pos x="15" y="36"/>
              </a:cxn>
              <a:cxn ang="0">
                <a:pos x="13" y="28"/>
              </a:cxn>
              <a:cxn ang="0">
                <a:pos x="21" y="27"/>
              </a:cxn>
              <a:cxn ang="0">
                <a:pos x="23" y="35"/>
              </a:cxn>
              <a:cxn ang="0">
                <a:pos x="28" y="50"/>
              </a:cxn>
              <a:cxn ang="0">
                <a:pos x="20" y="49"/>
              </a:cxn>
              <a:cxn ang="0">
                <a:pos x="21" y="41"/>
              </a:cxn>
              <a:cxn ang="0">
                <a:pos x="29" y="42"/>
              </a:cxn>
              <a:cxn ang="0">
                <a:pos x="36" y="35"/>
              </a:cxn>
              <a:cxn ang="0">
                <a:pos x="28" y="36"/>
              </a:cxn>
              <a:cxn ang="0">
                <a:pos x="27" y="28"/>
              </a:cxn>
              <a:cxn ang="0">
                <a:pos x="35" y="27"/>
              </a:cxn>
              <a:cxn ang="0">
                <a:pos x="36" y="35"/>
              </a:cxn>
              <a:cxn ang="0">
                <a:pos x="42" y="50"/>
              </a:cxn>
              <a:cxn ang="0">
                <a:pos x="34" y="49"/>
              </a:cxn>
              <a:cxn ang="0">
                <a:pos x="35" y="41"/>
              </a:cxn>
              <a:cxn ang="0">
                <a:pos x="43" y="42"/>
              </a:cxn>
              <a:cxn ang="0">
                <a:pos x="50" y="35"/>
              </a:cxn>
              <a:cxn ang="0">
                <a:pos x="42" y="36"/>
              </a:cxn>
              <a:cxn ang="0">
                <a:pos x="41" y="28"/>
              </a:cxn>
              <a:cxn ang="0">
                <a:pos x="49" y="27"/>
              </a:cxn>
              <a:cxn ang="0">
                <a:pos x="50" y="35"/>
              </a:cxn>
              <a:cxn ang="0">
                <a:pos x="61" y="22"/>
              </a:cxn>
              <a:cxn ang="0">
                <a:pos x="45" y="20"/>
              </a:cxn>
              <a:cxn ang="0">
                <a:pos x="64" y="15"/>
              </a:cxn>
              <a:cxn ang="0">
                <a:pos x="57" y="49"/>
              </a:cxn>
              <a:cxn ang="0">
                <a:pos x="49" y="50"/>
              </a:cxn>
              <a:cxn ang="0">
                <a:pos x="48" y="42"/>
              </a:cxn>
              <a:cxn ang="0">
                <a:pos x="56" y="41"/>
              </a:cxn>
              <a:cxn ang="0">
                <a:pos x="57" y="49"/>
              </a:cxn>
              <a:cxn ang="0">
                <a:pos x="63" y="36"/>
              </a:cxn>
              <a:cxn ang="0">
                <a:pos x="55" y="35"/>
              </a:cxn>
              <a:cxn ang="0">
                <a:pos x="56" y="27"/>
              </a:cxn>
              <a:cxn ang="0">
                <a:pos x="64" y="28"/>
              </a:cxn>
            </a:cxnLst>
            <a:rect l="0" t="0" r="r" b="b"/>
            <a:pathLst>
              <a:path w="64" h="50">
                <a:moveTo>
                  <a:pt x="64" y="14"/>
                </a:moveTo>
                <a:cubicBezTo>
                  <a:pt x="45" y="14"/>
                  <a:pt x="45" y="14"/>
                  <a:pt x="45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5" y="12"/>
                  <a:pt x="44" y="10"/>
                  <a:pt x="32" y="10"/>
                </a:cubicBezTo>
                <a:cubicBezTo>
                  <a:pt x="19" y="10"/>
                  <a:pt x="18" y="12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1"/>
                  <a:pt x="4" y="0"/>
                  <a:pt x="32" y="0"/>
                </a:cubicBezTo>
                <a:cubicBezTo>
                  <a:pt x="59" y="0"/>
                  <a:pt x="64" y="11"/>
                  <a:pt x="64" y="14"/>
                </a:cubicBezTo>
                <a:close/>
                <a:moveTo>
                  <a:pt x="0" y="20"/>
                </a:moveTo>
                <a:cubicBezTo>
                  <a:pt x="0" y="15"/>
                  <a:pt x="0" y="15"/>
                  <a:pt x="0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1"/>
                  <a:pt x="17" y="22"/>
                  <a:pt x="16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close/>
                <a:moveTo>
                  <a:pt x="9" y="35"/>
                </a:moveTo>
                <a:cubicBezTo>
                  <a:pt x="9" y="36"/>
                  <a:pt x="8" y="36"/>
                  <a:pt x="8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36"/>
                  <a:pt x="0" y="36"/>
                  <a:pt x="0" y="35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7"/>
                  <a:pt x="9" y="28"/>
                </a:cubicBezTo>
                <a:lnTo>
                  <a:pt x="9" y="35"/>
                </a:lnTo>
                <a:close/>
                <a:moveTo>
                  <a:pt x="16" y="49"/>
                </a:moveTo>
                <a:cubicBezTo>
                  <a:pt x="16" y="49"/>
                  <a:pt x="15" y="50"/>
                  <a:pt x="15" y="50"/>
                </a:cubicBezTo>
                <a:cubicBezTo>
                  <a:pt x="8" y="50"/>
                  <a:pt x="8" y="50"/>
                  <a:pt x="8" y="50"/>
                </a:cubicBezTo>
                <a:cubicBezTo>
                  <a:pt x="7" y="50"/>
                  <a:pt x="7" y="49"/>
                  <a:pt x="7" y="49"/>
                </a:cubicBezTo>
                <a:cubicBezTo>
                  <a:pt x="7" y="42"/>
                  <a:pt x="7" y="42"/>
                  <a:pt x="7" y="42"/>
                </a:cubicBezTo>
                <a:cubicBezTo>
                  <a:pt x="7" y="41"/>
                  <a:pt x="7" y="41"/>
                  <a:pt x="8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1"/>
                  <a:pt x="16" y="42"/>
                </a:cubicBezTo>
                <a:lnTo>
                  <a:pt x="16" y="49"/>
                </a:lnTo>
                <a:close/>
                <a:moveTo>
                  <a:pt x="23" y="35"/>
                </a:moveTo>
                <a:cubicBezTo>
                  <a:pt x="23" y="36"/>
                  <a:pt x="22" y="36"/>
                  <a:pt x="2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4" y="36"/>
                  <a:pt x="13" y="36"/>
                  <a:pt x="13" y="35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7"/>
                  <a:pt x="14" y="27"/>
                  <a:pt x="15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3" y="27"/>
                  <a:pt x="23" y="28"/>
                </a:cubicBezTo>
                <a:lnTo>
                  <a:pt x="23" y="35"/>
                </a:lnTo>
                <a:close/>
                <a:moveTo>
                  <a:pt x="29" y="49"/>
                </a:moveTo>
                <a:cubicBezTo>
                  <a:pt x="29" y="49"/>
                  <a:pt x="29" y="50"/>
                  <a:pt x="28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1" y="50"/>
                  <a:pt x="20" y="49"/>
                  <a:pt x="20" y="49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1"/>
                  <a:pt x="21" y="41"/>
                  <a:pt x="21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9" y="41"/>
                  <a:pt x="29" y="41"/>
                  <a:pt x="29" y="42"/>
                </a:cubicBezTo>
                <a:lnTo>
                  <a:pt x="29" y="49"/>
                </a:lnTo>
                <a:close/>
                <a:moveTo>
                  <a:pt x="36" y="35"/>
                </a:moveTo>
                <a:cubicBezTo>
                  <a:pt x="36" y="36"/>
                  <a:pt x="36" y="36"/>
                  <a:pt x="35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7" y="36"/>
                  <a:pt x="27" y="35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7"/>
                  <a:pt x="28" y="27"/>
                  <a:pt x="28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6" y="27"/>
                  <a:pt x="36" y="27"/>
                  <a:pt x="36" y="28"/>
                </a:cubicBezTo>
                <a:lnTo>
                  <a:pt x="36" y="35"/>
                </a:lnTo>
                <a:close/>
                <a:moveTo>
                  <a:pt x="43" y="49"/>
                </a:moveTo>
                <a:cubicBezTo>
                  <a:pt x="43" y="49"/>
                  <a:pt x="43" y="50"/>
                  <a:pt x="42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4" y="49"/>
                  <a:pt x="34" y="49"/>
                </a:cubicBezTo>
                <a:cubicBezTo>
                  <a:pt x="34" y="42"/>
                  <a:pt x="34" y="42"/>
                  <a:pt x="34" y="42"/>
                </a:cubicBezTo>
                <a:cubicBezTo>
                  <a:pt x="34" y="41"/>
                  <a:pt x="35" y="41"/>
                  <a:pt x="35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3" y="41"/>
                  <a:pt x="43" y="41"/>
                  <a:pt x="43" y="42"/>
                </a:cubicBezTo>
                <a:lnTo>
                  <a:pt x="43" y="49"/>
                </a:lnTo>
                <a:close/>
                <a:moveTo>
                  <a:pt x="50" y="35"/>
                </a:moveTo>
                <a:cubicBezTo>
                  <a:pt x="50" y="36"/>
                  <a:pt x="50" y="36"/>
                  <a:pt x="49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1" y="36"/>
                  <a:pt x="41" y="36"/>
                  <a:pt x="41" y="35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7"/>
                  <a:pt x="41" y="27"/>
                  <a:pt x="42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50" y="27"/>
                  <a:pt x="50" y="27"/>
                  <a:pt x="50" y="28"/>
                </a:cubicBezTo>
                <a:lnTo>
                  <a:pt x="50" y="35"/>
                </a:lnTo>
                <a:close/>
                <a:moveTo>
                  <a:pt x="64" y="20"/>
                </a:moveTo>
                <a:cubicBezTo>
                  <a:pt x="64" y="21"/>
                  <a:pt x="63" y="22"/>
                  <a:pt x="61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6" y="22"/>
                  <a:pt x="45" y="21"/>
                  <a:pt x="45" y="20"/>
                </a:cubicBezTo>
                <a:cubicBezTo>
                  <a:pt x="45" y="15"/>
                  <a:pt x="45" y="15"/>
                  <a:pt x="45" y="15"/>
                </a:cubicBezTo>
                <a:cubicBezTo>
                  <a:pt x="64" y="15"/>
                  <a:pt x="64" y="15"/>
                  <a:pt x="64" y="15"/>
                </a:cubicBezTo>
                <a:lnTo>
                  <a:pt x="64" y="20"/>
                </a:lnTo>
                <a:close/>
                <a:moveTo>
                  <a:pt x="57" y="49"/>
                </a:moveTo>
                <a:cubicBezTo>
                  <a:pt x="57" y="49"/>
                  <a:pt x="56" y="50"/>
                  <a:pt x="56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8" y="50"/>
                  <a:pt x="48" y="49"/>
                  <a:pt x="48" y="49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1"/>
                  <a:pt x="48" y="41"/>
                  <a:pt x="49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7" y="41"/>
                  <a:pt x="57" y="42"/>
                </a:cubicBezTo>
                <a:lnTo>
                  <a:pt x="57" y="49"/>
                </a:lnTo>
                <a:close/>
                <a:moveTo>
                  <a:pt x="64" y="35"/>
                </a:moveTo>
                <a:cubicBezTo>
                  <a:pt x="64" y="36"/>
                  <a:pt x="63" y="36"/>
                  <a:pt x="63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55" y="36"/>
                  <a:pt x="55" y="36"/>
                  <a:pt x="55" y="35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27"/>
                  <a:pt x="55" y="27"/>
                  <a:pt x="56" y="27"/>
                </a:cubicBezTo>
                <a:cubicBezTo>
                  <a:pt x="63" y="27"/>
                  <a:pt x="63" y="27"/>
                  <a:pt x="63" y="27"/>
                </a:cubicBezTo>
                <a:cubicBezTo>
                  <a:pt x="63" y="27"/>
                  <a:pt x="64" y="27"/>
                  <a:pt x="64" y="28"/>
                </a:cubicBezTo>
                <a:lnTo>
                  <a:pt x="64" y="3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1" name="Freeform 56"/>
          <p:cNvSpPr>
            <a:spLocks noEditPoints="1"/>
          </p:cNvSpPr>
          <p:nvPr/>
        </p:nvSpPr>
        <p:spPr bwMode="auto">
          <a:xfrm>
            <a:off x="7190449" y="3364025"/>
            <a:ext cx="635536" cy="494306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2" name="Freeform 116"/>
          <p:cNvSpPr>
            <a:spLocks noEditPoints="1"/>
          </p:cNvSpPr>
          <p:nvPr/>
        </p:nvSpPr>
        <p:spPr bwMode="auto">
          <a:xfrm>
            <a:off x="4979979" y="3331332"/>
            <a:ext cx="635536" cy="494306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3" name="Freeform 98"/>
          <p:cNvSpPr>
            <a:spLocks noEditPoints="1"/>
          </p:cNvSpPr>
          <p:nvPr/>
        </p:nvSpPr>
        <p:spPr bwMode="auto">
          <a:xfrm>
            <a:off x="9506494" y="3331332"/>
            <a:ext cx="635536" cy="494306"/>
          </a:xfrm>
          <a:custGeom>
            <a:avLst/>
            <a:gdLst/>
            <a:ahLst/>
            <a:cxnLst>
              <a:cxn ang="0">
                <a:pos x="55" y="23"/>
              </a:cxn>
              <a:cxn ang="0">
                <a:pos x="25" y="23"/>
              </a:cxn>
              <a:cxn ang="0">
                <a:pos x="12" y="29"/>
              </a:cxn>
              <a:cxn ang="0">
                <a:pos x="0" y="43"/>
              </a:cxn>
              <a:cxn ang="0">
                <a:pos x="0" y="43"/>
              </a:cxn>
              <a:cxn ang="0">
                <a:pos x="0" y="42"/>
              </a:cxn>
              <a:cxn ang="0">
                <a:pos x="0" y="8"/>
              </a:cxn>
              <a:cxn ang="0">
                <a:pos x="8" y="0"/>
              </a:cxn>
              <a:cxn ang="0">
                <a:pos x="19" y="0"/>
              </a:cxn>
              <a:cxn ang="0">
                <a:pos x="27" y="8"/>
              </a:cxn>
              <a:cxn ang="0">
                <a:pos x="27" y="9"/>
              </a:cxn>
              <a:cxn ang="0">
                <a:pos x="47" y="9"/>
              </a:cxn>
              <a:cxn ang="0">
                <a:pos x="55" y="17"/>
              </a:cxn>
              <a:cxn ang="0">
                <a:pos x="55" y="23"/>
              </a:cxn>
              <a:cxn ang="0">
                <a:pos x="66" y="32"/>
              </a:cxn>
              <a:cxn ang="0">
                <a:pos x="54" y="46"/>
              </a:cxn>
              <a:cxn ang="0">
                <a:pos x="44" y="50"/>
              </a:cxn>
              <a:cxn ang="0">
                <a:pos x="5" y="50"/>
              </a:cxn>
              <a:cxn ang="0">
                <a:pos x="2" y="48"/>
              </a:cxn>
              <a:cxn ang="0">
                <a:pos x="3" y="46"/>
              </a:cxn>
              <a:cxn ang="0">
                <a:pos x="15" y="32"/>
              </a:cxn>
              <a:cxn ang="0">
                <a:pos x="25" y="28"/>
              </a:cxn>
              <a:cxn ang="0">
                <a:pos x="64" y="28"/>
              </a:cxn>
              <a:cxn ang="0">
                <a:pos x="67" y="30"/>
              </a:cxn>
              <a:cxn ang="0">
                <a:pos x="66" y="32"/>
              </a:cxn>
            </a:cxnLst>
            <a:rect l="0" t="0" r="r" b="b"/>
            <a:pathLst>
              <a:path w="67" h="50">
                <a:moveTo>
                  <a:pt x="55" y="23"/>
                </a:moveTo>
                <a:cubicBezTo>
                  <a:pt x="25" y="23"/>
                  <a:pt x="25" y="23"/>
                  <a:pt x="25" y="23"/>
                </a:cubicBezTo>
                <a:cubicBezTo>
                  <a:pt x="20" y="23"/>
                  <a:pt x="15" y="26"/>
                  <a:pt x="12" y="29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2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4" y="0"/>
                  <a:pt x="27" y="4"/>
                  <a:pt x="27" y="8"/>
                </a:cubicBezTo>
                <a:cubicBezTo>
                  <a:pt x="27" y="9"/>
                  <a:pt x="27" y="9"/>
                  <a:pt x="2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51" y="9"/>
                  <a:pt x="55" y="13"/>
                  <a:pt x="55" y="17"/>
                </a:cubicBezTo>
                <a:lnTo>
                  <a:pt x="55" y="23"/>
                </a:lnTo>
                <a:close/>
                <a:moveTo>
                  <a:pt x="66" y="32"/>
                </a:moveTo>
                <a:cubicBezTo>
                  <a:pt x="54" y="46"/>
                  <a:pt x="54" y="46"/>
                  <a:pt x="54" y="46"/>
                </a:cubicBezTo>
                <a:cubicBezTo>
                  <a:pt x="52" y="48"/>
                  <a:pt x="47" y="50"/>
                  <a:pt x="44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4" y="50"/>
                  <a:pt x="2" y="50"/>
                  <a:pt x="2" y="48"/>
                </a:cubicBezTo>
                <a:cubicBezTo>
                  <a:pt x="2" y="48"/>
                  <a:pt x="3" y="47"/>
                  <a:pt x="3" y="46"/>
                </a:cubicBezTo>
                <a:cubicBezTo>
                  <a:pt x="15" y="32"/>
                  <a:pt x="15" y="32"/>
                  <a:pt x="15" y="32"/>
                </a:cubicBezTo>
                <a:cubicBezTo>
                  <a:pt x="18" y="29"/>
                  <a:pt x="22" y="28"/>
                  <a:pt x="25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5" y="28"/>
                  <a:pt x="67" y="28"/>
                  <a:pt x="67" y="30"/>
                </a:cubicBezTo>
                <a:cubicBezTo>
                  <a:pt x="67" y="30"/>
                  <a:pt x="66" y="31"/>
                  <a:pt x="66" y="32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765034" y="3959593"/>
            <a:ext cx="396262" cy="3459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48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01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028291" y="3959593"/>
            <a:ext cx="396262" cy="3459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48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238761" y="3959593"/>
            <a:ext cx="396262" cy="3459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48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03</a:t>
            </a:r>
          </a:p>
        </p:txBody>
      </p:sp>
      <p:sp>
        <p:nvSpPr>
          <p:cNvPr id="57" name="Rectangle 56"/>
          <p:cNvSpPr/>
          <p:nvPr/>
        </p:nvSpPr>
        <p:spPr>
          <a:xfrm>
            <a:off x="9554806" y="3959593"/>
            <a:ext cx="396262" cy="3459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48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954603" y="5191897"/>
            <a:ext cx="2157683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222654" y="5191897"/>
            <a:ext cx="2157683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429375" y="5191897"/>
            <a:ext cx="2157683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750519" y="5191897"/>
            <a:ext cx="2157683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cxnSp>
        <p:nvCxnSpPr>
          <p:cNvPr id="58" name="直接连接符 57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64" name="矩形 63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6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0384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9" grpId="0"/>
      <p:bldP spid="61" grpId="0"/>
      <p:bldP spid="62" grpId="0"/>
      <p:bldP spid="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921942" y="2221460"/>
            <a:ext cx="2549989" cy="2549989"/>
            <a:chOff x="1333500" y="1581150"/>
            <a:chExt cx="1981200" cy="1981200"/>
          </a:xfrm>
        </p:grpSpPr>
        <p:sp>
          <p:nvSpPr>
            <p:cNvPr id="5" name="Diamond 4"/>
            <p:cNvSpPr/>
            <p:nvPr/>
          </p:nvSpPr>
          <p:spPr>
            <a:xfrm>
              <a:off x="1333500" y="1581150"/>
              <a:ext cx="1981200" cy="1981200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101"/>
            <p:cNvSpPr>
              <a:spLocks noEditPoints="1"/>
            </p:cNvSpPr>
            <p:nvPr/>
          </p:nvSpPr>
          <p:spPr bwMode="auto">
            <a:xfrm>
              <a:off x="2123770" y="2386412"/>
              <a:ext cx="400660" cy="370676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118095" y="5083843"/>
            <a:ext cx="2157683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076901" y="2319536"/>
            <a:ext cx="2549989" cy="2549989"/>
            <a:chOff x="2832100" y="1657350"/>
            <a:chExt cx="1981200" cy="1981200"/>
          </a:xfrm>
        </p:grpSpPr>
        <p:sp>
          <p:nvSpPr>
            <p:cNvPr id="6" name="Diamond 5"/>
            <p:cNvSpPr/>
            <p:nvPr/>
          </p:nvSpPr>
          <p:spPr>
            <a:xfrm>
              <a:off x="2832100" y="1657350"/>
              <a:ext cx="1981200" cy="19812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Freeform 160"/>
            <p:cNvSpPr>
              <a:spLocks noEditPoints="1"/>
            </p:cNvSpPr>
            <p:nvPr/>
          </p:nvSpPr>
          <p:spPr bwMode="auto">
            <a:xfrm>
              <a:off x="3633272" y="2499406"/>
              <a:ext cx="378856" cy="297088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5" y="13"/>
                </a:cxn>
                <a:cxn ang="0">
                  <a:pos x="3" y="13"/>
                </a:cxn>
                <a:cxn ang="0">
                  <a:pos x="0" y="10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15" y="0"/>
                </a:cxn>
                <a:cxn ang="0">
                  <a:pos x="18" y="3"/>
                </a:cxn>
                <a:cxn ang="0">
                  <a:pos x="18" y="10"/>
                </a:cxn>
                <a:cxn ang="0">
                  <a:pos x="18" y="28"/>
                </a:cxn>
                <a:cxn ang="0">
                  <a:pos x="15" y="32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1"/>
                </a:cxn>
                <a:cxn ang="0">
                  <a:pos x="3" y="18"/>
                </a:cxn>
                <a:cxn ang="0">
                  <a:pos x="15" y="18"/>
                </a:cxn>
                <a:cxn ang="0">
                  <a:pos x="18" y="21"/>
                </a:cxn>
                <a:cxn ang="0">
                  <a:pos x="18" y="28"/>
                </a:cxn>
                <a:cxn ang="0">
                  <a:pos x="18" y="46"/>
                </a:cxn>
                <a:cxn ang="0">
                  <a:pos x="15" y="50"/>
                </a:cxn>
                <a:cxn ang="0">
                  <a:pos x="3" y="50"/>
                </a:cxn>
                <a:cxn ang="0">
                  <a:pos x="0" y="46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46"/>
                </a:cxn>
                <a:cxn ang="0">
                  <a:pos x="64" y="10"/>
                </a:cxn>
                <a:cxn ang="0">
                  <a:pos x="60" y="13"/>
                </a:cxn>
                <a:cxn ang="0">
                  <a:pos x="26" y="13"/>
                </a:cxn>
                <a:cxn ang="0">
                  <a:pos x="23" y="10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60" y="0"/>
                </a:cxn>
                <a:cxn ang="0">
                  <a:pos x="64" y="3"/>
                </a:cxn>
                <a:cxn ang="0">
                  <a:pos x="64" y="10"/>
                </a:cxn>
                <a:cxn ang="0">
                  <a:pos x="64" y="28"/>
                </a:cxn>
                <a:cxn ang="0">
                  <a:pos x="60" y="32"/>
                </a:cxn>
                <a:cxn ang="0">
                  <a:pos x="26" y="32"/>
                </a:cxn>
                <a:cxn ang="0">
                  <a:pos x="23" y="28"/>
                </a:cxn>
                <a:cxn ang="0">
                  <a:pos x="23" y="21"/>
                </a:cxn>
                <a:cxn ang="0">
                  <a:pos x="26" y="18"/>
                </a:cxn>
                <a:cxn ang="0">
                  <a:pos x="60" y="18"/>
                </a:cxn>
                <a:cxn ang="0">
                  <a:pos x="64" y="21"/>
                </a:cxn>
                <a:cxn ang="0">
                  <a:pos x="64" y="28"/>
                </a:cxn>
                <a:cxn ang="0">
                  <a:pos x="64" y="46"/>
                </a:cxn>
                <a:cxn ang="0">
                  <a:pos x="60" y="50"/>
                </a:cxn>
                <a:cxn ang="0">
                  <a:pos x="26" y="50"/>
                </a:cxn>
                <a:cxn ang="0">
                  <a:pos x="23" y="46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46"/>
                </a:cxn>
              </a:cxnLst>
              <a:rect l="0" t="0" r="r" b="b"/>
              <a:pathLst>
                <a:path w="64" h="50">
                  <a:moveTo>
                    <a:pt x="18" y="10"/>
                  </a:moveTo>
                  <a:cubicBezTo>
                    <a:pt x="18" y="12"/>
                    <a:pt x="17" y="13"/>
                    <a:pt x="15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lnTo>
                    <a:pt x="18" y="10"/>
                  </a:lnTo>
                  <a:close/>
                  <a:moveTo>
                    <a:pt x="18" y="28"/>
                  </a:moveTo>
                  <a:cubicBezTo>
                    <a:pt x="18" y="30"/>
                    <a:pt x="17" y="32"/>
                    <a:pt x="15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0"/>
                    <a:pt x="0" y="2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8"/>
                    <a:pt x="18" y="19"/>
                    <a:pt x="18" y="21"/>
                  </a:cubicBezTo>
                  <a:lnTo>
                    <a:pt x="18" y="28"/>
                  </a:lnTo>
                  <a:close/>
                  <a:moveTo>
                    <a:pt x="18" y="46"/>
                  </a:moveTo>
                  <a:cubicBezTo>
                    <a:pt x="18" y="48"/>
                    <a:pt x="17" y="50"/>
                    <a:pt x="15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1" y="50"/>
                    <a:pt x="0" y="48"/>
                    <a:pt x="0" y="4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lnTo>
                    <a:pt x="18" y="46"/>
                  </a:lnTo>
                  <a:close/>
                  <a:moveTo>
                    <a:pt x="64" y="10"/>
                  </a:moveTo>
                  <a:cubicBezTo>
                    <a:pt x="64" y="12"/>
                    <a:pt x="62" y="13"/>
                    <a:pt x="60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3" y="12"/>
                    <a:pt x="23" y="1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4" y="1"/>
                    <a:pt x="64" y="3"/>
                  </a:cubicBezTo>
                  <a:lnTo>
                    <a:pt x="64" y="10"/>
                  </a:lnTo>
                  <a:close/>
                  <a:moveTo>
                    <a:pt x="64" y="28"/>
                  </a:moveTo>
                  <a:cubicBezTo>
                    <a:pt x="64" y="30"/>
                    <a:pt x="62" y="32"/>
                    <a:pt x="60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2"/>
                    <a:pt x="23" y="30"/>
                    <a:pt x="23" y="28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19"/>
                    <a:pt x="24" y="18"/>
                    <a:pt x="26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2" y="18"/>
                    <a:pt x="64" y="19"/>
                    <a:pt x="64" y="21"/>
                  </a:cubicBezTo>
                  <a:lnTo>
                    <a:pt x="64" y="28"/>
                  </a:lnTo>
                  <a:close/>
                  <a:moveTo>
                    <a:pt x="64" y="46"/>
                  </a:moveTo>
                  <a:cubicBezTo>
                    <a:pt x="64" y="48"/>
                    <a:pt x="62" y="50"/>
                    <a:pt x="60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4" y="50"/>
                    <a:pt x="23" y="48"/>
                    <a:pt x="23" y="46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313857" y="5083843"/>
            <a:ext cx="2076076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31859" y="2286844"/>
            <a:ext cx="2549989" cy="2549989"/>
            <a:chOff x="4330700" y="1631950"/>
            <a:chExt cx="1981200" cy="1981200"/>
          </a:xfrm>
        </p:grpSpPr>
        <p:sp>
          <p:nvSpPr>
            <p:cNvPr id="7" name="Diamond 6"/>
            <p:cNvSpPr/>
            <p:nvPr/>
          </p:nvSpPr>
          <p:spPr>
            <a:xfrm>
              <a:off x="4330700" y="1631950"/>
              <a:ext cx="1981200" cy="1981200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145"/>
            <p:cNvSpPr>
              <a:spLocks/>
            </p:cNvSpPr>
            <p:nvPr/>
          </p:nvSpPr>
          <p:spPr bwMode="auto">
            <a:xfrm>
              <a:off x="5133236" y="2460378"/>
              <a:ext cx="376128" cy="324344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468817" y="5083843"/>
            <a:ext cx="2076076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8386819" y="2254152"/>
            <a:ext cx="2549989" cy="2549989"/>
            <a:chOff x="5829300" y="1606550"/>
            <a:chExt cx="1981200" cy="1981200"/>
          </a:xfrm>
        </p:grpSpPr>
        <p:sp>
          <p:nvSpPr>
            <p:cNvPr id="8" name="Diamond 7"/>
            <p:cNvSpPr/>
            <p:nvPr/>
          </p:nvSpPr>
          <p:spPr>
            <a:xfrm>
              <a:off x="5829300" y="1606550"/>
              <a:ext cx="1981200" cy="19812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" name="Freeform 56"/>
            <p:cNvSpPr>
              <a:spLocks noEditPoints="1"/>
            </p:cNvSpPr>
            <p:nvPr/>
          </p:nvSpPr>
          <p:spPr bwMode="auto">
            <a:xfrm>
              <a:off x="6630473" y="2407723"/>
              <a:ext cx="378854" cy="37885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623777" y="5083843"/>
            <a:ext cx="2076076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26" name="矩形 25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8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960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977064" y="3588272"/>
            <a:ext cx="1208072" cy="1208072"/>
            <a:chOff x="2666689" y="2535439"/>
            <a:chExt cx="938605" cy="938605"/>
          </a:xfrm>
        </p:grpSpPr>
        <p:sp>
          <p:nvSpPr>
            <p:cNvPr id="6" name="Oval 5"/>
            <p:cNvSpPr/>
            <p:nvPr/>
          </p:nvSpPr>
          <p:spPr>
            <a:xfrm>
              <a:off x="2666689" y="2535439"/>
              <a:ext cx="938605" cy="9386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Text Placeholder 3"/>
            <p:cNvSpPr txBox="1">
              <a:spLocks/>
            </p:cNvSpPr>
            <p:nvPr/>
          </p:nvSpPr>
          <p:spPr>
            <a:xfrm>
              <a:off x="2708440" y="3045419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Freeform 65"/>
            <p:cNvSpPr>
              <a:spLocks noEditPoints="1"/>
            </p:cNvSpPr>
            <p:nvPr/>
          </p:nvSpPr>
          <p:spPr bwMode="auto">
            <a:xfrm>
              <a:off x="2946144" y="2673944"/>
              <a:ext cx="363761" cy="331474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27498" y="1805747"/>
            <a:ext cx="1208072" cy="1208072"/>
            <a:chOff x="4104374" y="1150517"/>
            <a:chExt cx="938605" cy="938605"/>
          </a:xfrm>
        </p:grpSpPr>
        <p:sp>
          <p:nvSpPr>
            <p:cNvPr id="10" name="Oval 9"/>
            <p:cNvSpPr/>
            <p:nvPr/>
          </p:nvSpPr>
          <p:spPr>
            <a:xfrm>
              <a:off x="4104374" y="1150517"/>
              <a:ext cx="938605" cy="9386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Text Placeholder 3"/>
            <p:cNvSpPr txBox="1">
              <a:spLocks/>
            </p:cNvSpPr>
            <p:nvPr/>
          </p:nvSpPr>
          <p:spPr>
            <a:xfrm>
              <a:off x="4146125" y="1660497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57"/>
            <p:cNvSpPr>
              <a:spLocks noEditPoints="1"/>
            </p:cNvSpPr>
            <p:nvPr/>
          </p:nvSpPr>
          <p:spPr bwMode="auto">
            <a:xfrm>
              <a:off x="4402550" y="1289899"/>
              <a:ext cx="320343" cy="315864"/>
            </a:xfrm>
            <a:custGeom>
              <a:avLst/>
              <a:gdLst/>
              <a:ahLst/>
              <a:cxnLst>
                <a:cxn ang="0">
                  <a:pos x="62" y="56"/>
                </a:cxn>
                <a:cxn ang="0">
                  <a:pos x="56" y="62"/>
                </a:cxn>
                <a:cxn ang="0">
                  <a:pos x="48" y="65"/>
                </a:cxn>
                <a:cxn ang="0">
                  <a:pos x="40" y="62"/>
                </a:cxn>
                <a:cxn ang="0">
                  <a:pos x="32" y="54"/>
                </a:cxn>
                <a:cxn ang="0">
                  <a:pos x="28" y="46"/>
                </a:cxn>
                <a:cxn ang="0">
                  <a:pos x="32" y="37"/>
                </a:cxn>
                <a:cxn ang="0">
                  <a:pos x="28" y="34"/>
                </a:cxn>
                <a:cxn ang="0">
                  <a:pos x="20" y="37"/>
                </a:cxn>
                <a:cxn ang="0">
                  <a:pos x="12" y="34"/>
                </a:cxn>
                <a:cxn ang="0">
                  <a:pos x="3" y="25"/>
                </a:cxn>
                <a:cxn ang="0">
                  <a:pos x="0" y="17"/>
                </a:cxn>
                <a:cxn ang="0">
                  <a:pos x="4" y="9"/>
                </a:cxn>
                <a:cxn ang="0">
                  <a:pos x="9" y="3"/>
                </a:cxn>
                <a:cxn ang="0">
                  <a:pos x="18" y="0"/>
                </a:cxn>
                <a:cxn ang="0">
                  <a:pos x="26" y="3"/>
                </a:cxn>
                <a:cxn ang="0">
                  <a:pos x="34" y="12"/>
                </a:cxn>
                <a:cxn ang="0">
                  <a:pos x="37" y="20"/>
                </a:cxn>
                <a:cxn ang="0">
                  <a:pos x="34" y="28"/>
                </a:cxn>
                <a:cxn ang="0">
                  <a:pos x="37" y="32"/>
                </a:cxn>
                <a:cxn ang="0">
                  <a:pos x="46" y="28"/>
                </a:cxn>
                <a:cxn ang="0">
                  <a:pos x="54" y="32"/>
                </a:cxn>
                <a:cxn ang="0">
                  <a:pos x="62" y="40"/>
                </a:cxn>
                <a:cxn ang="0">
                  <a:pos x="66" y="48"/>
                </a:cxn>
                <a:cxn ang="0">
                  <a:pos x="62" y="56"/>
                </a:cxn>
                <a:cxn ang="0">
                  <a:pos x="29" y="17"/>
                </a:cxn>
                <a:cxn ang="0">
                  <a:pos x="20" y="9"/>
                </a:cxn>
                <a:cxn ang="0">
                  <a:pos x="18" y="8"/>
                </a:cxn>
                <a:cxn ang="0">
                  <a:pos x="15" y="9"/>
                </a:cxn>
                <a:cxn ang="0">
                  <a:pos x="9" y="15"/>
                </a:cxn>
                <a:cxn ang="0">
                  <a:pos x="8" y="17"/>
                </a:cxn>
                <a:cxn ang="0">
                  <a:pos x="9" y="20"/>
                </a:cxn>
                <a:cxn ang="0">
                  <a:pos x="17" y="28"/>
                </a:cxn>
                <a:cxn ang="0">
                  <a:pos x="20" y="29"/>
                </a:cxn>
                <a:cxn ang="0">
                  <a:pos x="23" y="28"/>
                </a:cxn>
                <a:cxn ang="0">
                  <a:pos x="20" y="24"/>
                </a:cxn>
                <a:cxn ang="0">
                  <a:pos x="24" y="20"/>
                </a:cxn>
                <a:cxn ang="0">
                  <a:pos x="28" y="23"/>
                </a:cxn>
                <a:cxn ang="0">
                  <a:pos x="30" y="20"/>
                </a:cxn>
                <a:cxn ang="0">
                  <a:pos x="29" y="17"/>
                </a:cxn>
                <a:cxn ang="0">
                  <a:pos x="57" y="45"/>
                </a:cxn>
                <a:cxn ang="0">
                  <a:pos x="48" y="37"/>
                </a:cxn>
                <a:cxn ang="0">
                  <a:pos x="46" y="36"/>
                </a:cxn>
                <a:cxn ang="0">
                  <a:pos x="43" y="37"/>
                </a:cxn>
                <a:cxn ang="0">
                  <a:pos x="46" y="42"/>
                </a:cxn>
                <a:cxn ang="0">
                  <a:pos x="42" y="46"/>
                </a:cxn>
                <a:cxn ang="0">
                  <a:pos x="37" y="43"/>
                </a:cxn>
                <a:cxn ang="0">
                  <a:pos x="36" y="46"/>
                </a:cxn>
                <a:cxn ang="0">
                  <a:pos x="37" y="48"/>
                </a:cxn>
                <a:cxn ang="0">
                  <a:pos x="45" y="57"/>
                </a:cxn>
                <a:cxn ang="0">
                  <a:pos x="48" y="58"/>
                </a:cxn>
                <a:cxn ang="0">
                  <a:pos x="51" y="57"/>
                </a:cxn>
                <a:cxn ang="0">
                  <a:pos x="57" y="51"/>
                </a:cxn>
                <a:cxn ang="0">
                  <a:pos x="58" y="48"/>
                </a:cxn>
                <a:cxn ang="0">
                  <a:pos x="57" y="45"/>
                </a:cxn>
              </a:cxnLst>
              <a:rect l="0" t="0" r="r" b="b"/>
              <a:pathLst>
                <a:path w="66" h="65">
                  <a:moveTo>
                    <a:pt x="62" y="56"/>
                  </a:moveTo>
                  <a:cubicBezTo>
                    <a:pt x="56" y="62"/>
                    <a:pt x="56" y="62"/>
                    <a:pt x="56" y="62"/>
                  </a:cubicBezTo>
                  <a:cubicBezTo>
                    <a:pt x="54" y="64"/>
                    <a:pt x="51" y="65"/>
                    <a:pt x="48" y="65"/>
                  </a:cubicBezTo>
                  <a:cubicBezTo>
                    <a:pt x="45" y="65"/>
                    <a:pt x="42" y="64"/>
                    <a:pt x="40" y="62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0" y="52"/>
                    <a:pt x="28" y="49"/>
                    <a:pt x="28" y="46"/>
                  </a:cubicBezTo>
                  <a:cubicBezTo>
                    <a:pt x="28" y="42"/>
                    <a:pt x="30" y="39"/>
                    <a:pt x="32" y="37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6" y="36"/>
                    <a:pt x="23" y="37"/>
                    <a:pt x="20" y="37"/>
                  </a:cubicBezTo>
                  <a:cubicBezTo>
                    <a:pt x="17" y="37"/>
                    <a:pt x="14" y="36"/>
                    <a:pt x="12" y="3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3"/>
                    <a:pt x="0" y="20"/>
                    <a:pt x="0" y="17"/>
                  </a:cubicBezTo>
                  <a:cubicBezTo>
                    <a:pt x="0" y="14"/>
                    <a:pt x="1" y="11"/>
                    <a:pt x="4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2" y="1"/>
                    <a:pt x="15" y="0"/>
                    <a:pt x="18" y="0"/>
                  </a:cubicBezTo>
                  <a:cubicBezTo>
                    <a:pt x="21" y="0"/>
                    <a:pt x="24" y="1"/>
                    <a:pt x="26" y="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6" y="14"/>
                    <a:pt x="37" y="17"/>
                    <a:pt x="37" y="20"/>
                  </a:cubicBezTo>
                  <a:cubicBezTo>
                    <a:pt x="37" y="23"/>
                    <a:pt x="36" y="26"/>
                    <a:pt x="34" y="28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40" y="30"/>
                    <a:pt x="43" y="28"/>
                    <a:pt x="46" y="28"/>
                  </a:cubicBezTo>
                  <a:cubicBezTo>
                    <a:pt x="49" y="28"/>
                    <a:pt x="52" y="29"/>
                    <a:pt x="54" y="32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4" y="42"/>
                    <a:pt x="66" y="45"/>
                    <a:pt x="66" y="48"/>
                  </a:cubicBezTo>
                  <a:cubicBezTo>
                    <a:pt x="66" y="51"/>
                    <a:pt x="64" y="54"/>
                    <a:pt x="62" y="56"/>
                  </a:cubicBezTo>
                  <a:close/>
                  <a:moveTo>
                    <a:pt x="29" y="17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8"/>
                    <a:pt x="15" y="9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8"/>
                    <a:pt x="8" y="19"/>
                    <a:pt x="9" y="20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9"/>
                    <a:pt x="19" y="29"/>
                    <a:pt x="20" y="29"/>
                  </a:cubicBezTo>
                  <a:cubicBezTo>
                    <a:pt x="21" y="29"/>
                    <a:pt x="22" y="29"/>
                    <a:pt x="23" y="28"/>
                  </a:cubicBezTo>
                  <a:cubicBezTo>
                    <a:pt x="22" y="27"/>
                    <a:pt x="20" y="26"/>
                    <a:pt x="20" y="24"/>
                  </a:cubicBezTo>
                  <a:cubicBezTo>
                    <a:pt x="20" y="22"/>
                    <a:pt x="22" y="20"/>
                    <a:pt x="24" y="20"/>
                  </a:cubicBezTo>
                  <a:cubicBezTo>
                    <a:pt x="26" y="20"/>
                    <a:pt x="27" y="21"/>
                    <a:pt x="28" y="23"/>
                  </a:cubicBezTo>
                  <a:cubicBezTo>
                    <a:pt x="29" y="22"/>
                    <a:pt x="30" y="21"/>
                    <a:pt x="30" y="20"/>
                  </a:cubicBezTo>
                  <a:cubicBezTo>
                    <a:pt x="30" y="19"/>
                    <a:pt x="29" y="18"/>
                    <a:pt x="29" y="17"/>
                  </a:cubicBezTo>
                  <a:close/>
                  <a:moveTo>
                    <a:pt x="57" y="45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7" y="36"/>
                    <a:pt x="46" y="36"/>
                  </a:cubicBezTo>
                  <a:cubicBezTo>
                    <a:pt x="45" y="36"/>
                    <a:pt x="44" y="36"/>
                    <a:pt x="43" y="37"/>
                  </a:cubicBezTo>
                  <a:cubicBezTo>
                    <a:pt x="44" y="39"/>
                    <a:pt x="46" y="40"/>
                    <a:pt x="46" y="42"/>
                  </a:cubicBezTo>
                  <a:cubicBezTo>
                    <a:pt x="46" y="44"/>
                    <a:pt x="44" y="46"/>
                    <a:pt x="42" y="46"/>
                  </a:cubicBezTo>
                  <a:cubicBezTo>
                    <a:pt x="40" y="46"/>
                    <a:pt x="39" y="44"/>
                    <a:pt x="37" y="43"/>
                  </a:cubicBezTo>
                  <a:cubicBezTo>
                    <a:pt x="37" y="43"/>
                    <a:pt x="36" y="44"/>
                    <a:pt x="36" y="46"/>
                  </a:cubicBezTo>
                  <a:cubicBezTo>
                    <a:pt x="36" y="47"/>
                    <a:pt x="36" y="48"/>
                    <a:pt x="37" y="48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7"/>
                    <a:pt x="47" y="58"/>
                    <a:pt x="48" y="58"/>
                  </a:cubicBezTo>
                  <a:cubicBezTo>
                    <a:pt x="49" y="58"/>
                    <a:pt x="50" y="57"/>
                    <a:pt x="51" y="5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8" y="50"/>
                    <a:pt x="58" y="49"/>
                    <a:pt x="58" y="48"/>
                  </a:cubicBezTo>
                  <a:cubicBezTo>
                    <a:pt x="58" y="47"/>
                    <a:pt x="58" y="46"/>
                    <a:pt x="57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827498" y="5475512"/>
            <a:ext cx="1208072" cy="1208072"/>
            <a:chOff x="4104374" y="4001720"/>
            <a:chExt cx="938605" cy="938605"/>
          </a:xfrm>
        </p:grpSpPr>
        <p:sp>
          <p:nvSpPr>
            <p:cNvPr id="14" name="Oval 13"/>
            <p:cNvSpPr/>
            <p:nvPr/>
          </p:nvSpPr>
          <p:spPr>
            <a:xfrm>
              <a:off x="4104374" y="4001720"/>
              <a:ext cx="938605" cy="9386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Text Placeholder 3"/>
            <p:cNvSpPr txBox="1">
              <a:spLocks/>
            </p:cNvSpPr>
            <p:nvPr/>
          </p:nvSpPr>
          <p:spPr>
            <a:xfrm>
              <a:off x="4146125" y="4511700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4380726" y="4172377"/>
              <a:ext cx="385900" cy="299321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561094" y="3383223"/>
            <a:ext cx="1740876" cy="1740876"/>
            <a:chOff x="3739370" y="2294832"/>
            <a:chExt cx="1352564" cy="1352564"/>
          </a:xfrm>
        </p:grpSpPr>
        <p:sp>
          <p:nvSpPr>
            <p:cNvPr id="18" name="Oval 17"/>
            <p:cNvSpPr/>
            <p:nvPr/>
          </p:nvSpPr>
          <p:spPr>
            <a:xfrm>
              <a:off x="3739370" y="2294832"/>
              <a:ext cx="1352564" cy="135256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Text Placeholder 3"/>
            <p:cNvSpPr txBox="1">
              <a:spLocks/>
            </p:cNvSpPr>
            <p:nvPr/>
          </p:nvSpPr>
          <p:spPr>
            <a:xfrm>
              <a:off x="3999720" y="3166645"/>
              <a:ext cx="884823" cy="3076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28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90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Freeform 148"/>
            <p:cNvSpPr>
              <a:spLocks noEditPoints="1"/>
            </p:cNvSpPr>
            <p:nvPr/>
          </p:nvSpPr>
          <p:spPr bwMode="auto">
            <a:xfrm>
              <a:off x="4171419" y="2587530"/>
              <a:ext cx="488466" cy="470894"/>
            </a:xfrm>
            <a:custGeom>
              <a:avLst/>
              <a:gdLst/>
              <a:ahLst/>
              <a:cxnLst>
                <a:cxn ang="0">
                  <a:pos x="16" y="54"/>
                </a:cxn>
                <a:cxn ang="0">
                  <a:pos x="14" y="57"/>
                </a:cxn>
                <a:cxn ang="0">
                  <a:pos x="2" y="57"/>
                </a:cxn>
                <a:cxn ang="0">
                  <a:pos x="0" y="54"/>
                </a:cxn>
                <a:cxn ang="0">
                  <a:pos x="0" y="29"/>
                </a:cxn>
                <a:cxn ang="0">
                  <a:pos x="2" y="26"/>
                </a:cxn>
                <a:cxn ang="0">
                  <a:pos x="14" y="26"/>
                </a:cxn>
                <a:cxn ang="0">
                  <a:pos x="16" y="29"/>
                </a:cxn>
                <a:cxn ang="0">
                  <a:pos x="16" y="54"/>
                </a:cxn>
                <a:cxn ang="0">
                  <a:pos x="7" y="47"/>
                </a:cxn>
                <a:cxn ang="0">
                  <a:pos x="5" y="49"/>
                </a:cxn>
                <a:cxn ang="0">
                  <a:pos x="7" y="52"/>
                </a:cxn>
                <a:cxn ang="0">
                  <a:pos x="10" y="49"/>
                </a:cxn>
                <a:cxn ang="0">
                  <a:pos x="7" y="47"/>
                </a:cxn>
                <a:cxn ang="0">
                  <a:pos x="62" y="35"/>
                </a:cxn>
                <a:cxn ang="0">
                  <a:pos x="62" y="38"/>
                </a:cxn>
                <a:cxn ang="0">
                  <a:pos x="61" y="43"/>
                </a:cxn>
                <a:cxn ang="0">
                  <a:pos x="61" y="48"/>
                </a:cxn>
                <a:cxn ang="0">
                  <a:pos x="59" y="52"/>
                </a:cxn>
                <a:cxn ang="0">
                  <a:pos x="57" y="59"/>
                </a:cxn>
                <a:cxn ang="0">
                  <a:pos x="49" y="62"/>
                </a:cxn>
                <a:cxn ang="0">
                  <a:pos x="47" y="62"/>
                </a:cxn>
                <a:cxn ang="0">
                  <a:pos x="44" y="62"/>
                </a:cxn>
                <a:cxn ang="0">
                  <a:pos x="43" y="62"/>
                </a:cxn>
                <a:cxn ang="0">
                  <a:pos x="28" y="59"/>
                </a:cxn>
                <a:cxn ang="0">
                  <a:pos x="22" y="57"/>
                </a:cxn>
                <a:cxn ang="0">
                  <a:pos x="19" y="54"/>
                </a:cxn>
                <a:cxn ang="0">
                  <a:pos x="19" y="29"/>
                </a:cxn>
                <a:cxn ang="0">
                  <a:pos x="21" y="26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5" y="8"/>
                </a:cxn>
                <a:cxn ang="0">
                  <a:pos x="38" y="1"/>
                </a:cxn>
                <a:cxn ang="0">
                  <a:pos x="40" y="0"/>
                </a:cxn>
                <a:cxn ang="0">
                  <a:pos x="49" y="11"/>
                </a:cxn>
                <a:cxn ang="0">
                  <a:pos x="46" y="18"/>
                </a:cxn>
                <a:cxn ang="0">
                  <a:pos x="45" y="21"/>
                </a:cxn>
                <a:cxn ang="0">
                  <a:pos x="56" y="21"/>
                </a:cxn>
                <a:cxn ang="0">
                  <a:pos x="64" y="29"/>
                </a:cxn>
                <a:cxn ang="0">
                  <a:pos x="62" y="35"/>
                </a:cxn>
              </a:cxnLst>
              <a:rect l="0" t="0" r="r" b="b"/>
              <a:pathLst>
                <a:path w="64" h="62">
                  <a:moveTo>
                    <a:pt x="16" y="54"/>
                  </a:moveTo>
                  <a:cubicBezTo>
                    <a:pt x="16" y="56"/>
                    <a:pt x="15" y="57"/>
                    <a:pt x="14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6"/>
                    <a:pt x="0" y="5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6" y="27"/>
                    <a:pt x="16" y="29"/>
                  </a:cubicBezTo>
                  <a:lnTo>
                    <a:pt x="16" y="54"/>
                  </a:lnTo>
                  <a:close/>
                  <a:moveTo>
                    <a:pt x="7" y="47"/>
                  </a:moveTo>
                  <a:cubicBezTo>
                    <a:pt x="6" y="47"/>
                    <a:pt x="5" y="48"/>
                    <a:pt x="5" y="49"/>
                  </a:cubicBezTo>
                  <a:cubicBezTo>
                    <a:pt x="5" y="51"/>
                    <a:pt x="6" y="52"/>
                    <a:pt x="7" y="52"/>
                  </a:cubicBezTo>
                  <a:cubicBezTo>
                    <a:pt x="9" y="52"/>
                    <a:pt x="10" y="51"/>
                    <a:pt x="10" y="49"/>
                  </a:cubicBezTo>
                  <a:cubicBezTo>
                    <a:pt x="10" y="48"/>
                    <a:pt x="9" y="47"/>
                    <a:pt x="7" y="47"/>
                  </a:cubicBezTo>
                  <a:close/>
                  <a:moveTo>
                    <a:pt x="62" y="35"/>
                  </a:moveTo>
                  <a:cubicBezTo>
                    <a:pt x="62" y="36"/>
                    <a:pt x="62" y="37"/>
                    <a:pt x="62" y="38"/>
                  </a:cubicBezTo>
                  <a:cubicBezTo>
                    <a:pt x="62" y="40"/>
                    <a:pt x="62" y="42"/>
                    <a:pt x="61" y="43"/>
                  </a:cubicBezTo>
                  <a:cubicBezTo>
                    <a:pt x="61" y="45"/>
                    <a:pt x="61" y="46"/>
                    <a:pt x="61" y="48"/>
                  </a:cubicBezTo>
                  <a:cubicBezTo>
                    <a:pt x="60" y="49"/>
                    <a:pt x="60" y="51"/>
                    <a:pt x="59" y="52"/>
                  </a:cubicBezTo>
                  <a:cubicBezTo>
                    <a:pt x="59" y="55"/>
                    <a:pt x="58" y="57"/>
                    <a:pt x="57" y="59"/>
                  </a:cubicBezTo>
                  <a:cubicBezTo>
                    <a:pt x="55" y="61"/>
                    <a:pt x="52" y="62"/>
                    <a:pt x="49" y="62"/>
                  </a:cubicBezTo>
                  <a:cubicBezTo>
                    <a:pt x="48" y="62"/>
                    <a:pt x="48" y="62"/>
                    <a:pt x="47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38" y="62"/>
                    <a:pt x="32" y="60"/>
                    <a:pt x="28" y="59"/>
                  </a:cubicBezTo>
                  <a:cubicBezTo>
                    <a:pt x="25" y="58"/>
                    <a:pt x="23" y="57"/>
                    <a:pt x="22" y="57"/>
                  </a:cubicBezTo>
                  <a:cubicBezTo>
                    <a:pt x="20" y="57"/>
                    <a:pt x="19" y="56"/>
                    <a:pt x="19" y="54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20" y="26"/>
                    <a:pt x="21" y="26"/>
                  </a:cubicBezTo>
                  <a:cubicBezTo>
                    <a:pt x="23" y="26"/>
                    <a:pt x="27" y="21"/>
                    <a:pt x="29" y="19"/>
                  </a:cubicBezTo>
                  <a:cubicBezTo>
                    <a:pt x="30" y="17"/>
                    <a:pt x="31" y="15"/>
                    <a:pt x="33" y="14"/>
                  </a:cubicBezTo>
                  <a:cubicBezTo>
                    <a:pt x="34" y="13"/>
                    <a:pt x="35" y="10"/>
                    <a:pt x="35" y="8"/>
                  </a:cubicBezTo>
                  <a:cubicBezTo>
                    <a:pt x="36" y="5"/>
                    <a:pt x="36" y="3"/>
                    <a:pt x="38" y="1"/>
                  </a:cubicBezTo>
                  <a:cubicBezTo>
                    <a:pt x="38" y="1"/>
                    <a:pt x="39" y="0"/>
                    <a:pt x="40" y="0"/>
                  </a:cubicBezTo>
                  <a:cubicBezTo>
                    <a:pt x="49" y="0"/>
                    <a:pt x="49" y="8"/>
                    <a:pt x="49" y="11"/>
                  </a:cubicBezTo>
                  <a:cubicBezTo>
                    <a:pt x="49" y="14"/>
                    <a:pt x="47" y="16"/>
                    <a:pt x="46" y="18"/>
                  </a:cubicBezTo>
                  <a:cubicBezTo>
                    <a:pt x="46" y="19"/>
                    <a:pt x="46" y="20"/>
                    <a:pt x="4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60" y="21"/>
                    <a:pt x="64" y="25"/>
                    <a:pt x="64" y="29"/>
                  </a:cubicBezTo>
                  <a:cubicBezTo>
                    <a:pt x="64" y="31"/>
                    <a:pt x="63" y="33"/>
                    <a:pt x="62" y="3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673619" y="3599698"/>
            <a:ext cx="1208072" cy="1208072"/>
            <a:chOff x="5538707" y="2544316"/>
            <a:chExt cx="938605" cy="938605"/>
          </a:xfrm>
        </p:grpSpPr>
        <p:sp>
          <p:nvSpPr>
            <p:cNvPr id="22" name="Oval 21"/>
            <p:cNvSpPr/>
            <p:nvPr/>
          </p:nvSpPr>
          <p:spPr>
            <a:xfrm>
              <a:off x="5538707" y="2544316"/>
              <a:ext cx="938605" cy="9386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Text Placeholder 3"/>
            <p:cNvSpPr txBox="1">
              <a:spLocks/>
            </p:cNvSpPr>
            <p:nvPr/>
          </p:nvSpPr>
          <p:spPr>
            <a:xfrm>
              <a:off x="5580458" y="3054296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48"/>
            <p:cNvSpPr>
              <a:spLocks/>
            </p:cNvSpPr>
            <p:nvPr/>
          </p:nvSpPr>
          <p:spPr bwMode="auto">
            <a:xfrm>
              <a:off x="5920396" y="2674580"/>
              <a:ext cx="182158" cy="330162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5" name="Left-Right Arrow 24"/>
          <p:cNvSpPr/>
          <p:nvPr/>
        </p:nvSpPr>
        <p:spPr>
          <a:xfrm rot="5400000">
            <a:off x="6251736" y="3046740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6" name="Left-Right Arrow 25"/>
          <p:cNvSpPr/>
          <p:nvPr/>
        </p:nvSpPr>
        <p:spPr>
          <a:xfrm rot="5400000">
            <a:off x="6251736" y="5139028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7" name="Left-Right Arrow 26"/>
          <p:cNvSpPr/>
          <p:nvPr/>
        </p:nvSpPr>
        <p:spPr>
          <a:xfrm rot="10800000">
            <a:off x="7304611" y="4039192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8" name="Left-Right Arrow 27"/>
          <p:cNvSpPr/>
          <p:nvPr/>
        </p:nvSpPr>
        <p:spPr>
          <a:xfrm rot="10800000">
            <a:off x="5201501" y="4039192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9" name="Left-Right Arrow 28"/>
          <p:cNvSpPr/>
          <p:nvPr/>
        </p:nvSpPr>
        <p:spPr>
          <a:xfrm rot="8022106">
            <a:off x="4899890" y="3051387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" name="Left-Right Arrow 29"/>
          <p:cNvSpPr/>
          <p:nvPr/>
        </p:nvSpPr>
        <p:spPr>
          <a:xfrm rot="13577894" flipH="1">
            <a:off x="6877470" y="3051389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1" name="Left-Right Arrow 30"/>
          <p:cNvSpPr/>
          <p:nvPr/>
        </p:nvSpPr>
        <p:spPr>
          <a:xfrm rot="13577894" flipV="1">
            <a:off x="4899890" y="5029263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2" name="Left-Right Arrow 31"/>
          <p:cNvSpPr/>
          <p:nvPr/>
        </p:nvSpPr>
        <p:spPr>
          <a:xfrm rot="8022106" flipH="1" flipV="1">
            <a:off x="6877470" y="5029265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3" name="Footer Text"/>
          <p:cNvSpPr txBox="1"/>
          <p:nvPr/>
        </p:nvSpPr>
        <p:spPr>
          <a:xfrm>
            <a:off x="7923574" y="2530172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4" name="Footer Text"/>
          <p:cNvSpPr txBox="1"/>
          <p:nvPr/>
        </p:nvSpPr>
        <p:spPr>
          <a:xfrm>
            <a:off x="7923574" y="5042788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5" name="Footer Text"/>
          <p:cNvSpPr txBox="1"/>
          <p:nvPr/>
        </p:nvSpPr>
        <p:spPr>
          <a:xfrm>
            <a:off x="1525549" y="5042788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6" name="Footer Text"/>
          <p:cNvSpPr txBox="1"/>
          <p:nvPr/>
        </p:nvSpPr>
        <p:spPr>
          <a:xfrm>
            <a:off x="1525549" y="2530172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39" name="矩形 38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1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4464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/>
          <p:cNvGraphicFramePr/>
          <p:nvPr>
            <p:extLst/>
          </p:nvPr>
        </p:nvGraphicFramePr>
        <p:xfrm>
          <a:off x="3695506" y="1990240"/>
          <a:ext cx="2647064" cy="2522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Chart 25"/>
          <p:cNvGraphicFramePr/>
          <p:nvPr>
            <p:extLst/>
          </p:nvPr>
        </p:nvGraphicFramePr>
        <p:xfrm>
          <a:off x="6542693" y="1990240"/>
          <a:ext cx="2647064" cy="2522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3" name="Chart 42"/>
          <p:cNvGraphicFramePr/>
          <p:nvPr>
            <p:extLst/>
          </p:nvPr>
        </p:nvGraphicFramePr>
        <p:xfrm>
          <a:off x="828749" y="1990240"/>
          <a:ext cx="2647064" cy="2522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1" name="Chart 50"/>
          <p:cNvGraphicFramePr/>
          <p:nvPr>
            <p:extLst/>
          </p:nvPr>
        </p:nvGraphicFramePr>
        <p:xfrm>
          <a:off x="9409448" y="1990240"/>
          <a:ext cx="2647064" cy="2522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994511" y="5017995"/>
            <a:ext cx="2365590" cy="1269732"/>
            <a:chOff x="961710" y="4758062"/>
            <a:chExt cx="2243053" cy="1203960"/>
          </a:xfrm>
        </p:grpSpPr>
        <p:sp>
          <p:nvSpPr>
            <p:cNvPr id="64" name="TextBox 63"/>
            <p:cNvSpPr txBox="1"/>
            <p:nvPr/>
          </p:nvSpPr>
          <p:spPr>
            <a:xfrm>
              <a:off x="1391434" y="4758062"/>
              <a:ext cx="1377395" cy="371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Graphic Design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61710" y="5135646"/>
              <a:ext cx="2243053" cy="826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denimaOstebus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daname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lovera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donWre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quosam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sant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Dalam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maka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dolore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913699" y="5017995"/>
            <a:ext cx="2365590" cy="1269732"/>
            <a:chOff x="961710" y="4758062"/>
            <a:chExt cx="2243053" cy="1203960"/>
          </a:xfrm>
        </p:grpSpPr>
        <p:sp>
          <p:nvSpPr>
            <p:cNvPr id="73" name="TextBox 72"/>
            <p:cNvSpPr txBox="1"/>
            <p:nvPr/>
          </p:nvSpPr>
          <p:spPr>
            <a:xfrm>
              <a:off x="1494032" y="4758062"/>
              <a:ext cx="1172199" cy="371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Photography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961710" y="5135646"/>
              <a:ext cx="2243053" cy="826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denimaOstebus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daname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lovera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donWre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quosam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sant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Dalam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maka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dolore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706306" y="5017995"/>
            <a:ext cx="2365590" cy="1269732"/>
            <a:chOff x="961710" y="4758062"/>
            <a:chExt cx="2243053" cy="1203960"/>
          </a:xfrm>
        </p:grpSpPr>
        <p:sp>
          <p:nvSpPr>
            <p:cNvPr id="76" name="TextBox 75"/>
            <p:cNvSpPr txBox="1"/>
            <p:nvPr/>
          </p:nvSpPr>
          <p:spPr>
            <a:xfrm>
              <a:off x="1673386" y="4758062"/>
              <a:ext cx="813487" cy="371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Printing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961710" y="5135646"/>
              <a:ext cx="2243053" cy="826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denimaOstebus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daname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lovera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donWre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quosam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sant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Dalam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maka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dolore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9603282" y="5017995"/>
            <a:ext cx="2365590" cy="1269732"/>
            <a:chOff x="961710" y="4758062"/>
            <a:chExt cx="2243053" cy="1203960"/>
          </a:xfrm>
        </p:grpSpPr>
        <p:sp>
          <p:nvSpPr>
            <p:cNvPr id="79" name="TextBox 78"/>
            <p:cNvSpPr txBox="1"/>
            <p:nvPr/>
          </p:nvSpPr>
          <p:spPr>
            <a:xfrm>
              <a:off x="1401316" y="4758062"/>
              <a:ext cx="1357635" cy="371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Public Relation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961710" y="5135646"/>
              <a:ext cx="2243053" cy="826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denimaOstebus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daname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lovera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donWre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quosam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sant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Dalam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maka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dolore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697668" y="4647961"/>
            <a:ext cx="952720" cy="37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531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7</a:t>
            </a:r>
            <a:r>
              <a:rPr lang="id-ID" sz="2531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0%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616856" y="4647961"/>
            <a:ext cx="952720" cy="37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531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9</a:t>
            </a:r>
            <a:r>
              <a:rPr lang="id-ID" sz="2531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0%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409463" y="4647961"/>
            <a:ext cx="952720" cy="37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531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6</a:t>
            </a:r>
            <a:r>
              <a:rPr lang="id-ID" sz="2531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0%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0306440" y="4647961"/>
            <a:ext cx="952720" cy="37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531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8</a:t>
            </a:r>
            <a:r>
              <a:rPr lang="id-ID" sz="2531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0%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1849492" y="2922990"/>
            <a:ext cx="649069" cy="629327"/>
            <a:chOff x="4411266" y="2303265"/>
            <a:chExt cx="325040" cy="315154"/>
          </a:xfrm>
          <a:solidFill>
            <a:schemeClr val="bg1"/>
          </a:solidFill>
        </p:grpSpPr>
        <p:sp>
          <p:nvSpPr>
            <p:cNvPr id="86" name="Freeform 28"/>
            <p:cNvSpPr>
              <a:spLocks/>
            </p:cNvSpPr>
            <p:nvPr/>
          </p:nvSpPr>
          <p:spPr bwMode="auto">
            <a:xfrm>
              <a:off x="4411266" y="2336007"/>
              <a:ext cx="291108" cy="282412"/>
            </a:xfrm>
            <a:custGeom>
              <a:avLst/>
              <a:gdLst>
                <a:gd name="T0" fmla="*/ 417 w 21600"/>
                <a:gd name="T1" fmla="*/ 102 h 21600"/>
                <a:gd name="T2" fmla="*/ 384 w 21600"/>
                <a:gd name="T3" fmla="*/ 65 h 21600"/>
                <a:gd name="T4" fmla="*/ 316 w 21600"/>
                <a:gd name="T5" fmla="*/ 0 h 21600"/>
                <a:gd name="T6" fmla="*/ 283 w 21600"/>
                <a:gd name="T7" fmla="*/ 33 h 21600"/>
                <a:gd name="T8" fmla="*/ 149 w 21600"/>
                <a:gd name="T9" fmla="*/ 102 h 21600"/>
                <a:gd name="T10" fmla="*/ 0 w 21600"/>
                <a:gd name="T11" fmla="*/ 465 h 21600"/>
                <a:gd name="T12" fmla="*/ 182 w 21600"/>
                <a:gd name="T13" fmla="*/ 265 h 21600"/>
                <a:gd name="T14" fmla="*/ 182 w 21600"/>
                <a:gd name="T15" fmla="*/ 265 h 21600"/>
                <a:gd name="T16" fmla="*/ 197 w 21600"/>
                <a:gd name="T17" fmla="*/ 181 h 21600"/>
                <a:gd name="T18" fmla="*/ 302 w 21600"/>
                <a:gd name="T19" fmla="*/ 181 h 21600"/>
                <a:gd name="T20" fmla="*/ 302 w 21600"/>
                <a:gd name="T21" fmla="*/ 283 h 21600"/>
                <a:gd name="T22" fmla="*/ 216 w 21600"/>
                <a:gd name="T23" fmla="*/ 297 h 21600"/>
                <a:gd name="T24" fmla="*/ 216 w 21600"/>
                <a:gd name="T25" fmla="*/ 297 h 21600"/>
                <a:gd name="T26" fmla="*/ 10 w 21600"/>
                <a:gd name="T27" fmla="*/ 474 h 21600"/>
                <a:gd name="T28" fmla="*/ 384 w 21600"/>
                <a:gd name="T29" fmla="*/ 330 h 21600"/>
                <a:gd name="T30" fmla="*/ 451 w 21600"/>
                <a:gd name="T31" fmla="*/ 200 h 21600"/>
                <a:gd name="T32" fmla="*/ 489 w 21600"/>
                <a:gd name="T33" fmla="*/ 167 h 21600"/>
                <a:gd name="T34" fmla="*/ 417 w 21600"/>
                <a:gd name="T35" fmla="*/ 102 h 21600"/>
                <a:gd name="T36" fmla="*/ 417 w 21600"/>
                <a:gd name="T37" fmla="*/ 102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18424" y="4659"/>
                  </a:moveTo>
                  <a:cubicBezTo>
                    <a:pt x="16941" y="2965"/>
                    <a:pt x="16941" y="2965"/>
                    <a:pt x="16941" y="2965"/>
                  </a:cubicBezTo>
                  <a:cubicBezTo>
                    <a:pt x="13976" y="0"/>
                    <a:pt x="13976" y="0"/>
                    <a:pt x="13976" y="0"/>
                  </a:cubicBezTo>
                  <a:cubicBezTo>
                    <a:pt x="13976" y="0"/>
                    <a:pt x="13976" y="0"/>
                    <a:pt x="12494" y="1482"/>
                  </a:cubicBezTo>
                  <a:cubicBezTo>
                    <a:pt x="11012" y="2965"/>
                    <a:pt x="6565" y="4659"/>
                    <a:pt x="6565" y="4659"/>
                  </a:cubicBezTo>
                  <a:cubicBezTo>
                    <a:pt x="0" y="21176"/>
                    <a:pt x="0" y="21176"/>
                    <a:pt x="0" y="21176"/>
                  </a:cubicBezTo>
                  <a:cubicBezTo>
                    <a:pt x="8047" y="12071"/>
                    <a:pt x="8047" y="12071"/>
                    <a:pt x="8047" y="12071"/>
                  </a:cubicBezTo>
                  <a:cubicBezTo>
                    <a:pt x="7624" y="10800"/>
                    <a:pt x="7835" y="9318"/>
                    <a:pt x="8682" y="8259"/>
                  </a:cubicBezTo>
                  <a:cubicBezTo>
                    <a:pt x="9953" y="6988"/>
                    <a:pt x="12071" y="6988"/>
                    <a:pt x="13341" y="8259"/>
                  </a:cubicBezTo>
                  <a:cubicBezTo>
                    <a:pt x="14400" y="9529"/>
                    <a:pt x="14400" y="11647"/>
                    <a:pt x="13341" y="12918"/>
                  </a:cubicBezTo>
                  <a:cubicBezTo>
                    <a:pt x="12282" y="13765"/>
                    <a:pt x="10800" y="13976"/>
                    <a:pt x="9529" y="13553"/>
                  </a:cubicBezTo>
                  <a:cubicBezTo>
                    <a:pt x="424" y="21600"/>
                    <a:pt x="424" y="21600"/>
                    <a:pt x="424" y="21600"/>
                  </a:cubicBezTo>
                  <a:cubicBezTo>
                    <a:pt x="16941" y="15035"/>
                    <a:pt x="16941" y="15035"/>
                    <a:pt x="16941" y="15035"/>
                  </a:cubicBezTo>
                  <a:cubicBezTo>
                    <a:pt x="16941" y="15035"/>
                    <a:pt x="18424" y="10588"/>
                    <a:pt x="19906" y="9106"/>
                  </a:cubicBezTo>
                  <a:cubicBezTo>
                    <a:pt x="21600" y="7624"/>
                    <a:pt x="21600" y="7624"/>
                    <a:pt x="21600" y="7624"/>
                  </a:cubicBezTo>
                  <a:lnTo>
                    <a:pt x="18424" y="4659"/>
                  </a:lnTo>
                  <a:close/>
                  <a:moveTo>
                    <a:pt x="18424" y="4659"/>
                  </a:moveTo>
                </a:path>
              </a:pathLst>
            </a:custGeom>
            <a:grpFill/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7" name="Freeform 30"/>
            <p:cNvSpPr>
              <a:spLocks/>
            </p:cNvSpPr>
            <p:nvPr/>
          </p:nvSpPr>
          <p:spPr bwMode="auto">
            <a:xfrm>
              <a:off x="4619625" y="2303265"/>
              <a:ext cx="116681" cy="113109"/>
            </a:xfrm>
            <a:custGeom>
              <a:avLst/>
              <a:gdLst>
                <a:gd name="T0" fmla="*/ 24 w 21600"/>
                <a:gd name="T1" fmla="*/ 0 h 21600"/>
                <a:gd name="T2" fmla="*/ 196 w 21600"/>
                <a:gd name="T3" fmla="*/ 167 h 21600"/>
                <a:gd name="T4" fmla="*/ 172 w 21600"/>
                <a:gd name="T5" fmla="*/ 190 h 21600"/>
                <a:gd name="T6" fmla="*/ 0 w 21600"/>
                <a:gd name="T7" fmla="*/ 23 h 21600"/>
                <a:gd name="T8" fmla="*/ 24 w 21600"/>
                <a:gd name="T9" fmla="*/ 0 h 21600"/>
                <a:gd name="T10" fmla="*/ 24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667" y="0"/>
                  </a:moveTo>
                  <a:lnTo>
                    <a:pt x="21600" y="18933"/>
                  </a:lnTo>
                  <a:lnTo>
                    <a:pt x="18933" y="21600"/>
                  </a:lnTo>
                  <a:lnTo>
                    <a:pt x="0" y="2667"/>
                  </a:lnTo>
                  <a:lnTo>
                    <a:pt x="2667" y="0"/>
                  </a:lnTo>
                  <a:close/>
                  <a:moveTo>
                    <a:pt x="2667" y="0"/>
                  </a:moveTo>
                </a:path>
              </a:pathLst>
            </a:custGeom>
            <a:grpFill/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88" name="AutoShape 36"/>
          <p:cNvSpPr>
            <a:spLocks/>
          </p:cNvSpPr>
          <p:nvPr/>
        </p:nvSpPr>
        <p:spPr bwMode="auto">
          <a:xfrm>
            <a:off x="4660037" y="3018759"/>
            <a:ext cx="702885" cy="490788"/>
          </a:xfrm>
          <a:custGeom>
            <a:avLst/>
            <a:gdLst>
              <a:gd name="T0" fmla="*/ 2348 w 21600"/>
              <a:gd name="T1" fmla="*/ 2618 h 21600"/>
              <a:gd name="T2" fmla="*/ 13148 w 21600"/>
              <a:gd name="T3" fmla="*/ 2618 h 21600"/>
              <a:gd name="T4" fmla="*/ 13148 w 21600"/>
              <a:gd name="T5" fmla="*/ 2618 h 21600"/>
              <a:gd name="T6" fmla="*/ 13148 w 21600"/>
              <a:gd name="T7" fmla="*/ 1309 h 21600"/>
              <a:gd name="T8" fmla="*/ 13617 w 21600"/>
              <a:gd name="T9" fmla="*/ 0 h 21600"/>
              <a:gd name="T10" fmla="*/ 17843 w 21600"/>
              <a:gd name="T11" fmla="*/ 0 h 21600"/>
              <a:gd name="T12" fmla="*/ 18783 w 21600"/>
              <a:gd name="T13" fmla="*/ 1309 h 21600"/>
              <a:gd name="T14" fmla="*/ 18783 w 21600"/>
              <a:gd name="T15" fmla="*/ 2618 h 21600"/>
              <a:gd name="T16" fmla="*/ 18783 w 21600"/>
              <a:gd name="T17" fmla="*/ 2618 h 21600"/>
              <a:gd name="T18" fmla="*/ 19252 w 21600"/>
              <a:gd name="T19" fmla="*/ 2618 h 21600"/>
              <a:gd name="T20" fmla="*/ 21600 w 21600"/>
              <a:gd name="T21" fmla="*/ 5891 h 21600"/>
              <a:gd name="T22" fmla="*/ 21600 w 21600"/>
              <a:gd name="T23" fmla="*/ 18327 h 21600"/>
              <a:gd name="T24" fmla="*/ 19252 w 21600"/>
              <a:gd name="T25" fmla="*/ 21600 h 21600"/>
              <a:gd name="T26" fmla="*/ 2348 w 21600"/>
              <a:gd name="T27" fmla="*/ 21600 h 21600"/>
              <a:gd name="T28" fmla="*/ 0 w 21600"/>
              <a:gd name="T29" fmla="*/ 18327 h 21600"/>
              <a:gd name="T30" fmla="*/ 0 w 21600"/>
              <a:gd name="T31" fmla="*/ 5891 h 21600"/>
              <a:gd name="T32" fmla="*/ 2348 w 21600"/>
              <a:gd name="T33" fmla="*/ 2618 h 21600"/>
              <a:gd name="T34" fmla="*/ 14087 w 21600"/>
              <a:gd name="T35" fmla="*/ 2618 h 21600"/>
              <a:gd name="T36" fmla="*/ 17374 w 21600"/>
              <a:gd name="T37" fmla="*/ 2618 h 21600"/>
              <a:gd name="T38" fmla="*/ 17374 w 21600"/>
              <a:gd name="T39" fmla="*/ 1309 h 21600"/>
              <a:gd name="T40" fmla="*/ 14087 w 21600"/>
              <a:gd name="T41" fmla="*/ 1309 h 21600"/>
              <a:gd name="T42" fmla="*/ 14087 w 21600"/>
              <a:gd name="T43" fmla="*/ 2618 h 21600"/>
              <a:gd name="T44" fmla="*/ 11270 w 21600"/>
              <a:gd name="T45" fmla="*/ 4582 h 21600"/>
              <a:gd name="T46" fmla="*/ 5635 w 21600"/>
              <a:gd name="T47" fmla="*/ 12436 h 21600"/>
              <a:gd name="T48" fmla="*/ 11270 w 21600"/>
              <a:gd name="T49" fmla="*/ 19636 h 21600"/>
              <a:gd name="T50" fmla="*/ 16435 w 21600"/>
              <a:gd name="T51" fmla="*/ 12436 h 21600"/>
              <a:gd name="T52" fmla="*/ 11270 w 21600"/>
              <a:gd name="T53" fmla="*/ 4582 h 21600"/>
              <a:gd name="T54" fmla="*/ 14557 w 21600"/>
              <a:gd name="T55" fmla="*/ 12436 h 21600"/>
              <a:gd name="T56" fmla="*/ 11270 w 21600"/>
              <a:gd name="T57" fmla="*/ 7200 h 21600"/>
              <a:gd name="T58" fmla="*/ 7513 w 21600"/>
              <a:gd name="T59" fmla="*/ 12436 h 21600"/>
              <a:gd name="T60" fmla="*/ 11270 w 21600"/>
              <a:gd name="T61" fmla="*/ 17018 h 21600"/>
              <a:gd name="T62" fmla="*/ 14557 w 21600"/>
              <a:gd name="T63" fmla="*/ 12436 h 21600"/>
              <a:gd name="T64" fmla="*/ 11270 w 21600"/>
              <a:gd name="T65" fmla="*/ 6545 h 21600"/>
              <a:gd name="T66" fmla="*/ 6574 w 21600"/>
              <a:gd name="T67" fmla="*/ 12436 h 21600"/>
              <a:gd name="T68" fmla="*/ 11270 w 21600"/>
              <a:gd name="T69" fmla="*/ 18327 h 21600"/>
              <a:gd name="T70" fmla="*/ 15496 w 21600"/>
              <a:gd name="T71" fmla="*/ 12436 h 21600"/>
              <a:gd name="T72" fmla="*/ 11270 w 21600"/>
              <a:gd name="T73" fmla="*/ 6545 h 21600"/>
              <a:gd name="T74" fmla="*/ 11270 w 21600"/>
              <a:gd name="T75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00" h="21600">
                <a:moveTo>
                  <a:pt x="2348" y="2618"/>
                </a:moveTo>
                <a:cubicBezTo>
                  <a:pt x="13148" y="2618"/>
                  <a:pt x="13148" y="2618"/>
                  <a:pt x="13148" y="2618"/>
                </a:cubicBezTo>
                <a:cubicBezTo>
                  <a:pt x="13148" y="2618"/>
                  <a:pt x="13148" y="2618"/>
                  <a:pt x="13148" y="2618"/>
                </a:cubicBezTo>
                <a:cubicBezTo>
                  <a:pt x="13148" y="1309"/>
                  <a:pt x="13148" y="1309"/>
                  <a:pt x="13148" y="1309"/>
                </a:cubicBezTo>
                <a:cubicBezTo>
                  <a:pt x="13148" y="655"/>
                  <a:pt x="13148" y="0"/>
                  <a:pt x="13617" y="0"/>
                </a:cubicBezTo>
                <a:cubicBezTo>
                  <a:pt x="17843" y="0"/>
                  <a:pt x="17843" y="0"/>
                  <a:pt x="17843" y="0"/>
                </a:cubicBezTo>
                <a:cubicBezTo>
                  <a:pt x="18313" y="0"/>
                  <a:pt x="18783" y="655"/>
                  <a:pt x="18783" y="1309"/>
                </a:cubicBezTo>
                <a:cubicBezTo>
                  <a:pt x="18783" y="2618"/>
                  <a:pt x="18783" y="2618"/>
                  <a:pt x="18783" y="2618"/>
                </a:cubicBezTo>
                <a:cubicBezTo>
                  <a:pt x="18783" y="2618"/>
                  <a:pt x="18783" y="2618"/>
                  <a:pt x="18783" y="2618"/>
                </a:cubicBezTo>
                <a:cubicBezTo>
                  <a:pt x="19252" y="2618"/>
                  <a:pt x="19252" y="2618"/>
                  <a:pt x="19252" y="2618"/>
                </a:cubicBezTo>
                <a:cubicBezTo>
                  <a:pt x="20661" y="2618"/>
                  <a:pt x="21600" y="3927"/>
                  <a:pt x="21600" y="5891"/>
                </a:cubicBezTo>
                <a:cubicBezTo>
                  <a:pt x="21600" y="18327"/>
                  <a:pt x="21600" y="18327"/>
                  <a:pt x="21600" y="18327"/>
                </a:cubicBezTo>
                <a:cubicBezTo>
                  <a:pt x="21600" y="20291"/>
                  <a:pt x="20661" y="21600"/>
                  <a:pt x="19252" y="21600"/>
                </a:cubicBezTo>
                <a:cubicBezTo>
                  <a:pt x="2348" y="21600"/>
                  <a:pt x="2348" y="21600"/>
                  <a:pt x="2348" y="21600"/>
                </a:cubicBezTo>
                <a:cubicBezTo>
                  <a:pt x="939" y="21600"/>
                  <a:pt x="0" y="20291"/>
                  <a:pt x="0" y="18327"/>
                </a:cubicBezTo>
                <a:cubicBezTo>
                  <a:pt x="0" y="5891"/>
                  <a:pt x="0" y="5891"/>
                  <a:pt x="0" y="5891"/>
                </a:cubicBezTo>
                <a:cubicBezTo>
                  <a:pt x="0" y="3927"/>
                  <a:pt x="939" y="2618"/>
                  <a:pt x="2348" y="2618"/>
                </a:cubicBezTo>
                <a:close/>
                <a:moveTo>
                  <a:pt x="14087" y="2618"/>
                </a:moveTo>
                <a:cubicBezTo>
                  <a:pt x="17374" y="2618"/>
                  <a:pt x="17374" y="2618"/>
                  <a:pt x="17374" y="2618"/>
                </a:cubicBezTo>
                <a:cubicBezTo>
                  <a:pt x="17374" y="1309"/>
                  <a:pt x="17374" y="1309"/>
                  <a:pt x="17374" y="1309"/>
                </a:cubicBezTo>
                <a:cubicBezTo>
                  <a:pt x="14087" y="1309"/>
                  <a:pt x="14087" y="1309"/>
                  <a:pt x="14087" y="1309"/>
                </a:cubicBezTo>
                <a:cubicBezTo>
                  <a:pt x="14087" y="2618"/>
                  <a:pt x="14087" y="2618"/>
                  <a:pt x="14087" y="2618"/>
                </a:cubicBezTo>
                <a:close/>
                <a:moveTo>
                  <a:pt x="11270" y="4582"/>
                </a:moveTo>
                <a:cubicBezTo>
                  <a:pt x="7983" y="4582"/>
                  <a:pt x="5635" y="7855"/>
                  <a:pt x="5635" y="12436"/>
                </a:cubicBezTo>
                <a:cubicBezTo>
                  <a:pt x="5635" y="16364"/>
                  <a:pt x="7983" y="19636"/>
                  <a:pt x="11270" y="19636"/>
                </a:cubicBezTo>
                <a:cubicBezTo>
                  <a:pt x="14087" y="19636"/>
                  <a:pt x="16435" y="16364"/>
                  <a:pt x="16435" y="12436"/>
                </a:cubicBezTo>
                <a:cubicBezTo>
                  <a:pt x="16435" y="7855"/>
                  <a:pt x="14087" y="4582"/>
                  <a:pt x="11270" y="4582"/>
                </a:cubicBezTo>
                <a:close/>
                <a:moveTo>
                  <a:pt x="14557" y="12436"/>
                </a:moveTo>
                <a:cubicBezTo>
                  <a:pt x="14557" y="9818"/>
                  <a:pt x="13148" y="7200"/>
                  <a:pt x="11270" y="7200"/>
                </a:cubicBezTo>
                <a:cubicBezTo>
                  <a:pt x="8922" y="7200"/>
                  <a:pt x="7513" y="9818"/>
                  <a:pt x="7513" y="12436"/>
                </a:cubicBezTo>
                <a:cubicBezTo>
                  <a:pt x="7513" y="15055"/>
                  <a:pt x="8922" y="17018"/>
                  <a:pt x="11270" y="17018"/>
                </a:cubicBezTo>
                <a:cubicBezTo>
                  <a:pt x="13148" y="17018"/>
                  <a:pt x="14557" y="15055"/>
                  <a:pt x="14557" y="12436"/>
                </a:cubicBezTo>
                <a:close/>
                <a:moveTo>
                  <a:pt x="11270" y="6545"/>
                </a:moveTo>
                <a:cubicBezTo>
                  <a:pt x="8452" y="6545"/>
                  <a:pt x="6574" y="9164"/>
                  <a:pt x="6574" y="12436"/>
                </a:cubicBezTo>
                <a:cubicBezTo>
                  <a:pt x="6574" y="15709"/>
                  <a:pt x="8452" y="18327"/>
                  <a:pt x="11270" y="18327"/>
                </a:cubicBezTo>
                <a:cubicBezTo>
                  <a:pt x="13617" y="18327"/>
                  <a:pt x="15496" y="15709"/>
                  <a:pt x="15496" y="12436"/>
                </a:cubicBezTo>
                <a:cubicBezTo>
                  <a:pt x="15496" y="9164"/>
                  <a:pt x="13617" y="6545"/>
                  <a:pt x="11270" y="6545"/>
                </a:cubicBezTo>
                <a:close/>
                <a:moveTo>
                  <a:pt x="11270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9" name="AutoShape 38"/>
          <p:cNvSpPr>
            <a:spLocks/>
          </p:cNvSpPr>
          <p:nvPr/>
        </p:nvSpPr>
        <p:spPr bwMode="auto">
          <a:xfrm>
            <a:off x="7597951" y="2834910"/>
            <a:ext cx="649777" cy="654815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0" name="AutoShape 32"/>
          <p:cNvSpPr>
            <a:spLocks/>
          </p:cNvSpPr>
          <p:nvPr/>
        </p:nvSpPr>
        <p:spPr bwMode="auto">
          <a:xfrm>
            <a:off x="10399614" y="2872902"/>
            <a:ext cx="803620" cy="663652"/>
          </a:xfrm>
          <a:custGeom>
            <a:avLst/>
            <a:gdLst>
              <a:gd name="T0" fmla="*/ 15660 w 21600"/>
              <a:gd name="T1" fmla="*/ 16668 h 21148"/>
              <a:gd name="T2" fmla="*/ 11880 w 21600"/>
              <a:gd name="T3" fmla="*/ 12668 h 21148"/>
              <a:gd name="T4" fmla="*/ 11880 w 21600"/>
              <a:gd name="T5" fmla="*/ 10428 h 21148"/>
              <a:gd name="T6" fmla="*/ 13365 w 21600"/>
              <a:gd name="T7" fmla="*/ 12508 h 21148"/>
              <a:gd name="T8" fmla="*/ 15390 w 21600"/>
              <a:gd name="T9" fmla="*/ 11388 h 21148"/>
              <a:gd name="T10" fmla="*/ 16470 w 21600"/>
              <a:gd name="T11" fmla="*/ 11228 h 21148"/>
              <a:gd name="T12" fmla="*/ 17820 w 21600"/>
              <a:gd name="T13" fmla="*/ 9948 h 21148"/>
              <a:gd name="T14" fmla="*/ 21600 w 21600"/>
              <a:gd name="T15" fmla="*/ 14428 h 21148"/>
              <a:gd name="T16" fmla="*/ 18765 w 21600"/>
              <a:gd name="T17" fmla="*/ 4828 h 21148"/>
              <a:gd name="T18" fmla="*/ 18630 w 21600"/>
              <a:gd name="T19" fmla="*/ 2588 h 21148"/>
              <a:gd name="T20" fmla="*/ 15660 w 21600"/>
              <a:gd name="T21" fmla="*/ 28 h 21148"/>
              <a:gd name="T22" fmla="*/ 12690 w 21600"/>
              <a:gd name="T23" fmla="*/ 4828 h 21148"/>
              <a:gd name="T24" fmla="*/ 12285 w 21600"/>
              <a:gd name="T25" fmla="*/ 5308 h 21148"/>
              <a:gd name="T26" fmla="*/ 13230 w 21600"/>
              <a:gd name="T27" fmla="*/ 6748 h 21148"/>
              <a:gd name="T28" fmla="*/ 13635 w 21600"/>
              <a:gd name="T29" fmla="*/ 8188 h 21148"/>
              <a:gd name="T30" fmla="*/ 13635 w 21600"/>
              <a:gd name="T31" fmla="*/ 8188 h 21148"/>
              <a:gd name="T32" fmla="*/ 13770 w 21600"/>
              <a:gd name="T33" fmla="*/ 8348 h 21148"/>
              <a:gd name="T34" fmla="*/ 13770 w 21600"/>
              <a:gd name="T35" fmla="*/ 8668 h 21148"/>
              <a:gd name="T36" fmla="*/ 15660 w 21600"/>
              <a:gd name="T37" fmla="*/ 11068 h 21148"/>
              <a:gd name="T38" fmla="*/ 17415 w 21600"/>
              <a:gd name="T39" fmla="*/ 8668 h 21148"/>
              <a:gd name="T40" fmla="*/ 17550 w 21600"/>
              <a:gd name="T41" fmla="*/ 8188 h 21148"/>
              <a:gd name="T42" fmla="*/ 17955 w 21600"/>
              <a:gd name="T43" fmla="*/ 6748 h 21148"/>
              <a:gd name="T44" fmla="*/ 18900 w 21600"/>
              <a:gd name="T45" fmla="*/ 5308 h 21148"/>
              <a:gd name="T46" fmla="*/ 16335 w 21600"/>
              <a:gd name="T47" fmla="*/ 14268 h 21148"/>
              <a:gd name="T48" fmla="*/ 16335 w 21600"/>
              <a:gd name="T49" fmla="*/ 14268 h 21148"/>
              <a:gd name="T50" fmla="*/ 16335 w 21600"/>
              <a:gd name="T51" fmla="*/ 14268 h 21148"/>
              <a:gd name="T52" fmla="*/ 16335 w 21600"/>
              <a:gd name="T53" fmla="*/ 14268 h 21148"/>
              <a:gd name="T54" fmla="*/ 16335 w 21600"/>
              <a:gd name="T55" fmla="*/ 14268 h 21148"/>
              <a:gd name="T56" fmla="*/ 9855 w 21600"/>
              <a:gd name="T57" fmla="*/ 13148 h 21148"/>
              <a:gd name="T58" fmla="*/ 8100 w 21600"/>
              <a:gd name="T59" fmla="*/ 14748 h 21148"/>
              <a:gd name="T60" fmla="*/ 7020 w 21600"/>
              <a:gd name="T61" fmla="*/ 14908 h 21148"/>
              <a:gd name="T62" fmla="*/ 4455 w 21600"/>
              <a:gd name="T63" fmla="*/ 16188 h 21148"/>
              <a:gd name="T64" fmla="*/ 2700 w 21600"/>
              <a:gd name="T65" fmla="*/ 13788 h 21148"/>
              <a:gd name="T66" fmla="*/ 7155 w 21600"/>
              <a:gd name="T67" fmla="*/ 21148 h 21148"/>
              <a:gd name="T68" fmla="*/ 11610 w 21600"/>
              <a:gd name="T69" fmla="*/ 13788 h 21148"/>
              <a:gd name="T70" fmla="*/ 10935 w 21600"/>
              <a:gd name="T71" fmla="*/ 7228 h 21148"/>
              <a:gd name="T72" fmla="*/ 10665 w 21600"/>
              <a:gd name="T73" fmla="*/ 4348 h 21148"/>
              <a:gd name="T74" fmla="*/ 7155 w 21600"/>
              <a:gd name="T75" fmla="*/ 1308 h 21148"/>
              <a:gd name="T76" fmla="*/ 3645 w 21600"/>
              <a:gd name="T77" fmla="*/ 7068 h 21148"/>
              <a:gd name="T78" fmla="*/ 3240 w 21600"/>
              <a:gd name="T79" fmla="*/ 7708 h 21148"/>
              <a:gd name="T80" fmla="*/ 4320 w 21600"/>
              <a:gd name="T81" fmla="*/ 9468 h 21148"/>
              <a:gd name="T82" fmla="*/ 4725 w 21600"/>
              <a:gd name="T83" fmla="*/ 11068 h 21148"/>
              <a:gd name="T84" fmla="*/ 4860 w 21600"/>
              <a:gd name="T85" fmla="*/ 11228 h 21148"/>
              <a:gd name="T86" fmla="*/ 4860 w 21600"/>
              <a:gd name="T87" fmla="*/ 11228 h 21148"/>
              <a:gd name="T88" fmla="*/ 4995 w 21600"/>
              <a:gd name="T89" fmla="*/ 11708 h 21148"/>
              <a:gd name="T90" fmla="*/ 7155 w 21600"/>
              <a:gd name="T91" fmla="*/ 14588 h 21148"/>
              <a:gd name="T92" fmla="*/ 9315 w 21600"/>
              <a:gd name="T93" fmla="*/ 11708 h 21148"/>
              <a:gd name="T94" fmla="*/ 9450 w 21600"/>
              <a:gd name="T95" fmla="*/ 11228 h 21148"/>
              <a:gd name="T96" fmla="*/ 9990 w 21600"/>
              <a:gd name="T97" fmla="*/ 9468 h 21148"/>
              <a:gd name="T98" fmla="*/ 11070 w 21600"/>
              <a:gd name="T99" fmla="*/ 7708 h 2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600" h="21148">
                <a:moveTo>
                  <a:pt x="21600" y="14428"/>
                </a:moveTo>
                <a:cubicBezTo>
                  <a:pt x="21600" y="16188"/>
                  <a:pt x="17280" y="16668"/>
                  <a:pt x="15660" y="16668"/>
                </a:cubicBezTo>
                <a:cubicBezTo>
                  <a:pt x="15390" y="16668"/>
                  <a:pt x="15255" y="16668"/>
                  <a:pt x="15120" y="16668"/>
                </a:cubicBezTo>
                <a:cubicBezTo>
                  <a:pt x="14580" y="14748"/>
                  <a:pt x="13365" y="12988"/>
                  <a:pt x="11880" y="12668"/>
                </a:cubicBezTo>
                <a:cubicBezTo>
                  <a:pt x="11205" y="12508"/>
                  <a:pt x="10665" y="12188"/>
                  <a:pt x="10260" y="11868"/>
                </a:cubicBezTo>
                <a:cubicBezTo>
                  <a:pt x="10665" y="11228"/>
                  <a:pt x="11205" y="10588"/>
                  <a:pt x="11880" y="10428"/>
                </a:cubicBezTo>
                <a:cubicBezTo>
                  <a:pt x="12015" y="10428"/>
                  <a:pt x="12690" y="10268"/>
                  <a:pt x="13365" y="9948"/>
                </a:cubicBezTo>
                <a:cubicBezTo>
                  <a:pt x="13365" y="12508"/>
                  <a:pt x="13365" y="12508"/>
                  <a:pt x="13365" y="12508"/>
                </a:cubicBezTo>
                <a:cubicBezTo>
                  <a:pt x="13500" y="12188"/>
                  <a:pt x="14175" y="11068"/>
                  <a:pt x="14715" y="11228"/>
                </a:cubicBezTo>
                <a:cubicBezTo>
                  <a:pt x="14985" y="11228"/>
                  <a:pt x="15120" y="11388"/>
                  <a:pt x="15390" y="11388"/>
                </a:cubicBezTo>
                <a:cubicBezTo>
                  <a:pt x="15660" y="11388"/>
                  <a:pt x="15660" y="11388"/>
                  <a:pt x="15660" y="11388"/>
                </a:cubicBezTo>
                <a:cubicBezTo>
                  <a:pt x="16065" y="11388"/>
                  <a:pt x="16200" y="11228"/>
                  <a:pt x="16470" y="11228"/>
                </a:cubicBezTo>
                <a:cubicBezTo>
                  <a:pt x="16875" y="11068"/>
                  <a:pt x="17685" y="12188"/>
                  <a:pt x="17820" y="12508"/>
                </a:cubicBezTo>
                <a:cubicBezTo>
                  <a:pt x="17820" y="9948"/>
                  <a:pt x="17820" y="9948"/>
                  <a:pt x="17820" y="9948"/>
                </a:cubicBezTo>
                <a:cubicBezTo>
                  <a:pt x="18495" y="10268"/>
                  <a:pt x="19170" y="10428"/>
                  <a:pt x="19305" y="10428"/>
                </a:cubicBezTo>
                <a:cubicBezTo>
                  <a:pt x="20655" y="10748"/>
                  <a:pt x="21600" y="12828"/>
                  <a:pt x="21600" y="14428"/>
                </a:cubicBezTo>
                <a:close/>
                <a:moveTo>
                  <a:pt x="18900" y="5308"/>
                </a:moveTo>
                <a:cubicBezTo>
                  <a:pt x="18900" y="4988"/>
                  <a:pt x="18765" y="4988"/>
                  <a:pt x="18765" y="4828"/>
                </a:cubicBezTo>
                <a:cubicBezTo>
                  <a:pt x="18630" y="4828"/>
                  <a:pt x="18630" y="4828"/>
                  <a:pt x="18495" y="4828"/>
                </a:cubicBezTo>
                <a:cubicBezTo>
                  <a:pt x="18765" y="4028"/>
                  <a:pt x="18765" y="3228"/>
                  <a:pt x="18630" y="2588"/>
                </a:cubicBezTo>
                <a:cubicBezTo>
                  <a:pt x="18225" y="1148"/>
                  <a:pt x="17550" y="508"/>
                  <a:pt x="17010" y="188"/>
                </a:cubicBezTo>
                <a:cubicBezTo>
                  <a:pt x="16605" y="28"/>
                  <a:pt x="15660" y="28"/>
                  <a:pt x="15660" y="28"/>
                </a:cubicBezTo>
                <a:cubicBezTo>
                  <a:pt x="15660" y="28"/>
                  <a:pt x="13500" y="-452"/>
                  <a:pt x="12555" y="2588"/>
                </a:cubicBezTo>
                <a:cubicBezTo>
                  <a:pt x="12420" y="3228"/>
                  <a:pt x="12555" y="4028"/>
                  <a:pt x="12690" y="4828"/>
                </a:cubicBezTo>
                <a:cubicBezTo>
                  <a:pt x="12555" y="4828"/>
                  <a:pt x="12555" y="4828"/>
                  <a:pt x="12420" y="4828"/>
                </a:cubicBezTo>
                <a:cubicBezTo>
                  <a:pt x="12420" y="4988"/>
                  <a:pt x="12285" y="4988"/>
                  <a:pt x="12285" y="5308"/>
                </a:cubicBezTo>
                <a:cubicBezTo>
                  <a:pt x="12285" y="5628"/>
                  <a:pt x="12285" y="5948"/>
                  <a:pt x="12420" y="6268"/>
                </a:cubicBezTo>
                <a:cubicBezTo>
                  <a:pt x="12555" y="6748"/>
                  <a:pt x="12690" y="7068"/>
                  <a:pt x="13230" y="6748"/>
                </a:cubicBezTo>
                <a:cubicBezTo>
                  <a:pt x="13230" y="7708"/>
                  <a:pt x="13365" y="802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770" y="8348"/>
                </a:cubicBezTo>
                <a:cubicBezTo>
                  <a:pt x="13770" y="8348"/>
                  <a:pt x="13770" y="8348"/>
                  <a:pt x="13770" y="8348"/>
                </a:cubicBezTo>
                <a:cubicBezTo>
                  <a:pt x="13770" y="8508"/>
                  <a:pt x="13770" y="8668"/>
                  <a:pt x="13770" y="8668"/>
                </a:cubicBezTo>
                <a:cubicBezTo>
                  <a:pt x="13770" y="8988"/>
                  <a:pt x="13770" y="9308"/>
                  <a:pt x="13770" y="9468"/>
                </a:cubicBezTo>
                <a:cubicBezTo>
                  <a:pt x="13905" y="9628"/>
                  <a:pt x="14715" y="11068"/>
                  <a:pt x="15660" y="11068"/>
                </a:cubicBezTo>
                <a:cubicBezTo>
                  <a:pt x="16605" y="11068"/>
                  <a:pt x="17415" y="9628"/>
                  <a:pt x="17415" y="9468"/>
                </a:cubicBezTo>
                <a:cubicBezTo>
                  <a:pt x="17415" y="9148"/>
                  <a:pt x="17415" y="8988"/>
                  <a:pt x="17415" y="8668"/>
                </a:cubicBezTo>
                <a:cubicBezTo>
                  <a:pt x="17415" y="8668"/>
                  <a:pt x="17415" y="8508"/>
                  <a:pt x="17415" y="8348"/>
                </a:cubicBezTo>
                <a:cubicBezTo>
                  <a:pt x="17415" y="8348"/>
                  <a:pt x="17550" y="8348"/>
                  <a:pt x="17550" y="8188"/>
                </a:cubicBezTo>
                <a:cubicBezTo>
                  <a:pt x="17550" y="8188"/>
                  <a:pt x="17550" y="8188"/>
                  <a:pt x="17550" y="8188"/>
                </a:cubicBezTo>
                <a:cubicBezTo>
                  <a:pt x="17685" y="8028"/>
                  <a:pt x="17955" y="7708"/>
                  <a:pt x="17955" y="6748"/>
                </a:cubicBezTo>
                <a:cubicBezTo>
                  <a:pt x="18495" y="7068"/>
                  <a:pt x="18630" y="6748"/>
                  <a:pt x="18765" y="6268"/>
                </a:cubicBezTo>
                <a:cubicBezTo>
                  <a:pt x="18900" y="5948"/>
                  <a:pt x="18900" y="5628"/>
                  <a:pt x="18900" y="530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1610" y="13788"/>
                </a:moveTo>
                <a:cubicBezTo>
                  <a:pt x="11475" y="13788"/>
                  <a:pt x="10530" y="13628"/>
                  <a:pt x="9855" y="13148"/>
                </a:cubicBezTo>
                <a:cubicBezTo>
                  <a:pt x="9855" y="16188"/>
                  <a:pt x="9855" y="16188"/>
                  <a:pt x="9855" y="16188"/>
                </a:cubicBezTo>
                <a:cubicBezTo>
                  <a:pt x="9585" y="15868"/>
                  <a:pt x="8775" y="14428"/>
                  <a:pt x="8100" y="14748"/>
                </a:cubicBezTo>
                <a:cubicBezTo>
                  <a:pt x="7830" y="14748"/>
                  <a:pt x="7695" y="14908"/>
                  <a:pt x="7290" y="14908"/>
                </a:cubicBezTo>
                <a:cubicBezTo>
                  <a:pt x="7020" y="14908"/>
                  <a:pt x="7020" y="14908"/>
                  <a:pt x="7020" y="14908"/>
                </a:cubicBezTo>
                <a:cubicBezTo>
                  <a:pt x="6615" y="14908"/>
                  <a:pt x="6480" y="14748"/>
                  <a:pt x="6210" y="14748"/>
                </a:cubicBezTo>
                <a:cubicBezTo>
                  <a:pt x="5535" y="14428"/>
                  <a:pt x="4725" y="15868"/>
                  <a:pt x="4455" y="16188"/>
                </a:cubicBezTo>
                <a:cubicBezTo>
                  <a:pt x="4455" y="13148"/>
                  <a:pt x="4455" y="13148"/>
                  <a:pt x="4455" y="13148"/>
                </a:cubicBezTo>
                <a:cubicBezTo>
                  <a:pt x="3780" y="13628"/>
                  <a:pt x="2835" y="13788"/>
                  <a:pt x="2700" y="13788"/>
                </a:cubicBezTo>
                <a:cubicBezTo>
                  <a:pt x="1080" y="14268"/>
                  <a:pt x="0" y="16668"/>
                  <a:pt x="0" y="18428"/>
                </a:cubicBezTo>
                <a:cubicBezTo>
                  <a:pt x="0" y="20508"/>
                  <a:pt x="5130" y="21148"/>
                  <a:pt x="7155" y="21148"/>
                </a:cubicBezTo>
                <a:cubicBezTo>
                  <a:pt x="9180" y="21148"/>
                  <a:pt x="14310" y="20508"/>
                  <a:pt x="14310" y="18428"/>
                </a:cubicBezTo>
                <a:cubicBezTo>
                  <a:pt x="14310" y="16668"/>
                  <a:pt x="13095" y="14268"/>
                  <a:pt x="11610" y="13788"/>
                </a:cubicBezTo>
                <a:close/>
                <a:moveTo>
                  <a:pt x="11070" y="7708"/>
                </a:moveTo>
                <a:cubicBezTo>
                  <a:pt x="11070" y="7388"/>
                  <a:pt x="10935" y="7228"/>
                  <a:pt x="10935" y="7228"/>
                </a:cubicBezTo>
                <a:cubicBezTo>
                  <a:pt x="10800" y="7068"/>
                  <a:pt x="10665" y="7068"/>
                  <a:pt x="10665" y="7068"/>
                </a:cubicBezTo>
                <a:cubicBezTo>
                  <a:pt x="10800" y="6108"/>
                  <a:pt x="10935" y="5308"/>
                  <a:pt x="10665" y="4348"/>
                </a:cubicBezTo>
                <a:cubicBezTo>
                  <a:pt x="10260" y="2908"/>
                  <a:pt x="9450" y="2108"/>
                  <a:pt x="8775" y="1628"/>
                </a:cubicBezTo>
                <a:cubicBezTo>
                  <a:pt x="8370" y="1468"/>
                  <a:pt x="7155" y="1308"/>
                  <a:pt x="7155" y="1308"/>
                </a:cubicBezTo>
                <a:cubicBezTo>
                  <a:pt x="7155" y="1308"/>
                  <a:pt x="4590" y="988"/>
                  <a:pt x="3645" y="4348"/>
                </a:cubicBezTo>
                <a:cubicBezTo>
                  <a:pt x="3375" y="5308"/>
                  <a:pt x="3510" y="6108"/>
                  <a:pt x="3645" y="7068"/>
                </a:cubicBezTo>
                <a:cubicBezTo>
                  <a:pt x="3645" y="7068"/>
                  <a:pt x="3510" y="7068"/>
                  <a:pt x="3510" y="7228"/>
                </a:cubicBezTo>
                <a:cubicBezTo>
                  <a:pt x="3375" y="7228"/>
                  <a:pt x="3240" y="7388"/>
                  <a:pt x="3240" y="7708"/>
                </a:cubicBezTo>
                <a:cubicBezTo>
                  <a:pt x="3240" y="8028"/>
                  <a:pt x="3240" y="8508"/>
                  <a:pt x="3375" y="8828"/>
                </a:cubicBezTo>
                <a:cubicBezTo>
                  <a:pt x="3510" y="9468"/>
                  <a:pt x="3780" y="9788"/>
                  <a:pt x="4320" y="9468"/>
                </a:cubicBezTo>
                <a:cubicBezTo>
                  <a:pt x="4320" y="10428"/>
                  <a:pt x="4590" y="10908"/>
                  <a:pt x="4725" y="11068"/>
                </a:cubicBezTo>
                <a:cubicBezTo>
                  <a:pt x="4725" y="11068"/>
                  <a:pt x="4725" y="11068"/>
                  <a:pt x="4725" y="11068"/>
                </a:cubicBezTo>
                <a:cubicBezTo>
                  <a:pt x="4725" y="11068"/>
                  <a:pt x="4725" y="11068"/>
                  <a:pt x="4725" y="11068"/>
                </a:cubicBezTo>
                <a:cubicBezTo>
                  <a:pt x="4860" y="11068"/>
                  <a:pt x="4860" y="11228"/>
                  <a:pt x="4860" y="11228"/>
                </a:cubicBezTo>
                <a:cubicBezTo>
                  <a:pt x="4860" y="11228"/>
                  <a:pt x="4860" y="11228"/>
                  <a:pt x="4860" y="11228"/>
                </a:cubicBezTo>
                <a:cubicBezTo>
                  <a:pt x="4860" y="11228"/>
                  <a:pt x="4860" y="11228"/>
                  <a:pt x="4860" y="11228"/>
                </a:cubicBezTo>
                <a:cubicBezTo>
                  <a:pt x="4995" y="11228"/>
                  <a:pt x="4995" y="11228"/>
                  <a:pt x="4995" y="11388"/>
                </a:cubicBezTo>
                <a:cubicBezTo>
                  <a:pt x="4995" y="11388"/>
                  <a:pt x="4995" y="11548"/>
                  <a:pt x="4995" y="11708"/>
                </a:cubicBezTo>
                <a:cubicBezTo>
                  <a:pt x="4995" y="12028"/>
                  <a:pt x="4995" y="12348"/>
                  <a:pt x="5130" y="12668"/>
                </a:cubicBezTo>
                <a:cubicBezTo>
                  <a:pt x="5130" y="12988"/>
                  <a:pt x="6075" y="14588"/>
                  <a:pt x="7155" y="14588"/>
                </a:cubicBezTo>
                <a:cubicBezTo>
                  <a:pt x="8235" y="14588"/>
                  <a:pt x="9315" y="12828"/>
                  <a:pt x="9315" y="12508"/>
                </a:cubicBezTo>
                <a:cubicBezTo>
                  <a:pt x="9315" y="12348"/>
                  <a:pt x="9315" y="12028"/>
                  <a:pt x="9315" y="11708"/>
                </a:cubicBezTo>
                <a:cubicBezTo>
                  <a:pt x="9315" y="11548"/>
                  <a:pt x="9315" y="11388"/>
                  <a:pt x="9315" y="11388"/>
                </a:cubicBezTo>
                <a:cubicBezTo>
                  <a:pt x="9315" y="11228"/>
                  <a:pt x="9450" y="11228"/>
                  <a:pt x="9450" y="11228"/>
                </a:cubicBezTo>
                <a:cubicBezTo>
                  <a:pt x="9450" y="11228"/>
                  <a:pt x="9450" y="11228"/>
                  <a:pt x="9450" y="11228"/>
                </a:cubicBezTo>
                <a:cubicBezTo>
                  <a:pt x="9720" y="11068"/>
                  <a:pt x="9990" y="10588"/>
                  <a:pt x="9990" y="9468"/>
                </a:cubicBezTo>
                <a:cubicBezTo>
                  <a:pt x="10530" y="9788"/>
                  <a:pt x="10800" y="9468"/>
                  <a:pt x="10935" y="8828"/>
                </a:cubicBezTo>
                <a:cubicBezTo>
                  <a:pt x="11070" y="8508"/>
                  <a:pt x="11070" y="8028"/>
                  <a:pt x="11070" y="7708"/>
                </a:cubicBezTo>
                <a:close/>
                <a:moveTo>
                  <a:pt x="11070" y="7708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30" name="矩形 29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2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3827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25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  <p:bldGraphic spid="26" grpId="0">
        <p:bldAsOne/>
      </p:bldGraphic>
      <p:bldGraphic spid="43" grpId="0">
        <p:bldAsOne/>
      </p:bldGraphic>
      <p:bldGraphic spid="51" grpId="0">
        <p:bldAsOne/>
      </p:bldGraphic>
      <p:bldP spid="81" grpId="0"/>
      <p:bldP spid="82" grpId="0"/>
      <p:bldP spid="83" grpId="0"/>
      <p:bldP spid="84" grpId="0"/>
      <p:bldP spid="88" grpId="0" animBg="1"/>
      <p:bldP spid="89" grpId="0" animBg="1"/>
      <p:bldP spid="9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52325" y="2304094"/>
            <a:ext cx="1001830" cy="1031357"/>
            <a:chOff x="2514600" y="2184742"/>
            <a:chExt cx="949935" cy="977933"/>
          </a:xfrm>
        </p:grpSpPr>
        <p:sp>
          <p:nvSpPr>
            <p:cNvPr id="5" name="Flowchart: Off-page Connector 4"/>
            <p:cNvSpPr/>
            <p:nvPr/>
          </p:nvSpPr>
          <p:spPr>
            <a:xfrm rot="16200000">
              <a:off x="2500601" y="2198741"/>
              <a:ext cx="977933" cy="949935"/>
            </a:xfrm>
            <a:prstGeom prst="flowChartOffpage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3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2700748" y="2469953"/>
              <a:ext cx="577638" cy="469968"/>
            </a:xfrm>
            <a:custGeom>
              <a:avLst/>
              <a:gdLst>
                <a:gd name="T0" fmla="*/ 397 w 21600"/>
                <a:gd name="T1" fmla="*/ 38 h 21600"/>
                <a:gd name="T2" fmla="*/ 351 w 21600"/>
                <a:gd name="T3" fmla="*/ 52 h 21600"/>
                <a:gd name="T4" fmla="*/ 387 w 21600"/>
                <a:gd name="T5" fmla="*/ 6 h 21600"/>
                <a:gd name="T6" fmla="*/ 335 w 21600"/>
                <a:gd name="T7" fmla="*/ 26 h 21600"/>
                <a:gd name="T8" fmla="*/ 276 w 21600"/>
                <a:gd name="T9" fmla="*/ 0 h 21600"/>
                <a:gd name="T10" fmla="*/ 193 w 21600"/>
                <a:gd name="T11" fmla="*/ 83 h 21600"/>
                <a:gd name="T12" fmla="*/ 195 w 21600"/>
                <a:gd name="T13" fmla="*/ 101 h 21600"/>
                <a:gd name="T14" fmla="*/ 28 w 21600"/>
                <a:gd name="T15" fmla="*/ 16 h 21600"/>
                <a:gd name="T16" fmla="*/ 16 w 21600"/>
                <a:gd name="T17" fmla="*/ 57 h 21600"/>
                <a:gd name="T18" fmla="*/ 52 w 21600"/>
                <a:gd name="T19" fmla="*/ 125 h 21600"/>
                <a:gd name="T20" fmla="*/ 16 w 21600"/>
                <a:gd name="T21" fmla="*/ 115 h 21600"/>
                <a:gd name="T22" fmla="*/ 16 w 21600"/>
                <a:gd name="T23" fmla="*/ 115 h 21600"/>
                <a:gd name="T24" fmla="*/ 83 w 21600"/>
                <a:gd name="T25" fmla="*/ 196 h 21600"/>
                <a:gd name="T26" fmla="*/ 60 w 21600"/>
                <a:gd name="T27" fmla="*/ 198 h 21600"/>
                <a:gd name="T28" fmla="*/ 44 w 21600"/>
                <a:gd name="T29" fmla="*/ 196 h 21600"/>
                <a:gd name="T30" fmla="*/ 121 w 21600"/>
                <a:gd name="T31" fmla="*/ 252 h 21600"/>
                <a:gd name="T32" fmla="*/ 20 w 21600"/>
                <a:gd name="T33" fmla="*/ 289 h 21600"/>
                <a:gd name="T34" fmla="*/ 0 w 21600"/>
                <a:gd name="T35" fmla="*/ 287 h 21600"/>
                <a:gd name="T36" fmla="*/ 125 w 21600"/>
                <a:gd name="T37" fmla="*/ 323 h 21600"/>
                <a:gd name="T38" fmla="*/ 357 w 21600"/>
                <a:gd name="T39" fmla="*/ 91 h 21600"/>
                <a:gd name="T40" fmla="*/ 357 w 21600"/>
                <a:gd name="T41" fmla="*/ 81 h 21600"/>
                <a:gd name="T42" fmla="*/ 397 w 21600"/>
                <a:gd name="T43" fmla="*/ 38 h 21600"/>
                <a:gd name="T44" fmla="*/ 397 w 21600"/>
                <a:gd name="T45" fmla="*/ 38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21600" y="2565"/>
                  </a:moveTo>
                  <a:cubicBezTo>
                    <a:pt x="20832" y="2970"/>
                    <a:pt x="19955" y="3375"/>
                    <a:pt x="19078" y="3510"/>
                  </a:cubicBezTo>
                  <a:cubicBezTo>
                    <a:pt x="19955" y="2835"/>
                    <a:pt x="20723" y="1755"/>
                    <a:pt x="21052" y="405"/>
                  </a:cubicBezTo>
                  <a:cubicBezTo>
                    <a:pt x="20175" y="1080"/>
                    <a:pt x="19188" y="1485"/>
                    <a:pt x="18201" y="1755"/>
                  </a:cubicBezTo>
                  <a:cubicBezTo>
                    <a:pt x="17434" y="675"/>
                    <a:pt x="16227" y="0"/>
                    <a:pt x="15021" y="0"/>
                  </a:cubicBezTo>
                  <a:cubicBezTo>
                    <a:pt x="12499" y="0"/>
                    <a:pt x="10526" y="2430"/>
                    <a:pt x="10526" y="5535"/>
                  </a:cubicBezTo>
                  <a:cubicBezTo>
                    <a:pt x="10526" y="5940"/>
                    <a:pt x="10636" y="6345"/>
                    <a:pt x="10636" y="6750"/>
                  </a:cubicBezTo>
                  <a:cubicBezTo>
                    <a:pt x="7017" y="6480"/>
                    <a:pt x="3728" y="4320"/>
                    <a:pt x="1535" y="1080"/>
                  </a:cubicBezTo>
                  <a:cubicBezTo>
                    <a:pt x="1096" y="1890"/>
                    <a:pt x="877" y="2835"/>
                    <a:pt x="877" y="3780"/>
                  </a:cubicBezTo>
                  <a:cubicBezTo>
                    <a:pt x="877" y="5670"/>
                    <a:pt x="1754" y="7290"/>
                    <a:pt x="2851" y="8370"/>
                  </a:cubicBezTo>
                  <a:cubicBezTo>
                    <a:pt x="2193" y="8235"/>
                    <a:pt x="1535" y="8100"/>
                    <a:pt x="877" y="7695"/>
                  </a:cubicBezTo>
                  <a:cubicBezTo>
                    <a:pt x="877" y="10395"/>
                    <a:pt x="2412" y="12555"/>
                    <a:pt x="4495" y="13095"/>
                  </a:cubicBezTo>
                  <a:cubicBezTo>
                    <a:pt x="4057" y="13230"/>
                    <a:pt x="3728" y="13230"/>
                    <a:pt x="3289" y="13230"/>
                  </a:cubicBezTo>
                  <a:cubicBezTo>
                    <a:pt x="2960" y="13230"/>
                    <a:pt x="2741" y="13230"/>
                    <a:pt x="2412" y="13095"/>
                  </a:cubicBezTo>
                  <a:cubicBezTo>
                    <a:pt x="2960" y="15255"/>
                    <a:pt x="4605" y="16875"/>
                    <a:pt x="6579" y="16875"/>
                  </a:cubicBezTo>
                  <a:cubicBezTo>
                    <a:pt x="5044" y="18360"/>
                    <a:pt x="3180" y="19305"/>
                    <a:pt x="1096" y="19305"/>
                  </a:cubicBezTo>
                  <a:cubicBezTo>
                    <a:pt x="768" y="19305"/>
                    <a:pt x="329" y="19305"/>
                    <a:pt x="0" y="19170"/>
                  </a:cubicBezTo>
                  <a:cubicBezTo>
                    <a:pt x="1974" y="20790"/>
                    <a:pt x="4276" y="21600"/>
                    <a:pt x="6798" y="21600"/>
                  </a:cubicBezTo>
                  <a:cubicBezTo>
                    <a:pt x="15021" y="21600"/>
                    <a:pt x="19407" y="13365"/>
                    <a:pt x="19407" y="6075"/>
                  </a:cubicBezTo>
                  <a:cubicBezTo>
                    <a:pt x="19407" y="5940"/>
                    <a:pt x="19407" y="5670"/>
                    <a:pt x="19407" y="5400"/>
                  </a:cubicBezTo>
                  <a:cubicBezTo>
                    <a:pt x="20284" y="4590"/>
                    <a:pt x="21052" y="3645"/>
                    <a:pt x="21600" y="2565"/>
                  </a:cubicBezTo>
                  <a:close/>
                  <a:moveTo>
                    <a:pt x="21600" y="256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652325" y="3834814"/>
            <a:ext cx="1001830" cy="1031357"/>
            <a:chOff x="2514600" y="3636171"/>
            <a:chExt cx="949935" cy="977933"/>
          </a:xfrm>
        </p:grpSpPr>
        <p:sp>
          <p:nvSpPr>
            <p:cNvPr id="37" name="Flowchart: Off-page Connector 36"/>
            <p:cNvSpPr/>
            <p:nvPr/>
          </p:nvSpPr>
          <p:spPr>
            <a:xfrm rot="16200000">
              <a:off x="2500601" y="3650170"/>
              <a:ext cx="977933" cy="949935"/>
            </a:xfrm>
            <a:prstGeom prst="flowChartOffpageConnector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3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Freeform 45"/>
            <p:cNvSpPr>
              <a:spLocks/>
            </p:cNvSpPr>
            <p:nvPr/>
          </p:nvSpPr>
          <p:spPr bwMode="auto">
            <a:xfrm>
              <a:off x="2784269" y="3877952"/>
              <a:ext cx="230838" cy="494369"/>
            </a:xfrm>
            <a:custGeom>
              <a:avLst/>
              <a:gdLst>
                <a:gd name="T0" fmla="*/ 194 w 21600"/>
                <a:gd name="T1" fmla="*/ 133 h 21600"/>
                <a:gd name="T2" fmla="*/ 129 w 21600"/>
                <a:gd name="T3" fmla="*/ 133 h 21600"/>
                <a:gd name="T4" fmla="*/ 129 w 21600"/>
                <a:gd name="T5" fmla="*/ 90 h 21600"/>
                <a:gd name="T6" fmla="*/ 147 w 21600"/>
                <a:gd name="T7" fmla="*/ 71 h 21600"/>
                <a:gd name="T8" fmla="*/ 194 w 21600"/>
                <a:gd name="T9" fmla="*/ 71 h 21600"/>
                <a:gd name="T10" fmla="*/ 194 w 21600"/>
                <a:gd name="T11" fmla="*/ 0 h 21600"/>
                <a:gd name="T12" fmla="*/ 129 w 21600"/>
                <a:gd name="T13" fmla="*/ 0 h 21600"/>
                <a:gd name="T14" fmla="*/ 43 w 21600"/>
                <a:gd name="T15" fmla="*/ 86 h 21600"/>
                <a:gd name="T16" fmla="*/ 43 w 21600"/>
                <a:gd name="T17" fmla="*/ 133 h 21600"/>
                <a:gd name="T18" fmla="*/ 0 w 21600"/>
                <a:gd name="T19" fmla="*/ 133 h 21600"/>
                <a:gd name="T20" fmla="*/ 0 w 21600"/>
                <a:gd name="T21" fmla="*/ 206 h 21600"/>
                <a:gd name="T22" fmla="*/ 43 w 21600"/>
                <a:gd name="T23" fmla="*/ 206 h 21600"/>
                <a:gd name="T24" fmla="*/ 43 w 21600"/>
                <a:gd name="T25" fmla="*/ 415 h 21600"/>
                <a:gd name="T26" fmla="*/ 129 w 21600"/>
                <a:gd name="T27" fmla="*/ 415 h 21600"/>
                <a:gd name="T28" fmla="*/ 129 w 21600"/>
                <a:gd name="T29" fmla="*/ 206 h 21600"/>
                <a:gd name="T30" fmla="*/ 188 w 21600"/>
                <a:gd name="T31" fmla="*/ 206 h 21600"/>
                <a:gd name="T32" fmla="*/ 194 w 21600"/>
                <a:gd name="T33" fmla="*/ 133 h 21600"/>
                <a:gd name="T34" fmla="*/ 194 w 21600"/>
                <a:gd name="T35" fmla="*/ 133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21600" y="6939"/>
                  </a:moveTo>
                  <a:cubicBezTo>
                    <a:pt x="14400" y="6939"/>
                    <a:pt x="14400" y="6939"/>
                    <a:pt x="14400" y="6939"/>
                  </a:cubicBezTo>
                  <a:cubicBezTo>
                    <a:pt x="14400" y="4701"/>
                    <a:pt x="14400" y="4701"/>
                    <a:pt x="14400" y="4701"/>
                  </a:cubicBezTo>
                  <a:cubicBezTo>
                    <a:pt x="14400" y="3917"/>
                    <a:pt x="15600" y="3693"/>
                    <a:pt x="16320" y="3693"/>
                  </a:cubicBezTo>
                  <a:cubicBezTo>
                    <a:pt x="17280" y="3693"/>
                    <a:pt x="21600" y="3693"/>
                    <a:pt x="21600" y="369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6480" y="0"/>
                    <a:pt x="4800" y="2686"/>
                    <a:pt x="4800" y="4477"/>
                  </a:cubicBezTo>
                  <a:cubicBezTo>
                    <a:pt x="4800" y="6939"/>
                    <a:pt x="4800" y="6939"/>
                    <a:pt x="4800" y="6939"/>
                  </a:cubicBezTo>
                  <a:cubicBezTo>
                    <a:pt x="0" y="6939"/>
                    <a:pt x="0" y="6939"/>
                    <a:pt x="0" y="6939"/>
                  </a:cubicBezTo>
                  <a:cubicBezTo>
                    <a:pt x="0" y="10744"/>
                    <a:pt x="0" y="10744"/>
                    <a:pt x="0" y="10744"/>
                  </a:cubicBezTo>
                  <a:cubicBezTo>
                    <a:pt x="4800" y="10744"/>
                    <a:pt x="4800" y="10744"/>
                    <a:pt x="4800" y="10744"/>
                  </a:cubicBezTo>
                  <a:cubicBezTo>
                    <a:pt x="4800" y="15668"/>
                    <a:pt x="4800" y="21600"/>
                    <a:pt x="48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4400" y="21600"/>
                    <a:pt x="14400" y="15556"/>
                    <a:pt x="14400" y="10744"/>
                  </a:cubicBezTo>
                  <a:cubicBezTo>
                    <a:pt x="20880" y="10744"/>
                    <a:pt x="20880" y="10744"/>
                    <a:pt x="20880" y="10744"/>
                  </a:cubicBezTo>
                  <a:lnTo>
                    <a:pt x="21600" y="6939"/>
                  </a:lnTo>
                  <a:close/>
                  <a:moveTo>
                    <a:pt x="21600" y="693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652325" y="5275961"/>
            <a:ext cx="1001830" cy="1031357"/>
            <a:chOff x="2514600" y="5002667"/>
            <a:chExt cx="949935" cy="977933"/>
          </a:xfrm>
        </p:grpSpPr>
        <p:sp>
          <p:nvSpPr>
            <p:cNvPr id="39" name="Flowchart: Off-page Connector 38"/>
            <p:cNvSpPr/>
            <p:nvPr/>
          </p:nvSpPr>
          <p:spPr>
            <a:xfrm rot="16200000">
              <a:off x="2500601" y="5016666"/>
              <a:ext cx="977933" cy="949935"/>
            </a:xfrm>
            <a:prstGeom prst="flowChartOffpageConnector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3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AutoShape 48"/>
            <p:cNvSpPr>
              <a:spLocks/>
            </p:cNvSpPr>
            <p:nvPr/>
          </p:nvSpPr>
          <p:spPr bwMode="auto">
            <a:xfrm>
              <a:off x="2700748" y="5268382"/>
              <a:ext cx="444777" cy="446501"/>
            </a:xfrm>
            <a:custGeom>
              <a:avLst/>
              <a:gdLst>
                <a:gd name="T0" fmla="*/ 0 w 21600"/>
                <a:gd name="T1" fmla="*/ 11506 h 21600"/>
                <a:gd name="T2" fmla="*/ 7091 w 21600"/>
                <a:gd name="T3" fmla="*/ 14436 h 21600"/>
                <a:gd name="T4" fmla="*/ 10145 w 21600"/>
                <a:gd name="T5" fmla="*/ 21600 h 21600"/>
                <a:gd name="T6" fmla="*/ 14291 w 21600"/>
                <a:gd name="T7" fmla="*/ 21600 h 21600"/>
                <a:gd name="T8" fmla="*/ 0 w 21600"/>
                <a:gd name="T9" fmla="*/ 7381 h 21600"/>
                <a:gd name="T10" fmla="*/ 0 w 21600"/>
                <a:gd name="T11" fmla="*/ 11506 h 21600"/>
                <a:gd name="T12" fmla="*/ 0 w 21600"/>
                <a:gd name="T13" fmla="*/ 4125 h 21600"/>
                <a:gd name="T14" fmla="*/ 17455 w 21600"/>
                <a:gd name="T15" fmla="*/ 21600 h 21600"/>
                <a:gd name="T16" fmla="*/ 21600 w 21600"/>
                <a:gd name="T17" fmla="*/ 21600 h 21600"/>
                <a:gd name="T18" fmla="*/ 0 w 21600"/>
                <a:gd name="T19" fmla="*/ 0 h 21600"/>
                <a:gd name="T20" fmla="*/ 0 w 21600"/>
                <a:gd name="T21" fmla="*/ 4125 h 21600"/>
                <a:gd name="T22" fmla="*/ 5782 w 21600"/>
                <a:gd name="T23" fmla="*/ 18669 h 21600"/>
                <a:gd name="T24" fmla="*/ 2836 w 21600"/>
                <a:gd name="T25" fmla="*/ 21600 h 21600"/>
                <a:gd name="T26" fmla="*/ 0 w 21600"/>
                <a:gd name="T27" fmla="*/ 18669 h 21600"/>
                <a:gd name="T28" fmla="*/ 2836 w 21600"/>
                <a:gd name="T29" fmla="*/ 15847 h 21600"/>
                <a:gd name="T30" fmla="*/ 5782 w 21600"/>
                <a:gd name="T31" fmla="*/ 18669 h 21600"/>
                <a:gd name="T32" fmla="*/ 5782 w 21600"/>
                <a:gd name="T33" fmla="*/ 186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00" h="21600">
                  <a:moveTo>
                    <a:pt x="0" y="11506"/>
                  </a:moveTo>
                  <a:cubicBezTo>
                    <a:pt x="2727" y="11506"/>
                    <a:pt x="5236" y="12482"/>
                    <a:pt x="7091" y="14436"/>
                  </a:cubicBezTo>
                  <a:cubicBezTo>
                    <a:pt x="9055" y="16390"/>
                    <a:pt x="10145" y="18886"/>
                    <a:pt x="10145" y="21600"/>
                  </a:cubicBezTo>
                  <a:cubicBezTo>
                    <a:pt x="14291" y="21600"/>
                    <a:pt x="14291" y="21600"/>
                    <a:pt x="14291" y="21600"/>
                  </a:cubicBezTo>
                  <a:cubicBezTo>
                    <a:pt x="14291" y="13785"/>
                    <a:pt x="7855" y="7381"/>
                    <a:pt x="0" y="7381"/>
                  </a:cubicBezTo>
                  <a:lnTo>
                    <a:pt x="0" y="11506"/>
                  </a:lnTo>
                  <a:close/>
                  <a:moveTo>
                    <a:pt x="0" y="4125"/>
                  </a:moveTo>
                  <a:cubicBezTo>
                    <a:pt x="9600" y="4125"/>
                    <a:pt x="17455" y="11940"/>
                    <a:pt x="1745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660"/>
                    <a:pt x="11891" y="0"/>
                    <a:pt x="0" y="0"/>
                  </a:cubicBezTo>
                  <a:lnTo>
                    <a:pt x="0" y="4125"/>
                  </a:lnTo>
                  <a:close/>
                  <a:moveTo>
                    <a:pt x="5782" y="18669"/>
                  </a:moveTo>
                  <a:cubicBezTo>
                    <a:pt x="5782" y="20297"/>
                    <a:pt x="4473" y="21600"/>
                    <a:pt x="2836" y="21600"/>
                  </a:cubicBezTo>
                  <a:cubicBezTo>
                    <a:pt x="1309" y="21600"/>
                    <a:pt x="0" y="20297"/>
                    <a:pt x="0" y="18669"/>
                  </a:cubicBezTo>
                  <a:cubicBezTo>
                    <a:pt x="0" y="17150"/>
                    <a:pt x="1309" y="15847"/>
                    <a:pt x="2836" y="15847"/>
                  </a:cubicBezTo>
                  <a:cubicBezTo>
                    <a:pt x="4473" y="15847"/>
                    <a:pt x="5782" y="17150"/>
                    <a:pt x="5782" y="18669"/>
                  </a:cubicBezTo>
                  <a:close/>
                  <a:moveTo>
                    <a:pt x="5782" y="1866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991915" y="2304094"/>
            <a:ext cx="1001830" cy="1031357"/>
            <a:chOff x="6629400" y="2184742"/>
            <a:chExt cx="949935" cy="977933"/>
          </a:xfrm>
        </p:grpSpPr>
        <p:sp>
          <p:nvSpPr>
            <p:cNvPr id="41" name="Flowchart: Off-page Connector 40"/>
            <p:cNvSpPr/>
            <p:nvPr/>
          </p:nvSpPr>
          <p:spPr>
            <a:xfrm rot="16200000">
              <a:off x="6615401" y="2198741"/>
              <a:ext cx="977933" cy="949935"/>
            </a:xfrm>
            <a:prstGeom prst="flowChartOffpage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3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9" name="Group 32"/>
            <p:cNvGrpSpPr>
              <a:grpSpLocks/>
            </p:cNvGrpSpPr>
            <p:nvPr/>
          </p:nvGrpSpPr>
          <p:grpSpPr bwMode="auto">
            <a:xfrm>
              <a:off x="6775620" y="2534330"/>
              <a:ext cx="640385" cy="278756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30" name="Oval 30"/>
              <p:cNvSpPr>
                <a:spLocks/>
              </p:cNvSpPr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1" name="Oval 31"/>
              <p:cNvSpPr>
                <a:spLocks/>
              </p:cNvSpPr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6991915" y="3834814"/>
            <a:ext cx="1001830" cy="1031357"/>
            <a:chOff x="6629400" y="3636171"/>
            <a:chExt cx="949935" cy="977933"/>
          </a:xfrm>
        </p:grpSpPr>
        <p:sp>
          <p:nvSpPr>
            <p:cNvPr id="43" name="Flowchart: Off-page Connector 42"/>
            <p:cNvSpPr/>
            <p:nvPr/>
          </p:nvSpPr>
          <p:spPr>
            <a:xfrm rot="16200000">
              <a:off x="6615401" y="3650170"/>
              <a:ext cx="977933" cy="949935"/>
            </a:xfrm>
            <a:prstGeom prst="flowChartOffpageConnector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3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2" name="Group 39"/>
            <p:cNvGrpSpPr>
              <a:grpSpLocks/>
            </p:cNvGrpSpPr>
            <p:nvPr/>
          </p:nvGrpSpPr>
          <p:grpSpPr bwMode="auto">
            <a:xfrm>
              <a:off x="6816295" y="3956050"/>
              <a:ext cx="522355" cy="333479"/>
              <a:chOff x="0" y="0"/>
              <a:chExt cx="413" cy="263"/>
            </a:xfrm>
            <a:solidFill>
              <a:schemeClr val="bg1"/>
            </a:solidFill>
          </p:grpSpPr>
          <p:sp>
            <p:nvSpPr>
              <p:cNvPr id="33" name="AutoShape 36"/>
              <p:cNvSpPr>
                <a:spLocks/>
              </p:cNvSpPr>
              <p:nvPr/>
            </p:nvSpPr>
            <p:spPr bwMode="auto">
              <a:xfrm>
                <a:off x="0" y="0"/>
                <a:ext cx="215" cy="256"/>
              </a:xfrm>
              <a:custGeom>
                <a:avLst/>
                <a:gdLst>
                  <a:gd name="T0" fmla="*/ 16457 w 21196"/>
                  <a:gd name="T1" fmla="*/ 9755 h 21426"/>
                  <a:gd name="T2" fmla="*/ 20366 w 21196"/>
                  <a:gd name="T3" fmla="*/ 5748 h 21426"/>
                  <a:gd name="T4" fmla="*/ 13166 w 21196"/>
                  <a:gd name="T5" fmla="*/ 0 h 21426"/>
                  <a:gd name="T6" fmla="*/ 5760 w 21196"/>
                  <a:gd name="T7" fmla="*/ 0 h 21426"/>
                  <a:gd name="T8" fmla="*/ 5554 w 21196"/>
                  <a:gd name="T9" fmla="*/ 0 h 21426"/>
                  <a:gd name="T10" fmla="*/ 0 w 21196"/>
                  <a:gd name="T11" fmla="*/ 0 h 21426"/>
                  <a:gd name="T12" fmla="*/ 0 w 21196"/>
                  <a:gd name="T13" fmla="*/ 21426 h 21426"/>
                  <a:gd name="T14" fmla="*/ 5554 w 21196"/>
                  <a:gd name="T15" fmla="*/ 21426 h 21426"/>
                  <a:gd name="T16" fmla="*/ 5760 w 21196"/>
                  <a:gd name="T17" fmla="*/ 21426 h 21426"/>
                  <a:gd name="T18" fmla="*/ 13166 w 21196"/>
                  <a:gd name="T19" fmla="*/ 21426 h 21426"/>
                  <a:gd name="T20" fmla="*/ 21189 w 21196"/>
                  <a:gd name="T21" fmla="*/ 15155 h 21426"/>
                  <a:gd name="T22" fmla="*/ 16457 w 21196"/>
                  <a:gd name="T23" fmla="*/ 9755 h 21426"/>
                  <a:gd name="T24" fmla="*/ 5760 w 21196"/>
                  <a:gd name="T25" fmla="*/ 3832 h 21426"/>
                  <a:gd name="T26" fmla="*/ 12137 w 21196"/>
                  <a:gd name="T27" fmla="*/ 3832 h 21426"/>
                  <a:gd name="T28" fmla="*/ 13166 w 21196"/>
                  <a:gd name="T29" fmla="*/ 3832 h 21426"/>
                  <a:gd name="T30" fmla="*/ 15017 w 21196"/>
                  <a:gd name="T31" fmla="*/ 5923 h 21426"/>
                  <a:gd name="T32" fmla="*/ 12754 w 21196"/>
                  <a:gd name="T33" fmla="*/ 8535 h 21426"/>
                  <a:gd name="T34" fmla="*/ 5760 w 21196"/>
                  <a:gd name="T35" fmla="*/ 8535 h 21426"/>
                  <a:gd name="T36" fmla="*/ 5760 w 21196"/>
                  <a:gd name="T37" fmla="*/ 3832 h 21426"/>
                  <a:gd name="T38" fmla="*/ 12754 w 21196"/>
                  <a:gd name="T39" fmla="*/ 17594 h 21426"/>
                  <a:gd name="T40" fmla="*/ 12343 w 21196"/>
                  <a:gd name="T41" fmla="*/ 17594 h 21426"/>
                  <a:gd name="T42" fmla="*/ 5760 w 21196"/>
                  <a:gd name="T43" fmla="*/ 17594 h 21426"/>
                  <a:gd name="T44" fmla="*/ 5760 w 21196"/>
                  <a:gd name="T45" fmla="*/ 11845 h 21426"/>
                  <a:gd name="T46" fmla="*/ 13166 w 21196"/>
                  <a:gd name="T47" fmla="*/ 11845 h 21426"/>
                  <a:gd name="T48" fmla="*/ 15840 w 21196"/>
                  <a:gd name="T49" fmla="*/ 14806 h 21426"/>
                  <a:gd name="T50" fmla="*/ 12754 w 21196"/>
                  <a:gd name="T51" fmla="*/ 17594 h 21426"/>
                  <a:gd name="T52" fmla="*/ 12754 w 21196"/>
                  <a:gd name="T53" fmla="*/ 17594 h 21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196" h="21426">
                    <a:moveTo>
                      <a:pt x="16457" y="9755"/>
                    </a:moveTo>
                    <a:cubicBezTo>
                      <a:pt x="16457" y="9755"/>
                      <a:pt x="20366" y="9581"/>
                      <a:pt x="20366" y="5748"/>
                    </a:cubicBezTo>
                    <a:cubicBezTo>
                      <a:pt x="20366" y="1742"/>
                      <a:pt x="17074" y="0"/>
                      <a:pt x="13166" y="0"/>
                    </a:cubicBezTo>
                    <a:cubicBezTo>
                      <a:pt x="5760" y="0"/>
                      <a:pt x="5760" y="0"/>
                      <a:pt x="5760" y="0"/>
                    </a:cubicBezTo>
                    <a:cubicBezTo>
                      <a:pt x="5554" y="0"/>
                      <a:pt x="5554" y="0"/>
                      <a:pt x="555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426"/>
                      <a:pt x="0" y="21426"/>
                      <a:pt x="0" y="21426"/>
                    </a:cubicBezTo>
                    <a:cubicBezTo>
                      <a:pt x="5554" y="21426"/>
                      <a:pt x="5554" y="21426"/>
                      <a:pt x="5554" y="21426"/>
                    </a:cubicBezTo>
                    <a:cubicBezTo>
                      <a:pt x="5760" y="21426"/>
                      <a:pt x="5760" y="21426"/>
                      <a:pt x="5760" y="21426"/>
                    </a:cubicBezTo>
                    <a:cubicBezTo>
                      <a:pt x="13166" y="21426"/>
                      <a:pt x="13166" y="21426"/>
                      <a:pt x="13166" y="21426"/>
                    </a:cubicBezTo>
                    <a:cubicBezTo>
                      <a:pt x="13166" y="21426"/>
                      <a:pt x="21189" y="21600"/>
                      <a:pt x="21189" y="15155"/>
                    </a:cubicBezTo>
                    <a:cubicBezTo>
                      <a:pt x="21189" y="15155"/>
                      <a:pt x="21600" y="9755"/>
                      <a:pt x="16457" y="9755"/>
                    </a:cubicBezTo>
                    <a:close/>
                    <a:moveTo>
                      <a:pt x="5760" y="3832"/>
                    </a:moveTo>
                    <a:cubicBezTo>
                      <a:pt x="12137" y="3832"/>
                      <a:pt x="12137" y="3832"/>
                      <a:pt x="12137" y="3832"/>
                    </a:cubicBezTo>
                    <a:cubicBezTo>
                      <a:pt x="13166" y="3832"/>
                      <a:pt x="13166" y="3832"/>
                      <a:pt x="13166" y="3832"/>
                    </a:cubicBezTo>
                    <a:cubicBezTo>
                      <a:pt x="13166" y="3832"/>
                      <a:pt x="15017" y="3832"/>
                      <a:pt x="15017" y="5923"/>
                    </a:cubicBezTo>
                    <a:cubicBezTo>
                      <a:pt x="15017" y="8187"/>
                      <a:pt x="13783" y="8535"/>
                      <a:pt x="12754" y="8535"/>
                    </a:cubicBezTo>
                    <a:cubicBezTo>
                      <a:pt x="5760" y="8535"/>
                      <a:pt x="5760" y="8535"/>
                      <a:pt x="5760" y="8535"/>
                    </a:cubicBezTo>
                    <a:lnTo>
                      <a:pt x="5760" y="3832"/>
                    </a:lnTo>
                    <a:close/>
                    <a:moveTo>
                      <a:pt x="12754" y="17594"/>
                    </a:moveTo>
                    <a:cubicBezTo>
                      <a:pt x="12549" y="17594"/>
                      <a:pt x="12343" y="17594"/>
                      <a:pt x="12343" y="17594"/>
                    </a:cubicBezTo>
                    <a:cubicBezTo>
                      <a:pt x="5760" y="17594"/>
                      <a:pt x="5760" y="17594"/>
                      <a:pt x="5760" y="17594"/>
                    </a:cubicBezTo>
                    <a:cubicBezTo>
                      <a:pt x="5760" y="11845"/>
                      <a:pt x="5760" y="11845"/>
                      <a:pt x="5760" y="11845"/>
                    </a:cubicBezTo>
                    <a:cubicBezTo>
                      <a:pt x="13166" y="11845"/>
                      <a:pt x="13166" y="11845"/>
                      <a:pt x="13166" y="11845"/>
                    </a:cubicBezTo>
                    <a:cubicBezTo>
                      <a:pt x="13166" y="11845"/>
                      <a:pt x="15840" y="11845"/>
                      <a:pt x="15840" y="14806"/>
                    </a:cubicBezTo>
                    <a:cubicBezTo>
                      <a:pt x="15840" y="17245"/>
                      <a:pt x="13783" y="17594"/>
                      <a:pt x="12754" y="17594"/>
                    </a:cubicBezTo>
                    <a:close/>
                    <a:moveTo>
                      <a:pt x="12754" y="1759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4" name="AutoShape 37"/>
              <p:cNvSpPr>
                <a:spLocks/>
              </p:cNvSpPr>
              <p:nvPr/>
            </p:nvSpPr>
            <p:spPr bwMode="auto">
              <a:xfrm>
                <a:off x="225" y="64"/>
                <a:ext cx="188" cy="199"/>
              </a:xfrm>
              <a:custGeom>
                <a:avLst/>
                <a:gdLst>
                  <a:gd name="T0" fmla="*/ 10159 w 19520"/>
                  <a:gd name="T1" fmla="*/ 0 h 21159"/>
                  <a:gd name="T2" fmla="*/ 7 w 19520"/>
                  <a:gd name="T3" fmla="*/ 10466 h 21159"/>
                  <a:gd name="T4" fmla="*/ 10159 w 19520"/>
                  <a:gd name="T5" fmla="*/ 21155 h 21159"/>
                  <a:gd name="T6" fmla="*/ 19231 w 19520"/>
                  <a:gd name="T7" fmla="*/ 13806 h 21159"/>
                  <a:gd name="T8" fmla="*/ 14695 w 19520"/>
                  <a:gd name="T9" fmla="*/ 13806 h 21159"/>
                  <a:gd name="T10" fmla="*/ 10375 w 19520"/>
                  <a:gd name="T11" fmla="*/ 16701 h 21159"/>
                  <a:gd name="T12" fmla="*/ 5623 w 19520"/>
                  <a:gd name="T13" fmla="*/ 12025 h 21159"/>
                  <a:gd name="T14" fmla="*/ 19447 w 19520"/>
                  <a:gd name="T15" fmla="*/ 12025 h 21159"/>
                  <a:gd name="T16" fmla="*/ 10159 w 19520"/>
                  <a:gd name="T17" fmla="*/ 0 h 21159"/>
                  <a:gd name="T18" fmla="*/ 5623 w 19520"/>
                  <a:gd name="T19" fmla="*/ 8239 h 21159"/>
                  <a:gd name="T20" fmla="*/ 10375 w 19520"/>
                  <a:gd name="T21" fmla="*/ 4008 h 21159"/>
                  <a:gd name="T22" fmla="*/ 14479 w 19520"/>
                  <a:gd name="T23" fmla="*/ 8239 h 21159"/>
                  <a:gd name="T24" fmla="*/ 5623 w 19520"/>
                  <a:gd name="T25" fmla="*/ 8239 h 21159"/>
                  <a:gd name="T26" fmla="*/ 5623 w 19520"/>
                  <a:gd name="T27" fmla="*/ 8239 h 2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520" h="21159">
                    <a:moveTo>
                      <a:pt x="10159" y="0"/>
                    </a:moveTo>
                    <a:cubicBezTo>
                      <a:pt x="7" y="0"/>
                      <a:pt x="7" y="10466"/>
                      <a:pt x="7" y="10466"/>
                    </a:cubicBezTo>
                    <a:cubicBezTo>
                      <a:pt x="7" y="10466"/>
                      <a:pt x="-641" y="21155"/>
                      <a:pt x="10159" y="21155"/>
                    </a:cubicBezTo>
                    <a:cubicBezTo>
                      <a:pt x="10159" y="21155"/>
                      <a:pt x="19231" y="21600"/>
                      <a:pt x="19231" y="13806"/>
                    </a:cubicBezTo>
                    <a:cubicBezTo>
                      <a:pt x="14695" y="13806"/>
                      <a:pt x="14695" y="13806"/>
                      <a:pt x="14695" y="13806"/>
                    </a:cubicBezTo>
                    <a:cubicBezTo>
                      <a:pt x="14695" y="13806"/>
                      <a:pt x="14695" y="16701"/>
                      <a:pt x="10375" y="16701"/>
                    </a:cubicBezTo>
                    <a:cubicBezTo>
                      <a:pt x="10375" y="16701"/>
                      <a:pt x="5623" y="16924"/>
                      <a:pt x="5623" y="12025"/>
                    </a:cubicBezTo>
                    <a:cubicBezTo>
                      <a:pt x="19447" y="12025"/>
                      <a:pt x="19447" y="12025"/>
                      <a:pt x="19447" y="12025"/>
                    </a:cubicBezTo>
                    <a:cubicBezTo>
                      <a:pt x="19447" y="12025"/>
                      <a:pt x="20959" y="0"/>
                      <a:pt x="10159" y="0"/>
                    </a:cubicBezTo>
                    <a:close/>
                    <a:moveTo>
                      <a:pt x="5623" y="8239"/>
                    </a:moveTo>
                    <a:cubicBezTo>
                      <a:pt x="5623" y="8239"/>
                      <a:pt x="6271" y="4008"/>
                      <a:pt x="10375" y="4008"/>
                    </a:cubicBezTo>
                    <a:cubicBezTo>
                      <a:pt x="14479" y="4008"/>
                      <a:pt x="14479" y="8239"/>
                      <a:pt x="14479" y="8239"/>
                    </a:cubicBezTo>
                    <a:lnTo>
                      <a:pt x="5623" y="8239"/>
                    </a:lnTo>
                    <a:close/>
                    <a:moveTo>
                      <a:pt x="5623" y="823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5" name="Rectangle 38"/>
              <p:cNvSpPr>
                <a:spLocks/>
              </p:cNvSpPr>
              <p:nvPr/>
            </p:nvSpPr>
            <p:spPr bwMode="auto">
              <a:xfrm>
                <a:off x="269" y="15"/>
                <a:ext cx="127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6991915" y="5275961"/>
            <a:ext cx="1001830" cy="1031357"/>
            <a:chOff x="6629400" y="5002667"/>
            <a:chExt cx="949935" cy="977933"/>
          </a:xfrm>
        </p:grpSpPr>
        <p:sp>
          <p:nvSpPr>
            <p:cNvPr id="45" name="Flowchart: Off-page Connector 44"/>
            <p:cNvSpPr/>
            <p:nvPr/>
          </p:nvSpPr>
          <p:spPr>
            <a:xfrm rot="16200000">
              <a:off x="6615401" y="5016666"/>
              <a:ext cx="977933" cy="949935"/>
            </a:xfrm>
            <a:prstGeom prst="flowChartOffpageConnector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953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56" name="Group 21"/>
            <p:cNvGrpSpPr>
              <a:grpSpLocks/>
            </p:cNvGrpSpPr>
            <p:nvPr/>
          </p:nvGrpSpPr>
          <p:grpSpPr bwMode="auto">
            <a:xfrm>
              <a:off x="6780969" y="5317736"/>
              <a:ext cx="587613" cy="332182"/>
              <a:chOff x="0" y="0"/>
              <a:chExt cx="489" cy="277"/>
            </a:xfrm>
            <a:solidFill>
              <a:schemeClr val="bg1"/>
            </a:solidFill>
          </p:grpSpPr>
          <p:sp>
            <p:nvSpPr>
              <p:cNvPr id="59" name="AutoShape 16"/>
              <p:cNvSpPr>
                <a:spLocks/>
              </p:cNvSpPr>
              <p:nvPr/>
            </p:nvSpPr>
            <p:spPr bwMode="auto">
              <a:xfrm>
                <a:off x="0" y="0"/>
                <a:ext cx="121" cy="212"/>
              </a:xfrm>
              <a:custGeom>
                <a:avLst/>
                <a:gdLst>
                  <a:gd name="T0" fmla="*/ 13221 w 21600"/>
                  <a:gd name="T1" fmla="*/ 0 h 21600"/>
                  <a:gd name="T2" fmla="*/ 13221 w 21600"/>
                  <a:gd name="T3" fmla="*/ 6597 h 21600"/>
                  <a:gd name="T4" fmla="*/ 0 w 21600"/>
                  <a:gd name="T5" fmla="*/ 6597 h 21600"/>
                  <a:gd name="T6" fmla="*/ 0 w 21600"/>
                  <a:gd name="T7" fmla="*/ 21600 h 21600"/>
                  <a:gd name="T8" fmla="*/ 21600 w 21600"/>
                  <a:gd name="T9" fmla="*/ 21600 h 21600"/>
                  <a:gd name="T10" fmla="*/ 21600 w 21600"/>
                  <a:gd name="T11" fmla="*/ 0 h 21600"/>
                  <a:gd name="T12" fmla="*/ 13221 w 21600"/>
                  <a:gd name="T13" fmla="*/ 0 h 21600"/>
                  <a:gd name="T14" fmla="*/ 13221 w 21600"/>
                  <a:gd name="T15" fmla="*/ 17663 h 21600"/>
                  <a:gd name="T16" fmla="*/ 8752 w 21600"/>
                  <a:gd name="T17" fmla="*/ 17663 h 21600"/>
                  <a:gd name="T18" fmla="*/ 8752 w 21600"/>
                  <a:gd name="T19" fmla="*/ 10853 h 21600"/>
                  <a:gd name="T20" fmla="*/ 13221 w 21600"/>
                  <a:gd name="T21" fmla="*/ 10853 h 21600"/>
                  <a:gd name="T22" fmla="*/ 13221 w 21600"/>
                  <a:gd name="T23" fmla="*/ 17663 h 21600"/>
                  <a:gd name="T24" fmla="*/ 13221 w 21600"/>
                  <a:gd name="T25" fmla="*/ 1766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3221" y="0"/>
                    </a:moveTo>
                    <a:lnTo>
                      <a:pt x="13221" y="6597"/>
                    </a:lnTo>
                    <a:lnTo>
                      <a:pt x="0" y="6597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3221" y="0"/>
                    </a:lnTo>
                    <a:close/>
                    <a:moveTo>
                      <a:pt x="13221" y="17663"/>
                    </a:moveTo>
                    <a:lnTo>
                      <a:pt x="8752" y="17663"/>
                    </a:lnTo>
                    <a:lnTo>
                      <a:pt x="8752" y="10853"/>
                    </a:lnTo>
                    <a:lnTo>
                      <a:pt x="13221" y="10853"/>
                    </a:lnTo>
                    <a:lnTo>
                      <a:pt x="13221" y="17663"/>
                    </a:lnTo>
                    <a:close/>
                    <a:moveTo>
                      <a:pt x="13221" y="1766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0" name="AutoShape 17"/>
              <p:cNvSpPr>
                <a:spLocks/>
              </p:cNvSpPr>
              <p:nvPr/>
            </p:nvSpPr>
            <p:spPr bwMode="auto">
              <a:xfrm>
                <a:off x="219" y="64"/>
                <a:ext cx="124" cy="213"/>
              </a:xfrm>
              <a:custGeom>
                <a:avLst/>
                <a:gdLst>
                  <a:gd name="T0" fmla="*/ 549 w 21600"/>
                  <a:gd name="T1" fmla="*/ 0 h 21600"/>
                  <a:gd name="T2" fmla="*/ 549 w 21600"/>
                  <a:gd name="T3" fmla="*/ 15003 h 21600"/>
                  <a:gd name="T4" fmla="*/ 12997 w 21600"/>
                  <a:gd name="T5" fmla="*/ 15003 h 21600"/>
                  <a:gd name="T6" fmla="*/ 12997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756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549 w 21600"/>
                  <a:gd name="T19" fmla="*/ 0 h 21600"/>
                  <a:gd name="T20" fmla="*/ 12997 w 21600"/>
                  <a:gd name="T21" fmla="*/ 11066 h 21600"/>
                  <a:gd name="T22" fmla="*/ 8786 w 21600"/>
                  <a:gd name="T23" fmla="*/ 11066 h 21600"/>
                  <a:gd name="T24" fmla="*/ 8786 w 21600"/>
                  <a:gd name="T25" fmla="*/ 4043 h 21600"/>
                  <a:gd name="T26" fmla="*/ 12997 w 21600"/>
                  <a:gd name="T27" fmla="*/ 4043 h 21600"/>
                  <a:gd name="T28" fmla="*/ 12997 w 21600"/>
                  <a:gd name="T29" fmla="*/ 11066 h 21600"/>
                  <a:gd name="T30" fmla="*/ 12997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549" y="0"/>
                    </a:moveTo>
                    <a:lnTo>
                      <a:pt x="549" y="15003"/>
                    </a:lnTo>
                    <a:lnTo>
                      <a:pt x="12997" y="15003"/>
                    </a:lnTo>
                    <a:lnTo>
                      <a:pt x="12997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756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549" y="0"/>
                    </a:lnTo>
                    <a:close/>
                    <a:moveTo>
                      <a:pt x="12997" y="11066"/>
                    </a:moveTo>
                    <a:lnTo>
                      <a:pt x="8786" y="11066"/>
                    </a:lnTo>
                    <a:lnTo>
                      <a:pt x="8786" y="4043"/>
                    </a:lnTo>
                    <a:lnTo>
                      <a:pt x="12997" y="4043"/>
                    </a:lnTo>
                    <a:lnTo>
                      <a:pt x="12997" y="11066"/>
                    </a:lnTo>
                    <a:close/>
                    <a:moveTo>
                      <a:pt x="12997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AutoShape 18"/>
              <p:cNvSpPr>
                <a:spLocks/>
              </p:cNvSpPr>
              <p:nvPr/>
            </p:nvSpPr>
            <p:spPr bwMode="auto">
              <a:xfrm>
                <a:off x="368" y="64"/>
                <a:ext cx="121" cy="2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5003 h 21600"/>
                  <a:gd name="T4" fmla="*/ 13221 w 21600"/>
                  <a:gd name="T5" fmla="*/ 15003 h 21600"/>
                  <a:gd name="T6" fmla="*/ 13221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690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0 w 21600"/>
                  <a:gd name="T19" fmla="*/ 0 h 21600"/>
                  <a:gd name="T20" fmla="*/ 13221 w 21600"/>
                  <a:gd name="T21" fmla="*/ 11066 h 21600"/>
                  <a:gd name="T22" fmla="*/ 8752 w 21600"/>
                  <a:gd name="T23" fmla="*/ 11066 h 21600"/>
                  <a:gd name="T24" fmla="*/ 8752 w 21600"/>
                  <a:gd name="T25" fmla="*/ 4043 h 21600"/>
                  <a:gd name="T26" fmla="*/ 13221 w 21600"/>
                  <a:gd name="T27" fmla="*/ 4043 h 21600"/>
                  <a:gd name="T28" fmla="*/ 13221 w 21600"/>
                  <a:gd name="T29" fmla="*/ 11066 h 21600"/>
                  <a:gd name="T30" fmla="*/ 13221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15003"/>
                    </a:lnTo>
                    <a:lnTo>
                      <a:pt x="13221" y="15003"/>
                    </a:lnTo>
                    <a:lnTo>
                      <a:pt x="13221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69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  <a:moveTo>
                      <a:pt x="13221" y="11066"/>
                    </a:moveTo>
                    <a:lnTo>
                      <a:pt x="8752" y="11066"/>
                    </a:lnTo>
                    <a:lnTo>
                      <a:pt x="8752" y="4043"/>
                    </a:lnTo>
                    <a:lnTo>
                      <a:pt x="13221" y="4043"/>
                    </a:lnTo>
                    <a:lnTo>
                      <a:pt x="13221" y="11066"/>
                    </a:lnTo>
                    <a:close/>
                    <a:moveTo>
                      <a:pt x="13221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2" name="Rectangle 19"/>
              <p:cNvSpPr>
                <a:spLocks/>
              </p:cNvSpPr>
              <p:nvPr/>
            </p:nvSpPr>
            <p:spPr bwMode="auto">
              <a:xfrm>
                <a:off x="145" y="66"/>
                <a:ext cx="64" cy="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3" name="Rectangle 20"/>
              <p:cNvSpPr>
                <a:spLocks/>
              </p:cNvSpPr>
              <p:nvPr/>
            </p:nvSpPr>
            <p:spPr bwMode="auto">
              <a:xfrm>
                <a:off x="145" y="2"/>
                <a:ext cx="64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8173682" y="2356339"/>
            <a:ext cx="2123455" cy="942198"/>
            <a:chOff x="8657822" y="2704651"/>
            <a:chExt cx="2013460" cy="893393"/>
          </a:xfrm>
        </p:grpSpPr>
        <p:sp>
          <p:nvSpPr>
            <p:cNvPr id="74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04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8173683" y="3895132"/>
            <a:ext cx="2123455" cy="942198"/>
            <a:chOff x="8657822" y="2704651"/>
            <a:chExt cx="2013460" cy="893393"/>
          </a:xfrm>
        </p:grpSpPr>
        <p:sp>
          <p:nvSpPr>
            <p:cNvPr id="77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05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8173683" y="5321079"/>
            <a:ext cx="2123455" cy="942198"/>
            <a:chOff x="8657822" y="2704651"/>
            <a:chExt cx="2013460" cy="893393"/>
          </a:xfrm>
        </p:grpSpPr>
        <p:sp>
          <p:nvSpPr>
            <p:cNvPr id="80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06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811048" y="2356339"/>
            <a:ext cx="2123455" cy="942198"/>
            <a:chOff x="8657822" y="2704651"/>
            <a:chExt cx="2013460" cy="893393"/>
          </a:xfrm>
        </p:grpSpPr>
        <p:sp>
          <p:nvSpPr>
            <p:cNvPr id="92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01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811049" y="3895132"/>
            <a:ext cx="2123455" cy="942198"/>
            <a:chOff x="8657822" y="2704651"/>
            <a:chExt cx="2013460" cy="893393"/>
          </a:xfrm>
        </p:grpSpPr>
        <p:sp>
          <p:nvSpPr>
            <p:cNvPr id="95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02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3811049" y="5321079"/>
            <a:ext cx="2123455" cy="942198"/>
            <a:chOff x="8657822" y="2704651"/>
            <a:chExt cx="2013460" cy="893393"/>
          </a:xfrm>
        </p:grpSpPr>
        <p:sp>
          <p:nvSpPr>
            <p:cNvPr id="98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03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50" name="矩形 49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2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6882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97204" y="2881616"/>
            <a:ext cx="3948386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79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623970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27603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23970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827603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3930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otched Right Arrow 4"/>
          <p:cNvSpPr/>
          <p:nvPr/>
        </p:nvSpPr>
        <p:spPr>
          <a:xfrm>
            <a:off x="1634057" y="2812502"/>
            <a:ext cx="2040844" cy="512569"/>
          </a:xfrm>
          <a:prstGeom prst="notchedRightArrow">
            <a:avLst>
              <a:gd name="adj1" fmla="val 100000"/>
              <a:gd name="adj2" fmla="val 3763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Notched Right Arrow 5"/>
          <p:cNvSpPr/>
          <p:nvPr/>
        </p:nvSpPr>
        <p:spPr>
          <a:xfrm>
            <a:off x="3521506" y="2812502"/>
            <a:ext cx="2040844" cy="512569"/>
          </a:xfrm>
          <a:prstGeom prst="notchedRightArrow">
            <a:avLst>
              <a:gd name="adj1" fmla="val 100000"/>
              <a:gd name="adj2" fmla="val 376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Notched Right Arrow 6"/>
          <p:cNvSpPr/>
          <p:nvPr/>
        </p:nvSpPr>
        <p:spPr>
          <a:xfrm>
            <a:off x="5408954" y="2812502"/>
            <a:ext cx="2040844" cy="512569"/>
          </a:xfrm>
          <a:prstGeom prst="notchedRightArrow">
            <a:avLst>
              <a:gd name="adj1" fmla="val 100000"/>
              <a:gd name="adj2" fmla="val 376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" name="Notched Right Arrow 7"/>
          <p:cNvSpPr/>
          <p:nvPr/>
        </p:nvSpPr>
        <p:spPr>
          <a:xfrm>
            <a:off x="7296403" y="2812502"/>
            <a:ext cx="2040844" cy="512569"/>
          </a:xfrm>
          <a:prstGeom prst="notchedRightArrow">
            <a:avLst>
              <a:gd name="adj1" fmla="val 100000"/>
              <a:gd name="adj2" fmla="val 3763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" name="Notched Right Arrow 8"/>
          <p:cNvSpPr/>
          <p:nvPr/>
        </p:nvSpPr>
        <p:spPr>
          <a:xfrm>
            <a:off x="9183851" y="2812502"/>
            <a:ext cx="2040844" cy="512569"/>
          </a:xfrm>
          <a:prstGeom prst="notchedRightArrow">
            <a:avLst>
              <a:gd name="adj1" fmla="val 100000"/>
              <a:gd name="adj2" fmla="val 3763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 flipH="1">
            <a:off x="1798545" y="2338442"/>
            <a:ext cx="1569224" cy="31684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 rtl="1">
              <a:spcBef>
                <a:spcPct val="20000"/>
              </a:spcBef>
              <a:defRPr/>
            </a:pPr>
            <a:r>
              <a:rPr lang="en-US" sz="2059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2010</a:t>
            </a:r>
            <a:endParaRPr lang="en-US" sz="1416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 flipH="1">
            <a:off x="3683220" y="2338442"/>
            <a:ext cx="1569224" cy="31684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 rtl="1">
              <a:spcBef>
                <a:spcPct val="20000"/>
              </a:spcBef>
              <a:defRPr/>
            </a:pPr>
            <a:r>
              <a:rPr lang="en-US" sz="2059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2012</a:t>
            </a:r>
            <a:endParaRPr lang="en-US" sz="1416" dirty="0">
              <a:solidFill>
                <a:schemeClr val="accent2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 flipH="1">
            <a:off x="5567896" y="2338442"/>
            <a:ext cx="1569224" cy="31684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 rtl="1">
              <a:spcBef>
                <a:spcPct val="20000"/>
              </a:spcBef>
              <a:defRPr/>
            </a:pPr>
            <a:r>
              <a:rPr lang="en-US" sz="2059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2013</a:t>
            </a:r>
            <a:endParaRPr lang="en-US" sz="1416" dirty="0">
              <a:solidFill>
                <a:schemeClr val="accent3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 flipH="1">
            <a:off x="7452571" y="2338442"/>
            <a:ext cx="1569224" cy="31684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 rtl="1">
              <a:spcBef>
                <a:spcPct val="20000"/>
              </a:spcBef>
              <a:defRPr/>
            </a:pPr>
            <a:r>
              <a:rPr lang="en-US" sz="2059" b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2018</a:t>
            </a:r>
            <a:endParaRPr lang="en-US" sz="1416" dirty="0">
              <a:solidFill>
                <a:schemeClr val="accent4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 flipH="1">
            <a:off x="9337246" y="2338442"/>
            <a:ext cx="1569224" cy="31684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 rtl="1">
              <a:spcBef>
                <a:spcPct val="20000"/>
              </a:spcBef>
              <a:defRPr/>
            </a:pPr>
            <a:r>
              <a:rPr lang="en-US" sz="2059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20XX</a:t>
            </a:r>
            <a:endParaRPr lang="en-US" sz="1416" dirty="0">
              <a:solidFill>
                <a:schemeClr val="accent5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568662" y="3007456"/>
            <a:ext cx="171634" cy="1716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6" name="Footer Text"/>
          <p:cNvSpPr txBox="1"/>
          <p:nvPr/>
        </p:nvSpPr>
        <p:spPr>
          <a:xfrm flipH="1">
            <a:off x="1696441" y="563776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20" name="Oval 19"/>
          <p:cNvSpPr/>
          <p:nvPr/>
        </p:nvSpPr>
        <p:spPr>
          <a:xfrm>
            <a:off x="4456111" y="2967803"/>
            <a:ext cx="171634" cy="1716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 flipH="1">
            <a:off x="3590730" y="563776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22" name="Oval 21"/>
          <p:cNvSpPr/>
          <p:nvPr/>
        </p:nvSpPr>
        <p:spPr>
          <a:xfrm>
            <a:off x="6343559" y="2974053"/>
            <a:ext cx="171634" cy="1716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 flipH="1">
            <a:off x="5485018" y="563776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24" name="Oval 23"/>
          <p:cNvSpPr/>
          <p:nvPr/>
        </p:nvSpPr>
        <p:spPr>
          <a:xfrm>
            <a:off x="8231008" y="2995197"/>
            <a:ext cx="171634" cy="1716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Footer Text"/>
          <p:cNvSpPr txBox="1"/>
          <p:nvPr/>
        </p:nvSpPr>
        <p:spPr>
          <a:xfrm flipH="1">
            <a:off x="7379307" y="563776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cxnSp>
        <p:nvCxnSpPr>
          <p:cNvPr id="26" name="Straight Connector 25"/>
          <p:cNvCxnSpPr>
            <a:stCxn id="15" idx="4"/>
          </p:cNvCxnSpPr>
          <p:nvPr/>
        </p:nvCxnSpPr>
        <p:spPr>
          <a:xfrm rot="16200000" flipH="1">
            <a:off x="2144094" y="3689475"/>
            <a:ext cx="1020772" cy="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0" idx="4"/>
          </p:cNvCxnSpPr>
          <p:nvPr/>
        </p:nvCxnSpPr>
        <p:spPr>
          <a:xfrm rot="5400000">
            <a:off x="4018531" y="3662834"/>
            <a:ext cx="1046795" cy="204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909105" y="3665907"/>
            <a:ext cx="1040544" cy="10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4" idx="4"/>
          </p:cNvCxnSpPr>
          <p:nvPr/>
        </p:nvCxnSpPr>
        <p:spPr>
          <a:xfrm rot="5400000">
            <a:off x="7807123" y="3676532"/>
            <a:ext cx="1019404" cy="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ooter Text"/>
          <p:cNvSpPr txBox="1"/>
          <p:nvPr/>
        </p:nvSpPr>
        <p:spPr>
          <a:xfrm flipH="1">
            <a:off x="9273594" y="563776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3591287" y="3714402"/>
            <a:ext cx="1901884" cy="1901884"/>
            <a:chOff x="2364512" y="2697532"/>
            <a:chExt cx="1477658" cy="1477658"/>
          </a:xfrm>
        </p:grpSpPr>
        <p:sp>
          <p:nvSpPr>
            <p:cNvPr id="32" name="4-Point Star 31"/>
            <p:cNvSpPr/>
            <p:nvPr/>
          </p:nvSpPr>
          <p:spPr>
            <a:xfrm>
              <a:off x="2364512" y="2697532"/>
              <a:ext cx="1477658" cy="1477658"/>
            </a:xfrm>
            <a:prstGeom prst="star4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2954842" y="3287861"/>
              <a:ext cx="297000" cy="297000"/>
            </a:xfrm>
            <a:custGeom>
              <a:avLst/>
              <a:gdLst/>
              <a:ahLst/>
              <a:cxnLst>
                <a:cxn ang="0">
                  <a:pos x="222" y="154"/>
                </a:cxn>
                <a:cxn ang="0">
                  <a:pos x="213" y="176"/>
                </a:cxn>
                <a:cxn ang="0">
                  <a:pos x="221" y="215"/>
                </a:cxn>
                <a:cxn ang="0">
                  <a:pos x="215" y="222"/>
                </a:cxn>
                <a:cxn ang="0">
                  <a:pos x="176" y="212"/>
                </a:cxn>
                <a:cxn ang="0">
                  <a:pos x="152" y="222"/>
                </a:cxn>
                <a:cxn ang="0">
                  <a:pos x="154" y="222"/>
                </a:cxn>
                <a:cxn ang="0">
                  <a:pos x="131" y="256"/>
                </a:cxn>
                <a:cxn ang="0">
                  <a:pos x="125" y="256"/>
                </a:cxn>
                <a:cxn ang="0">
                  <a:pos x="102" y="221"/>
                </a:cxn>
                <a:cxn ang="0">
                  <a:pos x="79" y="211"/>
                </a:cxn>
                <a:cxn ang="0">
                  <a:pos x="80" y="213"/>
                </a:cxn>
                <a:cxn ang="0">
                  <a:pos x="40" y="221"/>
                </a:cxn>
                <a:cxn ang="0">
                  <a:pos x="35" y="216"/>
                </a:cxn>
                <a:cxn ang="0">
                  <a:pos x="44" y="175"/>
                </a:cxn>
                <a:cxn ang="0">
                  <a:pos x="35" y="154"/>
                </a:cxn>
                <a:cxn ang="0">
                  <a:pos x="0" y="131"/>
                </a:cxn>
                <a:cxn ang="0">
                  <a:pos x="0" y="125"/>
                </a:cxn>
                <a:cxn ang="0">
                  <a:pos x="35" y="102"/>
                </a:cxn>
                <a:cxn ang="0">
                  <a:pos x="44" y="80"/>
                </a:cxn>
                <a:cxn ang="0">
                  <a:pos x="34" y="40"/>
                </a:cxn>
                <a:cxn ang="0">
                  <a:pos x="40" y="35"/>
                </a:cxn>
                <a:cxn ang="0">
                  <a:pos x="80" y="43"/>
                </a:cxn>
                <a:cxn ang="0">
                  <a:pos x="102" y="34"/>
                </a:cxn>
                <a:cxn ang="0">
                  <a:pos x="125" y="0"/>
                </a:cxn>
                <a:cxn ang="0">
                  <a:pos x="131" y="0"/>
                </a:cxn>
                <a:cxn ang="0">
                  <a:pos x="154" y="34"/>
                </a:cxn>
                <a:cxn ang="0">
                  <a:pos x="176" y="43"/>
                </a:cxn>
                <a:cxn ang="0">
                  <a:pos x="216" y="34"/>
                </a:cxn>
                <a:cxn ang="0">
                  <a:pos x="222" y="40"/>
                </a:cxn>
                <a:cxn ang="0">
                  <a:pos x="213" y="80"/>
                </a:cxn>
                <a:cxn ang="0">
                  <a:pos x="222" y="102"/>
                </a:cxn>
                <a:cxn ang="0">
                  <a:pos x="256" y="125"/>
                </a:cxn>
                <a:cxn ang="0">
                  <a:pos x="256" y="131"/>
                </a:cxn>
                <a:cxn ang="0">
                  <a:pos x="222" y="154"/>
                </a:cxn>
                <a:cxn ang="0">
                  <a:pos x="128" y="56"/>
                </a:cxn>
                <a:cxn ang="0">
                  <a:pos x="56" y="128"/>
                </a:cxn>
                <a:cxn ang="0">
                  <a:pos x="128" y="200"/>
                </a:cxn>
                <a:cxn ang="0">
                  <a:pos x="200" y="128"/>
                </a:cxn>
                <a:cxn ang="0">
                  <a:pos x="128" y="56"/>
                </a:cxn>
                <a:cxn ang="0">
                  <a:pos x="128" y="176"/>
                </a:cxn>
                <a:cxn ang="0">
                  <a:pos x="80" y="128"/>
                </a:cxn>
                <a:cxn ang="0">
                  <a:pos x="128" y="80"/>
                </a:cxn>
                <a:cxn ang="0">
                  <a:pos x="176" y="128"/>
                </a:cxn>
                <a:cxn ang="0">
                  <a:pos x="128" y="176"/>
                </a:cxn>
                <a:cxn ang="0">
                  <a:pos x="128" y="104"/>
                </a:cxn>
                <a:cxn ang="0">
                  <a:pos x="104" y="128"/>
                </a:cxn>
                <a:cxn ang="0">
                  <a:pos x="128" y="152"/>
                </a:cxn>
                <a:cxn ang="0">
                  <a:pos x="152" y="128"/>
                </a:cxn>
                <a:cxn ang="0">
                  <a:pos x="128" y="104"/>
                </a:cxn>
              </a:cxnLst>
              <a:rect l="0" t="0" r="r" b="b"/>
              <a:pathLst>
                <a:path w="256" h="256">
                  <a:moveTo>
                    <a:pt x="222" y="154"/>
                  </a:moveTo>
                  <a:cubicBezTo>
                    <a:pt x="220" y="162"/>
                    <a:pt x="217" y="169"/>
                    <a:pt x="213" y="176"/>
                  </a:cubicBezTo>
                  <a:cubicBezTo>
                    <a:pt x="213" y="177"/>
                    <a:pt x="234" y="203"/>
                    <a:pt x="221" y="215"/>
                  </a:cubicBezTo>
                  <a:cubicBezTo>
                    <a:pt x="215" y="222"/>
                    <a:pt x="215" y="222"/>
                    <a:pt x="215" y="222"/>
                  </a:cubicBezTo>
                  <a:cubicBezTo>
                    <a:pt x="205" y="231"/>
                    <a:pt x="182" y="216"/>
                    <a:pt x="176" y="212"/>
                  </a:cubicBezTo>
                  <a:cubicBezTo>
                    <a:pt x="169" y="217"/>
                    <a:pt x="161" y="220"/>
                    <a:pt x="152" y="222"/>
                  </a:cubicBezTo>
                  <a:cubicBezTo>
                    <a:pt x="154" y="222"/>
                    <a:pt x="154" y="222"/>
                    <a:pt x="154" y="222"/>
                  </a:cubicBezTo>
                  <a:cubicBezTo>
                    <a:pt x="154" y="222"/>
                    <a:pt x="150" y="256"/>
                    <a:pt x="131" y="256"/>
                  </a:cubicBezTo>
                  <a:cubicBezTo>
                    <a:pt x="125" y="256"/>
                    <a:pt x="125" y="256"/>
                    <a:pt x="125" y="256"/>
                  </a:cubicBezTo>
                  <a:cubicBezTo>
                    <a:pt x="111" y="256"/>
                    <a:pt x="103" y="227"/>
                    <a:pt x="102" y="221"/>
                  </a:cubicBezTo>
                  <a:cubicBezTo>
                    <a:pt x="94" y="219"/>
                    <a:pt x="86" y="216"/>
                    <a:pt x="79" y="211"/>
                  </a:cubicBezTo>
                  <a:cubicBezTo>
                    <a:pt x="80" y="213"/>
                    <a:pt x="80" y="213"/>
                    <a:pt x="80" y="213"/>
                  </a:cubicBezTo>
                  <a:cubicBezTo>
                    <a:pt x="80" y="213"/>
                    <a:pt x="53" y="234"/>
                    <a:pt x="40" y="221"/>
                  </a:cubicBezTo>
                  <a:cubicBezTo>
                    <a:pt x="35" y="216"/>
                    <a:pt x="35" y="216"/>
                    <a:pt x="35" y="216"/>
                  </a:cubicBezTo>
                  <a:cubicBezTo>
                    <a:pt x="25" y="206"/>
                    <a:pt x="41" y="180"/>
                    <a:pt x="44" y="175"/>
                  </a:cubicBezTo>
                  <a:cubicBezTo>
                    <a:pt x="40" y="169"/>
                    <a:pt x="37" y="162"/>
                    <a:pt x="35" y="154"/>
                  </a:cubicBezTo>
                  <a:cubicBezTo>
                    <a:pt x="29" y="153"/>
                    <a:pt x="0" y="145"/>
                    <a:pt x="0" y="131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08"/>
                    <a:pt x="28" y="103"/>
                    <a:pt x="35" y="102"/>
                  </a:cubicBezTo>
                  <a:cubicBezTo>
                    <a:pt x="37" y="94"/>
                    <a:pt x="40" y="87"/>
                    <a:pt x="44" y="80"/>
                  </a:cubicBezTo>
                  <a:cubicBezTo>
                    <a:pt x="41" y="76"/>
                    <a:pt x="24" y="50"/>
                    <a:pt x="34" y="40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51" y="23"/>
                    <a:pt x="75" y="39"/>
                    <a:pt x="80" y="43"/>
                  </a:cubicBezTo>
                  <a:cubicBezTo>
                    <a:pt x="87" y="39"/>
                    <a:pt x="94" y="36"/>
                    <a:pt x="102" y="34"/>
                  </a:cubicBezTo>
                  <a:cubicBezTo>
                    <a:pt x="104" y="27"/>
                    <a:pt x="112" y="0"/>
                    <a:pt x="12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47" y="0"/>
                    <a:pt x="153" y="26"/>
                    <a:pt x="154" y="34"/>
                  </a:cubicBezTo>
                  <a:cubicBezTo>
                    <a:pt x="162" y="36"/>
                    <a:pt x="169" y="39"/>
                    <a:pt x="176" y="43"/>
                  </a:cubicBezTo>
                  <a:cubicBezTo>
                    <a:pt x="182" y="39"/>
                    <a:pt x="206" y="24"/>
                    <a:pt x="216" y="34"/>
                  </a:cubicBezTo>
                  <a:cubicBezTo>
                    <a:pt x="222" y="40"/>
                    <a:pt x="222" y="40"/>
                    <a:pt x="222" y="40"/>
                  </a:cubicBezTo>
                  <a:cubicBezTo>
                    <a:pt x="233" y="51"/>
                    <a:pt x="217" y="74"/>
                    <a:pt x="213" y="80"/>
                  </a:cubicBezTo>
                  <a:cubicBezTo>
                    <a:pt x="217" y="87"/>
                    <a:pt x="220" y="94"/>
                    <a:pt x="222" y="102"/>
                  </a:cubicBezTo>
                  <a:cubicBezTo>
                    <a:pt x="224" y="102"/>
                    <a:pt x="256" y="107"/>
                    <a:pt x="256" y="125"/>
                  </a:cubicBezTo>
                  <a:cubicBezTo>
                    <a:pt x="256" y="131"/>
                    <a:pt x="256" y="131"/>
                    <a:pt x="256" y="131"/>
                  </a:cubicBezTo>
                  <a:cubicBezTo>
                    <a:pt x="256" y="144"/>
                    <a:pt x="229" y="152"/>
                    <a:pt x="222" y="154"/>
                  </a:cubicBezTo>
                  <a:moveTo>
                    <a:pt x="128" y="56"/>
                  </a:moveTo>
                  <a:cubicBezTo>
                    <a:pt x="88" y="56"/>
                    <a:pt x="56" y="88"/>
                    <a:pt x="56" y="128"/>
                  </a:cubicBezTo>
                  <a:cubicBezTo>
                    <a:pt x="56" y="168"/>
                    <a:pt x="88" y="200"/>
                    <a:pt x="128" y="200"/>
                  </a:cubicBezTo>
                  <a:cubicBezTo>
                    <a:pt x="168" y="200"/>
                    <a:pt x="200" y="168"/>
                    <a:pt x="200" y="128"/>
                  </a:cubicBezTo>
                  <a:cubicBezTo>
                    <a:pt x="200" y="88"/>
                    <a:pt x="168" y="56"/>
                    <a:pt x="128" y="56"/>
                  </a:cubicBezTo>
                  <a:moveTo>
                    <a:pt x="128" y="176"/>
                  </a:moveTo>
                  <a:cubicBezTo>
                    <a:pt x="101" y="176"/>
                    <a:pt x="80" y="155"/>
                    <a:pt x="80" y="128"/>
                  </a:cubicBezTo>
                  <a:cubicBezTo>
                    <a:pt x="80" y="101"/>
                    <a:pt x="101" y="80"/>
                    <a:pt x="128" y="80"/>
                  </a:cubicBezTo>
                  <a:cubicBezTo>
                    <a:pt x="155" y="80"/>
                    <a:pt x="176" y="101"/>
                    <a:pt x="176" y="128"/>
                  </a:cubicBezTo>
                  <a:cubicBezTo>
                    <a:pt x="176" y="155"/>
                    <a:pt x="155" y="176"/>
                    <a:pt x="128" y="176"/>
                  </a:cubicBezTo>
                  <a:moveTo>
                    <a:pt x="128" y="104"/>
                  </a:moveTo>
                  <a:cubicBezTo>
                    <a:pt x="115" y="104"/>
                    <a:pt x="104" y="115"/>
                    <a:pt x="104" y="128"/>
                  </a:cubicBezTo>
                  <a:cubicBezTo>
                    <a:pt x="104" y="141"/>
                    <a:pt x="115" y="152"/>
                    <a:pt x="128" y="152"/>
                  </a:cubicBezTo>
                  <a:cubicBezTo>
                    <a:pt x="141" y="152"/>
                    <a:pt x="152" y="141"/>
                    <a:pt x="152" y="128"/>
                  </a:cubicBezTo>
                  <a:cubicBezTo>
                    <a:pt x="152" y="115"/>
                    <a:pt x="141" y="104"/>
                    <a:pt x="128" y="104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478325" y="3778219"/>
            <a:ext cx="1901884" cy="1901884"/>
            <a:chOff x="3833086" y="2697532"/>
            <a:chExt cx="1477658" cy="1477658"/>
          </a:xfrm>
        </p:grpSpPr>
        <p:sp>
          <p:nvSpPr>
            <p:cNvPr id="35" name="4-Point Star 34"/>
            <p:cNvSpPr/>
            <p:nvPr/>
          </p:nvSpPr>
          <p:spPr>
            <a:xfrm>
              <a:off x="3833086" y="2697532"/>
              <a:ext cx="1477658" cy="1477658"/>
            </a:xfrm>
            <a:prstGeom prst="star4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" name="Freeform 191"/>
            <p:cNvSpPr>
              <a:spLocks/>
            </p:cNvSpPr>
            <p:nvPr/>
          </p:nvSpPr>
          <p:spPr bwMode="auto">
            <a:xfrm>
              <a:off x="4429083" y="3298063"/>
              <a:ext cx="285664" cy="276596"/>
            </a:xfrm>
            <a:custGeom>
              <a:avLst/>
              <a:gdLst/>
              <a:ahLst/>
              <a:cxnLst>
                <a:cxn ang="0">
                  <a:pos x="256" y="236"/>
                </a:cxn>
                <a:cxn ang="0">
                  <a:pos x="256" y="236"/>
                </a:cxn>
                <a:cxn ang="0">
                  <a:pos x="244" y="248"/>
                </a:cxn>
                <a:cxn ang="0">
                  <a:pos x="12" y="248"/>
                </a:cxn>
                <a:cxn ang="0">
                  <a:pos x="0" y="236"/>
                </a:cxn>
                <a:cxn ang="0">
                  <a:pos x="0" y="236"/>
                </a:cxn>
                <a:cxn ang="0">
                  <a:pos x="0" y="236"/>
                </a:cxn>
                <a:cxn ang="0">
                  <a:pos x="32" y="176"/>
                </a:cxn>
                <a:cxn ang="0">
                  <a:pos x="69" y="164"/>
                </a:cxn>
                <a:cxn ang="0">
                  <a:pos x="100" y="150"/>
                </a:cxn>
                <a:cxn ang="0">
                  <a:pos x="100" y="127"/>
                </a:cxn>
                <a:cxn ang="0">
                  <a:pos x="88" y="97"/>
                </a:cxn>
                <a:cxn ang="0">
                  <a:pos x="80" y="85"/>
                </a:cxn>
                <a:cxn ang="0">
                  <a:pos x="84" y="65"/>
                </a:cxn>
                <a:cxn ang="0">
                  <a:pos x="82" y="39"/>
                </a:cxn>
                <a:cxn ang="0">
                  <a:pos x="128" y="0"/>
                </a:cxn>
                <a:cxn ang="0">
                  <a:pos x="175" y="39"/>
                </a:cxn>
                <a:cxn ang="0">
                  <a:pos x="172" y="65"/>
                </a:cxn>
                <a:cxn ang="0">
                  <a:pos x="176" y="85"/>
                </a:cxn>
                <a:cxn ang="0">
                  <a:pos x="168" y="97"/>
                </a:cxn>
                <a:cxn ang="0">
                  <a:pos x="156" y="126"/>
                </a:cxn>
                <a:cxn ang="0">
                  <a:pos x="156" y="150"/>
                </a:cxn>
                <a:cxn ang="0">
                  <a:pos x="187" y="164"/>
                </a:cxn>
                <a:cxn ang="0">
                  <a:pos x="224" y="176"/>
                </a:cxn>
                <a:cxn ang="0">
                  <a:pos x="256" y="236"/>
                </a:cxn>
              </a:cxnLst>
              <a:rect l="0" t="0" r="r" b="b"/>
              <a:pathLst>
                <a:path w="256" h="248">
                  <a:moveTo>
                    <a:pt x="256" y="236"/>
                  </a:moveTo>
                  <a:cubicBezTo>
                    <a:pt x="256" y="236"/>
                    <a:pt x="256" y="236"/>
                    <a:pt x="256" y="236"/>
                  </a:cubicBezTo>
                  <a:cubicBezTo>
                    <a:pt x="256" y="243"/>
                    <a:pt x="251" y="248"/>
                    <a:pt x="244" y="248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5" y="248"/>
                    <a:pt x="0" y="243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192"/>
                    <a:pt x="32" y="176"/>
                  </a:cubicBezTo>
                  <a:cubicBezTo>
                    <a:pt x="52" y="166"/>
                    <a:pt x="44" y="174"/>
                    <a:pt x="69" y="164"/>
                  </a:cubicBezTo>
                  <a:cubicBezTo>
                    <a:pt x="94" y="154"/>
                    <a:pt x="100" y="150"/>
                    <a:pt x="100" y="150"/>
                  </a:cubicBezTo>
                  <a:cubicBezTo>
                    <a:pt x="100" y="127"/>
                    <a:pt x="100" y="127"/>
                    <a:pt x="100" y="127"/>
                  </a:cubicBezTo>
                  <a:cubicBezTo>
                    <a:pt x="100" y="127"/>
                    <a:pt x="91" y="119"/>
                    <a:pt x="88" y="97"/>
                  </a:cubicBezTo>
                  <a:cubicBezTo>
                    <a:pt x="82" y="99"/>
                    <a:pt x="80" y="90"/>
                    <a:pt x="80" y="85"/>
                  </a:cubicBezTo>
                  <a:cubicBezTo>
                    <a:pt x="80" y="80"/>
                    <a:pt x="77" y="63"/>
                    <a:pt x="84" y="65"/>
                  </a:cubicBezTo>
                  <a:cubicBezTo>
                    <a:pt x="82" y="54"/>
                    <a:pt x="81" y="44"/>
                    <a:pt x="82" y="39"/>
                  </a:cubicBezTo>
                  <a:cubicBezTo>
                    <a:pt x="83" y="21"/>
                    <a:pt x="101" y="1"/>
                    <a:pt x="128" y="0"/>
                  </a:cubicBezTo>
                  <a:cubicBezTo>
                    <a:pt x="160" y="1"/>
                    <a:pt x="173" y="21"/>
                    <a:pt x="175" y="39"/>
                  </a:cubicBezTo>
                  <a:cubicBezTo>
                    <a:pt x="175" y="44"/>
                    <a:pt x="174" y="54"/>
                    <a:pt x="172" y="65"/>
                  </a:cubicBezTo>
                  <a:cubicBezTo>
                    <a:pt x="180" y="63"/>
                    <a:pt x="177" y="80"/>
                    <a:pt x="176" y="85"/>
                  </a:cubicBezTo>
                  <a:cubicBezTo>
                    <a:pt x="176" y="90"/>
                    <a:pt x="174" y="99"/>
                    <a:pt x="168" y="97"/>
                  </a:cubicBezTo>
                  <a:cubicBezTo>
                    <a:pt x="165" y="119"/>
                    <a:pt x="156" y="126"/>
                    <a:pt x="156" y="126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50"/>
                    <a:pt x="162" y="153"/>
                    <a:pt x="187" y="164"/>
                  </a:cubicBezTo>
                  <a:cubicBezTo>
                    <a:pt x="212" y="174"/>
                    <a:pt x="204" y="166"/>
                    <a:pt x="224" y="176"/>
                  </a:cubicBezTo>
                  <a:cubicBezTo>
                    <a:pt x="256" y="192"/>
                    <a:pt x="256" y="236"/>
                    <a:pt x="256" y="2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364949" y="3778219"/>
            <a:ext cx="1901884" cy="1901884"/>
            <a:chOff x="5298889" y="2697532"/>
            <a:chExt cx="1477658" cy="1477658"/>
          </a:xfrm>
        </p:grpSpPr>
        <p:sp>
          <p:nvSpPr>
            <p:cNvPr id="38" name="4-Point Star 37"/>
            <p:cNvSpPr/>
            <p:nvPr/>
          </p:nvSpPr>
          <p:spPr>
            <a:xfrm>
              <a:off x="5298889" y="2697532"/>
              <a:ext cx="1477658" cy="1477658"/>
            </a:xfrm>
            <a:prstGeom prst="star4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Freeform 225"/>
            <p:cNvSpPr>
              <a:spLocks noEditPoints="1"/>
            </p:cNvSpPr>
            <p:nvPr/>
          </p:nvSpPr>
          <p:spPr bwMode="auto">
            <a:xfrm>
              <a:off x="5956100" y="3296820"/>
              <a:ext cx="163236" cy="279082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3" name="Oval 42"/>
          <p:cNvSpPr/>
          <p:nvPr/>
        </p:nvSpPr>
        <p:spPr>
          <a:xfrm>
            <a:off x="10118455" y="2995197"/>
            <a:ext cx="171634" cy="1716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9697850" y="3683347"/>
            <a:ext cx="1033030" cy="204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1701468" y="3778219"/>
            <a:ext cx="1901884" cy="1901884"/>
            <a:chOff x="889152" y="2697532"/>
            <a:chExt cx="1477658" cy="1477658"/>
          </a:xfrm>
        </p:grpSpPr>
        <p:sp>
          <p:nvSpPr>
            <p:cNvPr id="18" name="4-Point Star 17"/>
            <p:cNvSpPr/>
            <p:nvPr/>
          </p:nvSpPr>
          <p:spPr>
            <a:xfrm>
              <a:off x="889152" y="2697532"/>
              <a:ext cx="1477658" cy="1477658"/>
            </a:xfrm>
            <a:prstGeom prst="star4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Freeform 206"/>
            <p:cNvSpPr>
              <a:spLocks noEditPoints="1"/>
            </p:cNvSpPr>
            <p:nvPr/>
          </p:nvSpPr>
          <p:spPr bwMode="auto">
            <a:xfrm>
              <a:off x="1511789" y="3320168"/>
              <a:ext cx="232386" cy="232386"/>
            </a:xfrm>
            <a:custGeom>
              <a:avLst/>
              <a:gdLst/>
              <a:ahLst/>
              <a:cxnLst>
                <a:cxn ang="0">
                  <a:pos x="249" y="215"/>
                </a:cxn>
                <a:cxn ang="0">
                  <a:pos x="256" y="232"/>
                </a:cxn>
                <a:cxn ang="0">
                  <a:pos x="232" y="256"/>
                </a:cxn>
                <a:cxn ang="0">
                  <a:pos x="215" y="249"/>
                </a:cxn>
                <a:cxn ang="0">
                  <a:pos x="145" y="179"/>
                </a:cxn>
                <a:cxn ang="0">
                  <a:pos x="96" y="192"/>
                </a:cxn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179" y="145"/>
                </a:cxn>
                <a:cxn ang="0">
                  <a:pos x="249" y="215"/>
                </a:cxn>
                <a:cxn ang="0">
                  <a:pos x="96" y="24"/>
                </a:cxn>
                <a:cxn ang="0">
                  <a:pos x="24" y="96"/>
                </a:cxn>
                <a:cxn ang="0">
                  <a:pos x="96" y="168"/>
                </a:cxn>
                <a:cxn ang="0">
                  <a:pos x="168" y="96"/>
                </a:cxn>
                <a:cxn ang="0">
                  <a:pos x="96" y="24"/>
                </a:cxn>
              </a:cxnLst>
              <a:rect l="0" t="0" r="r" b="b"/>
              <a:pathLst>
                <a:path w="256" h="256">
                  <a:moveTo>
                    <a:pt x="249" y="215"/>
                  </a:moveTo>
                  <a:cubicBezTo>
                    <a:pt x="253" y="219"/>
                    <a:pt x="256" y="225"/>
                    <a:pt x="256" y="232"/>
                  </a:cubicBezTo>
                  <a:cubicBezTo>
                    <a:pt x="256" y="245"/>
                    <a:pt x="245" y="256"/>
                    <a:pt x="232" y="256"/>
                  </a:cubicBezTo>
                  <a:cubicBezTo>
                    <a:pt x="225" y="256"/>
                    <a:pt x="219" y="253"/>
                    <a:pt x="215" y="249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30" y="187"/>
                    <a:pt x="114" y="192"/>
                    <a:pt x="96" y="192"/>
                  </a:cubicBezTo>
                  <a:cubicBezTo>
                    <a:pt x="43" y="192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14"/>
                    <a:pt x="187" y="130"/>
                    <a:pt x="179" y="145"/>
                  </a:cubicBezTo>
                  <a:lnTo>
                    <a:pt x="249" y="215"/>
                  </a:lnTo>
                  <a:close/>
                  <a:moveTo>
                    <a:pt x="96" y="24"/>
                  </a:moveTo>
                  <a:cubicBezTo>
                    <a:pt x="56" y="24"/>
                    <a:pt x="24" y="56"/>
                    <a:pt x="24" y="96"/>
                  </a:cubicBezTo>
                  <a:cubicBezTo>
                    <a:pt x="24" y="136"/>
                    <a:pt x="56" y="168"/>
                    <a:pt x="96" y="168"/>
                  </a:cubicBezTo>
                  <a:cubicBezTo>
                    <a:pt x="136" y="168"/>
                    <a:pt x="168" y="136"/>
                    <a:pt x="168" y="96"/>
                  </a:cubicBezTo>
                  <a:cubicBezTo>
                    <a:pt x="168" y="56"/>
                    <a:pt x="136" y="24"/>
                    <a:pt x="96" y="24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265966" y="3778219"/>
            <a:ext cx="1901884" cy="1901884"/>
            <a:chOff x="6775873" y="2697532"/>
            <a:chExt cx="1477658" cy="1477658"/>
          </a:xfrm>
        </p:grpSpPr>
        <p:sp>
          <p:nvSpPr>
            <p:cNvPr id="41" name="4-Point Star 40"/>
            <p:cNvSpPr/>
            <p:nvPr/>
          </p:nvSpPr>
          <p:spPr>
            <a:xfrm>
              <a:off x="6775873" y="2697532"/>
              <a:ext cx="1477658" cy="1477658"/>
            </a:xfrm>
            <a:prstGeom prst="star4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Freeform 245"/>
            <p:cNvSpPr>
              <a:spLocks/>
            </p:cNvSpPr>
            <p:nvPr/>
          </p:nvSpPr>
          <p:spPr bwMode="auto">
            <a:xfrm>
              <a:off x="7385473" y="3307132"/>
              <a:ext cx="258458" cy="258458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52" name="矩形 51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4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020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4500"/>
                            </p:stCondLst>
                            <p:childTnLst>
                              <p:par>
                                <p:cTn id="15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 animBg="1"/>
      <p:bldP spid="16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30" grpId="0"/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4"/>
          <p:cNvGrpSpPr/>
          <p:nvPr/>
        </p:nvGrpSpPr>
        <p:grpSpPr>
          <a:xfrm>
            <a:off x="1512963" y="2562432"/>
            <a:ext cx="1606207" cy="1606207"/>
            <a:chOff x="1075693" y="1086256"/>
            <a:chExt cx="1142254" cy="1142254"/>
          </a:xfrm>
        </p:grpSpPr>
        <p:grpSp>
          <p:nvGrpSpPr>
            <p:cNvPr id="6" name="Group 62"/>
            <p:cNvGrpSpPr/>
            <p:nvPr/>
          </p:nvGrpSpPr>
          <p:grpSpPr>
            <a:xfrm>
              <a:off x="1194068" y="1204631"/>
              <a:ext cx="905504" cy="905504"/>
              <a:chOff x="957321" y="1131575"/>
              <a:chExt cx="905504" cy="905504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957321" y="1131575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5062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Freeform 116"/>
              <p:cNvSpPr>
                <a:spLocks noEditPoints="1"/>
              </p:cNvSpPr>
              <p:nvPr/>
            </p:nvSpPr>
            <p:spPr bwMode="auto">
              <a:xfrm>
                <a:off x="1190295" y="1407087"/>
                <a:ext cx="439557" cy="354481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1075693" y="1086256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0" name="Group 85"/>
          <p:cNvGrpSpPr/>
          <p:nvPr/>
        </p:nvGrpSpPr>
        <p:grpSpPr>
          <a:xfrm>
            <a:off x="3569617" y="2562432"/>
            <a:ext cx="1606207" cy="1606207"/>
            <a:chOff x="2133600" y="1510935"/>
            <a:chExt cx="1142254" cy="1142254"/>
          </a:xfrm>
        </p:grpSpPr>
        <p:grpSp>
          <p:nvGrpSpPr>
            <p:cNvPr id="11" name="Group 64"/>
            <p:cNvGrpSpPr/>
            <p:nvPr/>
          </p:nvGrpSpPr>
          <p:grpSpPr>
            <a:xfrm>
              <a:off x="2251975" y="1629310"/>
              <a:ext cx="905504" cy="905504"/>
              <a:chOff x="2222093" y="3487327"/>
              <a:chExt cx="905504" cy="905504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2222093" y="3487327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500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4" name="Freeform 105"/>
              <p:cNvSpPr>
                <a:spLocks noEditPoints="1"/>
              </p:cNvSpPr>
              <p:nvPr/>
            </p:nvSpPr>
            <p:spPr bwMode="auto">
              <a:xfrm>
                <a:off x="2457767" y="3726147"/>
                <a:ext cx="434156" cy="427865"/>
              </a:xfrm>
              <a:custGeom>
                <a:avLst/>
                <a:gdLst/>
                <a:ahLst/>
                <a:cxnLst>
                  <a:cxn ang="0">
                    <a:pos x="59" y="63"/>
                  </a:cxn>
                  <a:cxn ang="0">
                    <a:pos x="55" y="61"/>
                  </a:cxn>
                  <a:cxn ang="0">
                    <a:pos x="42" y="48"/>
                  </a:cxn>
                  <a:cxn ang="0">
                    <a:pos x="27" y="53"/>
                  </a:cxn>
                  <a:cxn ang="0">
                    <a:pos x="0" y="26"/>
                  </a:cxn>
                  <a:cxn ang="0">
                    <a:pos x="27" y="0"/>
                  </a:cxn>
                  <a:cxn ang="0">
                    <a:pos x="54" y="26"/>
                  </a:cxn>
                  <a:cxn ang="0">
                    <a:pos x="49" y="41"/>
                  </a:cxn>
                  <a:cxn ang="0">
                    <a:pos x="62" y="54"/>
                  </a:cxn>
                  <a:cxn ang="0">
                    <a:pos x="64" y="58"/>
                  </a:cxn>
                  <a:cxn ang="0">
                    <a:pos x="59" y="63"/>
                  </a:cxn>
                  <a:cxn ang="0">
                    <a:pos x="27" y="9"/>
                  </a:cxn>
                  <a:cxn ang="0">
                    <a:pos x="10" y="26"/>
                  </a:cxn>
                  <a:cxn ang="0">
                    <a:pos x="27" y="43"/>
                  </a:cxn>
                  <a:cxn ang="0">
                    <a:pos x="44" y="26"/>
                  </a:cxn>
                  <a:cxn ang="0">
                    <a:pos x="27" y="9"/>
                  </a:cxn>
                </a:cxnLst>
                <a:rect l="0" t="0" r="r" b="b"/>
                <a:pathLst>
                  <a:path w="64" h="63">
                    <a:moveTo>
                      <a:pt x="59" y="63"/>
                    </a:moveTo>
                    <a:cubicBezTo>
                      <a:pt x="57" y="63"/>
                      <a:pt x="56" y="62"/>
                      <a:pt x="55" y="61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38" y="51"/>
                      <a:pt x="33" y="53"/>
                      <a:pt x="27" y="53"/>
                    </a:cubicBezTo>
                    <a:cubicBezTo>
                      <a:pt x="12" y="53"/>
                      <a:pt x="0" y="41"/>
                      <a:pt x="0" y="26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4" y="12"/>
                      <a:pt x="54" y="26"/>
                    </a:cubicBezTo>
                    <a:cubicBezTo>
                      <a:pt x="54" y="32"/>
                      <a:pt x="52" y="37"/>
                      <a:pt x="49" y="4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4" y="57"/>
                      <a:pt x="64" y="58"/>
                    </a:cubicBezTo>
                    <a:cubicBezTo>
                      <a:pt x="64" y="61"/>
                      <a:pt x="61" y="63"/>
                      <a:pt x="59" y="63"/>
                    </a:cubicBezTo>
                    <a:close/>
                    <a:moveTo>
                      <a:pt x="27" y="9"/>
                    </a:moveTo>
                    <a:cubicBezTo>
                      <a:pt x="18" y="9"/>
                      <a:pt x="10" y="17"/>
                      <a:pt x="10" y="26"/>
                    </a:cubicBezTo>
                    <a:cubicBezTo>
                      <a:pt x="10" y="36"/>
                      <a:pt x="18" y="43"/>
                      <a:pt x="27" y="43"/>
                    </a:cubicBezTo>
                    <a:cubicBezTo>
                      <a:pt x="37" y="43"/>
                      <a:pt x="44" y="36"/>
                      <a:pt x="44" y="26"/>
                    </a:cubicBezTo>
                    <a:cubicBezTo>
                      <a:pt x="44" y="17"/>
                      <a:pt x="37" y="9"/>
                      <a:pt x="27" y="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2" name="Freeform 11"/>
            <p:cNvSpPr/>
            <p:nvPr/>
          </p:nvSpPr>
          <p:spPr>
            <a:xfrm>
              <a:off x="2133600" y="1510935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5" name="Group 87"/>
          <p:cNvGrpSpPr/>
          <p:nvPr/>
        </p:nvGrpSpPr>
        <p:grpSpPr>
          <a:xfrm>
            <a:off x="5664147" y="2562432"/>
            <a:ext cx="1606207" cy="1606207"/>
            <a:chOff x="3352800" y="1510935"/>
            <a:chExt cx="1142254" cy="1142254"/>
          </a:xfrm>
        </p:grpSpPr>
        <p:grpSp>
          <p:nvGrpSpPr>
            <p:cNvPr id="16" name="Group 68"/>
            <p:cNvGrpSpPr/>
            <p:nvPr/>
          </p:nvGrpSpPr>
          <p:grpSpPr>
            <a:xfrm>
              <a:off x="3471175" y="1629310"/>
              <a:ext cx="905504" cy="905504"/>
              <a:chOff x="3486865" y="1132752"/>
              <a:chExt cx="905504" cy="905504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3486865" y="1132752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57161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500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Freeform 15"/>
              <p:cNvSpPr>
                <a:spLocks noEditPoints="1"/>
              </p:cNvSpPr>
              <p:nvPr/>
            </p:nvSpPr>
            <p:spPr bwMode="auto">
              <a:xfrm>
                <a:off x="3721031" y="1421565"/>
                <a:ext cx="437172" cy="327879"/>
              </a:xfrm>
              <a:custGeom>
                <a:avLst/>
                <a:gdLst/>
                <a:ahLst/>
                <a:cxnLst>
                  <a:cxn ang="0">
                    <a:pos x="168" y="126"/>
                  </a:cxn>
                  <a:cxn ang="0">
                    <a:pos x="0" y="126"/>
                  </a:cxn>
                  <a:cxn ang="0">
                    <a:pos x="0" y="0"/>
                  </a:cxn>
                  <a:cxn ang="0">
                    <a:pos x="10" y="0"/>
                  </a:cxn>
                  <a:cxn ang="0">
                    <a:pos x="10" y="115"/>
                  </a:cxn>
                  <a:cxn ang="0">
                    <a:pos x="168" y="115"/>
                  </a:cxn>
                  <a:cxn ang="0">
                    <a:pos x="168" y="126"/>
                  </a:cxn>
                  <a:cxn ang="0">
                    <a:pos x="54" y="104"/>
                  </a:cxn>
                  <a:cxn ang="0">
                    <a:pos x="32" y="104"/>
                  </a:cxn>
                  <a:cxn ang="0">
                    <a:pos x="32" y="63"/>
                  </a:cxn>
                  <a:cxn ang="0">
                    <a:pos x="54" y="63"/>
                  </a:cxn>
                  <a:cxn ang="0">
                    <a:pos x="54" y="104"/>
                  </a:cxn>
                  <a:cxn ang="0">
                    <a:pos x="84" y="104"/>
                  </a:cxn>
                  <a:cxn ang="0">
                    <a:pos x="64" y="104"/>
                  </a:cxn>
                  <a:cxn ang="0">
                    <a:pos x="64" y="19"/>
                  </a:cxn>
                  <a:cxn ang="0">
                    <a:pos x="84" y="19"/>
                  </a:cxn>
                  <a:cxn ang="0">
                    <a:pos x="84" y="104"/>
                  </a:cxn>
                  <a:cxn ang="0">
                    <a:pos x="116" y="104"/>
                  </a:cxn>
                  <a:cxn ang="0">
                    <a:pos x="95" y="104"/>
                  </a:cxn>
                  <a:cxn ang="0">
                    <a:pos x="95" y="41"/>
                  </a:cxn>
                  <a:cxn ang="0">
                    <a:pos x="116" y="41"/>
                  </a:cxn>
                  <a:cxn ang="0">
                    <a:pos x="116" y="104"/>
                  </a:cxn>
                  <a:cxn ang="0">
                    <a:pos x="147" y="104"/>
                  </a:cxn>
                  <a:cxn ang="0">
                    <a:pos x="127" y="104"/>
                  </a:cxn>
                  <a:cxn ang="0">
                    <a:pos x="127" y="9"/>
                  </a:cxn>
                  <a:cxn ang="0">
                    <a:pos x="147" y="9"/>
                  </a:cxn>
                  <a:cxn ang="0">
                    <a:pos x="147" y="104"/>
                  </a:cxn>
                </a:cxnLst>
                <a:rect l="0" t="0" r="r" b="b"/>
                <a:pathLst>
                  <a:path w="168" h="126">
                    <a:moveTo>
                      <a:pt x="168" y="126"/>
                    </a:moveTo>
                    <a:lnTo>
                      <a:pt x="0" y="12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115"/>
                    </a:lnTo>
                    <a:lnTo>
                      <a:pt x="168" y="115"/>
                    </a:lnTo>
                    <a:lnTo>
                      <a:pt x="168" y="126"/>
                    </a:lnTo>
                    <a:close/>
                    <a:moveTo>
                      <a:pt x="54" y="104"/>
                    </a:moveTo>
                    <a:lnTo>
                      <a:pt x="32" y="104"/>
                    </a:lnTo>
                    <a:lnTo>
                      <a:pt x="32" y="63"/>
                    </a:lnTo>
                    <a:lnTo>
                      <a:pt x="54" y="63"/>
                    </a:lnTo>
                    <a:lnTo>
                      <a:pt x="54" y="104"/>
                    </a:lnTo>
                    <a:close/>
                    <a:moveTo>
                      <a:pt x="84" y="104"/>
                    </a:moveTo>
                    <a:lnTo>
                      <a:pt x="64" y="104"/>
                    </a:lnTo>
                    <a:lnTo>
                      <a:pt x="64" y="19"/>
                    </a:lnTo>
                    <a:lnTo>
                      <a:pt x="84" y="19"/>
                    </a:lnTo>
                    <a:lnTo>
                      <a:pt x="84" y="104"/>
                    </a:lnTo>
                    <a:close/>
                    <a:moveTo>
                      <a:pt x="116" y="104"/>
                    </a:moveTo>
                    <a:lnTo>
                      <a:pt x="95" y="104"/>
                    </a:lnTo>
                    <a:lnTo>
                      <a:pt x="95" y="41"/>
                    </a:lnTo>
                    <a:lnTo>
                      <a:pt x="116" y="41"/>
                    </a:lnTo>
                    <a:lnTo>
                      <a:pt x="116" y="104"/>
                    </a:lnTo>
                    <a:close/>
                    <a:moveTo>
                      <a:pt x="147" y="104"/>
                    </a:moveTo>
                    <a:lnTo>
                      <a:pt x="127" y="104"/>
                    </a:lnTo>
                    <a:lnTo>
                      <a:pt x="127" y="9"/>
                    </a:lnTo>
                    <a:lnTo>
                      <a:pt x="147" y="9"/>
                    </a:lnTo>
                    <a:lnTo>
                      <a:pt x="147" y="10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7" name="Freeform 16"/>
            <p:cNvSpPr/>
            <p:nvPr/>
          </p:nvSpPr>
          <p:spPr>
            <a:xfrm>
              <a:off x="3352800" y="1510935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0" name="Group 88"/>
          <p:cNvGrpSpPr/>
          <p:nvPr/>
        </p:nvGrpSpPr>
        <p:grpSpPr>
          <a:xfrm>
            <a:off x="7715816" y="2562432"/>
            <a:ext cx="1606207" cy="1606207"/>
            <a:chOff x="4648200" y="1510935"/>
            <a:chExt cx="1142254" cy="1142254"/>
          </a:xfrm>
        </p:grpSpPr>
        <p:grpSp>
          <p:nvGrpSpPr>
            <p:cNvPr id="21" name="Group 77"/>
            <p:cNvGrpSpPr/>
            <p:nvPr/>
          </p:nvGrpSpPr>
          <p:grpSpPr>
            <a:xfrm>
              <a:off x="4766575" y="1629310"/>
              <a:ext cx="905504" cy="905504"/>
              <a:chOff x="4751637" y="3488705"/>
              <a:chExt cx="905504" cy="905504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4751637" y="3488705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500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4" name="Freeform 57"/>
              <p:cNvSpPr>
                <a:spLocks noEditPoints="1"/>
              </p:cNvSpPr>
              <p:nvPr/>
            </p:nvSpPr>
            <p:spPr bwMode="auto">
              <a:xfrm>
                <a:off x="5026751" y="3763819"/>
                <a:ext cx="355277" cy="355277"/>
              </a:xfrm>
              <a:custGeom>
                <a:avLst/>
                <a:gdLst/>
                <a:ahLst/>
                <a:cxnLst>
                  <a:cxn ang="0">
                    <a:pos x="55" y="31"/>
                  </a:cxn>
                  <a:cxn ang="0">
                    <a:pos x="54" y="33"/>
                  </a:cxn>
                  <a:cxn ang="0">
                    <a:pos x="47" y="34"/>
                  </a:cxn>
                  <a:cxn ang="0">
                    <a:pos x="46" y="37"/>
                  </a:cxn>
                  <a:cxn ang="0">
                    <a:pos x="49" y="42"/>
                  </a:cxn>
                  <a:cxn ang="0">
                    <a:pos x="50" y="43"/>
                  </a:cxn>
                  <a:cxn ang="0">
                    <a:pos x="49" y="44"/>
                  </a:cxn>
                  <a:cxn ang="0">
                    <a:pos x="43" y="50"/>
                  </a:cxn>
                  <a:cxn ang="0">
                    <a:pos x="42" y="50"/>
                  </a:cxn>
                  <a:cxn ang="0">
                    <a:pos x="37" y="46"/>
                  </a:cxn>
                  <a:cxn ang="0">
                    <a:pos x="33" y="47"/>
                  </a:cxn>
                  <a:cxn ang="0">
                    <a:pos x="32" y="54"/>
                  </a:cxn>
                  <a:cxn ang="0">
                    <a:pos x="31" y="55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1" y="47"/>
                  </a:cxn>
                  <a:cxn ang="0">
                    <a:pos x="18" y="46"/>
                  </a:cxn>
                  <a:cxn ang="0">
                    <a:pos x="13" y="50"/>
                  </a:cxn>
                  <a:cxn ang="0">
                    <a:pos x="12" y="50"/>
                  </a:cxn>
                  <a:cxn ang="0">
                    <a:pos x="11" y="50"/>
                  </a:cxn>
                  <a:cxn ang="0">
                    <a:pos x="5" y="44"/>
                  </a:cxn>
                  <a:cxn ang="0">
                    <a:pos x="5" y="43"/>
                  </a:cxn>
                  <a:cxn ang="0">
                    <a:pos x="5" y="42"/>
                  </a:cxn>
                  <a:cxn ang="0">
                    <a:pos x="9" y="37"/>
                  </a:cxn>
                  <a:cxn ang="0">
                    <a:pos x="7" y="33"/>
                  </a:cxn>
                  <a:cxn ang="0">
                    <a:pos x="1" y="33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7" y="21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8" y="9"/>
                  </a:cxn>
                  <a:cxn ang="0">
                    <a:pos x="21" y="8"/>
                  </a:cxn>
                  <a:cxn ang="0">
                    <a:pos x="22" y="1"/>
                  </a:cxn>
                  <a:cxn ang="0">
                    <a:pos x="23" y="0"/>
                  </a:cxn>
                  <a:cxn ang="0">
                    <a:pos x="31" y="0"/>
                  </a:cxn>
                  <a:cxn ang="0">
                    <a:pos x="32" y="1"/>
                  </a:cxn>
                  <a:cxn ang="0">
                    <a:pos x="33" y="8"/>
                  </a:cxn>
                  <a:cxn ang="0">
                    <a:pos x="37" y="9"/>
                  </a:cxn>
                  <a:cxn ang="0">
                    <a:pos x="42" y="5"/>
                  </a:cxn>
                  <a:cxn ang="0">
                    <a:pos x="43" y="5"/>
                  </a:cxn>
                  <a:cxn ang="0">
                    <a:pos x="43" y="5"/>
                  </a:cxn>
                  <a:cxn ang="0">
                    <a:pos x="49" y="11"/>
                  </a:cxn>
                  <a:cxn ang="0">
                    <a:pos x="50" y="12"/>
                  </a:cxn>
                  <a:cxn ang="0">
                    <a:pos x="49" y="13"/>
                  </a:cxn>
                  <a:cxn ang="0">
                    <a:pos x="46" y="18"/>
                  </a:cxn>
                  <a:cxn ang="0">
                    <a:pos x="47" y="21"/>
                  </a:cxn>
                  <a:cxn ang="0">
                    <a:pos x="54" y="22"/>
                  </a:cxn>
                  <a:cxn ang="0">
                    <a:pos x="55" y="23"/>
                  </a:cxn>
                  <a:cxn ang="0">
                    <a:pos x="55" y="31"/>
                  </a:cxn>
                  <a:cxn ang="0">
                    <a:pos x="27" y="18"/>
                  </a:cxn>
                  <a:cxn ang="0">
                    <a:pos x="18" y="27"/>
                  </a:cxn>
                  <a:cxn ang="0">
                    <a:pos x="27" y="36"/>
                  </a:cxn>
                  <a:cxn ang="0">
                    <a:pos x="36" y="27"/>
                  </a:cxn>
                  <a:cxn ang="0">
                    <a:pos x="27" y="18"/>
                  </a:cxn>
                </a:cxnLst>
                <a:rect l="0" t="0" r="r" b="b"/>
                <a:pathLst>
                  <a:path w="55" h="55">
                    <a:moveTo>
                      <a:pt x="55" y="31"/>
                    </a:moveTo>
                    <a:cubicBezTo>
                      <a:pt x="55" y="32"/>
                      <a:pt x="54" y="33"/>
                      <a:pt x="54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5"/>
                      <a:pt x="46" y="36"/>
                      <a:pt x="46" y="37"/>
                    </a:cubicBezTo>
                    <a:cubicBezTo>
                      <a:pt x="47" y="39"/>
                      <a:pt x="48" y="40"/>
                      <a:pt x="49" y="42"/>
                    </a:cubicBezTo>
                    <a:cubicBezTo>
                      <a:pt x="50" y="42"/>
                      <a:pt x="50" y="42"/>
                      <a:pt x="50" y="43"/>
                    </a:cubicBezTo>
                    <a:cubicBezTo>
                      <a:pt x="50" y="43"/>
                      <a:pt x="50" y="43"/>
                      <a:pt x="49" y="44"/>
                    </a:cubicBezTo>
                    <a:cubicBezTo>
                      <a:pt x="49" y="45"/>
                      <a:pt x="44" y="50"/>
                      <a:pt x="43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3" y="47"/>
                    </a:cubicBezTo>
                    <a:cubicBezTo>
                      <a:pt x="33" y="49"/>
                      <a:pt x="33" y="52"/>
                      <a:pt x="32" y="54"/>
                    </a:cubicBezTo>
                    <a:cubicBezTo>
                      <a:pt x="32" y="54"/>
                      <a:pt x="32" y="55"/>
                      <a:pt x="31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6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50"/>
                      <a:pt x="12" y="50"/>
                      <a:pt x="12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9" y="48"/>
                      <a:pt x="7" y="46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0"/>
                      <a:pt x="8" y="39"/>
                      <a:pt x="9" y="37"/>
                    </a:cubicBezTo>
                    <a:cubicBezTo>
                      <a:pt x="8" y="36"/>
                      <a:pt x="8" y="35"/>
                      <a:pt x="7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0"/>
                      <a:pt x="8" y="19"/>
                      <a:pt x="9" y="18"/>
                    </a:cubicBezTo>
                    <a:cubicBezTo>
                      <a:pt x="8" y="16"/>
                      <a:pt x="6" y="14"/>
                      <a:pt x="5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6" y="10"/>
                      <a:pt x="11" y="5"/>
                      <a:pt x="12" y="5"/>
                    </a:cubicBezTo>
                    <a:cubicBezTo>
                      <a:pt x="12" y="5"/>
                      <a:pt x="12" y="5"/>
                      <a:pt x="13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9" y="8"/>
                      <a:pt x="20" y="8"/>
                      <a:pt x="21" y="8"/>
                    </a:cubicBezTo>
                    <a:cubicBezTo>
                      <a:pt x="21" y="5"/>
                      <a:pt x="21" y="3"/>
                      <a:pt x="22" y="1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2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6" y="8"/>
                      <a:pt x="37" y="9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5" y="7"/>
                      <a:pt x="48" y="9"/>
                      <a:pt x="49" y="11"/>
                    </a:cubicBezTo>
                    <a:cubicBezTo>
                      <a:pt x="50" y="11"/>
                      <a:pt x="50" y="12"/>
                      <a:pt x="50" y="12"/>
                    </a:cubicBezTo>
                    <a:cubicBezTo>
                      <a:pt x="50" y="12"/>
                      <a:pt x="49" y="13"/>
                      <a:pt x="49" y="13"/>
                    </a:cubicBezTo>
                    <a:cubicBezTo>
                      <a:pt x="48" y="14"/>
                      <a:pt x="47" y="16"/>
                      <a:pt x="46" y="18"/>
                    </a:cubicBezTo>
                    <a:cubicBezTo>
                      <a:pt x="46" y="19"/>
                      <a:pt x="47" y="20"/>
                      <a:pt x="47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5" y="23"/>
                      <a:pt x="55" y="23"/>
                    </a:cubicBezTo>
                    <a:lnTo>
                      <a:pt x="55" y="31"/>
                    </a:lnTo>
                    <a:close/>
                    <a:moveTo>
                      <a:pt x="27" y="18"/>
                    </a:moveTo>
                    <a:cubicBezTo>
                      <a:pt x="22" y="18"/>
                      <a:pt x="18" y="22"/>
                      <a:pt x="18" y="27"/>
                    </a:cubicBezTo>
                    <a:cubicBezTo>
                      <a:pt x="18" y="32"/>
                      <a:pt x="22" y="36"/>
                      <a:pt x="27" y="36"/>
                    </a:cubicBezTo>
                    <a:cubicBezTo>
                      <a:pt x="32" y="36"/>
                      <a:pt x="36" y="32"/>
                      <a:pt x="36" y="27"/>
                    </a:cubicBezTo>
                    <a:cubicBezTo>
                      <a:pt x="36" y="22"/>
                      <a:pt x="32" y="18"/>
                      <a:pt x="27" y="18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2" name="Freeform 21"/>
            <p:cNvSpPr/>
            <p:nvPr/>
          </p:nvSpPr>
          <p:spPr>
            <a:xfrm>
              <a:off x="4648200" y="1510935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5" name="Group 89"/>
          <p:cNvGrpSpPr/>
          <p:nvPr/>
        </p:nvGrpSpPr>
        <p:grpSpPr>
          <a:xfrm>
            <a:off x="9775862" y="2562432"/>
            <a:ext cx="1606207" cy="1606207"/>
            <a:chOff x="7044429" y="1510935"/>
            <a:chExt cx="1142254" cy="1142254"/>
          </a:xfrm>
        </p:grpSpPr>
        <p:grpSp>
          <p:nvGrpSpPr>
            <p:cNvPr id="26" name="Group 81"/>
            <p:cNvGrpSpPr/>
            <p:nvPr/>
          </p:nvGrpSpPr>
          <p:grpSpPr>
            <a:xfrm>
              <a:off x="7162804" y="1629310"/>
              <a:ext cx="905504" cy="905504"/>
              <a:chOff x="7281179" y="3488705"/>
              <a:chExt cx="905504" cy="905504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7281179" y="3488705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500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9" name="Freeform 152"/>
              <p:cNvSpPr>
                <a:spLocks noEditPoints="1"/>
              </p:cNvSpPr>
              <p:nvPr/>
            </p:nvSpPr>
            <p:spPr bwMode="auto">
              <a:xfrm>
                <a:off x="7542869" y="3764890"/>
                <a:ext cx="382124" cy="353134"/>
              </a:xfrm>
              <a:custGeom>
                <a:avLst/>
                <a:gdLst/>
                <a:ahLst/>
                <a:cxnLst>
                  <a:cxn ang="0">
                    <a:pos x="67" y="20"/>
                  </a:cxn>
                  <a:cxn ang="0">
                    <a:pos x="46" y="36"/>
                  </a:cxn>
                  <a:cxn ang="0">
                    <a:pos x="42" y="40"/>
                  </a:cxn>
                  <a:cxn ang="0">
                    <a:pos x="39" y="47"/>
                  </a:cxn>
                  <a:cxn ang="0">
                    <a:pos x="44" y="52"/>
                  </a:cxn>
                  <a:cxn ang="0">
                    <a:pos x="52" y="58"/>
                  </a:cxn>
                  <a:cxn ang="0">
                    <a:pos x="52" y="61"/>
                  </a:cxn>
                  <a:cxn ang="0">
                    <a:pos x="51" y="62"/>
                  </a:cxn>
                  <a:cxn ang="0">
                    <a:pos x="17" y="62"/>
                  </a:cxn>
                  <a:cxn ang="0">
                    <a:pos x="16" y="61"/>
                  </a:cxn>
                  <a:cxn ang="0">
                    <a:pos x="16" y="58"/>
                  </a:cxn>
                  <a:cxn ang="0">
                    <a:pos x="24" y="52"/>
                  </a:cxn>
                  <a:cxn ang="0">
                    <a:pos x="29" y="47"/>
                  </a:cxn>
                  <a:cxn ang="0">
                    <a:pos x="26" y="40"/>
                  </a:cxn>
                  <a:cxn ang="0">
                    <a:pos x="22" y="36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16" y="11"/>
                  </a:cxn>
                  <a:cxn ang="0">
                    <a:pos x="16" y="7"/>
                  </a:cxn>
                  <a:cxn ang="0">
                    <a:pos x="22" y="0"/>
                  </a:cxn>
                  <a:cxn ang="0">
                    <a:pos x="45" y="0"/>
                  </a:cxn>
                  <a:cxn ang="0">
                    <a:pos x="52" y="7"/>
                  </a:cxn>
                  <a:cxn ang="0">
                    <a:pos x="52" y="11"/>
                  </a:cxn>
                  <a:cxn ang="0">
                    <a:pos x="63" y="11"/>
                  </a:cxn>
                  <a:cxn ang="0">
                    <a:pos x="67" y="15"/>
                  </a:cxn>
                  <a:cxn ang="0">
                    <a:pos x="67" y="20"/>
                  </a:cxn>
                  <a:cxn ang="0">
                    <a:pos x="16" y="16"/>
                  </a:cxn>
                  <a:cxn ang="0">
                    <a:pos x="6" y="16"/>
                  </a:cxn>
                  <a:cxn ang="0">
                    <a:pos x="6" y="20"/>
                  </a:cxn>
                  <a:cxn ang="0">
                    <a:pos x="19" y="31"/>
                  </a:cxn>
                  <a:cxn ang="0">
                    <a:pos x="16" y="16"/>
                  </a:cxn>
                  <a:cxn ang="0">
                    <a:pos x="62" y="16"/>
                  </a:cxn>
                  <a:cxn ang="0">
                    <a:pos x="52" y="16"/>
                  </a:cxn>
                  <a:cxn ang="0">
                    <a:pos x="49" y="31"/>
                  </a:cxn>
                  <a:cxn ang="0">
                    <a:pos x="62" y="20"/>
                  </a:cxn>
                  <a:cxn ang="0">
                    <a:pos x="62" y="16"/>
                  </a:cxn>
                </a:cxnLst>
                <a:rect l="0" t="0" r="r" b="b"/>
                <a:pathLst>
                  <a:path w="67" h="62">
                    <a:moveTo>
                      <a:pt x="67" y="20"/>
                    </a:moveTo>
                    <a:cubicBezTo>
                      <a:pt x="67" y="27"/>
                      <a:pt x="58" y="36"/>
                      <a:pt x="46" y="36"/>
                    </a:cubicBezTo>
                    <a:cubicBezTo>
                      <a:pt x="44" y="38"/>
                      <a:pt x="42" y="40"/>
                      <a:pt x="42" y="40"/>
                    </a:cubicBezTo>
                    <a:cubicBezTo>
                      <a:pt x="40" y="42"/>
                      <a:pt x="39" y="44"/>
                      <a:pt x="39" y="47"/>
                    </a:cubicBezTo>
                    <a:cubicBezTo>
                      <a:pt x="39" y="49"/>
                      <a:pt x="40" y="52"/>
                      <a:pt x="44" y="52"/>
                    </a:cubicBezTo>
                    <a:cubicBezTo>
                      <a:pt x="48" y="52"/>
                      <a:pt x="52" y="54"/>
                      <a:pt x="52" y="58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2" y="62"/>
                      <a:pt x="51" y="62"/>
                      <a:pt x="51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6" y="62"/>
                      <a:pt x="16" y="62"/>
                      <a:pt x="16" y="61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4"/>
                      <a:pt x="20" y="52"/>
                      <a:pt x="24" y="52"/>
                    </a:cubicBezTo>
                    <a:cubicBezTo>
                      <a:pt x="27" y="52"/>
                      <a:pt x="29" y="49"/>
                      <a:pt x="29" y="47"/>
                    </a:cubicBezTo>
                    <a:cubicBezTo>
                      <a:pt x="29" y="44"/>
                      <a:pt x="28" y="42"/>
                      <a:pt x="26" y="40"/>
                    </a:cubicBezTo>
                    <a:cubicBezTo>
                      <a:pt x="25" y="40"/>
                      <a:pt x="24" y="38"/>
                      <a:pt x="22" y="36"/>
                    </a:cubicBezTo>
                    <a:cubicBezTo>
                      <a:pt x="10" y="36"/>
                      <a:pt x="0" y="27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2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3"/>
                      <a:pt x="19" y="0"/>
                      <a:pt x="22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9" y="0"/>
                      <a:pt x="52" y="3"/>
                      <a:pt x="52" y="7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6" y="11"/>
                      <a:pt x="67" y="12"/>
                      <a:pt x="67" y="15"/>
                    </a:cubicBezTo>
                    <a:lnTo>
                      <a:pt x="67" y="20"/>
                    </a:lnTo>
                    <a:close/>
                    <a:moveTo>
                      <a:pt x="16" y="16"/>
                    </a:moveTo>
                    <a:cubicBezTo>
                      <a:pt x="6" y="16"/>
                      <a:pt x="6" y="16"/>
                      <a:pt x="6" y="16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4"/>
                      <a:pt x="11" y="29"/>
                      <a:pt x="19" y="31"/>
                    </a:cubicBezTo>
                    <a:cubicBezTo>
                      <a:pt x="17" y="27"/>
                      <a:pt x="16" y="22"/>
                      <a:pt x="16" y="16"/>
                    </a:cubicBezTo>
                    <a:close/>
                    <a:moveTo>
                      <a:pt x="62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22"/>
                      <a:pt x="51" y="27"/>
                      <a:pt x="49" y="31"/>
                    </a:cubicBezTo>
                    <a:cubicBezTo>
                      <a:pt x="57" y="29"/>
                      <a:pt x="62" y="24"/>
                      <a:pt x="62" y="20"/>
                    </a:cubicBezTo>
                    <a:lnTo>
                      <a:pt x="62" y="1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7" name="Freeform 26"/>
            <p:cNvSpPr/>
            <p:nvPr/>
          </p:nvSpPr>
          <p:spPr>
            <a:xfrm>
              <a:off x="7044429" y="1510935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>
            <a:off x="3129252" y="3367770"/>
            <a:ext cx="429650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192698" y="3367770"/>
            <a:ext cx="429650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270354" y="3367770"/>
            <a:ext cx="429650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9343453" y="3367770"/>
            <a:ext cx="429650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 bwMode="auto">
          <a:xfrm>
            <a:off x="1679419" y="4618222"/>
            <a:ext cx="1273295" cy="428601"/>
          </a:xfrm>
          <a:prstGeom prst="roundRect">
            <a:avLst>
              <a:gd name="adj" fmla="val 4791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2010</a:t>
            </a:r>
          </a:p>
        </p:txBody>
      </p:sp>
      <p:sp>
        <p:nvSpPr>
          <p:cNvPr id="35" name="Rounded Rectangle 34"/>
          <p:cNvSpPr/>
          <p:nvPr/>
        </p:nvSpPr>
        <p:spPr bwMode="auto">
          <a:xfrm>
            <a:off x="3736073" y="4618222"/>
            <a:ext cx="1273295" cy="428601"/>
          </a:xfrm>
          <a:prstGeom prst="roundRect">
            <a:avLst>
              <a:gd name="adj" fmla="val 4791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2011</a:t>
            </a:r>
          </a:p>
        </p:txBody>
      </p:sp>
      <p:sp>
        <p:nvSpPr>
          <p:cNvPr id="36" name="Rounded Rectangle 35"/>
          <p:cNvSpPr/>
          <p:nvPr/>
        </p:nvSpPr>
        <p:spPr bwMode="auto">
          <a:xfrm>
            <a:off x="5830603" y="4618222"/>
            <a:ext cx="1273295" cy="428601"/>
          </a:xfrm>
          <a:prstGeom prst="roundRect">
            <a:avLst>
              <a:gd name="adj" fmla="val 47917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2012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7882272" y="4618222"/>
            <a:ext cx="1273295" cy="428601"/>
          </a:xfrm>
          <a:prstGeom prst="roundRect">
            <a:avLst>
              <a:gd name="adj" fmla="val 47917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5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2018</a:t>
            </a:r>
            <a:endParaRPr lang="en-US" sz="225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8" name="Rounded Rectangle 37"/>
          <p:cNvSpPr/>
          <p:nvPr/>
        </p:nvSpPr>
        <p:spPr bwMode="auto">
          <a:xfrm>
            <a:off x="9942318" y="4618222"/>
            <a:ext cx="1273295" cy="428601"/>
          </a:xfrm>
          <a:prstGeom prst="roundRect">
            <a:avLst>
              <a:gd name="adj" fmla="val 47917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5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20XX</a:t>
            </a:r>
            <a:endParaRPr lang="en-US" sz="225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96897" y="5155686"/>
            <a:ext cx="2170497" cy="82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available, but the majority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257885" y="5155686"/>
            <a:ext cx="2170497" cy="82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available, but the majority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318873" y="5155686"/>
            <a:ext cx="2170497" cy="82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available, but the majority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79861" y="5155686"/>
            <a:ext cx="2170497" cy="82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available, but the majority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440851" y="5155686"/>
            <a:ext cx="2170497" cy="82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available, but the majority 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46" name="矩形 45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8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479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925440" y="2505138"/>
            <a:ext cx="4201504" cy="78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endParaRPr lang="en-US" sz="1687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40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available, but the majority have suffered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5440" y="3486527"/>
            <a:ext cx="4201504" cy="78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endParaRPr lang="en-US" sz="1687" dirty="0">
              <a:solidFill>
                <a:schemeClr val="accent2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40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available, but the majority have suffered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25440" y="4504382"/>
            <a:ext cx="4201504" cy="78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endParaRPr lang="en-US" sz="1687" dirty="0">
              <a:solidFill>
                <a:schemeClr val="accent3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40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available, but the majority have suffered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25440" y="5540256"/>
            <a:ext cx="4201505" cy="78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endParaRPr lang="en-US" sz="1687" dirty="0">
              <a:solidFill>
                <a:schemeClr val="accent4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40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available, but the majority have suffered</a:t>
            </a:r>
            <a:endParaRPr lang="en-US" sz="1406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9" name="Group 32"/>
          <p:cNvGrpSpPr/>
          <p:nvPr/>
        </p:nvGrpSpPr>
        <p:grpSpPr>
          <a:xfrm>
            <a:off x="6185615" y="2593782"/>
            <a:ext cx="693763" cy="673901"/>
            <a:chOff x="5205677" y="1309828"/>
            <a:chExt cx="493370" cy="479245"/>
          </a:xfrm>
        </p:grpSpPr>
        <p:sp>
          <p:nvSpPr>
            <p:cNvPr id="10" name="Rounded Rectangle 9"/>
            <p:cNvSpPr/>
            <p:nvPr/>
          </p:nvSpPr>
          <p:spPr>
            <a:xfrm>
              <a:off x="5205677" y="130982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117"/>
            <p:cNvSpPr>
              <a:spLocks/>
            </p:cNvSpPr>
            <p:nvPr/>
          </p:nvSpPr>
          <p:spPr bwMode="auto">
            <a:xfrm>
              <a:off x="5317181" y="1414269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2" name="Group 43"/>
          <p:cNvGrpSpPr/>
          <p:nvPr/>
        </p:nvGrpSpPr>
        <p:grpSpPr>
          <a:xfrm>
            <a:off x="6185615" y="3593127"/>
            <a:ext cx="693763" cy="673901"/>
            <a:chOff x="5205677" y="1966548"/>
            <a:chExt cx="493370" cy="479245"/>
          </a:xfrm>
        </p:grpSpPr>
        <p:sp>
          <p:nvSpPr>
            <p:cNvPr id="13" name="Rounded Rectangle 12"/>
            <p:cNvSpPr/>
            <p:nvPr/>
          </p:nvSpPr>
          <p:spPr>
            <a:xfrm>
              <a:off x="5205677" y="1966548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" name="Freeform 36"/>
            <p:cNvSpPr>
              <a:spLocks noEditPoints="1"/>
            </p:cNvSpPr>
            <p:nvPr/>
          </p:nvSpPr>
          <p:spPr bwMode="auto">
            <a:xfrm>
              <a:off x="5317181" y="2059372"/>
              <a:ext cx="270363" cy="293597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5" name="Group 52"/>
          <p:cNvGrpSpPr/>
          <p:nvPr/>
        </p:nvGrpSpPr>
        <p:grpSpPr>
          <a:xfrm>
            <a:off x="6185615" y="4628938"/>
            <a:ext cx="693763" cy="673901"/>
            <a:chOff x="5205677" y="2623268"/>
            <a:chExt cx="493370" cy="479245"/>
          </a:xfrm>
        </p:grpSpPr>
        <p:sp>
          <p:nvSpPr>
            <p:cNvPr id="16" name="Rounded Rectangle 15"/>
            <p:cNvSpPr/>
            <p:nvPr/>
          </p:nvSpPr>
          <p:spPr>
            <a:xfrm>
              <a:off x="5205677" y="2623268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5301275" y="2711803"/>
              <a:ext cx="302175" cy="302175"/>
            </a:xfrm>
            <a:custGeom>
              <a:avLst/>
              <a:gdLst/>
              <a:ahLst/>
              <a:cxnLst>
                <a:cxn ang="0">
                  <a:pos x="60" y="40"/>
                </a:cxn>
                <a:cxn ang="0">
                  <a:pos x="40" y="60"/>
                </a:cxn>
                <a:cxn ang="0">
                  <a:pos x="36" y="61"/>
                </a:cxn>
                <a:cxn ang="0">
                  <a:pos x="33" y="60"/>
                </a:cxn>
                <a:cxn ang="0">
                  <a:pos x="4" y="31"/>
                </a:cxn>
                <a:cxn ang="0">
                  <a:pos x="0" y="2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2" y="0"/>
                </a:cxn>
                <a:cxn ang="0">
                  <a:pos x="31" y="4"/>
                </a:cxn>
                <a:cxn ang="0">
                  <a:pos x="60" y="33"/>
                </a:cxn>
                <a:cxn ang="0">
                  <a:pos x="61" y="36"/>
                </a:cxn>
                <a:cxn ang="0">
                  <a:pos x="60" y="40"/>
                </a:cxn>
                <a:cxn ang="0">
                  <a:pos x="13" y="8"/>
                </a:cxn>
                <a:cxn ang="0">
                  <a:pos x="8" y="13"/>
                </a:cxn>
                <a:cxn ang="0">
                  <a:pos x="13" y="18"/>
                </a:cxn>
                <a:cxn ang="0">
                  <a:pos x="18" y="13"/>
                </a:cxn>
                <a:cxn ang="0">
                  <a:pos x="13" y="8"/>
                </a:cxn>
              </a:cxnLst>
              <a:rect l="0" t="0" r="r" b="b"/>
              <a:pathLst>
                <a:path w="61" h="61">
                  <a:moveTo>
                    <a:pt x="60" y="40"/>
                  </a:moveTo>
                  <a:cubicBezTo>
                    <a:pt x="40" y="60"/>
                    <a:pt x="40" y="60"/>
                    <a:pt x="40" y="60"/>
                  </a:cubicBezTo>
                  <a:cubicBezTo>
                    <a:pt x="39" y="61"/>
                    <a:pt x="38" y="61"/>
                    <a:pt x="36" y="61"/>
                  </a:cubicBezTo>
                  <a:cubicBezTo>
                    <a:pt x="35" y="61"/>
                    <a:pt x="34" y="61"/>
                    <a:pt x="33" y="6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29"/>
                    <a:pt x="0" y="25"/>
                    <a:pt x="0" y="2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9" y="2"/>
                    <a:pt x="31" y="4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1" y="34"/>
                    <a:pt x="61" y="35"/>
                    <a:pt x="61" y="36"/>
                  </a:cubicBezTo>
                  <a:cubicBezTo>
                    <a:pt x="61" y="38"/>
                    <a:pt x="61" y="39"/>
                    <a:pt x="60" y="40"/>
                  </a:cubicBezTo>
                  <a:close/>
                  <a:moveTo>
                    <a:pt x="13" y="8"/>
                  </a:moveTo>
                  <a:cubicBezTo>
                    <a:pt x="10" y="8"/>
                    <a:pt x="8" y="10"/>
                    <a:pt x="8" y="13"/>
                  </a:cubicBezTo>
                  <a:cubicBezTo>
                    <a:pt x="8" y="16"/>
                    <a:pt x="10" y="18"/>
                    <a:pt x="13" y="18"/>
                  </a:cubicBezTo>
                  <a:cubicBezTo>
                    <a:pt x="16" y="18"/>
                    <a:pt x="18" y="16"/>
                    <a:pt x="18" y="13"/>
                  </a:cubicBezTo>
                  <a:cubicBezTo>
                    <a:pt x="18" y="10"/>
                    <a:pt x="16" y="8"/>
                    <a:pt x="13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8" name="Group 55"/>
          <p:cNvGrpSpPr/>
          <p:nvPr/>
        </p:nvGrpSpPr>
        <p:grpSpPr>
          <a:xfrm>
            <a:off x="6185615" y="5659550"/>
            <a:ext cx="693763" cy="673901"/>
            <a:chOff x="5205677" y="3279988"/>
            <a:chExt cx="493370" cy="479245"/>
          </a:xfrm>
        </p:grpSpPr>
        <p:sp>
          <p:nvSpPr>
            <p:cNvPr id="19" name="Rounded Rectangle 18"/>
            <p:cNvSpPr/>
            <p:nvPr/>
          </p:nvSpPr>
          <p:spPr>
            <a:xfrm>
              <a:off x="5205677" y="3279988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28580"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Freeform 171"/>
            <p:cNvSpPr>
              <a:spLocks noEditPoints="1"/>
            </p:cNvSpPr>
            <p:nvPr/>
          </p:nvSpPr>
          <p:spPr bwMode="auto">
            <a:xfrm>
              <a:off x="5300142" y="3369769"/>
              <a:ext cx="304440" cy="299683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0" y="29"/>
                </a:cxn>
                <a:cxn ang="0">
                  <a:pos x="30" y="0"/>
                </a:cxn>
                <a:cxn ang="0">
                  <a:pos x="59" y="29"/>
                </a:cxn>
                <a:cxn ang="0">
                  <a:pos x="30" y="58"/>
                </a:cxn>
                <a:cxn ang="0">
                  <a:pos x="30" y="8"/>
                </a:cxn>
                <a:cxn ang="0">
                  <a:pos x="9" y="29"/>
                </a:cxn>
                <a:cxn ang="0">
                  <a:pos x="30" y="49"/>
                </a:cxn>
                <a:cxn ang="0">
                  <a:pos x="50" y="29"/>
                </a:cxn>
                <a:cxn ang="0">
                  <a:pos x="30" y="8"/>
                </a:cxn>
                <a:cxn ang="0">
                  <a:pos x="34" y="32"/>
                </a:cxn>
                <a:cxn ang="0">
                  <a:pos x="33" y="34"/>
                </a:cxn>
                <a:cxn ang="0">
                  <a:pos x="21" y="34"/>
                </a:cxn>
                <a:cxn ang="0">
                  <a:pos x="20" y="32"/>
                </a:cxn>
                <a:cxn ang="0">
                  <a:pos x="20" y="30"/>
                </a:cxn>
                <a:cxn ang="0">
                  <a:pos x="21" y="29"/>
                </a:cxn>
                <a:cxn ang="0">
                  <a:pos x="30" y="29"/>
                </a:cxn>
                <a:cxn ang="0">
                  <a:pos x="30" y="15"/>
                </a:cxn>
                <a:cxn ang="0">
                  <a:pos x="31" y="14"/>
                </a:cxn>
                <a:cxn ang="0">
                  <a:pos x="33" y="14"/>
                </a:cxn>
                <a:cxn ang="0">
                  <a:pos x="34" y="15"/>
                </a:cxn>
                <a:cxn ang="0">
                  <a:pos x="34" y="32"/>
                </a:cxn>
              </a:cxnLst>
              <a:rect l="0" t="0" r="r" b="b"/>
              <a:pathLst>
                <a:path w="59" h="58">
                  <a:moveTo>
                    <a:pt x="30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6" y="0"/>
                    <a:pt x="59" y="13"/>
                    <a:pt x="59" y="29"/>
                  </a:cubicBezTo>
                  <a:cubicBezTo>
                    <a:pt x="59" y="45"/>
                    <a:pt x="46" y="58"/>
                    <a:pt x="30" y="58"/>
                  </a:cubicBezTo>
                  <a:close/>
                  <a:moveTo>
                    <a:pt x="30" y="8"/>
                  </a:moveTo>
                  <a:cubicBezTo>
                    <a:pt x="18" y="8"/>
                    <a:pt x="9" y="17"/>
                    <a:pt x="9" y="29"/>
                  </a:cubicBezTo>
                  <a:cubicBezTo>
                    <a:pt x="9" y="40"/>
                    <a:pt x="18" y="49"/>
                    <a:pt x="30" y="49"/>
                  </a:cubicBezTo>
                  <a:cubicBezTo>
                    <a:pt x="41" y="49"/>
                    <a:pt x="50" y="40"/>
                    <a:pt x="50" y="29"/>
                  </a:cubicBezTo>
                  <a:cubicBezTo>
                    <a:pt x="50" y="17"/>
                    <a:pt x="41" y="8"/>
                    <a:pt x="30" y="8"/>
                  </a:cubicBezTo>
                  <a:close/>
                  <a:moveTo>
                    <a:pt x="34" y="32"/>
                  </a:moveTo>
                  <a:cubicBezTo>
                    <a:pt x="34" y="33"/>
                    <a:pt x="34" y="34"/>
                    <a:pt x="33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4"/>
                    <a:pt x="20" y="33"/>
                    <a:pt x="20" y="3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9"/>
                    <a:pt x="21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4"/>
                    <a:pt x="31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5"/>
                    <a:pt x="34" y="15"/>
                  </a:cubicBezTo>
                  <a:lnTo>
                    <a:pt x="34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aphicFrame>
        <p:nvGraphicFramePr>
          <p:cNvPr id="21" name="Chart 20"/>
          <p:cNvGraphicFramePr/>
          <p:nvPr/>
        </p:nvGraphicFramePr>
        <p:xfrm>
          <a:off x="1731806" y="2505138"/>
          <a:ext cx="3857413" cy="3857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4" name="Group 64"/>
          <p:cNvGrpSpPr/>
          <p:nvPr/>
        </p:nvGrpSpPr>
        <p:grpSpPr>
          <a:xfrm>
            <a:off x="2713206" y="3486538"/>
            <a:ext cx="1894613" cy="1894613"/>
            <a:chOff x="1075693" y="1086256"/>
            <a:chExt cx="1142254" cy="1142254"/>
          </a:xfrm>
        </p:grpSpPr>
        <p:grpSp>
          <p:nvGrpSpPr>
            <p:cNvPr id="25" name="Group 62"/>
            <p:cNvGrpSpPr/>
            <p:nvPr/>
          </p:nvGrpSpPr>
          <p:grpSpPr>
            <a:xfrm>
              <a:off x="1194068" y="1204631"/>
              <a:ext cx="905504" cy="905504"/>
              <a:chOff x="957321" y="1131575"/>
              <a:chExt cx="905504" cy="905504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957321" y="1131575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5062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8" name="Freeform 116"/>
              <p:cNvSpPr>
                <a:spLocks noEditPoints="1"/>
              </p:cNvSpPr>
              <p:nvPr/>
            </p:nvSpPr>
            <p:spPr bwMode="auto">
              <a:xfrm>
                <a:off x="1190295" y="1407087"/>
                <a:ext cx="439557" cy="354481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6" name="Freeform 25"/>
            <p:cNvSpPr/>
            <p:nvPr/>
          </p:nvSpPr>
          <p:spPr>
            <a:xfrm>
              <a:off x="1075693" y="1086256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31" name="矩形 30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65659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Graphic spid="21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312768" y="2510098"/>
            <a:ext cx="1406349" cy="1060343"/>
            <a:chOff x="3689350" y="1651001"/>
            <a:chExt cx="1000125" cy="754063"/>
          </a:xfrm>
        </p:grpSpPr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3689350" y="1651001"/>
              <a:ext cx="1000125" cy="754063"/>
            </a:xfrm>
            <a:custGeom>
              <a:avLst/>
              <a:gdLst/>
              <a:ahLst/>
              <a:cxnLst>
                <a:cxn ang="0">
                  <a:pos x="107" y="427"/>
                </a:cxn>
                <a:cxn ang="0">
                  <a:pos x="203" y="406"/>
                </a:cxn>
                <a:cxn ang="0">
                  <a:pos x="214" y="405"/>
                </a:cxn>
                <a:cxn ang="0">
                  <a:pos x="251" y="420"/>
                </a:cxn>
                <a:cxn ang="0">
                  <a:pos x="265" y="468"/>
                </a:cxn>
                <a:cxn ang="0">
                  <a:pos x="244" y="563"/>
                </a:cxn>
                <a:cxn ang="0">
                  <a:pos x="376" y="695"/>
                </a:cxn>
                <a:cxn ang="0">
                  <a:pos x="376" y="696"/>
                </a:cxn>
                <a:cxn ang="0">
                  <a:pos x="813" y="531"/>
                </a:cxn>
                <a:cxn ang="0">
                  <a:pos x="818" y="531"/>
                </a:cxn>
                <a:cxn ang="0">
                  <a:pos x="818" y="348"/>
                </a:cxn>
                <a:cxn ang="0">
                  <a:pos x="923" y="281"/>
                </a:cxn>
                <a:cxn ang="0">
                  <a:pos x="818" y="215"/>
                </a:cxn>
                <a:cxn ang="0">
                  <a:pos x="818" y="0"/>
                </a:cxn>
                <a:cxn ang="0">
                  <a:pos x="813" y="0"/>
                </a:cxn>
                <a:cxn ang="0">
                  <a:pos x="349" y="94"/>
                </a:cxn>
                <a:cxn ang="0">
                  <a:pos x="0" y="320"/>
                </a:cxn>
                <a:cxn ang="0">
                  <a:pos x="107" y="427"/>
                </a:cxn>
              </a:cxnLst>
              <a:rect l="0" t="0" r="r" b="b"/>
              <a:pathLst>
                <a:path w="923" h="696">
                  <a:moveTo>
                    <a:pt x="107" y="427"/>
                  </a:moveTo>
                  <a:cubicBezTo>
                    <a:pt x="203" y="406"/>
                    <a:pt x="203" y="406"/>
                    <a:pt x="203" y="406"/>
                  </a:cubicBezTo>
                  <a:cubicBezTo>
                    <a:pt x="206" y="405"/>
                    <a:pt x="210" y="405"/>
                    <a:pt x="214" y="405"/>
                  </a:cubicBezTo>
                  <a:cubicBezTo>
                    <a:pt x="228" y="405"/>
                    <a:pt x="241" y="410"/>
                    <a:pt x="251" y="420"/>
                  </a:cubicBezTo>
                  <a:cubicBezTo>
                    <a:pt x="264" y="433"/>
                    <a:pt x="269" y="451"/>
                    <a:pt x="265" y="468"/>
                  </a:cubicBezTo>
                  <a:cubicBezTo>
                    <a:pt x="244" y="563"/>
                    <a:pt x="244" y="563"/>
                    <a:pt x="244" y="563"/>
                  </a:cubicBezTo>
                  <a:cubicBezTo>
                    <a:pt x="376" y="695"/>
                    <a:pt x="376" y="695"/>
                    <a:pt x="376" y="695"/>
                  </a:cubicBezTo>
                  <a:cubicBezTo>
                    <a:pt x="376" y="695"/>
                    <a:pt x="376" y="695"/>
                    <a:pt x="376" y="696"/>
                  </a:cubicBezTo>
                  <a:cubicBezTo>
                    <a:pt x="493" y="593"/>
                    <a:pt x="646" y="531"/>
                    <a:pt x="813" y="531"/>
                  </a:cubicBezTo>
                  <a:cubicBezTo>
                    <a:pt x="815" y="531"/>
                    <a:pt x="817" y="531"/>
                    <a:pt x="818" y="531"/>
                  </a:cubicBezTo>
                  <a:cubicBezTo>
                    <a:pt x="818" y="348"/>
                    <a:pt x="818" y="348"/>
                    <a:pt x="818" y="348"/>
                  </a:cubicBezTo>
                  <a:cubicBezTo>
                    <a:pt x="923" y="281"/>
                    <a:pt x="923" y="281"/>
                    <a:pt x="923" y="281"/>
                  </a:cubicBezTo>
                  <a:cubicBezTo>
                    <a:pt x="818" y="215"/>
                    <a:pt x="818" y="215"/>
                    <a:pt x="818" y="215"/>
                  </a:cubicBezTo>
                  <a:cubicBezTo>
                    <a:pt x="818" y="0"/>
                    <a:pt x="818" y="0"/>
                    <a:pt x="818" y="0"/>
                  </a:cubicBezTo>
                  <a:cubicBezTo>
                    <a:pt x="817" y="0"/>
                    <a:pt x="815" y="0"/>
                    <a:pt x="813" y="0"/>
                  </a:cubicBezTo>
                  <a:cubicBezTo>
                    <a:pt x="652" y="0"/>
                    <a:pt x="496" y="31"/>
                    <a:pt x="349" y="94"/>
                  </a:cubicBezTo>
                  <a:cubicBezTo>
                    <a:pt x="219" y="148"/>
                    <a:pt x="102" y="224"/>
                    <a:pt x="0" y="320"/>
                  </a:cubicBezTo>
                  <a:lnTo>
                    <a:pt x="107" y="42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Freeform 178"/>
            <p:cNvSpPr>
              <a:spLocks noChangeAspect="1" noEditPoints="1"/>
            </p:cNvSpPr>
            <p:nvPr/>
          </p:nvSpPr>
          <p:spPr bwMode="auto">
            <a:xfrm>
              <a:off x="4081209" y="1845314"/>
              <a:ext cx="361251" cy="272082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390969" y="5083938"/>
            <a:ext cx="1406349" cy="1060343"/>
            <a:chOff x="4456113" y="3481388"/>
            <a:chExt cx="1000125" cy="754063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56113" y="3481388"/>
              <a:ext cx="1000125" cy="754063"/>
            </a:xfrm>
            <a:custGeom>
              <a:avLst/>
              <a:gdLst/>
              <a:ahLst/>
              <a:cxnLst>
                <a:cxn ang="0">
                  <a:pos x="816" y="268"/>
                </a:cxn>
                <a:cxn ang="0">
                  <a:pos x="720" y="289"/>
                </a:cxn>
                <a:cxn ang="0">
                  <a:pos x="709" y="291"/>
                </a:cxn>
                <a:cxn ang="0">
                  <a:pos x="672" y="275"/>
                </a:cxn>
                <a:cxn ang="0">
                  <a:pos x="658" y="227"/>
                </a:cxn>
                <a:cxn ang="0">
                  <a:pos x="679" y="132"/>
                </a:cxn>
                <a:cxn ang="0">
                  <a:pos x="547" y="1"/>
                </a:cxn>
                <a:cxn ang="0">
                  <a:pos x="546" y="0"/>
                </a:cxn>
                <a:cxn ang="0">
                  <a:pos x="110" y="164"/>
                </a:cxn>
                <a:cxn ang="0">
                  <a:pos x="104" y="164"/>
                </a:cxn>
                <a:cxn ang="0">
                  <a:pos x="104" y="351"/>
                </a:cxn>
                <a:cxn ang="0">
                  <a:pos x="0" y="418"/>
                </a:cxn>
                <a:cxn ang="0">
                  <a:pos x="104" y="484"/>
                </a:cxn>
                <a:cxn ang="0">
                  <a:pos x="104" y="695"/>
                </a:cxn>
                <a:cxn ang="0">
                  <a:pos x="110" y="695"/>
                </a:cxn>
                <a:cxn ang="0">
                  <a:pos x="574" y="602"/>
                </a:cxn>
                <a:cxn ang="0">
                  <a:pos x="923" y="375"/>
                </a:cxn>
                <a:cxn ang="0">
                  <a:pos x="816" y="268"/>
                </a:cxn>
              </a:cxnLst>
              <a:rect l="0" t="0" r="r" b="b"/>
              <a:pathLst>
                <a:path w="923" h="695">
                  <a:moveTo>
                    <a:pt x="816" y="268"/>
                  </a:moveTo>
                  <a:cubicBezTo>
                    <a:pt x="720" y="289"/>
                    <a:pt x="720" y="289"/>
                    <a:pt x="720" y="289"/>
                  </a:cubicBezTo>
                  <a:cubicBezTo>
                    <a:pt x="716" y="290"/>
                    <a:pt x="713" y="291"/>
                    <a:pt x="709" y="291"/>
                  </a:cubicBezTo>
                  <a:cubicBezTo>
                    <a:pt x="695" y="291"/>
                    <a:pt x="682" y="285"/>
                    <a:pt x="672" y="275"/>
                  </a:cubicBezTo>
                  <a:cubicBezTo>
                    <a:pt x="659" y="263"/>
                    <a:pt x="654" y="245"/>
                    <a:pt x="658" y="227"/>
                  </a:cubicBezTo>
                  <a:cubicBezTo>
                    <a:pt x="679" y="132"/>
                    <a:pt x="679" y="132"/>
                    <a:pt x="679" y="132"/>
                  </a:cubicBezTo>
                  <a:cubicBezTo>
                    <a:pt x="547" y="1"/>
                    <a:pt x="547" y="1"/>
                    <a:pt x="547" y="1"/>
                  </a:cubicBezTo>
                  <a:cubicBezTo>
                    <a:pt x="547" y="0"/>
                    <a:pt x="547" y="0"/>
                    <a:pt x="546" y="0"/>
                  </a:cubicBezTo>
                  <a:cubicBezTo>
                    <a:pt x="430" y="102"/>
                    <a:pt x="277" y="164"/>
                    <a:pt x="110" y="164"/>
                  </a:cubicBezTo>
                  <a:cubicBezTo>
                    <a:pt x="108" y="164"/>
                    <a:pt x="106" y="164"/>
                    <a:pt x="104" y="164"/>
                  </a:cubicBezTo>
                  <a:cubicBezTo>
                    <a:pt x="104" y="351"/>
                    <a:pt x="104" y="351"/>
                    <a:pt x="104" y="351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104" y="484"/>
                    <a:pt x="104" y="484"/>
                    <a:pt x="104" y="484"/>
                  </a:cubicBezTo>
                  <a:cubicBezTo>
                    <a:pt x="104" y="695"/>
                    <a:pt x="104" y="695"/>
                    <a:pt x="104" y="695"/>
                  </a:cubicBezTo>
                  <a:cubicBezTo>
                    <a:pt x="106" y="695"/>
                    <a:pt x="108" y="695"/>
                    <a:pt x="110" y="695"/>
                  </a:cubicBezTo>
                  <a:cubicBezTo>
                    <a:pt x="271" y="695"/>
                    <a:pt x="427" y="664"/>
                    <a:pt x="574" y="602"/>
                  </a:cubicBezTo>
                  <a:cubicBezTo>
                    <a:pt x="703" y="547"/>
                    <a:pt x="821" y="471"/>
                    <a:pt x="923" y="375"/>
                  </a:cubicBezTo>
                  <a:lnTo>
                    <a:pt x="816" y="268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" name="Freeform 38"/>
            <p:cNvSpPr>
              <a:spLocks noEditPoints="1"/>
            </p:cNvSpPr>
            <p:nvPr/>
          </p:nvSpPr>
          <p:spPr bwMode="auto">
            <a:xfrm>
              <a:off x="4762500" y="3757930"/>
              <a:ext cx="304800" cy="237282"/>
            </a:xfrm>
            <a:custGeom>
              <a:avLst/>
              <a:gdLst/>
              <a:ahLst/>
              <a:cxnLst>
                <a:cxn ang="0">
                  <a:pos x="73" y="45"/>
                </a:cxn>
                <a:cxn ang="0">
                  <a:pos x="72" y="46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1" y="57"/>
                </a:cxn>
                <a:cxn ang="0">
                  <a:pos x="55" y="51"/>
                </a:cxn>
                <a:cxn ang="0">
                  <a:pos x="55" y="46"/>
                </a:cxn>
                <a:cxn ang="0">
                  <a:pos x="18" y="46"/>
                </a:cxn>
                <a:cxn ang="0">
                  <a:pos x="18" y="51"/>
                </a:cxn>
                <a:cxn ang="0">
                  <a:pos x="11" y="57"/>
                </a:cxn>
                <a:cxn ang="0">
                  <a:pos x="4" y="51"/>
                </a:cxn>
                <a:cxn ang="0">
                  <a:pos x="4" y="46"/>
                </a:cxn>
                <a:cxn ang="0">
                  <a:pos x="1" y="46"/>
                </a:cxn>
                <a:cxn ang="0">
                  <a:pos x="0" y="45"/>
                </a:cxn>
                <a:cxn ang="0">
                  <a:pos x="0" y="31"/>
                </a:cxn>
                <a:cxn ang="0">
                  <a:pos x="8" y="23"/>
                </a:cxn>
                <a:cxn ang="0">
                  <a:pos x="9" y="23"/>
                </a:cxn>
                <a:cxn ang="0">
                  <a:pos x="13" y="8"/>
                </a:cxn>
                <a:cxn ang="0">
                  <a:pos x="23" y="0"/>
                </a:cxn>
                <a:cxn ang="0">
                  <a:pos x="50" y="0"/>
                </a:cxn>
                <a:cxn ang="0">
                  <a:pos x="60" y="8"/>
                </a:cxn>
                <a:cxn ang="0">
                  <a:pos x="64" y="23"/>
                </a:cxn>
                <a:cxn ang="0">
                  <a:pos x="65" y="23"/>
                </a:cxn>
                <a:cxn ang="0">
                  <a:pos x="73" y="31"/>
                </a:cxn>
                <a:cxn ang="0">
                  <a:pos x="73" y="45"/>
                </a:cxn>
                <a:cxn ang="0">
                  <a:pos x="11" y="29"/>
                </a:cxn>
                <a:cxn ang="0">
                  <a:pos x="5" y="35"/>
                </a:cxn>
                <a:cxn ang="0">
                  <a:pos x="11" y="40"/>
                </a:cxn>
                <a:cxn ang="0">
                  <a:pos x="17" y="35"/>
                </a:cxn>
                <a:cxn ang="0">
                  <a:pos x="11" y="29"/>
                </a:cxn>
                <a:cxn ang="0">
                  <a:pos x="54" y="23"/>
                </a:cxn>
                <a:cxn ang="0">
                  <a:pos x="51" y="10"/>
                </a:cxn>
                <a:cxn ang="0">
                  <a:pos x="50" y="9"/>
                </a:cxn>
                <a:cxn ang="0">
                  <a:pos x="23" y="9"/>
                </a:cxn>
                <a:cxn ang="0">
                  <a:pos x="21" y="10"/>
                </a:cxn>
                <a:cxn ang="0">
                  <a:pos x="18" y="23"/>
                </a:cxn>
                <a:cxn ang="0">
                  <a:pos x="54" y="23"/>
                </a:cxn>
                <a:cxn ang="0">
                  <a:pos x="61" y="29"/>
                </a:cxn>
                <a:cxn ang="0">
                  <a:pos x="56" y="35"/>
                </a:cxn>
                <a:cxn ang="0">
                  <a:pos x="61" y="40"/>
                </a:cxn>
                <a:cxn ang="0">
                  <a:pos x="67" y="35"/>
                </a:cxn>
                <a:cxn ang="0">
                  <a:pos x="61" y="29"/>
                </a:cxn>
              </a:cxnLst>
              <a:rect l="0" t="0" r="r" b="b"/>
              <a:pathLst>
                <a:path w="73" h="57">
                  <a:moveTo>
                    <a:pt x="73" y="45"/>
                  </a:moveTo>
                  <a:cubicBezTo>
                    <a:pt x="73" y="46"/>
                    <a:pt x="72" y="46"/>
                    <a:pt x="72" y="46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51"/>
                    <a:pt x="68" y="51"/>
                    <a:pt x="68" y="51"/>
                  </a:cubicBezTo>
                  <a:cubicBezTo>
                    <a:pt x="68" y="54"/>
                    <a:pt x="65" y="57"/>
                    <a:pt x="61" y="57"/>
                  </a:cubicBezTo>
                  <a:cubicBezTo>
                    <a:pt x="58" y="57"/>
                    <a:pt x="55" y="54"/>
                    <a:pt x="55" y="51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4"/>
                    <a:pt x="15" y="57"/>
                    <a:pt x="11" y="57"/>
                  </a:cubicBezTo>
                  <a:cubicBezTo>
                    <a:pt x="7" y="57"/>
                    <a:pt x="4" y="54"/>
                    <a:pt x="4" y="51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6"/>
                    <a:pt x="0" y="46"/>
                    <a:pt x="0" y="4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3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4"/>
                    <a:pt x="18" y="0"/>
                    <a:pt x="23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5" y="0"/>
                    <a:pt x="59" y="4"/>
                    <a:pt x="60" y="8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9" y="23"/>
                    <a:pt x="73" y="27"/>
                    <a:pt x="73" y="31"/>
                  </a:cubicBezTo>
                  <a:lnTo>
                    <a:pt x="73" y="45"/>
                  </a:lnTo>
                  <a:close/>
                  <a:moveTo>
                    <a:pt x="11" y="29"/>
                  </a:moveTo>
                  <a:cubicBezTo>
                    <a:pt x="8" y="29"/>
                    <a:pt x="5" y="31"/>
                    <a:pt x="5" y="35"/>
                  </a:cubicBezTo>
                  <a:cubicBezTo>
                    <a:pt x="5" y="38"/>
                    <a:pt x="8" y="40"/>
                    <a:pt x="11" y="40"/>
                  </a:cubicBezTo>
                  <a:cubicBezTo>
                    <a:pt x="14" y="40"/>
                    <a:pt x="17" y="38"/>
                    <a:pt x="17" y="35"/>
                  </a:cubicBezTo>
                  <a:cubicBezTo>
                    <a:pt x="17" y="31"/>
                    <a:pt x="14" y="29"/>
                    <a:pt x="11" y="29"/>
                  </a:cubicBezTo>
                  <a:close/>
                  <a:moveTo>
                    <a:pt x="54" y="23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0" y="9"/>
                    <a:pt x="50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10"/>
                    <a:pt x="21" y="10"/>
                  </a:cubicBezTo>
                  <a:cubicBezTo>
                    <a:pt x="18" y="23"/>
                    <a:pt x="18" y="23"/>
                    <a:pt x="18" y="23"/>
                  </a:cubicBezTo>
                  <a:lnTo>
                    <a:pt x="54" y="23"/>
                  </a:lnTo>
                  <a:close/>
                  <a:moveTo>
                    <a:pt x="61" y="29"/>
                  </a:moveTo>
                  <a:cubicBezTo>
                    <a:pt x="58" y="29"/>
                    <a:pt x="56" y="31"/>
                    <a:pt x="56" y="35"/>
                  </a:cubicBezTo>
                  <a:cubicBezTo>
                    <a:pt x="56" y="38"/>
                    <a:pt x="58" y="40"/>
                    <a:pt x="61" y="40"/>
                  </a:cubicBezTo>
                  <a:cubicBezTo>
                    <a:pt x="65" y="40"/>
                    <a:pt x="67" y="38"/>
                    <a:pt x="67" y="35"/>
                  </a:cubicBezTo>
                  <a:cubicBezTo>
                    <a:pt x="67" y="31"/>
                    <a:pt x="65" y="29"/>
                    <a:pt x="61" y="2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29824" y="2510097"/>
            <a:ext cx="1205442" cy="1098291"/>
            <a:chOff x="4625975" y="1651001"/>
            <a:chExt cx="857250" cy="781050"/>
          </a:xfrm>
        </p:grpSpPr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4625975" y="1651001"/>
              <a:ext cx="857250" cy="781050"/>
            </a:xfrm>
            <a:custGeom>
              <a:avLst/>
              <a:gdLst/>
              <a:ahLst/>
              <a:cxnLst>
                <a:cxn ang="0">
                  <a:pos x="792" y="344"/>
                </a:cxn>
                <a:cxn ang="0">
                  <a:pos x="417" y="93"/>
                </a:cxn>
                <a:cxn ang="0">
                  <a:pos x="0" y="0"/>
                </a:cxn>
                <a:cxn ang="0">
                  <a:pos x="0" y="182"/>
                </a:cxn>
                <a:cxn ang="0">
                  <a:pos x="89" y="238"/>
                </a:cxn>
                <a:cxn ang="0">
                  <a:pos x="113" y="282"/>
                </a:cxn>
                <a:cxn ang="0">
                  <a:pos x="89" y="326"/>
                </a:cxn>
                <a:cxn ang="0">
                  <a:pos x="0" y="383"/>
                </a:cxn>
                <a:cxn ang="0">
                  <a:pos x="0" y="530"/>
                </a:cxn>
                <a:cxn ang="0">
                  <a:pos x="0" y="532"/>
                </a:cxn>
                <a:cxn ang="0">
                  <a:pos x="417" y="721"/>
                </a:cxn>
                <a:cxn ang="0">
                  <a:pos x="558" y="579"/>
                </a:cxn>
                <a:cxn ang="0">
                  <a:pos x="683" y="595"/>
                </a:cxn>
                <a:cxn ang="0">
                  <a:pos x="659" y="478"/>
                </a:cxn>
                <a:cxn ang="0">
                  <a:pos x="792" y="344"/>
                </a:cxn>
              </a:cxnLst>
              <a:rect l="0" t="0" r="r" b="b"/>
              <a:pathLst>
                <a:path w="792" h="721">
                  <a:moveTo>
                    <a:pt x="792" y="344"/>
                  </a:moveTo>
                  <a:cubicBezTo>
                    <a:pt x="683" y="236"/>
                    <a:pt x="557" y="152"/>
                    <a:pt x="417" y="93"/>
                  </a:cubicBezTo>
                  <a:cubicBezTo>
                    <a:pt x="284" y="36"/>
                    <a:pt x="144" y="5"/>
                    <a:pt x="0" y="0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89" y="238"/>
                    <a:pt x="89" y="238"/>
                    <a:pt x="89" y="238"/>
                  </a:cubicBezTo>
                  <a:cubicBezTo>
                    <a:pt x="104" y="248"/>
                    <a:pt x="113" y="264"/>
                    <a:pt x="113" y="282"/>
                  </a:cubicBezTo>
                  <a:cubicBezTo>
                    <a:pt x="113" y="300"/>
                    <a:pt x="104" y="317"/>
                    <a:pt x="89" y="326"/>
                  </a:cubicBezTo>
                  <a:cubicBezTo>
                    <a:pt x="0" y="383"/>
                    <a:pt x="0" y="383"/>
                    <a:pt x="0" y="383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31"/>
                    <a:pt x="0" y="531"/>
                    <a:pt x="0" y="532"/>
                  </a:cubicBezTo>
                  <a:cubicBezTo>
                    <a:pt x="162" y="543"/>
                    <a:pt x="308" y="613"/>
                    <a:pt x="417" y="721"/>
                  </a:cubicBezTo>
                  <a:cubicBezTo>
                    <a:pt x="558" y="579"/>
                    <a:pt x="558" y="579"/>
                    <a:pt x="558" y="579"/>
                  </a:cubicBezTo>
                  <a:cubicBezTo>
                    <a:pt x="683" y="595"/>
                    <a:pt x="683" y="595"/>
                    <a:pt x="683" y="595"/>
                  </a:cubicBezTo>
                  <a:cubicBezTo>
                    <a:pt x="659" y="478"/>
                    <a:pt x="659" y="478"/>
                    <a:pt x="659" y="478"/>
                  </a:cubicBezTo>
                  <a:lnTo>
                    <a:pt x="792" y="34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Freeform 116"/>
            <p:cNvSpPr>
              <a:spLocks noEditPoints="1"/>
            </p:cNvSpPr>
            <p:nvPr/>
          </p:nvSpPr>
          <p:spPr bwMode="auto">
            <a:xfrm>
              <a:off x="4853940" y="1922002"/>
              <a:ext cx="301752" cy="243348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04990" y="3577136"/>
            <a:ext cx="1500105" cy="1500105"/>
            <a:chOff x="4039394" y="2409826"/>
            <a:chExt cx="1066800" cy="1066800"/>
          </a:xfrm>
        </p:grpSpPr>
        <p:sp>
          <p:nvSpPr>
            <p:cNvPr id="15" name="Oval 14"/>
            <p:cNvSpPr/>
            <p:nvPr/>
          </p:nvSpPr>
          <p:spPr>
            <a:xfrm>
              <a:off x="4039394" y="2409826"/>
              <a:ext cx="1066800" cy="1066800"/>
            </a:xfrm>
            <a:prstGeom prst="ellipse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100"/>
            <p:cNvSpPr>
              <a:spLocks noEditPoints="1"/>
            </p:cNvSpPr>
            <p:nvPr/>
          </p:nvSpPr>
          <p:spPr bwMode="auto">
            <a:xfrm>
              <a:off x="4306888" y="2688322"/>
              <a:ext cx="531812" cy="509808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734603" y="4191019"/>
            <a:ext cx="1055878" cy="1372865"/>
            <a:chOff x="3278188" y="2846388"/>
            <a:chExt cx="750888" cy="976313"/>
          </a:xfrm>
        </p:grpSpPr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3278188" y="2846388"/>
              <a:ext cx="750888" cy="976313"/>
            </a:xfrm>
            <a:custGeom>
              <a:avLst/>
              <a:gdLst/>
              <a:ahLst/>
              <a:cxnLst>
                <a:cxn ang="0">
                  <a:pos x="94" y="555"/>
                </a:cxn>
                <a:cxn ang="0">
                  <a:pos x="318" y="901"/>
                </a:cxn>
                <a:cxn ang="0">
                  <a:pos x="428" y="790"/>
                </a:cxn>
                <a:cxn ang="0">
                  <a:pos x="421" y="763"/>
                </a:cxn>
                <a:cxn ang="0">
                  <a:pos x="426" y="651"/>
                </a:cxn>
                <a:cxn ang="0">
                  <a:pos x="475" y="633"/>
                </a:cxn>
                <a:cxn ang="0">
                  <a:pos x="571" y="646"/>
                </a:cxn>
                <a:cxn ang="0">
                  <a:pos x="692" y="525"/>
                </a:cxn>
                <a:cxn ang="0">
                  <a:pos x="693" y="524"/>
                </a:cxn>
                <a:cxn ang="0">
                  <a:pos x="531" y="94"/>
                </a:cxn>
                <a:cxn ang="0">
                  <a:pos x="305" y="94"/>
                </a:cxn>
                <a:cxn ang="0">
                  <a:pos x="245" y="0"/>
                </a:cxn>
                <a:cxn ang="0">
                  <a:pos x="186" y="94"/>
                </a:cxn>
                <a:cxn ang="0">
                  <a:pos x="0" y="94"/>
                </a:cxn>
                <a:cxn ang="0">
                  <a:pos x="94" y="555"/>
                </a:cxn>
              </a:cxnLst>
              <a:rect l="0" t="0" r="r" b="b"/>
              <a:pathLst>
                <a:path w="693" h="901">
                  <a:moveTo>
                    <a:pt x="94" y="555"/>
                  </a:moveTo>
                  <a:cubicBezTo>
                    <a:pt x="148" y="683"/>
                    <a:pt x="223" y="799"/>
                    <a:pt x="318" y="901"/>
                  </a:cubicBezTo>
                  <a:cubicBezTo>
                    <a:pt x="428" y="790"/>
                    <a:pt x="428" y="790"/>
                    <a:pt x="428" y="790"/>
                  </a:cubicBezTo>
                  <a:cubicBezTo>
                    <a:pt x="426" y="781"/>
                    <a:pt x="423" y="772"/>
                    <a:pt x="421" y="763"/>
                  </a:cubicBezTo>
                  <a:cubicBezTo>
                    <a:pt x="408" y="711"/>
                    <a:pt x="401" y="676"/>
                    <a:pt x="426" y="651"/>
                  </a:cubicBezTo>
                  <a:cubicBezTo>
                    <a:pt x="444" y="633"/>
                    <a:pt x="466" y="633"/>
                    <a:pt x="475" y="633"/>
                  </a:cubicBezTo>
                  <a:cubicBezTo>
                    <a:pt x="499" y="633"/>
                    <a:pt x="542" y="641"/>
                    <a:pt x="571" y="646"/>
                  </a:cubicBezTo>
                  <a:cubicBezTo>
                    <a:pt x="692" y="525"/>
                    <a:pt x="692" y="525"/>
                    <a:pt x="692" y="525"/>
                  </a:cubicBezTo>
                  <a:cubicBezTo>
                    <a:pt x="692" y="524"/>
                    <a:pt x="693" y="524"/>
                    <a:pt x="693" y="524"/>
                  </a:cubicBezTo>
                  <a:cubicBezTo>
                    <a:pt x="593" y="408"/>
                    <a:pt x="532" y="258"/>
                    <a:pt x="531" y="94"/>
                  </a:cubicBezTo>
                  <a:cubicBezTo>
                    <a:pt x="305" y="94"/>
                    <a:pt x="305" y="94"/>
                    <a:pt x="305" y="94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186" y="94"/>
                    <a:pt x="186" y="94"/>
                    <a:pt x="18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254"/>
                    <a:pt x="32" y="409"/>
                    <a:pt x="94" y="555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Freeform 105"/>
            <p:cNvSpPr>
              <a:spLocks noEditPoints="1"/>
            </p:cNvSpPr>
            <p:nvPr/>
          </p:nvSpPr>
          <p:spPr bwMode="auto">
            <a:xfrm>
              <a:off x="3451860" y="3094990"/>
              <a:ext cx="309283" cy="304800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279424" y="4398623"/>
            <a:ext cx="1093827" cy="1203210"/>
            <a:chOff x="5087938" y="2994026"/>
            <a:chExt cx="777875" cy="855663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087938" y="2994026"/>
              <a:ext cx="777875" cy="855663"/>
            </a:xfrm>
            <a:custGeom>
              <a:avLst/>
              <a:gdLst/>
              <a:ahLst/>
              <a:cxnLst>
                <a:cxn ang="0">
                  <a:pos x="562" y="0"/>
                </a:cxn>
                <a:cxn ang="0">
                  <a:pos x="517" y="70"/>
                </a:cxn>
                <a:cxn ang="0">
                  <a:pos x="473" y="94"/>
                </a:cxn>
                <a:cxn ang="0">
                  <a:pos x="429" y="70"/>
                </a:cxn>
                <a:cxn ang="0">
                  <a:pos x="385" y="0"/>
                </a:cxn>
                <a:cxn ang="0">
                  <a:pos x="188" y="0"/>
                </a:cxn>
                <a:cxn ang="0">
                  <a:pos x="186" y="0"/>
                </a:cxn>
                <a:cxn ang="0">
                  <a:pos x="0" y="414"/>
                </a:cxn>
                <a:cxn ang="0">
                  <a:pos x="152" y="565"/>
                </a:cxn>
                <a:cxn ang="0">
                  <a:pos x="125" y="688"/>
                </a:cxn>
                <a:cxn ang="0">
                  <a:pos x="248" y="661"/>
                </a:cxn>
                <a:cxn ang="0">
                  <a:pos x="376" y="789"/>
                </a:cxn>
                <a:cxn ang="0">
                  <a:pos x="625" y="417"/>
                </a:cxn>
                <a:cxn ang="0">
                  <a:pos x="718" y="0"/>
                </a:cxn>
                <a:cxn ang="0">
                  <a:pos x="562" y="0"/>
                </a:cxn>
              </a:cxnLst>
              <a:rect l="0" t="0" r="r" b="b"/>
              <a:pathLst>
                <a:path w="718" h="789">
                  <a:moveTo>
                    <a:pt x="562" y="0"/>
                  </a:moveTo>
                  <a:cubicBezTo>
                    <a:pt x="517" y="70"/>
                    <a:pt x="517" y="70"/>
                    <a:pt x="517" y="70"/>
                  </a:cubicBezTo>
                  <a:cubicBezTo>
                    <a:pt x="508" y="85"/>
                    <a:pt x="491" y="94"/>
                    <a:pt x="473" y="94"/>
                  </a:cubicBezTo>
                  <a:cubicBezTo>
                    <a:pt x="455" y="94"/>
                    <a:pt x="439" y="85"/>
                    <a:pt x="429" y="7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7" y="0"/>
                    <a:pt x="187" y="0"/>
                    <a:pt x="186" y="0"/>
                  </a:cubicBezTo>
                  <a:cubicBezTo>
                    <a:pt x="175" y="160"/>
                    <a:pt x="106" y="305"/>
                    <a:pt x="0" y="414"/>
                  </a:cubicBezTo>
                  <a:cubicBezTo>
                    <a:pt x="152" y="565"/>
                    <a:pt x="152" y="565"/>
                    <a:pt x="152" y="565"/>
                  </a:cubicBezTo>
                  <a:cubicBezTo>
                    <a:pt x="125" y="688"/>
                    <a:pt x="125" y="688"/>
                    <a:pt x="125" y="688"/>
                  </a:cubicBezTo>
                  <a:cubicBezTo>
                    <a:pt x="248" y="661"/>
                    <a:pt x="248" y="661"/>
                    <a:pt x="248" y="661"/>
                  </a:cubicBezTo>
                  <a:cubicBezTo>
                    <a:pt x="376" y="789"/>
                    <a:pt x="376" y="789"/>
                    <a:pt x="376" y="789"/>
                  </a:cubicBezTo>
                  <a:cubicBezTo>
                    <a:pt x="483" y="681"/>
                    <a:pt x="566" y="556"/>
                    <a:pt x="625" y="417"/>
                  </a:cubicBezTo>
                  <a:cubicBezTo>
                    <a:pt x="681" y="284"/>
                    <a:pt x="712" y="144"/>
                    <a:pt x="718" y="0"/>
                  </a:cubicBezTo>
                  <a:lnTo>
                    <a:pt x="562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2" name="Freeform 144"/>
            <p:cNvSpPr>
              <a:spLocks noEditPoints="1"/>
            </p:cNvSpPr>
            <p:nvPr/>
          </p:nvSpPr>
          <p:spPr bwMode="auto">
            <a:xfrm>
              <a:off x="5318760" y="3247390"/>
              <a:ext cx="304800" cy="264319"/>
            </a:xfrm>
            <a:custGeom>
              <a:avLst/>
              <a:gdLst/>
              <a:ahLst/>
              <a:cxnLst>
                <a:cxn ang="0">
                  <a:pos x="59" y="26"/>
                </a:cxn>
                <a:cxn ang="0">
                  <a:pos x="57" y="28"/>
                </a:cxn>
                <a:cxn ang="0">
                  <a:pos x="20" y="32"/>
                </a:cxn>
                <a:cxn ang="0">
                  <a:pos x="20" y="35"/>
                </a:cxn>
                <a:cxn ang="0">
                  <a:pos x="19" y="37"/>
                </a:cxn>
                <a:cxn ang="0">
                  <a:pos x="52" y="37"/>
                </a:cxn>
                <a:cxn ang="0">
                  <a:pos x="55" y="39"/>
                </a:cxn>
                <a:cxn ang="0">
                  <a:pos x="52" y="42"/>
                </a:cxn>
                <a:cxn ang="0">
                  <a:pos x="16" y="42"/>
                </a:cxn>
                <a:cxn ang="0">
                  <a:pos x="13" y="39"/>
                </a:cxn>
                <a:cxn ang="0">
                  <a:pos x="16" y="34"/>
                </a:cxn>
                <a:cxn ang="0">
                  <a:pos x="9" y="5"/>
                </a:cxn>
                <a:cxn ang="0">
                  <a:pos x="2" y="5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11" y="0"/>
                </a:cxn>
                <a:cxn ang="0">
                  <a:pos x="14" y="5"/>
                </a:cxn>
                <a:cxn ang="0">
                  <a:pos x="57" y="5"/>
                </a:cxn>
                <a:cxn ang="0">
                  <a:pos x="59" y="7"/>
                </a:cxn>
                <a:cxn ang="0">
                  <a:pos x="59" y="26"/>
                </a:cxn>
                <a:cxn ang="0">
                  <a:pos x="18" y="51"/>
                </a:cxn>
                <a:cxn ang="0">
                  <a:pos x="13" y="46"/>
                </a:cxn>
                <a:cxn ang="0">
                  <a:pos x="18" y="42"/>
                </a:cxn>
                <a:cxn ang="0">
                  <a:pos x="23" y="46"/>
                </a:cxn>
                <a:cxn ang="0">
                  <a:pos x="18" y="51"/>
                </a:cxn>
                <a:cxn ang="0">
                  <a:pos x="50" y="51"/>
                </a:cxn>
                <a:cxn ang="0">
                  <a:pos x="45" y="46"/>
                </a:cxn>
                <a:cxn ang="0">
                  <a:pos x="50" y="42"/>
                </a:cxn>
                <a:cxn ang="0">
                  <a:pos x="55" y="46"/>
                </a:cxn>
                <a:cxn ang="0">
                  <a:pos x="50" y="51"/>
                </a:cxn>
              </a:cxnLst>
              <a:rect l="0" t="0" r="r" b="b"/>
              <a:pathLst>
                <a:path w="59" h="51">
                  <a:moveTo>
                    <a:pt x="59" y="26"/>
                  </a:moveTo>
                  <a:cubicBezTo>
                    <a:pt x="59" y="27"/>
                    <a:pt x="58" y="28"/>
                    <a:pt x="57" y="28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6"/>
                    <a:pt x="20" y="36"/>
                    <a:pt x="19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4" y="37"/>
                    <a:pt x="55" y="38"/>
                    <a:pt x="55" y="39"/>
                  </a:cubicBezTo>
                  <a:cubicBezTo>
                    <a:pt x="55" y="41"/>
                    <a:pt x="54" y="42"/>
                    <a:pt x="52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2"/>
                    <a:pt x="13" y="41"/>
                    <a:pt x="13" y="39"/>
                  </a:cubicBezTo>
                  <a:cubicBezTo>
                    <a:pt x="13" y="38"/>
                    <a:pt x="15" y="35"/>
                    <a:pt x="16" y="3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4" y="3"/>
                    <a:pt x="14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9" y="6"/>
                    <a:pt x="59" y="7"/>
                  </a:cubicBezTo>
                  <a:lnTo>
                    <a:pt x="59" y="26"/>
                  </a:lnTo>
                  <a:close/>
                  <a:moveTo>
                    <a:pt x="18" y="51"/>
                  </a:moveTo>
                  <a:cubicBezTo>
                    <a:pt x="16" y="51"/>
                    <a:pt x="13" y="49"/>
                    <a:pt x="13" y="46"/>
                  </a:cubicBezTo>
                  <a:cubicBezTo>
                    <a:pt x="13" y="44"/>
                    <a:pt x="16" y="42"/>
                    <a:pt x="18" y="42"/>
                  </a:cubicBezTo>
                  <a:cubicBezTo>
                    <a:pt x="21" y="42"/>
                    <a:pt x="23" y="44"/>
                    <a:pt x="23" y="46"/>
                  </a:cubicBezTo>
                  <a:cubicBezTo>
                    <a:pt x="23" y="49"/>
                    <a:pt x="21" y="51"/>
                    <a:pt x="18" y="51"/>
                  </a:cubicBezTo>
                  <a:close/>
                  <a:moveTo>
                    <a:pt x="50" y="51"/>
                  </a:moveTo>
                  <a:cubicBezTo>
                    <a:pt x="47" y="51"/>
                    <a:pt x="45" y="49"/>
                    <a:pt x="45" y="46"/>
                  </a:cubicBezTo>
                  <a:cubicBezTo>
                    <a:pt x="45" y="44"/>
                    <a:pt x="47" y="42"/>
                    <a:pt x="50" y="42"/>
                  </a:cubicBezTo>
                  <a:cubicBezTo>
                    <a:pt x="53" y="42"/>
                    <a:pt x="55" y="44"/>
                    <a:pt x="55" y="46"/>
                  </a:cubicBezTo>
                  <a:cubicBezTo>
                    <a:pt x="55" y="49"/>
                    <a:pt x="53" y="51"/>
                    <a:pt x="50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272586" y="5045990"/>
            <a:ext cx="1207675" cy="1098291"/>
            <a:chOff x="3660775" y="3454401"/>
            <a:chExt cx="858838" cy="781050"/>
          </a:xfrm>
        </p:grpSpPr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3660775" y="3454401"/>
              <a:ext cx="858838" cy="781050"/>
            </a:xfrm>
            <a:custGeom>
              <a:avLst/>
              <a:gdLst/>
              <a:ahLst/>
              <a:cxnLst>
                <a:cxn ang="0">
                  <a:pos x="0" y="376"/>
                </a:cxn>
                <a:cxn ang="0">
                  <a:pos x="375" y="628"/>
                </a:cxn>
                <a:cxn ang="0">
                  <a:pos x="792" y="720"/>
                </a:cxn>
                <a:cxn ang="0">
                  <a:pos x="792" y="539"/>
                </a:cxn>
                <a:cxn ang="0">
                  <a:pos x="703" y="482"/>
                </a:cxn>
                <a:cxn ang="0">
                  <a:pos x="679" y="438"/>
                </a:cxn>
                <a:cxn ang="0">
                  <a:pos x="703" y="394"/>
                </a:cxn>
                <a:cxn ang="0">
                  <a:pos x="792" y="337"/>
                </a:cxn>
                <a:cxn ang="0">
                  <a:pos x="792" y="190"/>
                </a:cxn>
                <a:cxn ang="0">
                  <a:pos x="792" y="189"/>
                </a:cxn>
                <a:cxn ang="0">
                  <a:pos x="375" y="0"/>
                </a:cxn>
                <a:cxn ang="0">
                  <a:pos x="234" y="141"/>
                </a:cxn>
                <a:cxn ang="0">
                  <a:pos x="109" y="126"/>
                </a:cxn>
                <a:cxn ang="0">
                  <a:pos x="133" y="242"/>
                </a:cxn>
                <a:cxn ang="0">
                  <a:pos x="0" y="376"/>
                </a:cxn>
              </a:cxnLst>
              <a:rect l="0" t="0" r="r" b="b"/>
              <a:pathLst>
                <a:path w="792" h="720">
                  <a:moveTo>
                    <a:pt x="0" y="376"/>
                  </a:moveTo>
                  <a:cubicBezTo>
                    <a:pt x="108" y="484"/>
                    <a:pt x="234" y="568"/>
                    <a:pt x="375" y="628"/>
                  </a:cubicBezTo>
                  <a:cubicBezTo>
                    <a:pt x="507" y="684"/>
                    <a:pt x="648" y="715"/>
                    <a:pt x="792" y="720"/>
                  </a:cubicBezTo>
                  <a:cubicBezTo>
                    <a:pt x="792" y="539"/>
                    <a:pt x="792" y="539"/>
                    <a:pt x="792" y="539"/>
                  </a:cubicBezTo>
                  <a:cubicBezTo>
                    <a:pt x="703" y="482"/>
                    <a:pt x="703" y="482"/>
                    <a:pt x="703" y="482"/>
                  </a:cubicBezTo>
                  <a:cubicBezTo>
                    <a:pt x="688" y="473"/>
                    <a:pt x="679" y="456"/>
                    <a:pt x="679" y="438"/>
                  </a:cubicBezTo>
                  <a:cubicBezTo>
                    <a:pt x="679" y="420"/>
                    <a:pt x="688" y="404"/>
                    <a:pt x="703" y="394"/>
                  </a:cubicBezTo>
                  <a:cubicBezTo>
                    <a:pt x="792" y="337"/>
                    <a:pt x="792" y="337"/>
                    <a:pt x="792" y="337"/>
                  </a:cubicBezTo>
                  <a:cubicBezTo>
                    <a:pt x="792" y="190"/>
                    <a:pt x="792" y="190"/>
                    <a:pt x="792" y="190"/>
                  </a:cubicBezTo>
                  <a:cubicBezTo>
                    <a:pt x="792" y="190"/>
                    <a:pt x="792" y="189"/>
                    <a:pt x="792" y="189"/>
                  </a:cubicBezTo>
                  <a:cubicBezTo>
                    <a:pt x="630" y="177"/>
                    <a:pt x="484" y="107"/>
                    <a:pt x="375" y="0"/>
                  </a:cubicBezTo>
                  <a:cubicBezTo>
                    <a:pt x="234" y="141"/>
                    <a:pt x="234" y="141"/>
                    <a:pt x="234" y="141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133" y="242"/>
                    <a:pt x="133" y="242"/>
                    <a:pt x="133" y="242"/>
                  </a:cubicBezTo>
                  <a:lnTo>
                    <a:pt x="0" y="376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5" name="Freeform 51"/>
            <p:cNvSpPr>
              <a:spLocks noEditPoints="1"/>
            </p:cNvSpPr>
            <p:nvPr/>
          </p:nvSpPr>
          <p:spPr bwMode="auto">
            <a:xfrm>
              <a:off x="4023360" y="3689350"/>
              <a:ext cx="228600" cy="323635"/>
            </a:xfrm>
            <a:custGeom>
              <a:avLst/>
              <a:gdLst/>
              <a:ahLst/>
              <a:cxnLst>
                <a:cxn ang="0">
                  <a:pos x="30" y="24"/>
                </a:cxn>
                <a:cxn ang="0">
                  <a:pos x="30" y="54"/>
                </a:cxn>
                <a:cxn ang="0">
                  <a:pos x="26" y="58"/>
                </a:cxn>
                <a:cxn ang="0">
                  <a:pos x="22" y="54"/>
                </a:cxn>
                <a:cxn ang="0">
                  <a:pos x="22" y="40"/>
                </a:cxn>
                <a:cxn ang="0">
                  <a:pos x="19" y="40"/>
                </a:cxn>
                <a:cxn ang="0">
                  <a:pos x="19" y="54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24"/>
                </a:cxn>
                <a:cxn ang="0">
                  <a:pos x="1" y="14"/>
                </a:cxn>
                <a:cxn ang="0">
                  <a:pos x="1" y="9"/>
                </a:cxn>
                <a:cxn ang="0">
                  <a:pos x="6" y="9"/>
                </a:cxn>
                <a:cxn ang="0">
                  <a:pos x="14" y="17"/>
                </a:cxn>
                <a:cxn ang="0">
                  <a:pos x="27" y="17"/>
                </a:cxn>
                <a:cxn ang="0">
                  <a:pos x="35" y="9"/>
                </a:cxn>
                <a:cxn ang="0">
                  <a:pos x="40" y="9"/>
                </a:cxn>
                <a:cxn ang="0">
                  <a:pos x="40" y="14"/>
                </a:cxn>
                <a:cxn ang="0">
                  <a:pos x="30" y="24"/>
                </a:cxn>
                <a:cxn ang="0">
                  <a:pos x="21" y="16"/>
                </a:cxn>
                <a:cxn ang="0">
                  <a:pos x="13" y="8"/>
                </a:cxn>
                <a:cxn ang="0">
                  <a:pos x="21" y="0"/>
                </a:cxn>
                <a:cxn ang="0">
                  <a:pos x="29" y="8"/>
                </a:cxn>
                <a:cxn ang="0">
                  <a:pos x="21" y="16"/>
                </a:cxn>
              </a:cxnLst>
              <a:rect l="0" t="0" r="r" b="b"/>
              <a:pathLst>
                <a:path w="41" h="58">
                  <a:moveTo>
                    <a:pt x="30" y="24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30" y="56"/>
                    <a:pt x="28" y="58"/>
                    <a:pt x="26" y="58"/>
                  </a:cubicBezTo>
                  <a:cubicBezTo>
                    <a:pt x="24" y="58"/>
                    <a:pt x="22" y="56"/>
                    <a:pt x="22" y="54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6"/>
                    <a:pt x="18" y="58"/>
                    <a:pt x="15" y="58"/>
                  </a:cubicBezTo>
                  <a:cubicBezTo>
                    <a:pt x="13" y="58"/>
                    <a:pt x="11" y="56"/>
                    <a:pt x="11" y="5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0"/>
                    <a:pt x="1" y="9"/>
                  </a:cubicBezTo>
                  <a:cubicBezTo>
                    <a:pt x="2" y="8"/>
                    <a:pt x="5" y="8"/>
                    <a:pt x="6" y="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7" y="8"/>
                    <a:pt x="39" y="8"/>
                    <a:pt x="40" y="9"/>
                  </a:cubicBezTo>
                  <a:cubicBezTo>
                    <a:pt x="41" y="10"/>
                    <a:pt x="41" y="13"/>
                    <a:pt x="40" y="14"/>
                  </a:cubicBezTo>
                  <a:lnTo>
                    <a:pt x="30" y="24"/>
                  </a:lnTo>
                  <a:close/>
                  <a:moveTo>
                    <a:pt x="21" y="16"/>
                  </a:moveTo>
                  <a:cubicBezTo>
                    <a:pt x="16" y="16"/>
                    <a:pt x="13" y="12"/>
                    <a:pt x="13" y="8"/>
                  </a:cubicBezTo>
                  <a:cubicBezTo>
                    <a:pt x="13" y="4"/>
                    <a:pt x="16" y="0"/>
                    <a:pt x="21" y="0"/>
                  </a:cubicBezTo>
                  <a:cubicBezTo>
                    <a:pt x="25" y="0"/>
                    <a:pt x="29" y="4"/>
                    <a:pt x="29" y="8"/>
                  </a:cubicBezTo>
                  <a:cubicBezTo>
                    <a:pt x="29" y="12"/>
                    <a:pt x="25" y="16"/>
                    <a:pt x="21" y="1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34603" y="3052546"/>
            <a:ext cx="1093827" cy="1200977"/>
            <a:chOff x="3278188" y="2036763"/>
            <a:chExt cx="777875" cy="854075"/>
          </a:xfrm>
        </p:grpSpPr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3278188" y="2036763"/>
              <a:ext cx="777875" cy="854075"/>
            </a:xfrm>
            <a:custGeom>
              <a:avLst/>
              <a:gdLst/>
              <a:ahLst/>
              <a:cxnLst>
                <a:cxn ang="0">
                  <a:pos x="156" y="789"/>
                </a:cxn>
                <a:cxn ang="0">
                  <a:pos x="200" y="719"/>
                </a:cxn>
                <a:cxn ang="0">
                  <a:pos x="244" y="695"/>
                </a:cxn>
                <a:cxn ang="0">
                  <a:pos x="289" y="719"/>
                </a:cxn>
                <a:cxn ang="0">
                  <a:pos x="333" y="789"/>
                </a:cxn>
                <a:cxn ang="0">
                  <a:pos x="530" y="789"/>
                </a:cxn>
                <a:cxn ang="0">
                  <a:pos x="532" y="789"/>
                </a:cxn>
                <a:cxn ang="0">
                  <a:pos x="718" y="376"/>
                </a:cxn>
                <a:cxn ang="0">
                  <a:pos x="566" y="224"/>
                </a:cxn>
                <a:cxn ang="0">
                  <a:pos x="593" y="101"/>
                </a:cxn>
                <a:cxn ang="0">
                  <a:pos x="470" y="128"/>
                </a:cxn>
                <a:cxn ang="0">
                  <a:pos x="341" y="0"/>
                </a:cxn>
                <a:cxn ang="0">
                  <a:pos x="93" y="373"/>
                </a:cxn>
                <a:cxn ang="0">
                  <a:pos x="0" y="789"/>
                </a:cxn>
                <a:cxn ang="0">
                  <a:pos x="156" y="789"/>
                </a:cxn>
              </a:cxnLst>
              <a:rect l="0" t="0" r="r" b="b"/>
              <a:pathLst>
                <a:path w="718" h="789">
                  <a:moveTo>
                    <a:pt x="156" y="789"/>
                  </a:moveTo>
                  <a:cubicBezTo>
                    <a:pt x="200" y="719"/>
                    <a:pt x="200" y="719"/>
                    <a:pt x="200" y="719"/>
                  </a:cubicBezTo>
                  <a:cubicBezTo>
                    <a:pt x="210" y="704"/>
                    <a:pt x="227" y="695"/>
                    <a:pt x="244" y="695"/>
                  </a:cubicBezTo>
                  <a:cubicBezTo>
                    <a:pt x="262" y="695"/>
                    <a:pt x="279" y="704"/>
                    <a:pt x="289" y="719"/>
                  </a:cubicBezTo>
                  <a:cubicBezTo>
                    <a:pt x="333" y="789"/>
                    <a:pt x="333" y="789"/>
                    <a:pt x="333" y="789"/>
                  </a:cubicBezTo>
                  <a:cubicBezTo>
                    <a:pt x="530" y="789"/>
                    <a:pt x="530" y="789"/>
                    <a:pt x="530" y="789"/>
                  </a:cubicBezTo>
                  <a:cubicBezTo>
                    <a:pt x="531" y="789"/>
                    <a:pt x="531" y="789"/>
                    <a:pt x="532" y="789"/>
                  </a:cubicBezTo>
                  <a:cubicBezTo>
                    <a:pt x="543" y="629"/>
                    <a:pt x="612" y="484"/>
                    <a:pt x="718" y="376"/>
                  </a:cubicBezTo>
                  <a:cubicBezTo>
                    <a:pt x="566" y="224"/>
                    <a:pt x="566" y="224"/>
                    <a:pt x="566" y="224"/>
                  </a:cubicBezTo>
                  <a:cubicBezTo>
                    <a:pt x="593" y="101"/>
                    <a:pt x="593" y="101"/>
                    <a:pt x="593" y="101"/>
                  </a:cubicBezTo>
                  <a:cubicBezTo>
                    <a:pt x="470" y="128"/>
                    <a:pt x="470" y="128"/>
                    <a:pt x="470" y="128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235" y="108"/>
                    <a:pt x="152" y="233"/>
                    <a:pt x="93" y="373"/>
                  </a:cubicBezTo>
                  <a:cubicBezTo>
                    <a:pt x="37" y="505"/>
                    <a:pt x="6" y="645"/>
                    <a:pt x="0" y="789"/>
                  </a:cubicBezTo>
                  <a:lnTo>
                    <a:pt x="156" y="78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Freeform 103"/>
            <p:cNvSpPr>
              <a:spLocks noEditPoints="1"/>
            </p:cNvSpPr>
            <p:nvPr/>
          </p:nvSpPr>
          <p:spPr bwMode="auto">
            <a:xfrm>
              <a:off x="3543300" y="2348230"/>
              <a:ext cx="228600" cy="336618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319605" y="3090496"/>
            <a:ext cx="1055878" cy="1372865"/>
            <a:chOff x="5116513" y="2063751"/>
            <a:chExt cx="750888" cy="976313"/>
          </a:xfrm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5116513" y="2063751"/>
              <a:ext cx="750888" cy="976313"/>
            </a:xfrm>
            <a:custGeom>
              <a:avLst/>
              <a:gdLst/>
              <a:ahLst/>
              <a:cxnLst>
                <a:cxn ang="0">
                  <a:pos x="599" y="347"/>
                </a:cxn>
                <a:cxn ang="0">
                  <a:pos x="375" y="0"/>
                </a:cxn>
                <a:cxn ang="0">
                  <a:pos x="264" y="112"/>
                </a:cxn>
                <a:cxn ang="0">
                  <a:pos x="272" y="139"/>
                </a:cxn>
                <a:cxn ang="0">
                  <a:pos x="267" y="251"/>
                </a:cxn>
                <a:cxn ang="0">
                  <a:pos x="218" y="268"/>
                </a:cxn>
                <a:cxn ang="0">
                  <a:pos x="122" y="255"/>
                </a:cxn>
                <a:cxn ang="0">
                  <a:pos x="1" y="376"/>
                </a:cxn>
                <a:cxn ang="0">
                  <a:pos x="0" y="378"/>
                </a:cxn>
                <a:cxn ang="0">
                  <a:pos x="162" y="807"/>
                </a:cxn>
                <a:cxn ang="0">
                  <a:pos x="388" y="807"/>
                </a:cxn>
                <a:cxn ang="0">
                  <a:pos x="447" y="901"/>
                </a:cxn>
                <a:cxn ang="0">
                  <a:pos x="507" y="807"/>
                </a:cxn>
                <a:cxn ang="0">
                  <a:pos x="693" y="807"/>
                </a:cxn>
                <a:cxn ang="0">
                  <a:pos x="599" y="347"/>
                </a:cxn>
              </a:cxnLst>
              <a:rect l="0" t="0" r="r" b="b"/>
              <a:pathLst>
                <a:path w="693" h="901">
                  <a:moveTo>
                    <a:pt x="599" y="347"/>
                  </a:moveTo>
                  <a:cubicBezTo>
                    <a:pt x="545" y="218"/>
                    <a:pt x="470" y="102"/>
                    <a:pt x="375" y="0"/>
                  </a:cubicBezTo>
                  <a:cubicBezTo>
                    <a:pt x="264" y="112"/>
                    <a:pt x="264" y="112"/>
                    <a:pt x="264" y="112"/>
                  </a:cubicBezTo>
                  <a:cubicBezTo>
                    <a:pt x="267" y="120"/>
                    <a:pt x="269" y="129"/>
                    <a:pt x="272" y="139"/>
                  </a:cubicBezTo>
                  <a:cubicBezTo>
                    <a:pt x="285" y="190"/>
                    <a:pt x="292" y="225"/>
                    <a:pt x="267" y="251"/>
                  </a:cubicBezTo>
                  <a:cubicBezTo>
                    <a:pt x="249" y="268"/>
                    <a:pt x="227" y="268"/>
                    <a:pt x="218" y="268"/>
                  </a:cubicBezTo>
                  <a:cubicBezTo>
                    <a:pt x="194" y="268"/>
                    <a:pt x="151" y="261"/>
                    <a:pt x="122" y="255"/>
                  </a:cubicBezTo>
                  <a:cubicBezTo>
                    <a:pt x="1" y="376"/>
                    <a:pt x="1" y="376"/>
                    <a:pt x="1" y="376"/>
                  </a:cubicBezTo>
                  <a:cubicBezTo>
                    <a:pt x="1" y="377"/>
                    <a:pt x="0" y="377"/>
                    <a:pt x="0" y="378"/>
                  </a:cubicBezTo>
                  <a:cubicBezTo>
                    <a:pt x="100" y="493"/>
                    <a:pt x="161" y="643"/>
                    <a:pt x="162" y="807"/>
                  </a:cubicBezTo>
                  <a:cubicBezTo>
                    <a:pt x="388" y="807"/>
                    <a:pt x="388" y="807"/>
                    <a:pt x="388" y="807"/>
                  </a:cubicBezTo>
                  <a:cubicBezTo>
                    <a:pt x="447" y="901"/>
                    <a:pt x="447" y="901"/>
                    <a:pt x="447" y="901"/>
                  </a:cubicBezTo>
                  <a:cubicBezTo>
                    <a:pt x="507" y="807"/>
                    <a:pt x="507" y="807"/>
                    <a:pt x="507" y="807"/>
                  </a:cubicBezTo>
                  <a:cubicBezTo>
                    <a:pt x="693" y="807"/>
                    <a:pt x="693" y="807"/>
                    <a:pt x="693" y="807"/>
                  </a:cubicBezTo>
                  <a:cubicBezTo>
                    <a:pt x="692" y="648"/>
                    <a:pt x="661" y="493"/>
                    <a:pt x="599" y="34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Freeform 101"/>
            <p:cNvSpPr>
              <a:spLocks noChangeAspect="1" noEditPoints="1"/>
            </p:cNvSpPr>
            <p:nvPr/>
          </p:nvSpPr>
          <p:spPr bwMode="auto">
            <a:xfrm>
              <a:off x="5349240" y="2500630"/>
              <a:ext cx="344976" cy="228600"/>
            </a:xfrm>
            <a:custGeom>
              <a:avLst/>
              <a:gdLst/>
              <a:ahLst/>
              <a:cxnLst>
                <a:cxn ang="0">
                  <a:pos x="77" y="43"/>
                </a:cxn>
                <a:cxn ang="0">
                  <a:pos x="77" y="47"/>
                </a:cxn>
                <a:cxn ang="0">
                  <a:pos x="70" y="51"/>
                </a:cxn>
                <a:cxn ang="0">
                  <a:pos x="6" y="51"/>
                </a:cxn>
                <a:cxn ang="0">
                  <a:pos x="0" y="47"/>
                </a:cxn>
                <a:cxn ang="0">
                  <a:pos x="0" y="43"/>
                </a:cxn>
                <a:cxn ang="0">
                  <a:pos x="6" y="43"/>
                </a:cxn>
                <a:cxn ang="0">
                  <a:pos x="70" y="43"/>
                </a:cxn>
                <a:cxn ang="0">
                  <a:pos x="77" y="43"/>
                </a:cxn>
                <a:cxn ang="0">
                  <a:pos x="10" y="34"/>
                </a:cxn>
                <a:cxn ang="0">
                  <a:pos x="10" y="6"/>
                </a:cxn>
                <a:cxn ang="0">
                  <a:pos x="16" y="0"/>
                </a:cxn>
                <a:cxn ang="0">
                  <a:pos x="60" y="0"/>
                </a:cxn>
                <a:cxn ang="0">
                  <a:pos x="67" y="6"/>
                </a:cxn>
                <a:cxn ang="0">
                  <a:pos x="67" y="34"/>
                </a:cxn>
                <a:cxn ang="0">
                  <a:pos x="60" y="41"/>
                </a:cxn>
                <a:cxn ang="0">
                  <a:pos x="16" y="41"/>
                </a:cxn>
                <a:cxn ang="0">
                  <a:pos x="10" y="34"/>
                </a:cxn>
                <a:cxn ang="0">
                  <a:pos x="15" y="34"/>
                </a:cxn>
                <a:cxn ang="0">
                  <a:pos x="16" y="36"/>
                </a:cxn>
                <a:cxn ang="0">
                  <a:pos x="60" y="36"/>
                </a:cxn>
                <a:cxn ang="0">
                  <a:pos x="61" y="34"/>
                </a:cxn>
                <a:cxn ang="0">
                  <a:pos x="61" y="6"/>
                </a:cxn>
                <a:cxn ang="0">
                  <a:pos x="60" y="5"/>
                </a:cxn>
                <a:cxn ang="0">
                  <a:pos x="16" y="5"/>
                </a:cxn>
                <a:cxn ang="0">
                  <a:pos x="15" y="6"/>
                </a:cxn>
                <a:cxn ang="0">
                  <a:pos x="15" y="34"/>
                </a:cxn>
                <a:cxn ang="0">
                  <a:pos x="42" y="47"/>
                </a:cxn>
                <a:cxn ang="0">
                  <a:pos x="42" y="46"/>
                </a:cxn>
                <a:cxn ang="0">
                  <a:pos x="35" y="46"/>
                </a:cxn>
                <a:cxn ang="0">
                  <a:pos x="34" y="47"/>
                </a:cxn>
                <a:cxn ang="0">
                  <a:pos x="35" y="47"/>
                </a:cxn>
                <a:cxn ang="0">
                  <a:pos x="42" y="47"/>
                </a:cxn>
                <a:cxn ang="0">
                  <a:pos x="42" y="4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925440" y="2346395"/>
            <a:ext cx="4201504" cy="78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endParaRPr lang="en-US" sz="1687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40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available, but the majority have suffered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25440" y="3327784"/>
            <a:ext cx="4201504" cy="78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endParaRPr lang="en-US" sz="1687" dirty="0">
              <a:solidFill>
                <a:schemeClr val="accent2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40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available, but the majority have suffered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25440" y="4345639"/>
            <a:ext cx="4201504" cy="78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endParaRPr lang="en-US" sz="1687" dirty="0">
              <a:solidFill>
                <a:schemeClr val="accent3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40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available, but the majority have suffered</a:t>
            </a:r>
            <a:endParaRPr lang="en-US" sz="1406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25440" y="5381513"/>
            <a:ext cx="4201505" cy="78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7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endParaRPr lang="en-US" sz="1687" dirty="0">
              <a:solidFill>
                <a:schemeClr val="accent4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40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available, but the majority have suffered</a:t>
            </a:r>
            <a:endParaRPr lang="en-US" sz="1406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6" name="Group 32"/>
          <p:cNvGrpSpPr/>
          <p:nvPr/>
        </p:nvGrpSpPr>
        <p:grpSpPr>
          <a:xfrm>
            <a:off x="6185615" y="2435039"/>
            <a:ext cx="693763" cy="673901"/>
            <a:chOff x="5205677" y="1309828"/>
            <a:chExt cx="493370" cy="479245"/>
          </a:xfrm>
        </p:grpSpPr>
        <p:sp>
          <p:nvSpPr>
            <p:cNvPr id="37" name="Rounded Rectangle 36"/>
            <p:cNvSpPr/>
            <p:nvPr/>
          </p:nvSpPr>
          <p:spPr>
            <a:xfrm>
              <a:off x="5205677" y="130982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8" name="Freeform 117"/>
            <p:cNvSpPr>
              <a:spLocks/>
            </p:cNvSpPr>
            <p:nvPr/>
          </p:nvSpPr>
          <p:spPr bwMode="auto">
            <a:xfrm>
              <a:off x="5317181" y="1414269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9" name="Group 43"/>
          <p:cNvGrpSpPr/>
          <p:nvPr/>
        </p:nvGrpSpPr>
        <p:grpSpPr>
          <a:xfrm>
            <a:off x="6185615" y="3434384"/>
            <a:ext cx="693763" cy="673901"/>
            <a:chOff x="5205677" y="1966548"/>
            <a:chExt cx="493370" cy="479245"/>
          </a:xfrm>
        </p:grpSpPr>
        <p:sp>
          <p:nvSpPr>
            <p:cNvPr id="40" name="Rounded Rectangle 39"/>
            <p:cNvSpPr/>
            <p:nvPr/>
          </p:nvSpPr>
          <p:spPr>
            <a:xfrm>
              <a:off x="5205677" y="1966548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/>
          </p:nvSpPr>
          <p:spPr bwMode="auto">
            <a:xfrm>
              <a:off x="5317181" y="2059372"/>
              <a:ext cx="270363" cy="293597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2" name="Group 52"/>
          <p:cNvGrpSpPr/>
          <p:nvPr/>
        </p:nvGrpSpPr>
        <p:grpSpPr>
          <a:xfrm>
            <a:off x="6185615" y="4470195"/>
            <a:ext cx="693763" cy="673901"/>
            <a:chOff x="5205677" y="2623268"/>
            <a:chExt cx="493370" cy="479245"/>
          </a:xfrm>
        </p:grpSpPr>
        <p:sp>
          <p:nvSpPr>
            <p:cNvPr id="43" name="Rounded Rectangle 42"/>
            <p:cNvSpPr/>
            <p:nvPr/>
          </p:nvSpPr>
          <p:spPr>
            <a:xfrm>
              <a:off x="5205677" y="2623268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301275" y="2711803"/>
              <a:ext cx="302175" cy="302175"/>
            </a:xfrm>
            <a:custGeom>
              <a:avLst/>
              <a:gdLst/>
              <a:ahLst/>
              <a:cxnLst>
                <a:cxn ang="0">
                  <a:pos x="60" y="40"/>
                </a:cxn>
                <a:cxn ang="0">
                  <a:pos x="40" y="60"/>
                </a:cxn>
                <a:cxn ang="0">
                  <a:pos x="36" y="61"/>
                </a:cxn>
                <a:cxn ang="0">
                  <a:pos x="33" y="60"/>
                </a:cxn>
                <a:cxn ang="0">
                  <a:pos x="4" y="31"/>
                </a:cxn>
                <a:cxn ang="0">
                  <a:pos x="0" y="2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2" y="0"/>
                </a:cxn>
                <a:cxn ang="0">
                  <a:pos x="31" y="4"/>
                </a:cxn>
                <a:cxn ang="0">
                  <a:pos x="60" y="33"/>
                </a:cxn>
                <a:cxn ang="0">
                  <a:pos x="61" y="36"/>
                </a:cxn>
                <a:cxn ang="0">
                  <a:pos x="60" y="40"/>
                </a:cxn>
                <a:cxn ang="0">
                  <a:pos x="13" y="8"/>
                </a:cxn>
                <a:cxn ang="0">
                  <a:pos x="8" y="13"/>
                </a:cxn>
                <a:cxn ang="0">
                  <a:pos x="13" y="18"/>
                </a:cxn>
                <a:cxn ang="0">
                  <a:pos x="18" y="13"/>
                </a:cxn>
                <a:cxn ang="0">
                  <a:pos x="13" y="8"/>
                </a:cxn>
              </a:cxnLst>
              <a:rect l="0" t="0" r="r" b="b"/>
              <a:pathLst>
                <a:path w="61" h="61">
                  <a:moveTo>
                    <a:pt x="60" y="40"/>
                  </a:moveTo>
                  <a:cubicBezTo>
                    <a:pt x="40" y="60"/>
                    <a:pt x="40" y="60"/>
                    <a:pt x="40" y="60"/>
                  </a:cubicBezTo>
                  <a:cubicBezTo>
                    <a:pt x="39" y="61"/>
                    <a:pt x="38" y="61"/>
                    <a:pt x="36" y="61"/>
                  </a:cubicBezTo>
                  <a:cubicBezTo>
                    <a:pt x="35" y="61"/>
                    <a:pt x="34" y="61"/>
                    <a:pt x="33" y="6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29"/>
                    <a:pt x="0" y="25"/>
                    <a:pt x="0" y="2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9" y="2"/>
                    <a:pt x="31" y="4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1" y="34"/>
                    <a:pt x="61" y="35"/>
                    <a:pt x="61" y="36"/>
                  </a:cubicBezTo>
                  <a:cubicBezTo>
                    <a:pt x="61" y="38"/>
                    <a:pt x="61" y="39"/>
                    <a:pt x="60" y="40"/>
                  </a:cubicBezTo>
                  <a:close/>
                  <a:moveTo>
                    <a:pt x="13" y="8"/>
                  </a:moveTo>
                  <a:cubicBezTo>
                    <a:pt x="10" y="8"/>
                    <a:pt x="8" y="10"/>
                    <a:pt x="8" y="13"/>
                  </a:cubicBezTo>
                  <a:cubicBezTo>
                    <a:pt x="8" y="16"/>
                    <a:pt x="10" y="18"/>
                    <a:pt x="13" y="18"/>
                  </a:cubicBezTo>
                  <a:cubicBezTo>
                    <a:pt x="16" y="18"/>
                    <a:pt x="18" y="16"/>
                    <a:pt x="18" y="13"/>
                  </a:cubicBezTo>
                  <a:cubicBezTo>
                    <a:pt x="18" y="10"/>
                    <a:pt x="16" y="8"/>
                    <a:pt x="13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" name="Group 55"/>
          <p:cNvGrpSpPr/>
          <p:nvPr/>
        </p:nvGrpSpPr>
        <p:grpSpPr>
          <a:xfrm>
            <a:off x="6185615" y="5500807"/>
            <a:ext cx="693763" cy="673901"/>
            <a:chOff x="5205677" y="3279988"/>
            <a:chExt cx="493370" cy="479245"/>
          </a:xfrm>
        </p:grpSpPr>
        <p:sp>
          <p:nvSpPr>
            <p:cNvPr id="46" name="Rounded Rectangle 45"/>
            <p:cNvSpPr/>
            <p:nvPr/>
          </p:nvSpPr>
          <p:spPr>
            <a:xfrm>
              <a:off x="5205677" y="3279988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28580"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7" name="Freeform 171"/>
            <p:cNvSpPr>
              <a:spLocks noEditPoints="1"/>
            </p:cNvSpPr>
            <p:nvPr/>
          </p:nvSpPr>
          <p:spPr bwMode="auto">
            <a:xfrm>
              <a:off x="5300142" y="3369769"/>
              <a:ext cx="304440" cy="299683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0" y="29"/>
                </a:cxn>
                <a:cxn ang="0">
                  <a:pos x="30" y="0"/>
                </a:cxn>
                <a:cxn ang="0">
                  <a:pos x="59" y="29"/>
                </a:cxn>
                <a:cxn ang="0">
                  <a:pos x="30" y="58"/>
                </a:cxn>
                <a:cxn ang="0">
                  <a:pos x="30" y="8"/>
                </a:cxn>
                <a:cxn ang="0">
                  <a:pos x="9" y="29"/>
                </a:cxn>
                <a:cxn ang="0">
                  <a:pos x="30" y="49"/>
                </a:cxn>
                <a:cxn ang="0">
                  <a:pos x="50" y="29"/>
                </a:cxn>
                <a:cxn ang="0">
                  <a:pos x="30" y="8"/>
                </a:cxn>
                <a:cxn ang="0">
                  <a:pos x="34" y="32"/>
                </a:cxn>
                <a:cxn ang="0">
                  <a:pos x="33" y="34"/>
                </a:cxn>
                <a:cxn ang="0">
                  <a:pos x="21" y="34"/>
                </a:cxn>
                <a:cxn ang="0">
                  <a:pos x="20" y="32"/>
                </a:cxn>
                <a:cxn ang="0">
                  <a:pos x="20" y="30"/>
                </a:cxn>
                <a:cxn ang="0">
                  <a:pos x="21" y="29"/>
                </a:cxn>
                <a:cxn ang="0">
                  <a:pos x="30" y="29"/>
                </a:cxn>
                <a:cxn ang="0">
                  <a:pos x="30" y="15"/>
                </a:cxn>
                <a:cxn ang="0">
                  <a:pos x="31" y="14"/>
                </a:cxn>
                <a:cxn ang="0">
                  <a:pos x="33" y="14"/>
                </a:cxn>
                <a:cxn ang="0">
                  <a:pos x="34" y="15"/>
                </a:cxn>
                <a:cxn ang="0">
                  <a:pos x="34" y="32"/>
                </a:cxn>
              </a:cxnLst>
              <a:rect l="0" t="0" r="r" b="b"/>
              <a:pathLst>
                <a:path w="59" h="58">
                  <a:moveTo>
                    <a:pt x="30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6" y="0"/>
                    <a:pt x="59" y="13"/>
                    <a:pt x="59" y="29"/>
                  </a:cubicBezTo>
                  <a:cubicBezTo>
                    <a:pt x="59" y="45"/>
                    <a:pt x="46" y="58"/>
                    <a:pt x="30" y="58"/>
                  </a:cubicBezTo>
                  <a:close/>
                  <a:moveTo>
                    <a:pt x="30" y="8"/>
                  </a:moveTo>
                  <a:cubicBezTo>
                    <a:pt x="18" y="8"/>
                    <a:pt x="9" y="17"/>
                    <a:pt x="9" y="29"/>
                  </a:cubicBezTo>
                  <a:cubicBezTo>
                    <a:pt x="9" y="40"/>
                    <a:pt x="18" y="49"/>
                    <a:pt x="30" y="49"/>
                  </a:cubicBezTo>
                  <a:cubicBezTo>
                    <a:pt x="41" y="49"/>
                    <a:pt x="50" y="40"/>
                    <a:pt x="50" y="29"/>
                  </a:cubicBezTo>
                  <a:cubicBezTo>
                    <a:pt x="50" y="17"/>
                    <a:pt x="41" y="8"/>
                    <a:pt x="30" y="8"/>
                  </a:cubicBezTo>
                  <a:close/>
                  <a:moveTo>
                    <a:pt x="34" y="32"/>
                  </a:moveTo>
                  <a:cubicBezTo>
                    <a:pt x="34" y="33"/>
                    <a:pt x="34" y="34"/>
                    <a:pt x="33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4"/>
                    <a:pt x="20" y="33"/>
                    <a:pt x="20" y="3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9"/>
                    <a:pt x="21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4"/>
                    <a:pt x="31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5"/>
                    <a:pt x="34" y="15"/>
                  </a:cubicBezTo>
                  <a:lnTo>
                    <a:pt x="34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50" name="矩形 49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2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91126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891628"/>
            <a:ext cx="5681516" cy="22786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69"/>
          <p:cNvSpPr>
            <a:spLocks noChangeArrowheads="1"/>
          </p:cNvSpPr>
          <p:nvPr/>
        </p:nvSpPr>
        <p:spPr bwMode="auto">
          <a:xfrm>
            <a:off x="6861080" y="1886047"/>
            <a:ext cx="301672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b="1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  <a:p>
            <a:r>
              <a:rPr lang="en-US" altLang="zh-CN" sz="16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72"/>
          <p:cNvSpPr>
            <a:spLocks noChangeArrowheads="1"/>
          </p:cNvSpPr>
          <p:nvPr/>
        </p:nvSpPr>
        <p:spPr bwMode="auto">
          <a:xfrm>
            <a:off x="2975028" y="3311748"/>
            <a:ext cx="2330766" cy="7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73"/>
          <p:cNvSpPr>
            <a:spLocks noChangeArrowheads="1"/>
          </p:cNvSpPr>
          <p:nvPr/>
        </p:nvSpPr>
        <p:spPr bwMode="auto">
          <a:xfrm>
            <a:off x="3011897" y="2042570"/>
            <a:ext cx="2257028" cy="1354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879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79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直接连接符 74"/>
          <p:cNvSpPr>
            <a:spLocks noChangeShapeType="1"/>
          </p:cNvSpPr>
          <p:nvPr/>
        </p:nvSpPr>
        <p:spPr bwMode="auto">
          <a:xfrm>
            <a:off x="6271473" y="1886046"/>
            <a:ext cx="0" cy="3953897"/>
          </a:xfrm>
          <a:prstGeom prst="line">
            <a:avLst/>
          </a:prstGeom>
          <a:noFill/>
          <a:ln w="12700" cap="flat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69"/>
          <p:cNvSpPr>
            <a:spLocks noChangeArrowheads="1"/>
          </p:cNvSpPr>
          <p:nvPr/>
        </p:nvSpPr>
        <p:spPr bwMode="auto">
          <a:xfrm>
            <a:off x="6861080" y="3009098"/>
            <a:ext cx="301672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b="1">
              <a:solidFill>
                <a:schemeClr val="accent2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  <a:p>
            <a:r>
              <a:rPr lang="en-US" altLang="zh-CN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69"/>
          <p:cNvSpPr>
            <a:spLocks noChangeArrowheads="1"/>
          </p:cNvSpPr>
          <p:nvPr/>
        </p:nvSpPr>
        <p:spPr bwMode="auto">
          <a:xfrm>
            <a:off x="6861080" y="4132150"/>
            <a:ext cx="301672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800" b="1">
                <a:solidFill>
                  <a:schemeClr val="accent3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b="1">
              <a:solidFill>
                <a:schemeClr val="accent3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  <a:p>
            <a:r>
              <a:rPr lang="en-US" altLang="zh-CN" sz="16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69"/>
          <p:cNvSpPr>
            <a:spLocks noChangeArrowheads="1"/>
          </p:cNvSpPr>
          <p:nvPr/>
        </p:nvSpPr>
        <p:spPr bwMode="auto">
          <a:xfrm>
            <a:off x="6861080" y="5255201"/>
            <a:ext cx="301672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800" b="1">
                <a:solidFill>
                  <a:schemeClr val="accent4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b="1">
              <a:solidFill>
                <a:schemeClr val="accent4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  <a:p>
            <a:r>
              <a:rPr lang="en-US" altLang="zh-CN" sz="16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13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7" grpId="0"/>
      <p:bldP spid="8" grpId="0"/>
      <p:bldP spid="9" grpId="0" animBg="1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1602883" y="5568883"/>
            <a:ext cx="9643533" cy="641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danaime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donWakamare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quosam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santLoirem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koler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sit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Wakamare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santLorem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dalaman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</a:t>
            </a:r>
            <a:endParaRPr lang="id-ID" sz="1266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97626" y="2192938"/>
            <a:ext cx="755335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Supply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16516" y="2192938"/>
            <a:ext cx="1213794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Convenience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935006" y="5101639"/>
            <a:ext cx="1192954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Competition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701164" y="5101639"/>
            <a:ext cx="981358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Costumer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526761" y="2631916"/>
            <a:ext cx="2119568" cy="2119568"/>
            <a:chOff x="2395540" y="2495583"/>
            <a:chExt cx="2009775" cy="2009775"/>
          </a:xfrm>
        </p:grpSpPr>
        <p:sp>
          <p:nvSpPr>
            <p:cNvPr id="36" name="Teardrop 35"/>
            <p:cNvSpPr/>
            <p:nvPr/>
          </p:nvSpPr>
          <p:spPr>
            <a:xfrm rot="2700000">
              <a:off x="2395540" y="2495583"/>
              <a:ext cx="2009775" cy="2009775"/>
            </a:xfrm>
            <a:prstGeom prst="teardrop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4" name="Shape 719"/>
            <p:cNvSpPr/>
            <p:nvPr/>
          </p:nvSpPr>
          <p:spPr>
            <a:xfrm>
              <a:off x="3014495" y="3130930"/>
              <a:ext cx="693173" cy="596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132061" y="2631916"/>
            <a:ext cx="2119568" cy="2119568"/>
            <a:chOff x="7710487" y="2495583"/>
            <a:chExt cx="2009775" cy="2009775"/>
          </a:xfrm>
        </p:grpSpPr>
        <p:sp>
          <p:nvSpPr>
            <p:cNvPr id="49" name="Teardrop 48"/>
            <p:cNvSpPr/>
            <p:nvPr/>
          </p:nvSpPr>
          <p:spPr>
            <a:xfrm rot="2700000">
              <a:off x="7710487" y="2495583"/>
              <a:ext cx="2009775" cy="2009775"/>
            </a:xfrm>
            <a:prstGeom prst="teardrop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5" name="Shape 1684"/>
            <p:cNvSpPr/>
            <p:nvPr/>
          </p:nvSpPr>
          <p:spPr>
            <a:xfrm>
              <a:off x="8588894" y="3166334"/>
              <a:ext cx="637195" cy="560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263628" y="2631916"/>
            <a:ext cx="2119568" cy="2119568"/>
            <a:chOff x="5938838" y="2495583"/>
            <a:chExt cx="2009775" cy="2009775"/>
          </a:xfrm>
        </p:grpSpPr>
        <p:sp>
          <p:nvSpPr>
            <p:cNvPr id="48" name="Teardrop 47"/>
            <p:cNvSpPr/>
            <p:nvPr/>
          </p:nvSpPr>
          <p:spPr>
            <a:xfrm rot="2700000">
              <a:off x="5938838" y="2495583"/>
              <a:ext cx="2009775" cy="2009775"/>
            </a:xfrm>
            <a:prstGeom prst="teardrop">
              <a:avLst/>
            </a:prstGeom>
            <a:solidFill>
              <a:schemeClr val="accent3"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6" name="AutoShape 17"/>
            <p:cNvSpPr>
              <a:spLocks/>
            </p:cNvSpPr>
            <p:nvPr/>
          </p:nvSpPr>
          <p:spPr bwMode="auto">
            <a:xfrm>
              <a:off x="6736198" y="3189564"/>
              <a:ext cx="593460" cy="621811"/>
            </a:xfrm>
            <a:custGeom>
              <a:avLst/>
              <a:gdLst>
                <a:gd name="T0" fmla="*/ 11727 w 21338"/>
                <a:gd name="T1" fmla="*/ 7308 h 21600"/>
                <a:gd name="T2" fmla="*/ 7039 w 21338"/>
                <a:gd name="T3" fmla="*/ 9744 h 21600"/>
                <a:gd name="T4" fmla="*/ 9551 w 21338"/>
                <a:gd name="T5" fmla="*/ 14292 h 21600"/>
                <a:gd name="T6" fmla="*/ 14239 w 21338"/>
                <a:gd name="T7" fmla="*/ 11856 h 21600"/>
                <a:gd name="T8" fmla="*/ 11727 w 21338"/>
                <a:gd name="T9" fmla="*/ 7308 h 21600"/>
                <a:gd name="T10" fmla="*/ 12397 w 21338"/>
                <a:gd name="T11" fmla="*/ 11368 h 21600"/>
                <a:gd name="T12" fmla="*/ 10053 w 21338"/>
                <a:gd name="T13" fmla="*/ 12505 h 21600"/>
                <a:gd name="T14" fmla="*/ 8881 w 21338"/>
                <a:gd name="T15" fmla="*/ 10232 h 21600"/>
                <a:gd name="T16" fmla="*/ 11225 w 21338"/>
                <a:gd name="T17" fmla="*/ 9095 h 21600"/>
                <a:gd name="T18" fmla="*/ 12397 w 21338"/>
                <a:gd name="T19" fmla="*/ 11368 h 21600"/>
                <a:gd name="T20" fmla="*/ 20937 w 21338"/>
                <a:gd name="T21" fmla="*/ 13155 h 21600"/>
                <a:gd name="T22" fmla="*/ 18760 w 21338"/>
                <a:gd name="T23" fmla="*/ 12018 h 21600"/>
                <a:gd name="T24" fmla="*/ 18760 w 21338"/>
                <a:gd name="T25" fmla="*/ 9420 h 21600"/>
                <a:gd name="T26" fmla="*/ 20769 w 21338"/>
                <a:gd name="T27" fmla="*/ 8120 h 21600"/>
                <a:gd name="T28" fmla="*/ 21104 w 21338"/>
                <a:gd name="T29" fmla="*/ 6983 h 21600"/>
                <a:gd name="T30" fmla="*/ 18927 w 21338"/>
                <a:gd name="T31" fmla="*/ 3411 h 21600"/>
                <a:gd name="T32" fmla="*/ 17755 w 21338"/>
                <a:gd name="T33" fmla="*/ 3086 h 21600"/>
                <a:gd name="T34" fmla="*/ 15746 w 21338"/>
                <a:gd name="T35" fmla="*/ 4385 h 21600"/>
                <a:gd name="T36" fmla="*/ 13569 w 21338"/>
                <a:gd name="T37" fmla="*/ 3248 h 21600"/>
                <a:gd name="T38" fmla="*/ 13569 w 21338"/>
                <a:gd name="T39" fmla="*/ 812 h 21600"/>
                <a:gd name="T40" fmla="*/ 12732 w 21338"/>
                <a:gd name="T41" fmla="*/ 0 h 21600"/>
                <a:gd name="T42" fmla="*/ 8546 w 21338"/>
                <a:gd name="T43" fmla="*/ 0 h 21600"/>
                <a:gd name="T44" fmla="*/ 7876 w 21338"/>
                <a:gd name="T45" fmla="*/ 325 h 21600"/>
                <a:gd name="T46" fmla="*/ 7541 w 21338"/>
                <a:gd name="T47" fmla="*/ 974 h 21600"/>
                <a:gd name="T48" fmla="*/ 7541 w 21338"/>
                <a:gd name="T49" fmla="*/ 3248 h 21600"/>
                <a:gd name="T50" fmla="*/ 5532 w 21338"/>
                <a:gd name="T51" fmla="*/ 4385 h 21600"/>
                <a:gd name="T52" fmla="*/ 3355 w 21338"/>
                <a:gd name="T53" fmla="*/ 3248 h 21600"/>
                <a:gd name="T54" fmla="*/ 2686 w 21338"/>
                <a:gd name="T55" fmla="*/ 3248 h 21600"/>
                <a:gd name="T56" fmla="*/ 2183 w 21338"/>
                <a:gd name="T57" fmla="*/ 3735 h 21600"/>
                <a:gd name="T58" fmla="*/ 6 w 21338"/>
                <a:gd name="T59" fmla="*/ 7308 h 21600"/>
                <a:gd name="T60" fmla="*/ 6 w 21338"/>
                <a:gd name="T61" fmla="*/ 7958 h 21600"/>
                <a:gd name="T62" fmla="*/ 509 w 21338"/>
                <a:gd name="T63" fmla="*/ 8445 h 21600"/>
                <a:gd name="T64" fmla="*/ 2518 w 21338"/>
                <a:gd name="T65" fmla="*/ 9582 h 21600"/>
                <a:gd name="T66" fmla="*/ 2518 w 21338"/>
                <a:gd name="T67" fmla="*/ 12018 h 21600"/>
                <a:gd name="T68" fmla="*/ 509 w 21338"/>
                <a:gd name="T69" fmla="*/ 13155 h 21600"/>
                <a:gd name="T70" fmla="*/ 174 w 21338"/>
                <a:gd name="T71" fmla="*/ 14454 h 21600"/>
                <a:gd name="T72" fmla="*/ 2183 w 21338"/>
                <a:gd name="T73" fmla="*/ 18027 h 21600"/>
                <a:gd name="T74" fmla="*/ 3523 w 21338"/>
                <a:gd name="T75" fmla="*/ 18352 h 21600"/>
                <a:gd name="T76" fmla="*/ 5532 w 21338"/>
                <a:gd name="T77" fmla="*/ 17215 h 21600"/>
                <a:gd name="T78" fmla="*/ 7709 w 21338"/>
                <a:gd name="T79" fmla="*/ 18352 h 21600"/>
                <a:gd name="T80" fmla="*/ 7709 w 21338"/>
                <a:gd name="T81" fmla="*/ 20788 h 21600"/>
                <a:gd name="T82" fmla="*/ 8044 w 21338"/>
                <a:gd name="T83" fmla="*/ 21438 h 21600"/>
                <a:gd name="T84" fmla="*/ 8713 w 21338"/>
                <a:gd name="T85" fmla="*/ 21600 h 21600"/>
                <a:gd name="T86" fmla="*/ 12899 w 21338"/>
                <a:gd name="T87" fmla="*/ 21600 h 21600"/>
                <a:gd name="T88" fmla="*/ 13737 w 21338"/>
                <a:gd name="T89" fmla="*/ 20626 h 21600"/>
                <a:gd name="T90" fmla="*/ 13737 w 21338"/>
                <a:gd name="T91" fmla="*/ 18352 h 21600"/>
                <a:gd name="T92" fmla="*/ 15913 w 21338"/>
                <a:gd name="T93" fmla="*/ 17053 h 21600"/>
                <a:gd name="T94" fmla="*/ 17923 w 21338"/>
                <a:gd name="T95" fmla="*/ 18189 h 21600"/>
                <a:gd name="T96" fmla="*/ 18592 w 21338"/>
                <a:gd name="T97" fmla="*/ 18352 h 21600"/>
                <a:gd name="T98" fmla="*/ 19262 w 21338"/>
                <a:gd name="T99" fmla="*/ 17865 h 21600"/>
                <a:gd name="T100" fmla="*/ 21272 w 21338"/>
                <a:gd name="T101" fmla="*/ 14292 h 21600"/>
                <a:gd name="T102" fmla="*/ 20937 w 21338"/>
                <a:gd name="T103" fmla="*/ 13155 h 21600"/>
                <a:gd name="T104" fmla="*/ 15579 w 21338"/>
                <a:gd name="T105" fmla="*/ 12343 h 21600"/>
                <a:gd name="T106" fmla="*/ 9048 w 21338"/>
                <a:gd name="T107" fmla="*/ 15591 h 21600"/>
                <a:gd name="T108" fmla="*/ 5699 w 21338"/>
                <a:gd name="T109" fmla="*/ 9257 h 21600"/>
                <a:gd name="T110" fmla="*/ 12230 w 21338"/>
                <a:gd name="T111" fmla="*/ 6009 h 21600"/>
                <a:gd name="T112" fmla="*/ 15579 w 21338"/>
                <a:gd name="T113" fmla="*/ 12343 h 21600"/>
                <a:gd name="T114" fmla="*/ 15579 w 21338"/>
                <a:gd name="T115" fmla="*/ 123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338" h="21600">
                  <a:moveTo>
                    <a:pt x="11727" y="7308"/>
                  </a:moveTo>
                  <a:cubicBezTo>
                    <a:pt x="9718" y="6659"/>
                    <a:pt x="7709" y="7795"/>
                    <a:pt x="7039" y="9744"/>
                  </a:cubicBezTo>
                  <a:cubicBezTo>
                    <a:pt x="6537" y="11693"/>
                    <a:pt x="7541" y="13642"/>
                    <a:pt x="9551" y="14292"/>
                  </a:cubicBezTo>
                  <a:cubicBezTo>
                    <a:pt x="11560" y="14941"/>
                    <a:pt x="13569" y="13805"/>
                    <a:pt x="14239" y="11856"/>
                  </a:cubicBezTo>
                  <a:cubicBezTo>
                    <a:pt x="14909" y="9907"/>
                    <a:pt x="13737" y="7958"/>
                    <a:pt x="11727" y="7308"/>
                  </a:cubicBezTo>
                  <a:close/>
                  <a:moveTo>
                    <a:pt x="12397" y="11368"/>
                  </a:moveTo>
                  <a:cubicBezTo>
                    <a:pt x="12062" y="12343"/>
                    <a:pt x="11058" y="12830"/>
                    <a:pt x="10053" y="12505"/>
                  </a:cubicBezTo>
                  <a:cubicBezTo>
                    <a:pt x="9048" y="12180"/>
                    <a:pt x="8546" y="11206"/>
                    <a:pt x="8881" y="10232"/>
                  </a:cubicBezTo>
                  <a:cubicBezTo>
                    <a:pt x="9216" y="9257"/>
                    <a:pt x="10220" y="8770"/>
                    <a:pt x="11225" y="9095"/>
                  </a:cubicBezTo>
                  <a:cubicBezTo>
                    <a:pt x="12230" y="9420"/>
                    <a:pt x="12732" y="10394"/>
                    <a:pt x="12397" y="11368"/>
                  </a:cubicBezTo>
                  <a:close/>
                  <a:moveTo>
                    <a:pt x="20937" y="13155"/>
                  </a:moveTo>
                  <a:cubicBezTo>
                    <a:pt x="18760" y="12018"/>
                    <a:pt x="18760" y="12018"/>
                    <a:pt x="18760" y="12018"/>
                  </a:cubicBezTo>
                  <a:cubicBezTo>
                    <a:pt x="18760" y="9420"/>
                    <a:pt x="18760" y="9420"/>
                    <a:pt x="18760" y="9420"/>
                  </a:cubicBezTo>
                  <a:cubicBezTo>
                    <a:pt x="20769" y="8120"/>
                    <a:pt x="20769" y="8120"/>
                    <a:pt x="20769" y="8120"/>
                  </a:cubicBezTo>
                  <a:cubicBezTo>
                    <a:pt x="21272" y="7958"/>
                    <a:pt x="21439" y="7308"/>
                    <a:pt x="21104" y="6983"/>
                  </a:cubicBezTo>
                  <a:cubicBezTo>
                    <a:pt x="18927" y="3411"/>
                    <a:pt x="18927" y="3411"/>
                    <a:pt x="18927" y="3411"/>
                  </a:cubicBezTo>
                  <a:cubicBezTo>
                    <a:pt x="18592" y="3086"/>
                    <a:pt x="18090" y="2923"/>
                    <a:pt x="17755" y="3086"/>
                  </a:cubicBezTo>
                  <a:cubicBezTo>
                    <a:pt x="15746" y="4385"/>
                    <a:pt x="15746" y="4385"/>
                    <a:pt x="15746" y="4385"/>
                  </a:cubicBezTo>
                  <a:cubicBezTo>
                    <a:pt x="13569" y="3248"/>
                    <a:pt x="13569" y="3248"/>
                    <a:pt x="13569" y="3248"/>
                  </a:cubicBezTo>
                  <a:cubicBezTo>
                    <a:pt x="13569" y="812"/>
                    <a:pt x="13569" y="812"/>
                    <a:pt x="13569" y="812"/>
                  </a:cubicBezTo>
                  <a:cubicBezTo>
                    <a:pt x="13569" y="325"/>
                    <a:pt x="13234" y="0"/>
                    <a:pt x="12732" y="0"/>
                  </a:cubicBezTo>
                  <a:cubicBezTo>
                    <a:pt x="8546" y="0"/>
                    <a:pt x="8546" y="0"/>
                    <a:pt x="8546" y="0"/>
                  </a:cubicBezTo>
                  <a:cubicBezTo>
                    <a:pt x="8211" y="0"/>
                    <a:pt x="8044" y="162"/>
                    <a:pt x="7876" y="325"/>
                  </a:cubicBezTo>
                  <a:cubicBezTo>
                    <a:pt x="7709" y="487"/>
                    <a:pt x="7541" y="650"/>
                    <a:pt x="7541" y="974"/>
                  </a:cubicBezTo>
                  <a:cubicBezTo>
                    <a:pt x="7541" y="3248"/>
                    <a:pt x="7541" y="3248"/>
                    <a:pt x="7541" y="3248"/>
                  </a:cubicBezTo>
                  <a:cubicBezTo>
                    <a:pt x="5532" y="4385"/>
                    <a:pt x="5532" y="4385"/>
                    <a:pt x="5532" y="4385"/>
                  </a:cubicBezTo>
                  <a:cubicBezTo>
                    <a:pt x="3355" y="3248"/>
                    <a:pt x="3355" y="3248"/>
                    <a:pt x="3355" y="3248"/>
                  </a:cubicBezTo>
                  <a:cubicBezTo>
                    <a:pt x="3188" y="3248"/>
                    <a:pt x="3020" y="3248"/>
                    <a:pt x="2686" y="3248"/>
                  </a:cubicBezTo>
                  <a:cubicBezTo>
                    <a:pt x="2518" y="3248"/>
                    <a:pt x="2351" y="3411"/>
                    <a:pt x="2183" y="3735"/>
                  </a:cubicBezTo>
                  <a:cubicBezTo>
                    <a:pt x="6" y="7308"/>
                    <a:pt x="6" y="7308"/>
                    <a:pt x="6" y="7308"/>
                  </a:cubicBezTo>
                  <a:cubicBezTo>
                    <a:pt x="6" y="7471"/>
                    <a:pt x="6" y="7633"/>
                    <a:pt x="6" y="7958"/>
                  </a:cubicBezTo>
                  <a:cubicBezTo>
                    <a:pt x="6" y="8120"/>
                    <a:pt x="174" y="8283"/>
                    <a:pt x="509" y="8445"/>
                  </a:cubicBezTo>
                  <a:cubicBezTo>
                    <a:pt x="2518" y="9582"/>
                    <a:pt x="2518" y="9582"/>
                    <a:pt x="2518" y="9582"/>
                  </a:cubicBezTo>
                  <a:cubicBezTo>
                    <a:pt x="2518" y="12018"/>
                    <a:pt x="2518" y="12018"/>
                    <a:pt x="2518" y="12018"/>
                  </a:cubicBezTo>
                  <a:cubicBezTo>
                    <a:pt x="509" y="13155"/>
                    <a:pt x="509" y="13155"/>
                    <a:pt x="509" y="13155"/>
                  </a:cubicBezTo>
                  <a:cubicBezTo>
                    <a:pt x="6" y="13480"/>
                    <a:pt x="-161" y="13967"/>
                    <a:pt x="174" y="14454"/>
                  </a:cubicBezTo>
                  <a:cubicBezTo>
                    <a:pt x="2183" y="18027"/>
                    <a:pt x="2183" y="18027"/>
                    <a:pt x="2183" y="18027"/>
                  </a:cubicBezTo>
                  <a:cubicBezTo>
                    <a:pt x="2518" y="18514"/>
                    <a:pt x="3020" y="18514"/>
                    <a:pt x="3523" y="18352"/>
                  </a:cubicBezTo>
                  <a:cubicBezTo>
                    <a:pt x="5532" y="17215"/>
                    <a:pt x="5532" y="17215"/>
                    <a:pt x="5532" y="17215"/>
                  </a:cubicBezTo>
                  <a:cubicBezTo>
                    <a:pt x="7709" y="18352"/>
                    <a:pt x="7709" y="18352"/>
                    <a:pt x="7709" y="18352"/>
                  </a:cubicBezTo>
                  <a:cubicBezTo>
                    <a:pt x="7709" y="20788"/>
                    <a:pt x="7709" y="20788"/>
                    <a:pt x="7709" y="20788"/>
                  </a:cubicBezTo>
                  <a:cubicBezTo>
                    <a:pt x="7709" y="20950"/>
                    <a:pt x="7876" y="21275"/>
                    <a:pt x="8044" y="21438"/>
                  </a:cubicBezTo>
                  <a:cubicBezTo>
                    <a:pt x="8211" y="21600"/>
                    <a:pt x="8379" y="21600"/>
                    <a:pt x="8713" y="21600"/>
                  </a:cubicBezTo>
                  <a:cubicBezTo>
                    <a:pt x="12899" y="21600"/>
                    <a:pt x="12899" y="21600"/>
                    <a:pt x="12899" y="21600"/>
                  </a:cubicBezTo>
                  <a:cubicBezTo>
                    <a:pt x="13402" y="21600"/>
                    <a:pt x="13737" y="21113"/>
                    <a:pt x="13737" y="20626"/>
                  </a:cubicBezTo>
                  <a:cubicBezTo>
                    <a:pt x="13737" y="18352"/>
                    <a:pt x="13737" y="18352"/>
                    <a:pt x="13737" y="18352"/>
                  </a:cubicBezTo>
                  <a:cubicBezTo>
                    <a:pt x="15913" y="17053"/>
                    <a:pt x="15913" y="17053"/>
                    <a:pt x="15913" y="17053"/>
                  </a:cubicBezTo>
                  <a:cubicBezTo>
                    <a:pt x="17923" y="18189"/>
                    <a:pt x="17923" y="18189"/>
                    <a:pt x="17923" y="18189"/>
                  </a:cubicBezTo>
                  <a:cubicBezTo>
                    <a:pt x="18090" y="18352"/>
                    <a:pt x="18425" y="18352"/>
                    <a:pt x="18592" y="18352"/>
                  </a:cubicBezTo>
                  <a:cubicBezTo>
                    <a:pt x="18927" y="18189"/>
                    <a:pt x="19095" y="18027"/>
                    <a:pt x="19262" y="17865"/>
                  </a:cubicBezTo>
                  <a:cubicBezTo>
                    <a:pt x="21272" y="14292"/>
                    <a:pt x="21272" y="14292"/>
                    <a:pt x="21272" y="14292"/>
                  </a:cubicBezTo>
                  <a:cubicBezTo>
                    <a:pt x="21439" y="13805"/>
                    <a:pt x="21272" y="13317"/>
                    <a:pt x="20937" y="13155"/>
                  </a:cubicBezTo>
                  <a:close/>
                  <a:moveTo>
                    <a:pt x="15579" y="12343"/>
                  </a:moveTo>
                  <a:cubicBezTo>
                    <a:pt x="14741" y="14941"/>
                    <a:pt x="11895" y="16403"/>
                    <a:pt x="9048" y="15591"/>
                  </a:cubicBezTo>
                  <a:cubicBezTo>
                    <a:pt x="6369" y="14779"/>
                    <a:pt x="4862" y="12018"/>
                    <a:pt x="5699" y="9257"/>
                  </a:cubicBezTo>
                  <a:cubicBezTo>
                    <a:pt x="6537" y="6659"/>
                    <a:pt x="9551" y="5197"/>
                    <a:pt x="12230" y="6009"/>
                  </a:cubicBezTo>
                  <a:cubicBezTo>
                    <a:pt x="14909" y="6821"/>
                    <a:pt x="16416" y="9582"/>
                    <a:pt x="15579" y="12343"/>
                  </a:cubicBezTo>
                  <a:close/>
                  <a:moveTo>
                    <a:pt x="15579" y="1234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395194" y="2631916"/>
            <a:ext cx="2119568" cy="2119568"/>
            <a:chOff x="4167189" y="2495583"/>
            <a:chExt cx="2009775" cy="2009775"/>
          </a:xfrm>
        </p:grpSpPr>
        <p:sp>
          <p:nvSpPr>
            <p:cNvPr id="47" name="Teardrop 46"/>
            <p:cNvSpPr/>
            <p:nvPr/>
          </p:nvSpPr>
          <p:spPr>
            <a:xfrm rot="2700000">
              <a:off x="4167189" y="2495583"/>
              <a:ext cx="2009775" cy="2009775"/>
            </a:xfrm>
            <a:prstGeom prst="teardrop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7" name="Shape 731"/>
            <p:cNvSpPr/>
            <p:nvPr/>
          </p:nvSpPr>
          <p:spPr>
            <a:xfrm>
              <a:off x="5026175" y="3107245"/>
              <a:ext cx="515800" cy="648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6" y="0"/>
                    <a:pt x="0" y="1447"/>
                    <a:pt x="0" y="3231"/>
                  </a:cubicBezTo>
                  <a:lnTo>
                    <a:pt x="0" y="4776"/>
                  </a:lnTo>
                  <a:cubicBezTo>
                    <a:pt x="0" y="6669"/>
                    <a:pt x="4836" y="8203"/>
                    <a:pt x="10799" y="8203"/>
                  </a:cubicBezTo>
                  <a:cubicBezTo>
                    <a:pt x="16764" y="8203"/>
                    <a:pt x="21600" y="6669"/>
                    <a:pt x="21600" y="4776"/>
                  </a:cubicBezTo>
                  <a:lnTo>
                    <a:pt x="21600" y="3231"/>
                  </a:lnTo>
                  <a:cubicBezTo>
                    <a:pt x="21600" y="1447"/>
                    <a:pt x="16764" y="0"/>
                    <a:pt x="10799" y="0"/>
                  </a:cubicBezTo>
                  <a:close/>
                  <a:moveTo>
                    <a:pt x="21195" y="8008"/>
                  </a:moveTo>
                  <a:cubicBezTo>
                    <a:pt x="19915" y="9488"/>
                    <a:pt x="15746" y="10572"/>
                    <a:pt x="10799" y="10572"/>
                  </a:cubicBezTo>
                  <a:cubicBezTo>
                    <a:pt x="5856" y="10572"/>
                    <a:pt x="1685" y="9488"/>
                    <a:pt x="405" y="8008"/>
                  </a:cubicBezTo>
                  <a:cubicBezTo>
                    <a:pt x="141" y="7702"/>
                    <a:pt x="0" y="7868"/>
                    <a:pt x="0" y="8007"/>
                  </a:cubicBezTo>
                  <a:cubicBezTo>
                    <a:pt x="0" y="8144"/>
                    <a:pt x="0" y="10898"/>
                    <a:pt x="0" y="10898"/>
                  </a:cubicBezTo>
                  <a:cubicBezTo>
                    <a:pt x="0" y="13061"/>
                    <a:pt x="4836" y="14814"/>
                    <a:pt x="10799" y="14814"/>
                  </a:cubicBezTo>
                  <a:cubicBezTo>
                    <a:pt x="16764" y="14814"/>
                    <a:pt x="21600" y="13061"/>
                    <a:pt x="21600" y="10898"/>
                  </a:cubicBezTo>
                  <a:cubicBezTo>
                    <a:pt x="21600" y="10898"/>
                    <a:pt x="21600" y="8144"/>
                    <a:pt x="21600" y="8007"/>
                  </a:cubicBezTo>
                  <a:cubicBezTo>
                    <a:pt x="21600" y="7868"/>
                    <a:pt x="21459" y="7702"/>
                    <a:pt x="21195" y="8008"/>
                  </a:cubicBezTo>
                  <a:close/>
                  <a:moveTo>
                    <a:pt x="21176" y="14285"/>
                  </a:moveTo>
                  <a:cubicBezTo>
                    <a:pt x="19876" y="15959"/>
                    <a:pt x="15722" y="17184"/>
                    <a:pt x="10799" y="17184"/>
                  </a:cubicBezTo>
                  <a:cubicBezTo>
                    <a:pt x="5878" y="17184"/>
                    <a:pt x="1724" y="15959"/>
                    <a:pt x="424" y="14285"/>
                  </a:cubicBezTo>
                  <a:cubicBezTo>
                    <a:pt x="147" y="13932"/>
                    <a:pt x="0" y="14121"/>
                    <a:pt x="0" y="14297"/>
                  </a:cubicBezTo>
                  <a:cubicBezTo>
                    <a:pt x="0" y="14472"/>
                    <a:pt x="0" y="16754"/>
                    <a:pt x="0" y="16754"/>
                  </a:cubicBezTo>
                  <a:cubicBezTo>
                    <a:pt x="0" y="19133"/>
                    <a:pt x="4836" y="21600"/>
                    <a:pt x="10799" y="21600"/>
                  </a:cubicBezTo>
                  <a:cubicBezTo>
                    <a:pt x="16764" y="21600"/>
                    <a:pt x="21600" y="19133"/>
                    <a:pt x="21600" y="16754"/>
                  </a:cubicBezTo>
                  <a:cubicBezTo>
                    <a:pt x="21600" y="16754"/>
                    <a:pt x="21600" y="14472"/>
                    <a:pt x="21600" y="14297"/>
                  </a:cubicBezTo>
                  <a:cubicBezTo>
                    <a:pt x="21600" y="14121"/>
                    <a:pt x="21453" y="13932"/>
                    <a:pt x="21176" y="1428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27" name="矩形 26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9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8507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37" grpId="0"/>
      <p:bldP spid="38" grpId="0"/>
      <p:bldP spid="40" grpId="0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97204" y="2881616"/>
            <a:ext cx="3948386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79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623970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27603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23970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827603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7482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01"/>
          <p:cNvSpPr>
            <a:spLocks noEditPoints="1"/>
          </p:cNvSpPr>
          <p:nvPr/>
        </p:nvSpPr>
        <p:spPr bwMode="auto">
          <a:xfrm rot="16200000">
            <a:off x="5966325" y="6332455"/>
            <a:ext cx="352703" cy="23372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7" name="Group 197"/>
          <p:cNvGrpSpPr/>
          <p:nvPr/>
        </p:nvGrpSpPr>
        <p:grpSpPr>
          <a:xfrm rot="16200000">
            <a:off x="4548986" y="2248015"/>
            <a:ext cx="1631785" cy="2056493"/>
            <a:chOff x="3171825" y="2459015"/>
            <a:chExt cx="1219200" cy="1536522"/>
          </a:xfrm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196"/>
          <p:cNvGrpSpPr/>
          <p:nvPr/>
        </p:nvGrpSpPr>
        <p:grpSpPr>
          <a:xfrm rot="16200000">
            <a:off x="4318469" y="3313148"/>
            <a:ext cx="1835757" cy="2313554"/>
            <a:chOff x="2203768" y="2266950"/>
            <a:chExt cx="1371600" cy="1728587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2203768" y="2266950"/>
              <a:ext cx="1371600" cy="1728587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2791143" y="3727452"/>
              <a:ext cx="196850" cy="169441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195"/>
          <p:cNvGrpSpPr/>
          <p:nvPr/>
        </p:nvGrpSpPr>
        <p:grpSpPr>
          <a:xfrm rot="16200000">
            <a:off x="4548986" y="4635348"/>
            <a:ext cx="1631785" cy="2056493"/>
            <a:chOff x="1388111" y="2459015"/>
            <a:chExt cx="1219200" cy="1536522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142"/>
            <p:cNvSpPr>
              <a:spLocks noEditPoints="1"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9" name="Freeform 101"/>
          <p:cNvSpPr>
            <a:spLocks noEditPoints="1"/>
          </p:cNvSpPr>
          <p:nvPr/>
        </p:nvSpPr>
        <p:spPr bwMode="auto">
          <a:xfrm rot="5400000" flipH="1">
            <a:off x="6539724" y="6332453"/>
            <a:ext cx="352703" cy="23372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0" name="Group 197"/>
          <p:cNvGrpSpPr/>
          <p:nvPr/>
        </p:nvGrpSpPr>
        <p:grpSpPr>
          <a:xfrm rot="5400000" flipH="1">
            <a:off x="6677979" y="2248015"/>
            <a:ext cx="1631785" cy="2056493"/>
            <a:chOff x="3171825" y="2459015"/>
            <a:chExt cx="1219200" cy="1536522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" name="Group 196"/>
          <p:cNvGrpSpPr/>
          <p:nvPr/>
        </p:nvGrpSpPr>
        <p:grpSpPr>
          <a:xfrm rot="5400000" flipH="1">
            <a:off x="6704524" y="3313148"/>
            <a:ext cx="1835757" cy="2313554"/>
            <a:chOff x="2203768" y="2266950"/>
            <a:chExt cx="1371600" cy="1728587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2203768" y="2266950"/>
              <a:ext cx="1371600" cy="1728587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Freeform 42"/>
            <p:cNvSpPr>
              <a:spLocks noEditPoints="1"/>
            </p:cNvSpPr>
            <p:nvPr/>
          </p:nvSpPr>
          <p:spPr bwMode="auto">
            <a:xfrm>
              <a:off x="2791143" y="3727452"/>
              <a:ext cx="196850" cy="169441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2" name="Group 195"/>
          <p:cNvGrpSpPr/>
          <p:nvPr/>
        </p:nvGrpSpPr>
        <p:grpSpPr>
          <a:xfrm rot="5400000" flipH="1">
            <a:off x="6677979" y="4635348"/>
            <a:ext cx="1631785" cy="2056493"/>
            <a:chOff x="1388111" y="2459015"/>
            <a:chExt cx="1219200" cy="1536522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142"/>
            <p:cNvSpPr>
              <a:spLocks noEditPoints="1"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497608" y="2767737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05612" y="2767737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pPr algn="r"/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813538" y="3961402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9680" y="3961402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pPr algn="r"/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449552" y="5155070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57556" y="5155070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pPr algn="r"/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33" name="矩形 32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9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0453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4" grpId="0"/>
      <p:bldP spid="35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object 56"/>
          <p:cNvGrpSpPr/>
          <p:nvPr/>
        </p:nvGrpSpPr>
        <p:grpSpPr>
          <a:xfrm>
            <a:off x="5258866" y="3134269"/>
            <a:ext cx="2335714" cy="2337482"/>
            <a:chOff x="3662579" y="1989784"/>
            <a:chExt cx="1814720" cy="1816093"/>
          </a:xfrm>
        </p:grpSpPr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662579" y="1989784"/>
              <a:ext cx="1814720" cy="1816093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3887874" y="2215078"/>
              <a:ext cx="1365504" cy="13668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191444" y="5112817"/>
            <a:ext cx="1751142" cy="961868"/>
            <a:chOff x="5164085" y="3824753"/>
            <a:chExt cx="1360540" cy="747318"/>
          </a:xfrm>
        </p:grpSpPr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164085" y="3824753"/>
              <a:ext cx="446468" cy="747318"/>
            </a:xfrm>
            <a:custGeom>
              <a:avLst/>
              <a:gdLst>
                <a:gd name="T0" fmla="*/ 325 w 325"/>
                <a:gd name="T1" fmla="*/ 544 h 544"/>
                <a:gd name="T2" fmla="*/ 0 w 325"/>
                <a:gd name="T3" fmla="*/ 41 h 544"/>
                <a:gd name="T4" fmla="*/ 41 w 325"/>
                <a:gd name="T5" fmla="*/ 0 h 544"/>
                <a:gd name="T6" fmla="*/ 325 w 325"/>
                <a:gd name="T7" fmla="*/ 136 h 544"/>
                <a:gd name="T8" fmla="*/ 325 w 325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544">
                  <a:moveTo>
                    <a:pt x="325" y="544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325" y="136"/>
                  </a:lnTo>
                  <a:lnTo>
                    <a:pt x="325" y="54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5610225" y="4007380"/>
              <a:ext cx="914400" cy="558446"/>
              <a:chOff x="5610225" y="4007380"/>
              <a:chExt cx="914400" cy="55844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5610225" y="4007380"/>
                <a:ext cx="914400" cy="55844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2" name="Freeform 13"/>
              <p:cNvSpPr>
                <a:spLocks noEditPoints="1"/>
              </p:cNvSpPr>
              <p:nvPr/>
            </p:nvSpPr>
            <p:spPr bwMode="auto">
              <a:xfrm>
                <a:off x="5940837" y="4160016"/>
                <a:ext cx="253176" cy="253174"/>
              </a:xfrm>
              <a:custGeom>
                <a:avLst/>
                <a:gdLst/>
                <a:ahLst/>
                <a:cxnLst>
                  <a:cxn ang="0">
                    <a:pos x="60" y="40"/>
                  </a:cxn>
                  <a:cxn ang="0">
                    <a:pos x="40" y="60"/>
                  </a:cxn>
                  <a:cxn ang="0">
                    <a:pos x="36" y="61"/>
                  </a:cxn>
                  <a:cxn ang="0">
                    <a:pos x="33" y="60"/>
                  </a:cxn>
                  <a:cxn ang="0">
                    <a:pos x="4" y="31"/>
                  </a:cxn>
                  <a:cxn ang="0">
                    <a:pos x="0" y="22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22" y="0"/>
                  </a:cxn>
                  <a:cxn ang="0">
                    <a:pos x="31" y="4"/>
                  </a:cxn>
                  <a:cxn ang="0">
                    <a:pos x="60" y="33"/>
                  </a:cxn>
                  <a:cxn ang="0">
                    <a:pos x="61" y="36"/>
                  </a:cxn>
                  <a:cxn ang="0">
                    <a:pos x="60" y="40"/>
                  </a:cxn>
                  <a:cxn ang="0">
                    <a:pos x="13" y="8"/>
                  </a:cxn>
                  <a:cxn ang="0">
                    <a:pos x="8" y="13"/>
                  </a:cxn>
                  <a:cxn ang="0">
                    <a:pos x="13" y="18"/>
                  </a:cxn>
                  <a:cxn ang="0">
                    <a:pos x="18" y="13"/>
                  </a:cxn>
                  <a:cxn ang="0">
                    <a:pos x="13" y="8"/>
                  </a:cxn>
                </a:cxnLst>
                <a:rect l="0" t="0" r="r" b="b"/>
                <a:pathLst>
                  <a:path w="61" h="61">
                    <a:moveTo>
                      <a:pt x="60" y="40"/>
                    </a:moveTo>
                    <a:cubicBezTo>
                      <a:pt x="40" y="60"/>
                      <a:pt x="40" y="60"/>
                      <a:pt x="40" y="60"/>
                    </a:cubicBezTo>
                    <a:cubicBezTo>
                      <a:pt x="39" y="61"/>
                      <a:pt x="38" y="61"/>
                      <a:pt x="36" y="61"/>
                    </a:cubicBezTo>
                    <a:cubicBezTo>
                      <a:pt x="35" y="61"/>
                      <a:pt x="34" y="61"/>
                      <a:pt x="33" y="60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2" y="29"/>
                      <a:pt x="0" y="25"/>
                      <a:pt x="0" y="2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0"/>
                      <a:pt x="29" y="2"/>
                      <a:pt x="31" y="4"/>
                    </a:cubicBezTo>
                    <a:cubicBezTo>
                      <a:pt x="60" y="33"/>
                      <a:pt x="60" y="33"/>
                      <a:pt x="60" y="33"/>
                    </a:cubicBezTo>
                    <a:cubicBezTo>
                      <a:pt x="61" y="34"/>
                      <a:pt x="61" y="35"/>
                      <a:pt x="61" y="36"/>
                    </a:cubicBezTo>
                    <a:cubicBezTo>
                      <a:pt x="61" y="38"/>
                      <a:pt x="61" y="39"/>
                      <a:pt x="60" y="40"/>
                    </a:cubicBezTo>
                    <a:close/>
                    <a:moveTo>
                      <a:pt x="13" y="8"/>
                    </a:moveTo>
                    <a:cubicBezTo>
                      <a:pt x="10" y="8"/>
                      <a:pt x="8" y="10"/>
                      <a:pt x="8" y="13"/>
                    </a:cubicBezTo>
                    <a:cubicBezTo>
                      <a:pt x="8" y="16"/>
                      <a:pt x="10" y="18"/>
                      <a:pt x="13" y="18"/>
                    </a:cubicBezTo>
                    <a:cubicBezTo>
                      <a:pt x="16" y="18"/>
                      <a:pt x="18" y="16"/>
                      <a:pt x="18" y="13"/>
                    </a:cubicBezTo>
                    <a:cubicBezTo>
                      <a:pt x="18" y="10"/>
                      <a:pt x="16" y="8"/>
                      <a:pt x="13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3912080" y="5112817"/>
            <a:ext cx="1749923" cy="961868"/>
            <a:chOff x="2616200" y="3824753"/>
            <a:chExt cx="1359593" cy="747318"/>
          </a:xfrm>
        </p:grpSpPr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527952" y="3824753"/>
              <a:ext cx="447841" cy="747318"/>
            </a:xfrm>
            <a:custGeom>
              <a:avLst/>
              <a:gdLst>
                <a:gd name="T0" fmla="*/ 0 w 326"/>
                <a:gd name="T1" fmla="*/ 544 h 544"/>
                <a:gd name="T2" fmla="*/ 326 w 326"/>
                <a:gd name="T3" fmla="*/ 41 h 544"/>
                <a:gd name="T4" fmla="*/ 284 w 326"/>
                <a:gd name="T5" fmla="*/ 0 h 544"/>
                <a:gd name="T6" fmla="*/ 0 w 326"/>
                <a:gd name="T7" fmla="*/ 136 h 544"/>
                <a:gd name="T8" fmla="*/ 0 w 326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0" y="544"/>
                  </a:moveTo>
                  <a:lnTo>
                    <a:pt x="326" y="41"/>
                  </a:lnTo>
                  <a:lnTo>
                    <a:pt x="284" y="0"/>
                  </a:lnTo>
                  <a:lnTo>
                    <a:pt x="0" y="136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2616200" y="4007380"/>
              <a:ext cx="914400" cy="558446"/>
              <a:chOff x="2616200" y="4007380"/>
              <a:chExt cx="914400" cy="558446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2616200" y="4007380"/>
                <a:ext cx="914400" cy="55844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5" name="Freeform 52"/>
              <p:cNvSpPr>
                <a:spLocks noEditPoints="1"/>
              </p:cNvSpPr>
              <p:nvPr/>
            </p:nvSpPr>
            <p:spPr bwMode="auto">
              <a:xfrm>
                <a:off x="2934345" y="4137000"/>
                <a:ext cx="278110" cy="299206"/>
              </a:xfrm>
              <a:custGeom>
                <a:avLst/>
                <a:gdLst/>
                <a:ahLst/>
                <a:cxnLst>
                  <a:cxn ang="0">
                    <a:pos x="67" y="67"/>
                  </a:cxn>
                  <a:cxn ang="0">
                    <a:pos x="61" y="72"/>
                  </a:cxn>
                  <a:cxn ang="0">
                    <a:pos x="5" y="72"/>
                  </a:cxn>
                  <a:cxn ang="0">
                    <a:pos x="0" y="67"/>
                  </a:cxn>
                  <a:cxn ang="0">
                    <a:pos x="0" y="16"/>
                  </a:cxn>
                  <a:cxn ang="0">
                    <a:pos x="5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16" y="0"/>
                  </a:cxn>
                  <a:cxn ang="0">
                    <a:pos x="19" y="0"/>
                  </a:cxn>
                  <a:cxn ang="0">
                    <a:pos x="25" y="7"/>
                  </a:cxn>
                  <a:cxn ang="0">
                    <a:pos x="25" y="11"/>
                  </a:cxn>
                  <a:cxn ang="0">
                    <a:pos x="41" y="11"/>
                  </a:cxn>
                  <a:cxn ang="0">
                    <a:pos x="41" y="7"/>
                  </a:cxn>
                  <a:cxn ang="0">
                    <a:pos x="47" y="0"/>
                  </a:cxn>
                  <a:cxn ang="0">
                    <a:pos x="50" y="0"/>
                  </a:cxn>
                  <a:cxn ang="0">
                    <a:pos x="56" y="7"/>
                  </a:cxn>
                  <a:cxn ang="0">
                    <a:pos x="56" y="11"/>
                  </a:cxn>
                  <a:cxn ang="0">
                    <a:pos x="61" y="11"/>
                  </a:cxn>
                  <a:cxn ang="0">
                    <a:pos x="67" y="16"/>
                  </a:cxn>
                  <a:cxn ang="0">
                    <a:pos x="67" y="67"/>
                  </a:cxn>
                  <a:cxn ang="0">
                    <a:pos x="61" y="67"/>
                  </a:cxn>
                  <a:cxn ang="0">
                    <a:pos x="61" y="26"/>
                  </a:cxn>
                  <a:cxn ang="0">
                    <a:pos x="5" y="26"/>
                  </a:cxn>
                  <a:cxn ang="0">
                    <a:pos x="5" y="67"/>
                  </a:cxn>
                  <a:cxn ang="0">
                    <a:pos x="61" y="67"/>
                  </a:cxn>
                  <a:cxn ang="0">
                    <a:pos x="20" y="7"/>
                  </a:cxn>
                  <a:cxn ang="0">
                    <a:pos x="19" y="5"/>
                  </a:cxn>
                  <a:cxn ang="0">
                    <a:pos x="16" y="5"/>
                  </a:cxn>
                  <a:cxn ang="0">
                    <a:pos x="15" y="7"/>
                  </a:cxn>
                  <a:cxn ang="0">
                    <a:pos x="15" y="18"/>
                  </a:cxn>
                  <a:cxn ang="0">
                    <a:pos x="16" y="20"/>
                  </a:cxn>
                  <a:cxn ang="0">
                    <a:pos x="19" y="20"/>
                  </a:cxn>
                  <a:cxn ang="0">
                    <a:pos x="20" y="18"/>
                  </a:cxn>
                  <a:cxn ang="0">
                    <a:pos x="20" y="7"/>
                  </a:cxn>
                  <a:cxn ang="0">
                    <a:pos x="51" y="7"/>
                  </a:cxn>
                  <a:cxn ang="0">
                    <a:pos x="50" y="5"/>
                  </a:cxn>
                  <a:cxn ang="0">
                    <a:pos x="47" y="5"/>
                  </a:cxn>
                  <a:cxn ang="0">
                    <a:pos x="46" y="7"/>
                  </a:cxn>
                  <a:cxn ang="0">
                    <a:pos x="46" y="18"/>
                  </a:cxn>
                  <a:cxn ang="0">
                    <a:pos x="47" y="20"/>
                  </a:cxn>
                  <a:cxn ang="0">
                    <a:pos x="50" y="20"/>
                  </a:cxn>
                  <a:cxn ang="0">
                    <a:pos x="51" y="18"/>
                  </a:cxn>
                  <a:cxn ang="0">
                    <a:pos x="51" y="7"/>
                  </a:cxn>
                </a:cxnLst>
                <a:rect l="0" t="0" r="r" b="b"/>
                <a:pathLst>
                  <a:path w="67" h="72">
                    <a:moveTo>
                      <a:pt x="67" y="67"/>
                    </a:moveTo>
                    <a:cubicBezTo>
                      <a:pt x="67" y="70"/>
                      <a:pt x="64" y="72"/>
                      <a:pt x="61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2" y="72"/>
                      <a:pt x="0" y="70"/>
                      <a:pt x="0" y="6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3"/>
                      <a:pt x="2" y="11"/>
                      <a:pt x="5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3"/>
                      <a:pt x="13" y="0"/>
                      <a:pt x="1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5" y="3"/>
                      <a:pt x="25" y="7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3"/>
                      <a:pt x="44" y="0"/>
                      <a:pt x="47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3" y="0"/>
                      <a:pt x="56" y="3"/>
                      <a:pt x="56" y="7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7" y="13"/>
                      <a:pt x="67" y="16"/>
                    </a:cubicBezTo>
                    <a:lnTo>
                      <a:pt x="67" y="67"/>
                    </a:lnTo>
                    <a:close/>
                    <a:moveTo>
                      <a:pt x="61" y="67"/>
                    </a:moveTo>
                    <a:cubicBezTo>
                      <a:pt x="61" y="26"/>
                      <a:pt x="61" y="26"/>
                      <a:pt x="61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67"/>
                      <a:pt x="5" y="67"/>
                      <a:pt x="5" y="67"/>
                    </a:cubicBezTo>
                    <a:lnTo>
                      <a:pt x="61" y="67"/>
                    </a:lnTo>
                    <a:close/>
                    <a:moveTo>
                      <a:pt x="20" y="7"/>
                    </a:moveTo>
                    <a:cubicBezTo>
                      <a:pt x="20" y="6"/>
                      <a:pt x="20" y="5"/>
                      <a:pt x="19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5" y="6"/>
                      <a:pt x="15" y="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9"/>
                      <a:pt x="16" y="20"/>
                      <a:pt x="16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0" y="20"/>
                      <a:pt x="20" y="19"/>
                      <a:pt x="20" y="18"/>
                    </a:cubicBezTo>
                    <a:lnTo>
                      <a:pt x="20" y="7"/>
                    </a:lnTo>
                    <a:close/>
                    <a:moveTo>
                      <a:pt x="51" y="7"/>
                    </a:moveTo>
                    <a:cubicBezTo>
                      <a:pt x="51" y="6"/>
                      <a:pt x="51" y="5"/>
                      <a:pt x="50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5"/>
                      <a:pt x="46" y="6"/>
                      <a:pt x="46" y="7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9"/>
                      <a:pt x="47" y="20"/>
                      <a:pt x="47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1" y="20"/>
                      <a:pt x="51" y="19"/>
                      <a:pt x="51" y="18"/>
                    </a:cubicBezTo>
                    <a:lnTo>
                      <a:pt x="51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0" name="Group 69"/>
          <p:cNvGrpSpPr/>
          <p:nvPr/>
        </p:nvGrpSpPr>
        <p:grpSpPr>
          <a:xfrm>
            <a:off x="3920251" y="2541941"/>
            <a:ext cx="1752360" cy="961868"/>
            <a:chOff x="2622550" y="1827325"/>
            <a:chExt cx="1361486" cy="747318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536195" y="1827325"/>
              <a:ext cx="447841" cy="747318"/>
            </a:xfrm>
            <a:custGeom>
              <a:avLst/>
              <a:gdLst>
                <a:gd name="T0" fmla="*/ 0 w 326"/>
                <a:gd name="T1" fmla="*/ 0 h 544"/>
                <a:gd name="T2" fmla="*/ 326 w 326"/>
                <a:gd name="T3" fmla="*/ 504 h 544"/>
                <a:gd name="T4" fmla="*/ 284 w 326"/>
                <a:gd name="T5" fmla="*/ 544 h 544"/>
                <a:gd name="T6" fmla="*/ 0 w 326"/>
                <a:gd name="T7" fmla="*/ 408 h 544"/>
                <a:gd name="T8" fmla="*/ 0 w 326"/>
                <a:gd name="T9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0" y="0"/>
                  </a:moveTo>
                  <a:lnTo>
                    <a:pt x="326" y="504"/>
                  </a:lnTo>
                  <a:lnTo>
                    <a:pt x="284" y="544"/>
                  </a:lnTo>
                  <a:lnTo>
                    <a:pt x="0" y="4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22550" y="1830387"/>
              <a:ext cx="914400" cy="558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8" name="Freeform 66"/>
            <p:cNvSpPr>
              <a:spLocks noEditPoints="1"/>
            </p:cNvSpPr>
            <p:nvPr/>
          </p:nvSpPr>
          <p:spPr bwMode="auto">
            <a:xfrm>
              <a:off x="2930147" y="1993748"/>
              <a:ext cx="299206" cy="232078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699581" y="3943623"/>
            <a:ext cx="1566360" cy="718772"/>
            <a:chOff x="2451100" y="2916354"/>
            <a:chExt cx="1216975" cy="558446"/>
          </a:xfrm>
        </p:grpSpPr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3368598" y="2916707"/>
              <a:ext cx="299477" cy="557741"/>
            </a:xfrm>
            <a:custGeom>
              <a:avLst/>
              <a:gdLst>
                <a:gd name="T0" fmla="*/ 0 w 218"/>
                <a:gd name="T1" fmla="*/ 0 h 406"/>
                <a:gd name="T2" fmla="*/ 218 w 218"/>
                <a:gd name="T3" fmla="*/ 176 h 406"/>
                <a:gd name="T4" fmla="*/ 218 w 218"/>
                <a:gd name="T5" fmla="*/ 253 h 406"/>
                <a:gd name="T6" fmla="*/ 0 w 218"/>
                <a:gd name="T7" fmla="*/ 406 h 406"/>
                <a:gd name="T8" fmla="*/ 0 w 218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406">
                  <a:moveTo>
                    <a:pt x="0" y="0"/>
                  </a:moveTo>
                  <a:lnTo>
                    <a:pt x="218" y="176"/>
                  </a:lnTo>
                  <a:lnTo>
                    <a:pt x="218" y="253"/>
                  </a:lnTo>
                  <a:lnTo>
                    <a:pt x="0" y="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2451100" y="2916354"/>
              <a:ext cx="914400" cy="558446"/>
              <a:chOff x="2451100" y="2916354"/>
              <a:chExt cx="914400" cy="558446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2451100" y="2916354"/>
                <a:ext cx="914400" cy="55844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Freeform 100"/>
              <p:cNvSpPr>
                <a:spLocks noEditPoints="1"/>
              </p:cNvSpPr>
              <p:nvPr/>
            </p:nvSpPr>
            <p:spPr bwMode="auto">
              <a:xfrm>
                <a:off x="2769246" y="3062277"/>
                <a:ext cx="278108" cy="266600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594581" y="3943623"/>
            <a:ext cx="1564592" cy="718772"/>
            <a:chOff x="5477299" y="2916354"/>
            <a:chExt cx="1215601" cy="558446"/>
          </a:xfrm>
        </p:grpSpPr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5477299" y="2916707"/>
              <a:ext cx="298103" cy="557741"/>
            </a:xfrm>
            <a:custGeom>
              <a:avLst/>
              <a:gdLst>
                <a:gd name="T0" fmla="*/ 217 w 217"/>
                <a:gd name="T1" fmla="*/ 0 h 406"/>
                <a:gd name="T2" fmla="*/ 0 w 217"/>
                <a:gd name="T3" fmla="*/ 176 h 406"/>
                <a:gd name="T4" fmla="*/ 0 w 217"/>
                <a:gd name="T5" fmla="*/ 253 h 406"/>
                <a:gd name="T6" fmla="*/ 217 w 217"/>
                <a:gd name="T7" fmla="*/ 406 h 406"/>
                <a:gd name="T8" fmla="*/ 217 w 217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06">
                  <a:moveTo>
                    <a:pt x="217" y="0"/>
                  </a:moveTo>
                  <a:lnTo>
                    <a:pt x="0" y="176"/>
                  </a:lnTo>
                  <a:lnTo>
                    <a:pt x="0" y="253"/>
                  </a:lnTo>
                  <a:lnTo>
                    <a:pt x="217" y="40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5778500" y="2916354"/>
              <a:ext cx="914400" cy="558446"/>
              <a:chOff x="5778500" y="2916354"/>
              <a:chExt cx="914400" cy="558446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5778500" y="2916354"/>
                <a:ext cx="914400" cy="55844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4" name="Freeform 40"/>
              <p:cNvSpPr>
                <a:spLocks noEditPoints="1"/>
              </p:cNvSpPr>
              <p:nvPr/>
            </p:nvSpPr>
            <p:spPr bwMode="auto">
              <a:xfrm>
                <a:off x="6103373" y="3062277"/>
                <a:ext cx="264654" cy="266600"/>
              </a:xfrm>
              <a:custGeom>
                <a:avLst/>
                <a:gdLst/>
                <a:ahLst/>
                <a:cxnLst>
                  <a:cxn ang="0">
                    <a:pos x="63" y="43"/>
                  </a:cxn>
                  <a:cxn ang="0">
                    <a:pos x="60" y="48"/>
                  </a:cxn>
                  <a:cxn ang="0">
                    <a:pos x="34" y="62"/>
                  </a:cxn>
                  <a:cxn ang="0">
                    <a:pos x="31" y="63"/>
                  </a:cxn>
                  <a:cxn ang="0">
                    <a:pos x="29" y="62"/>
                  </a:cxn>
                  <a:cxn ang="0">
                    <a:pos x="2" y="48"/>
                  </a:cxn>
                  <a:cxn ang="0">
                    <a:pos x="0" y="43"/>
                  </a:cxn>
                  <a:cxn ang="0">
                    <a:pos x="0" y="14"/>
                  </a:cxn>
                  <a:cxn ang="0">
                    <a:pos x="3" y="10"/>
                  </a:cxn>
                  <a:cxn ang="0">
                    <a:pos x="30" y="0"/>
                  </a:cxn>
                  <a:cxn ang="0">
                    <a:pos x="31" y="0"/>
                  </a:cxn>
                  <a:cxn ang="0">
                    <a:pos x="33" y="0"/>
                  </a:cxn>
                  <a:cxn ang="0">
                    <a:pos x="60" y="10"/>
                  </a:cxn>
                  <a:cxn ang="0">
                    <a:pos x="63" y="14"/>
                  </a:cxn>
                  <a:cxn ang="0">
                    <a:pos x="63" y="43"/>
                  </a:cxn>
                  <a:cxn ang="0">
                    <a:pos x="58" y="14"/>
                  </a:cxn>
                  <a:cxn ang="0">
                    <a:pos x="31" y="4"/>
                  </a:cxn>
                  <a:cxn ang="0">
                    <a:pos x="5" y="14"/>
                  </a:cxn>
                  <a:cxn ang="0">
                    <a:pos x="31" y="24"/>
                  </a:cxn>
                  <a:cxn ang="0">
                    <a:pos x="58" y="14"/>
                  </a:cxn>
                  <a:cxn ang="0">
                    <a:pos x="58" y="43"/>
                  </a:cxn>
                  <a:cxn ang="0">
                    <a:pos x="58" y="19"/>
                  </a:cxn>
                  <a:cxn ang="0">
                    <a:pos x="34" y="28"/>
                  </a:cxn>
                  <a:cxn ang="0">
                    <a:pos x="34" y="57"/>
                  </a:cxn>
                  <a:cxn ang="0">
                    <a:pos x="58" y="43"/>
                  </a:cxn>
                </a:cxnLst>
                <a:rect l="0" t="0" r="r" b="b"/>
                <a:pathLst>
                  <a:path w="63" h="63">
                    <a:moveTo>
                      <a:pt x="63" y="43"/>
                    </a:moveTo>
                    <a:cubicBezTo>
                      <a:pt x="63" y="45"/>
                      <a:pt x="62" y="47"/>
                      <a:pt x="60" y="48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3" y="63"/>
                      <a:pt x="32" y="63"/>
                      <a:pt x="31" y="63"/>
                    </a:cubicBezTo>
                    <a:cubicBezTo>
                      <a:pt x="31" y="63"/>
                      <a:pt x="30" y="63"/>
                      <a:pt x="29" y="62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1" y="47"/>
                      <a:pt x="0" y="45"/>
                      <a:pt x="0" y="4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1" y="10"/>
                      <a:pt x="3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2" y="10"/>
                      <a:pt x="63" y="12"/>
                      <a:pt x="63" y="14"/>
                    </a:cubicBezTo>
                    <a:lnTo>
                      <a:pt x="63" y="43"/>
                    </a:lnTo>
                    <a:close/>
                    <a:moveTo>
                      <a:pt x="58" y="14"/>
                    </a:moveTo>
                    <a:cubicBezTo>
                      <a:pt x="31" y="4"/>
                      <a:pt x="31" y="4"/>
                      <a:pt x="31" y="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31" y="24"/>
                      <a:pt x="31" y="24"/>
                      <a:pt x="31" y="24"/>
                    </a:cubicBezTo>
                    <a:lnTo>
                      <a:pt x="58" y="14"/>
                    </a:lnTo>
                    <a:close/>
                    <a:moveTo>
                      <a:pt x="58" y="43"/>
                    </a:moveTo>
                    <a:cubicBezTo>
                      <a:pt x="58" y="19"/>
                      <a:pt x="58" y="19"/>
                      <a:pt x="58" y="19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57"/>
                      <a:pt x="34" y="57"/>
                      <a:pt x="34" y="57"/>
                    </a:cubicBezTo>
                    <a:lnTo>
                      <a:pt x="58" y="4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7202052" y="2541941"/>
            <a:ext cx="1750523" cy="961868"/>
            <a:chOff x="5172327" y="1827325"/>
            <a:chExt cx="1360059" cy="747318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72327" y="1827325"/>
              <a:ext cx="447841" cy="747318"/>
            </a:xfrm>
            <a:custGeom>
              <a:avLst/>
              <a:gdLst>
                <a:gd name="T0" fmla="*/ 326 w 326"/>
                <a:gd name="T1" fmla="*/ 0 h 544"/>
                <a:gd name="T2" fmla="*/ 0 w 326"/>
                <a:gd name="T3" fmla="*/ 504 h 544"/>
                <a:gd name="T4" fmla="*/ 42 w 326"/>
                <a:gd name="T5" fmla="*/ 544 h 544"/>
                <a:gd name="T6" fmla="*/ 326 w 326"/>
                <a:gd name="T7" fmla="*/ 408 h 544"/>
                <a:gd name="T8" fmla="*/ 326 w 326"/>
                <a:gd name="T9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326" y="0"/>
                  </a:moveTo>
                  <a:lnTo>
                    <a:pt x="0" y="504"/>
                  </a:lnTo>
                  <a:lnTo>
                    <a:pt x="42" y="544"/>
                  </a:lnTo>
                  <a:lnTo>
                    <a:pt x="326" y="408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5617986" y="1843087"/>
              <a:ext cx="914400" cy="558800"/>
              <a:chOff x="5617986" y="1843087"/>
              <a:chExt cx="914400" cy="558800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5617986" y="1843087"/>
                <a:ext cx="914400" cy="5588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7" name="Freeform 71"/>
              <p:cNvSpPr>
                <a:spLocks noEditPoints="1"/>
              </p:cNvSpPr>
              <p:nvPr/>
            </p:nvSpPr>
            <p:spPr bwMode="auto">
              <a:xfrm>
                <a:off x="5941439" y="1984465"/>
                <a:ext cx="267494" cy="250644"/>
              </a:xfrm>
              <a:custGeom>
                <a:avLst/>
                <a:gdLst/>
                <a:ahLst/>
                <a:cxnLst>
                  <a:cxn ang="0">
                    <a:pos x="65" y="22"/>
                  </a:cxn>
                  <a:cxn ang="0">
                    <a:pos x="26" y="45"/>
                  </a:cxn>
                  <a:cxn ang="0">
                    <a:pos x="0" y="26"/>
                  </a:cxn>
                  <a:cxn ang="0">
                    <a:pos x="39" y="0"/>
                  </a:cxn>
                  <a:cxn ang="0">
                    <a:pos x="65" y="22"/>
                  </a:cxn>
                  <a:cxn ang="0">
                    <a:pos x="65" y="69"/>
                  </a:cxn>
                  <a:cxn ang="0">
                    <a:pos x="39" y="91"/>
                  </a:cxn>
                  <a:cxn ang="0">
                    <a:pos x="0" y="67"/>
                  </a:cxn>
                  <a:cxn ang="0">
                    <a:pos x="26" y="45"/>
                  </a:cxn>
                  <a:cxn ang="0">
                    <a:pos x="65" y="69"/>
                  </a:cxn>
                  <a:cxn ang="0">
                    <a:pos x="101" y="97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26" y="97"/>
                  </a:cxn>
                  <a:cxn ang="0">
                    <a:pos x="26" y="89"/>
                  </a:cxn>
                  <a:cxn ang="0">
                    <a:pos x="39" y="95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91" y="95"/>
                  </a:cxn>
                  <a:cxn ang="0">
                    <a:pos x="101" y="89"/>
                  </a:cxn>
                  <a:cxn ang="0">
                    <a:pos x="101" y="97"/>
                  </a:cxn>
                  <a:cxn ang="0">
                    <a:pos x="127" y="26"/>
                  </a:cxn>
                  <a:cxn ang="0">
                    <a:pos x="101" y="45"/>
                  </a:cxn>
                  <a:cxn ang="0">
                    <a:pos x="65" y="22"/>
                  </a:cxn>
                  <a:cxn ang="0">
                    <a:pos x="91" y="0"/>
                  </a:cxn>
                  <a:cxn ang="0">
                    <a:pos x="127" y="26"/>
                  </a:cxn>
                  <a:cxn ang="0">
                    <a:pos x="127" y="67"/>
                  </a:cxn>
                  <a:cxn ang="0">
                    <a:pos x="91" y="91"/>
                  </a:cxn>
                  <a:cxn ang="0">
                    <a:pos x="65" y="69"/>
                  </a:cxn>
                  <a:cxn ang="0">
                    <a:pos x="101" y="45"/>
                  </a:cxn>
                  <a:cxn ang="0">
                    <a:pos x="127" y="67"/>
                  </a:cxn>
                </a:cxnLst>
                <a:rect l="0" t="0" r="r" b="b"/>
                <a:pathLst>
                  <a:path w="127" h="119">
                    <a:moveTo>
                      <a:pt x="65" y="22"/>
                    </a:moveTo>
                    <a:lnTo>
                      <a:pt x="26" y="45"/>
                    </a:lnTo>
                    <a:lnTo>
                      <a:pt x="0" y="26"/>
                    </a:lnTo>
                    <a:lnTo>
                      <a:pt x="39" y="0"/>
                    </a:lnTo>
                    <a:lnTo>
                      <a:pt x="65" y="22"/>
                    </a:lnTo>
                    <a:close/>
                    <a:moveTo>
                      <a:pt x="65" y="69"/>
                    </a:moveTo>
                    <a:lnTo>
                      <a:pt x="39" y="91"/>
                    </a:lnTo>
                    <a:lnTo>
                      <a:pt x="0" y="67"/>
                    </a:lnTo>
                    <a:lnTo>
                      <a:pt x="26" y="45"/>
                    </a:lnTo>
                    <a:lnTo>
                      <a:pt x="65" y="69"/>
                    </a:lnTo>
                    <a:close/>
                    <a:moveTo>
                      <a:pt x="101" y="97"/>
                    </a:move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26" y="97"/>
                    </a:lnTo>
                    <a:lnTo>
                      <a:pt x="26" y="89"/>
                    </a:lnTo>
                    <a:lnTo>
                      <a:pt x="39" y="95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91" y="95"/>
                    </a:lnTo>
                    <a:lnTo>
                      <a:pt x="101" y="89"/>
                    </a:lnTo>
                    <a:lnTo>
                      <a:pt x="101" y="97"/>
                    </a:lnTo>
                    <a:close/>
                    <a:moveTo>
                      <a:pt x="127" y="26"/>
                    </a:moveTo>
                    <a:lnTo>
                      <a:pt x="101" y="45"/>
                    </a:lnTo>
                    <a:lnTo>
                      <a:pt x="65" y="22"/>
                    </a:lnTo>
                    <a:lnTo>
                      <a:pt x="91" y="0"/>
                    </a:lnTo>
                    <a:lnTo>
                      <a:pt x="127" y="26"/>
                    </a:lnTo>
                    <a:close/>
                    <a:moveTo>
                      <a:pt x="127" y="67"/>
                    </a:moveTo>
                    <a:lnTo>
                      <a:pt x="91" y="91"/>
                    </a:lnTo>
                    <a:lnTo>
                      <a:pt x="65" y="69"/>
                    </a:lnTo>
                    <a:lnTo>
                      <a:pt x="101" y="45"/>
                    </a:lnTo>
                    <a:lnTo>
                      <a:pt x="127" y="6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79" name="TextBox 78"/>
          <p:cNvSpPr txBox="1"/>
          <p:nvPr/>
        </p:nvSpPr>
        <p:spPr>
          <a:xfrm>
            <a:off x="733672" y="2461201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976701" y="2461201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168737" y="3834271"/>
            <a:ext cx="2349234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340779" y="3834272"/>
            <a:ext cx="2349234" cy="86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33672" y="5279992"/>
            <a:ext cx="3162906" cy="86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8976701" y="5279993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grpSp>
        <p:nvGrpSpPr>
          <p:cNvPr id="90" name="Group 64"/>
          <p:cNvGrpSpPr/>
          <p:nvPr/>
        </p:nvGrpSpPr>
        <p:grpSpPr>
          <a:xfrm>
            <a:off x="5691628" y="3567915"/>
            <a:ext cx="1470188" cy="1470188"/>
            <a:chOff x="1075693" y="1086256"/>
            <a:chExt cx="1142254" cy="1142254"/>
          </a:xfrm>
        </p:grpSpPr>
        <p:grpSp>
          <p:nvGrpSpPr>
            <p:cNvPr id="91" name="Group 62"/>
            <p:cNvGrpSpPr/>
            <p:nvPr/>
          </p:nvGrpSpPr>
          <p:grpSpPr>
            <a:xfrm>
              <a:off x="1194068" y="1204631"/>
              <a:ext cx="905504" cy="905504"/>
              <a:chOff x="957321" y="1131575"/>
              <a:chExt cx="905504" cy="905504"/>
            </a:xfrm>
          </p:grpSpPr>
          <p:sp>
            <p:nvSpPr>
              <p:cNvPr id="93" name="Freeform 92"/>
              <p:cNvSpPr/>
              <p:nvPr/>
            </p:nvSpPr>
            <p:spPr>
              <a:xfrm>
                <a:off x="957321" y="1131575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35384" tIns="235384" rIns="203372" bIns="203372" numCol="1" spcCol="1270" anchor="ctr" anchorCtr="0">
                <a:noAutofit/>
              </a:bodyPr>
              <a:lstStyle/>
              <a:p>
                <a:pPr algn="ctr" defTabSz="1144224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633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4" name="Freeform 116"/>
              <p:cNvSpPr>
                <a:spLocks noEditPoints="1"/>
              </p:cNvSpPr>
              <p:nvPr/>
            </p:nvSpPr>
            <p:spPr bwMode="auto">
              <a:xfrm>
                <a:off x="1190295" y="1407087"/>
                <a:ext cx="439557" cy="354481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2" name="Freeform 91"/>
            <p:cNvSpPr/>
            <p:nvPr/>
          </p:nvSpPr>
          <p:spPr>
            <a:xfrm>
              <a:off x="1075693" y="1086256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384" tIns="235384" rIns="203372" bIns="203372" numCol="1" spcCol="1270" anchor="ctr" anchorCtr="0">
              <a:noAutofit/>
            </a:bodyPr>
            <a:lstStyle/>
            <a:p>
              <a:pPr algn="ctr" defTabSz="1144224">
                <a:lnSpc>
                  <a:spcPct val="90000"/>
                </a:lnSpc>
                <a:spcAft>
                  <a:spcPct val="35000"/>
                </a:spcAft>
              </a:pPr>
              <a:endParaRPr lang="en-US" sz="4633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cxnSp>
        <p:nvCxnSpPr>
          <p:cNvPr id="46" name="直接连接符 45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48" name="矩形 47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0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149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4" grpId="0"/>
      <p:bldP spid="85" grpId="0"/>
      <p:bldP spid="88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 txBox="1">
            <a:spLocks/>
          </p:cNvSpPr>
          <p:nvPr/>
        </p:nvSpPr>
        <p:spPr>
          <a:xfrm>
            <a:off x="1379481" y="5605304"/>
            <a:ext cx="2088213" cy="8317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432642" y="5605304"/>
            <a:ext cx="2088213" cy="8317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7538964" y="5605304"/>
            <a:ext cx="2088213" cy="8317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9592123" y="5605304"/>
            <a:ext cx="2088213" cy="8317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5485803" y="5605304"/>
            <a:ext cx="2088213" cy="8317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920404" y="4292437"/>
            <a:ext cx="1178929" cy="1178929"/>
            <a:chOff x="2080169" y="3460175"/>
            <a:chExt cx="1140222" cy="1140222"/>
          </a:xfrm>
        </p:grpSpPr>
        <p:sp>
          <p:nvSpPr>
            <p:cNvPr id="11" name="Oval 10"/>
            <p:cNvSpPr/>
            <p:nvPr/>
          </p:nvSpPr>
          <p:spPr>
            <a:xfrm>
              <a:off x="2080169" y="3460175"/>
              <a:ext cx="1140222" cy="114022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86"/>
            <p:cNvSpPr>
              <a:spLocks noEditPoints="1"/>
            </p:cNvSpPr>
            <p:nvPr/>
          </p:nvSpPr>
          <p:spPr bwMode="auto">
            <a:xfrm>
              <a:off x="2509323" y="3793121"/>
              <a:ext cx="281914" cy="474330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834123" y="4292437"/>
            <a:ext cx="1178929" cy="1178929"/>
            <a:chOff x="1256602" y="1660128"/>
            <a:chExt cx="1140222" cy="1140222"/>
          </a:xfrm>
        </p:grpSpPr>
        <p:sp>
          <p:nvSpPr>
            <p:cNvPr id="14" name="Oval 13"/>
            <p:cNvSpPr/>
            <p:nvPr/>
          </p:nvSpPr>
          <p:spPr>
            <a:xfrm>
              <a:off x="1256602" y="1660128"/>
              <a:ext cx="1140222" cy="114022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620882" y="2053067"/>
              <a:ext cx="411662" cy="354344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046765" y="4292437"/>
            <a:ext cx="1178929" cy="1178929"/>
            <a:chOff x="6822500" y="3345875"/>
            <a:chExt cx="997525" cy="997525"/>
          </a:xfrm>
        </p:grpSpPr>
        <p:sp>
          <p:nvSpPr>
            <p:cNvPr id="17" name="Oval 16"/>
            <p:cNvSpPr/>
            <p:nvPr/>
          </p:nvSpPr>
          <p:spPr>
            <a:xfrm>
              <a:off x="6822500" y="3345875"/>
              <a:ext cx="997525" cy="9975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8" name="Freeform 176"/>
            <p:cNvSpPr>
              <a:spLocks noEditPoints="1"/>
            </p:cNvSpPr>
            <p:nvPr/>
          </p:nvSpPr>
          <p:spPr bwMode="auto">
            <a:xfrm>
              <a:off x="7087900" y="3658900"/>
              <a:ext cx="466725" cy="371475"/>
            </a:xfrm>
            <a:custGeom>
              <a:avLst/>
              <a:gdLst/>
              <a:ahLst/>
              <a:cxnLst>
                <a:cxn ang="0">
                  <a:pos x="53" y="20"/>
                </a:cxn>
                <a:cxn ang="0">
                  <a:pos x="26" y="39"/>
                </a:cxn>
                <a:cxn ang="0">
                  <a:pos x="20" y="39"/>
                </a:cxn>
                <a:cxn ang="0">
                  <a:pos x="9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5" y="43"/>
                </a:cxn>
                <a:cxn ang="0">
                  <a:pos x="5" y="41"/>
                </a:cxn>
                <a:cxn ang="0">
                  <a:pos x="10" y="35"/>
                </a:cxn>
                <a:cxn ang="0">
                  <a:pos x="0" y="20"/>
                </a:cxn>
                <a:cxn ang="0">
                  <a:pos x="26" y="0"/>
                </a:cxn>
                <a:cxn ang="0">
                  <a:pos x="53" y="20"/>
                </a:cxn>
                <a:cxn ang="0">
                  <a:pos x="5" y="20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5" y="36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21" y="34"/>
                </a:cxn>
                <a:cxn ang="0">
                  <a:pos x="26" y="34"/>
                </a:cxn>
                <a:cxn ang="0">
                  <a:pos x="48" y="20"/>
                </a:cxn>
                <a:cxn ang="0">
                  <a:pos x="26" y="5"/>
                </a:cxn>
                <a:cxn ang="0">
                  <a:pos x="5" y="20"/>
                </a:cxn>
                <a:cxn ang="0">
                  <a:pos x="62" y="51"/>
                </a:cxn>
                <a:cxn ang="0">
                  <a:pos x="63" y="53"/>
                </a:cxn>
                <a:cxn ang="0">
                  <a:pos x="62" y="54"/>
                </a:cxn>
                <a:cxn ang="0">
                  <a:pos x="58" y="53"/>
                </a:cxn>
                <a:cxn ang="0">
                  <a:pos x="48" y="48"/>
                </a:cxn>
                <a:cxn ang="0">
                  <a:pos x="41" y="49"/>
                </a:cxn>
                <a:cxn ang="0">
                  <a:pos x="23" y="44"/>
                </a:cxn>
                <a:cxn ang="0">
                  <a:pos x="26" y="44"/>
                </a:cxn>
                <a:cxn ang="0">
                  <a:pos x="48" y="38"/>
                </a:cxn>
                <a:cxn ang="0">
                  <a:pos x="58" y="20"/>
                </a:cxn>
                <a:cxn ang="0">
                  <a:pos x="57" y="14"/>
                </a:cxn>
                <a:cxn ang="0">
                  <a:pos x="68" y="30"/>
                </a:cxn>
                <a:cxn ang="0">
                  <a:pos x="58" y="45"/>
                </a:cxn>
                <a:cxn ang="0">
                  <a:pos x="62" y="51"/>
                </a:cxn>
              </a:cxnLst>
              <a:rect l="0" t="0" r="r" b="b"/>
              <a:pathLst>
                <a:path w="68" h="54">
                  <a:moveTo>
                    <a:pt x="53" y="20"/>
                  </a:moveTo>
                  <a:cubicBezTo>
                    <a:pt x="53" y="31"/>
                    <a:pt x="41" y="39"/>
                    <a:pt x="26" y="39"/>
                  </a:cubicBezTo>
                  <a:cubicBezTo>
                    <a:pt x="24" y="39"/>
                    <a:pt x="22" y="39"/>
                    <a:pt x="20" y="39"/>
                  </a:cubicBezTo>
                  <a:cubicBezTo>
                    <a:pt x="17" y="41"/>
                    <a:pt x="13" y="43"/>
                    <a:pt x="9" y="44"/>
                  </a:cubicBezTo>
                  <a:cubicBezTo>
                    <a:pt x="8" y="44"/>
                    <a:pt x="7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4"/>
                    <a:pt x="5" y="43"/>
                  </a:cubicBezTo>
                  <a:cubicBezTo>
                    <a:pt x="5" y="42"/>
                    <a:pt x="5" y="42"/>
                    <a:pt x="5" y="41"/>
                  </a:cubicBezTo>
                  <a:cubicBezTo>
                    <a:pt x="7" y="40"/>
                    <a:pt x="9" y="38"/>
                    <a:pt x="10" y="35"/>
                  </a:cubicBezTo>
                  <a:cubicBezTo>
                    <a:pt x="4" y="32"/>
                    <a:pt x="0" y="26"/>
                    <a:pt x="0" y="20"/>
                  </a:cubicBezTo>
                  <a:cubicBezTo>
                    <a:pt x="0" y="9"/>
                    <a:pt x="12" y="0"/>
                    <a:pt x="26" y="0"/>
                  </a:cubicBezTo>
                  <a:cubicBezTo>
                    <a:pt x="41" y="0"/>
                    <a:pt x="53" y="9"/>
                    <a:pt x="53" y="20"/>
                  </a:cubicBezTo>
                  <a:close/>
                  <a:moveTo>
                    <a:pt x="5" y="20"/>
                  </a:moveTo>
                  <a:cubicBezTo>
                    <a:pt x="5" y="24"/>
                    <a:pt x="7" y="28"/>
                    <a:pt x="12" y="31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4"/>
                    <a:pt x="25" y="34"/>
                    <a:pt x="26" y="34"/>
                  </a:cubicBezTo>
                  <a:cubicBezTo>
                    <a:pt x="38" y="34"/>
                    <a:pt x="48" y="28"/>
                    <a:pt x="48" y="20"/>
                  </a:cubicBezTo>
                  <a:cubicBezTo>
                    <a:pt x="48" y="12"/>
                    <a:pt x="38" y="5"/>
                    <a:pt x="26" y="5"/>
                  </a:cubicBezTo>
                  <a:cubicBezTo>
                    <a:pt x="15" y="5"/>
                    <a:pt x="5" y="12"/>
                    <a:pt x="5" y="20"/>
                  </a:cubicBezTo>
                  <a:close/>
                  <a:moveTo>
                    <a:pt x="62" y="51"/>
                  </a:moveTo>
                  <a:cubicBezTo>
                    <a:pt x="63" y="52"/>
                    <a:pt x="63" y="52"/>
                    <a:pt x="63" y="53"/>
                  </a:cubicBezTo>
                  <a:cubicBezTo>
                    <a:pt x="63" y="53"/>
                    <a:pt x="62" y="54"/>
                    <a:pt x="62" y="54"/>
                  </a:cubicBezTo>
                  <a:cubicBezTo>
                    <a:pt x="60" y="54"/>
                    <a:pt x="59" y="54"/>
                    <a:pt x="58" y="53"/>
                  </a:cubicBezTo>
                  <a:cubicBezTo>
                    <a:pt x="54" y="52"/>
                    <a:pt x="51" y="51"/>
                    <a:pt x="48" y="48"/>
                  </a:cubicBezTo>
                  <a:cubicBezTo>
                    <a:pt x="46" y="49"/>
                    <a:pt x="43" y="49"/>
                    <a:pt x="41" y="49"/>
                  </a:cubicBezTo>
                  <a:cubicBezTo>
                    <a:pt x="34" y="49"/>
                    <a:pt x="28" y="47"/>
                    <a:pt x="23" y="44"/>
                  </a:cubicBezTo>
                  <a:cubicBezTo>
                    <a:pt x="24" y="44"/>
                    <a:pt x="25" y="44"/>
                    <a:pt x="26" y="44"/>
                  </a:cubicBezTo>
                  <a:cubicBezTo>
                    <a:pt x="35" y="44"/>
                    <a:pt x="42" y="42"/>
                    <a:pt x="48" y="38"/>
                  </a:cubicBezTo>
                  <a:cubicBezTo>
                    <a:pt x="55" y="33"/>
                    <a:pt x="58" y="27"/>
                    <a:pt x="58" y="20"/>
                  </a:cubicBezTo>
                  <a:cubicBezTo>
                    <a:pt x="58" y="18"/>
                    <a:pt x="58" y="16"/>
                    <a:pt x="57" y="14"/>
                  </a:cubicBezTo>
                  <a:cubicBezTo>
                    <a:pt x="64" y="18"/>
                    <a:pt x="68" y="23"/>
                    <a:pt x="68" y="30"/>
                  </a:cubicBezTo>
                  <a:cubicBezTo>
                    <a:pt x="68" y="36"/>
                    <a:pt x="64" y="41"/>
                    <a:pt x="58" y="45"/>
                  </a:cubicBezTo>
                  <a:cubicBezTo>
                    <a:pt x="59" y="48"/>
                    <a:pt x="61" y="49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004643" y="4292437"/>
            <a:ext cx="1178929" cy="1178929"/>
            <a:chOff x="6251178" y="1443653"/>
            <a:chExt cx="1140222" cy="1140222"/>
          </a:xfrm>
        </p:grpSpPr>
        <p:sp>
          <p:nvSpPr>
            <p:cNvPr id="20" name="Oval 19"/>
            <p:cNvSpPr/>
            <p:nvPr/>
          </p:nvSpPr>
          <p:spPr>
            <a:xfrm>
              <a:off x="6251178" y="1443653"/>
              <a:ext cx="1140222" cy="114022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" name="Freeform 178"/>
            <p:cNvSpPr>
              <a:spLocks noEditPoints="1"/>
            </p:cNvSpPr>
            <p:nvPr/>
          </p:nvSpPr>
          <p:spPr bwMode="auto">
            <a:xfrm>
              <a:off x="6615458" y="1858739"/>
              <a:ext cx="411662" cy="310050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962524" y="4292437"/>
            <a:ext cx="1178929" cy="1178929"/>
            <a:chOff x="4163440" y="2842640"/>
            <a:chExt cx="915962" cy="915962"/>
          </a:xfrm>
        </p:grpSpPr>
        <p:sp>
          <p:nvSpPr>
            <p:cNvPr id="23" name="Oval 22"/>
            <p:cNvSpPr/>
            <p:nvPr/>
          </p:nvSpPr>
          <p:spPr>
            <a:xfrm>
              <a:off x="4163440" y="2842640"/>
              <a:ext cx="915962" cy="9159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166"/>
            <p:cNvSpPr>
              <a:spLocks noEditPoints="1"/>
            </p:cNvSpPr>
            <p:nvPr/>
          </p:nvSpPr>
          <p:spPr bwMode="auto">
            <a:xfrm>
              <a:off x="4433049" y="3110863"/>
              <a:ext cx="376745" cy="379516"/>
            </a:xfrm>
            <a:custGeom>
              <a:avLst/>
              <a:gdLst/>
              <a:ahLst/>
              <a:cxnLst>
                <a:cxn ang="0">
                  <a:pos x="1" y="42"/>
                </a:cxn>
                <a:cxn ang="0">
                  <a:pos x="1" y="40"/>
                </a:cxn>
                <a:cxn ang="0">
                  <a:pos x="14" y="41"/>
                </a:cxn>
                <a:cxn ang="0">
                  <a:pos x="30" y="19"/>
                </a:cxn>
                <a:cxn ang="0">
                  <a:pos x="17" y="8"/>
                </a:cxn>
                <a:cxn ang="0">
                  <a:pos x="9" y="14"/>
                </a:cxn>
                <a:cxn ang="0">
                  <a:pos x="9" y="19"/>
                </a:cxn>
                <a:cxn ang="0">
                  <a:pos x="18" y="39"/>
                </a:cxn>
                <a:cxn ang="0">
                  <a:pos x="4" y="24"/>
                </a:cxn>
                <a:cxn ang="0">
                  <a:pos x="4" y="9"/>
                </a:cxn>
                <a:cxn ang="0">
                  <a:pos x="17" y="0"/>
                </a:cxn>
                <a:cxn ang="0">
                  <a:pos x="37" y="16"/>
                </a:cxn>
                <a:cxn ang="0">
                  <a:pos x="30" y="19"/>
                </a:cxn>
                <a:cxn ang="0">
                  <a:pos x="6" y="58"/>
                </a:cxn>
                <a:cxn ang="0">
                  <a:pos x="5" y="56"/>
                </a:cxn>
                <a:cxn ang="0">
                  <a:pos x="16" y="46"/>
                </a:cxn>
                <a:cxn ang="0">
                  <a:pos x="7" y="58"/>
                </a:cxn>
                <a:cxn ang="0">
                  <a:pos x="22" y="63"/>
                </a:cxn>
                <a:cxn ang="0">
                  <a:pos x="20" y="49"/>
                </a:cxn>
                <a:cxn ang="0">
                  <a:pos x="23" y="49"/>
                </a:cxn>
                <a:cxn ang="0">
                  <a:pos x="59" y="54"/>
                </a:cxn>
                <a:cxn ang="0">
                  <a:pos x="46" y="62"/>
                </a:cxn>
                <a:cxn ang="0">
                  <a:pos x="25" y="46"/>
                </a:cxn>
                <a:cxn ang="0">
                  <a:pos x="33" y="43"/>
                </a:cxn>
                <a:cxn ang="0">
                  <a:pos x="48" y="54"/>
                </a:cxn>
                <a:cxn ang="0">
                  <a:pos x="55" y="46"/>
                </a:cxn>
                <a:cxn ang="0">
                  <a:pos x="44" y="33"/>
                </a:cxn>
                <a:cxn ang="0">
                  <a:pos x="46" y="25"/>
                </a:cxn>
                <a:cxn ang="0">
                  <a:pos x="62" y="46"/>
                </a:cxn>
                <a:cxn ang="0">
                  <a:pos x="42" y="13"/>
                </a:cxn>
                <a:cxn ang="0">
                  <a:pos x="40" y="13"/>
                </a:cxn>
                <a:cxn ang="0">
                  <a:pos x="41" y="0"/>
                </a:cxn>
                <a:cxn ang="0">
                  <a:pos x="42" y="13"/>
                </a:cxn>
                <a:cxn ang="0">
                  <a:pos x="47" y="17"/>
                </a:cxn>
                <a:cxn ang="0">
                  <a:pos x="46" y="15"/>
                </a:cxn>
                <a:cxn ang="0">
                  <a:pos x="58" y="5"/>
                </a:cxn>
                <a:cxn ang="0">
                  <a:pos x="48" y="16"/>
                </a:cxn>
                <a:cxn ang="0">
                  <a:pos x="50" y="23"/>
                </a:cxn>
                <a:cxn ang="0">
                  <a:pos x="50" y="20"/>
                </a:cxn>
                <a:cxn ang="0">
                  <a:pos x="63" y="22"/>
                </a:cxn>
              </a:cxnLst>
              <a:rect l="0" t="0" r="r" b="b"/>
              <a:pathLst>
                <a:path w="63" h="63">
                  <a:moveTo>
                    <a:pt x="13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40"/>
                    <a:pt x="0" y="40"/>
                    <a:pt x="1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0"/>
                    <a:pt x="14" y="40"/>
                    <a:pt x="14" y="41"/>
                  </a:cubicBezTo>
                  <a:cubicBezTo>
                    <a:pt x="14" y="42"/>
                    <a:pt x="14" y="42"/>
                    <a:pt x="13" y="42"/>
                  </a:cubicBezTo>
                  <a:close/>
                  <a:moveTo>
                    <a:pt x="30" y="1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8" y="8"/>
                    <a:pt x="17" y="8"/>
                  </a:cubicBezTo>
                  <a:cubicBezTo>
                    <a:pt x="16" y="8"/>
                    <a:pt x="15" y="8"/>
                    <a:pt x="14" y="9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8"/>
                    <a:pt x="17" y="38"/>
                    <a:pt x="16" y="37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2"/>
                    <a:pt x="0" y="20"/>
                    <a:pt x="0" y="17"/>
                  </a:cubicBezTo>
                  <a:cubicBezTo>
                    <a:pt x="0" y="14"/>
                    <a:pt x="2" y="11"/>
                    <a:pt x="4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3" y="1"/>
                    <a:pt x="25" y="4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8" y="17"/>
                    <a:pt x="38" y="18"/>
                    <a:pt x="39" y="18"/>
                  </a:cubicBezTo>
                  <a:lnTo>
                    <a:pt x="30" y="19"/>
                  </a:lnTo>
                  <a:close/>
                  <a:moveTo>
                    <a:pt x="7" y="58"/>
                  </a:move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5" y="58"/>
                    <a:pt x="5" y="58"/>
                  </a:cubicBezTo>
                  <a:cubicBezTo>
                    <a:pt x="5" y="57"/>
                    <a:pt x="5" y="56"/>
                    <a:pt x="5" y="5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6" y="46"/>
                    <a:pt x="16" y="46"/>
                  </a:cubicBezTo>
                  <a:cubicBezTo>
                    <a:pt x="17" y="47"/>
                    <a:pt x="17" y="47"/>
                    <a:pt x="16" y="48"/>
                  </a:cubicBezTo>
                  <a:lnTo>
                    <a:pt x="7" y="58"/>
                  </a:lnTo>
                  <a:close/>
                  <a:moveTo>
                    <a:pt x="23" y="62"/>
                  </a:moveTo>
                  <a:cubicBezTo>
                    <a:pt x="23" y="62"/>
                    <a:pt x="22" y="63"/>
                    <a:pt x="22" y="63"/>
                  </a:cubicBezTo>
                  <a:cubicBezTo>
                    <a:pt x="21" y="63"/>
                    <a:pt x="20" y="62"/>
                    <a:pt x="20" y="62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1" y="48"/>
                    <a:pt x="22" y="48"/>
                  </a:cubicBezTo>
                  <a:cubicBezTo>
                    <a:pt x="22" y="48"/>
                    <a:pt x="23" y="49"/>
                    <a:pt x="23" y="49"/>
                  </a:cubicBezTo>
                  <a:lnTo>
                    <a:pt x="23" y="62"/>
                  </a:lnTo>
                  <a:close/>
                  <a:moveTo>
                    <a:pt x="59" y="54"/>
                  </a:moveTo>
                  <a:cubicBezTo>
                    <a:pt x="54" y="59"/>
                    <a:pt x="54" y="59"/>
                    <a:pt x="54" y="59"/>
                  </a:cubicBezTo>
                  <a:cubicBezTo>
                    <a:pt x="51" y="61"/>
                    <a:pt x="49" y="62"/>
                    <a:pt x="46" y="62"/>
                  </a:cubicBezTo>
                  <a:cubicBezTo>
                    <a:pt x="43" y="62"/>
                    <a:pt x="40" y="61"/>
                    <a:pt x="38" y="59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4" y="45"/>
                    <a:pt x="24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5" y="55"/>
                    <a:pt x="47" y="55"/>
                    <a:pt x="48" y="5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5" y="48"/>
                    <a:pt x="55" y="47"/>
                    <a:pt x="55" y="46"/>
                  </a:cubicBezTo>
                  <a:cubicBezTo>
                    <a:pt x="55" y="45"/>
                    <a:pt x="55" y="44"/>
                    <a:pt x="54" y="4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5" y="24"/>
                    <a:pt x="46" y="25"/>
                    <a:pt x="46" y="25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1" y="40"/>
                    <a:pt x="62" y="43"/>
                    <a:pt x="62" y="46"/>
                  </a:cubicBezTo>
                  <a:cubicBezTo>
                    <a:pt x="62" y="49"/>
                    <a:pt x="61" y="52"/>
                    <a:pt x="59" y="54"/>
                  </a:cubicBezTo>
                  <a:close/>
                  <a:moveTo>
                    <a:pt x="42" y="13"/>
                  </a:moveTo>
                  <a:cubicBezTo>
                    <a:pt x="42" y="14"/>
                    <a:pt x="42" y="14"/>
                    <a:pt x="41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40" y="0"/>
                    <a:pt x="41" y="0"/>
                  </a:cubicBezTo>
                  <a:cubicBezTo>
                    <a:pt x="42" y="0"/>
                    <a:pt x="42" y="0"/>
                    <a:pt x="42" y="1"/>
                  </a:cubicBezTo>
                  <a:lnTo>
                    <a:pt x="42" y="13"/>
                  </a:lnTo>
                  <a:close/>
                  <a:moveTo>
                    <a:pt x="48" y="16"/>
                  </a:moveTo>
                  <a:cubicBezTo>
                    <a:pt x="48" y="17"/>
                    <a:pt x="47" y="17"/>
                    <a:pt x="47" y="17"/>
                  </a:cubicBezTo>
                  <a:cubicBezTo>
                    <a:pt x="47" y="17"/>
                    <a:pt x="47" y="17"/>
                    <a:pt x="46" y="16"/>
                  </a:cubicBezTo>
                  <a:cubicBezTo>
                    <a:pt x="46" y="16"/>
                    <a:pt x="46" y="15"/>
                    <a:pt x="46" y="1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4"/>
                    <a:pt x="57" y="4"/>
                    <a:pt x="58" y="5"/>
                  </a:cubicBezTo>
                  <a:cubicBezTo>
                    <a:pt x="58" y="5"/>
                    <a:pt x="58" y="6"/>
                    <a:pt x="58" y="7"/>
                  </a:cubicBezTo>
                  <a:lnTo>
                    <a:pt x="48" y="16"/>
                  </a:lnTo>
                  <a:close/>
                  <a:moveTo>
                    <a:pt x="62" y="23"/>
                  </a:moveTo>
                  <a:cubicBezTo>
                    <a:pt x="50" y="23"/>
                    <a:pt x="50" y="23"/>
                    <a:pt x="50" y="23"/>
                  </a:cubicBezTo>
                  <a:cubicBezTo>
                    <a:pt x="49" y="23"/>
                    <a:pt x="48" y="22"/>
                    <a:pt x="48" y="22"/>
                  </a:cubicBezTo>
                  <a:cubicBezTo>
                    <a:pt x="48" y="21"/>
                    <a:pt x="49" y="20"/>
                    <a:pt x="5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63" y="21"/>
                    <a:pt x="63" y="22"/>
                  </a:cubicBezTo>
                  <a:cubicBezTo>
                    <a:pt x="63" y="22"/>
                    <a:pt x="62" y="23"/>
                    <a:pt x="62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424609" y="3200668"/>
            <a:ext cx="8212642" cy="1092792"/>
            <a:chOff x="1460518" y="2190751"/>
            <a:chExt cx="6380767" cy="849039"/>
          </a:xfrm>
        </p:grpSpPr>
        <p:cxnSp>
          <p:nvCxnSpPr>
            <p:cNvPr id="26" name="Straight Arrow Connector 25"/>
            <p:cNvCxnSpPr/>
            <p:nvPr/>
          </p:nvCxnSpPr>
          <p:spPr>
            <a:xfrm rot="5400000">
              <a:off x="2868804" y="2824873"/>
              <a:ext cx="425967" cy="2276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94"/>
            <p:cNvGrpSpPr/>
            <p:nvPr/>
          </p:nvGrpSpPr>
          <p:grpSpPr>
            <a:xfrm>
              <a:off x="1460518" y="2190751"/>
              <a:ext cx="6380767" cy="849039"/>
              <a:chOff x="1460518" y="2190751"/>
              <a:chExt cx="6380767" cy="849039"/>
            </a:xfrm>
          </p:grpSpPr>
          <p:cxnSp>
            <p:nvCxnSpPr>
              <p:cNvPr id="29" name="Elbow Connector 28"/>
              <p:cNvCxnSpPr/>
              <p:nvPr/>
            </p:nvCxnSpPr>
            <p:spPr>
              <a:xfrm rot="5400000" flipH="1" flipV="1">
                <a:off x="4650108" y="-151388"/>
                <a:ext cx="1588" cy="6380767"/>
              </a:xfrm>
              <a:prstGeom prst="bentConnector3">
                <a:avLst>
                  <a:gd name="adj1" fmla="val 26859517"/>
                </a:avLst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rot="5400000">
                <a:off x="4244271" y="2612607"/>
                <a:ext cx="848243" cy="4532"/>
              </a:xfrm>
              <a:prstGeom prst="straightConnector1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Arrow Connector 27"/>
            <p:cNvCxnSpPr/>
            <p:nvPr/>
          </p:nvCxnSpPr>
          <p:spPr>
            <a:xfrm rot="5400000">
              <a:off x="6040894" y="2824875"/>
              <a:ext cx="425967" cy="2276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5779651" y="1888893"/>
            <a:ext cx="1544672" cy="1544672"/>
            <a:chOff x="4067201" y="1229631"/>
            <a:chExt cx="1200124" cy="1200124"/>
          </a:xfrm>
        </p:grpSpPr>
        <p:sp>
          <p:nvSpPr>
            <p:cNvPr id="32" name="Rectangle 31"/>
            <p:cNvSpPr/>
            <p:nvPr/>
          </p:nvSpPr>
          <p:spPr>
            <a:xfrm>
              <a:off x="4067201" y="1229631"/>
              <a:ext cx="1200124" cy="1200124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Freeform 5"/>
            <p:cNvSpPr>
              <a:spLocks noEditPoints="1"/>
            </p:cNvSpPr>
            <p:nvPr/>
          </p:nvSpPr>
          <p:spPr bwMode="auto">
            <a:xfrm>
              <a:off x="4315054" y="1433064"/>
              <a:ext cx="704418" cy="698008"/>
            </a:xfrm>
            <a:custGeom>
              <a:avLst/>
              <a:gdLst/>
              <a:ahLst/>
              <a:cxnLst>
                <a:cxn ang="0">
                  <a:pos x="279" y="0"/>
                </a:cxn>
                <a:cxn ang="0">
                  <a:pos x="279" y="183"/>
                </a:cxn>
                <a:cxn ang="0">
                  <a:pos x="318" y="189"/>
                </a:cxn>
                <a:cxn ang="0">
                  <a:pos x="158" y="223"/>
                </a:cxn>
                <a:cxn ang="0">
                  <a:pos x="281" y="411"/>
                </a:cxn>
                <a:cxn ang="0">
                  <a:pos x="238" y="423"/>
                </a:cxn>
                <a:cxn ang="0">
                  <a:pos x="289" y="431"/>
                </a:cxn>
                <a:cxn ang="0">
                  <a:pos x="435" y="402"/>
                </a:cxn>
                <a:cxn ang="0">
                  <a:pos x="435" y="307"/>
                </a:cxn>
                <a:cxn ang="0">
                  <a:pos x="225" y="423"/>
                </a:cxn>
                <a:cxn ang="0">
                  <a:pos x="53" y="423"/>
                </a:cxn>
                <a:cxn ang="0">
                  <a:pos x="102" y="402"/>
                </a:cxn>
                <a:cxn ang="0">
                  <a:pos x="0" y="231"/>
                </a:cxn>
                <a:cxn ang="0">
                  <a:pos x="268" y="402"/>
                </a:cxn>
                <a:cxn ang="0">
                  <a:pos x="166" y="415"/>
                </a:cxn>
                <a:cxn ang="0">
                  <a:pos x="250" y="388"/>
                </a:cxn>
                <a:cxn ang="0">
                  <a:pos x="18" y="244"/>
                </a:cxn>
                <a:cxn ang="0">
                  <a:pos x="250" y="388"/>
                </a:cxn>
                <a:cxn ang="0">
                  <a:pos x="80" y="376"/>
                </a:cxn>
                <a:cxn ang="0">
                  <a:pos x="64" y="292"/>
                </a:cxn>
                <a:cxn ang="0">
                  <a:pos x="87" y="376"/>
                </a:cxn>
                <a:cxn ang="0">
                  <a:pos x="103" y="310"/>
                </a:cxn>
                <a:cxn ang="0">
                  <a:pos x="87" y="376"/>
                </a:cxn>
                <a:cxn ang="0">
                  <a:pos x="125" y="376"/>
                </a:cxn>
                <a:cxn ang="0">
                  <a:pos x="110" y="269"/>
                </a:cxn>
                <a:cxn ang="0">
                  <a:pos x="179" y="376"/>
                </a:cxn>
                <a:cxn ang="0">
                  <a:pos x="195" y="292"/>
                </a:cxn>
                <a:cxn ang="0">
                  <a:pos x="179" y="376"/>
                </a:cxn>
                <a:cxn ang="0">
                  <a:pos x="172" y="376"/>
                </a:cxn>
                <a:cxn ang="0">
                  <a:pos x="156" y="310"/>
                </a:cxn>
                <a:cxn ang="0">
                  <a:pos x="134" y="376"/>
                </a:cxn>
                <a:cxn ang="0">
                  <a:pos x="149" y="280"/>
                </a:cxn>
                <a:cxn ang="0">
                  <a:pos x="134" y="376"/>
                </a:cxn>
                <a:cxn ang="0">
                  <a:pos x="134" y="376"/>
                </a:cxn>
              </a:cxnLst>
              <a:rect l="0" t="0" r="r" b="b"/>
              <a:pathLst>
                <a:path w="435" h="431">
                  <a:moveTo>
                    <a:pt x="188" y="92"/>
                  </a:moveTo>
                  <a:cubicBezTo>
                    <a:pt x="188" y="41"/>
                    <a:pt x="229" y="0"/>
                    <a:pt x="279" y="0"/>
                  </a:cubicBezTo>
                  <a:cubicBezTo>
                    <a:pt x="330" y="0"/>
                    <a:pt x="371" y="41"/>
                    <a:pt x="371" y="92"/>
                  </a:cubicBezTo>
                  <a:cubicBezTo>
                    <a:pt x="371" y="142"/>
                    <a:pt x="330" y="183"/>
                    <a:pt x="279" y="183"/>
                  </a:cubicBezTo>
                  <a:cubicBezTo>
                    <a:pt x="229" y="183"/>
                    <a:pt x="188" y="142"/>
                    <a:pt x="188" y="92"/>
                  </a:cubicBezTo>
                  <a:close/>
                  <a:moveTo>
                    <a:pt x="318" y="189"/>
                  </a:moveTo>
                  <a:cubicBezTo>
                    <a:pt x="240" y="189"/>
                    <a:pt x="240" y="189"/>
                    <a:pt x="240" y="189"/>
                  </a:cubicBezTo>
                  <a:cubicBezTo>
                    <a:pt x="209" y="189"/>
                    <a:pt x="180" y="202"/>
                    <a:pt x="158" y="223"/>
                  </a:cubicBezTo>
                  <a:cubicBezTo>
                    <a:pt x="281" y="223"/>
                    <a:pt x="281" y="223"/>
                    <a:pt x="281" y="223"/>
                  </a:cubicBezTo>
                  <a:cubicBezTo>
                    <a:pt x="281" y="411"/>
                    <a:pt x="281" y="411"/>
                    <a:pt x="281" y="411"/>
                  </a:cubicBezTo>
                  <a:cubicBezTo>
                    <a:pt x="222" y="411"/>
                    <a:pt x="222" y="411"/>
                    <a:pt x="222" y="411"/>
                  </a:cubicBezTo>
                  <a:cubicBezTo>
                    <a:pt x="238" y="414"/>
                    <a:pt x="238" y="418"/>
                    <a:pt x="238" y="423"/>
                  </a:cubicBezTo>
                  <a:cubicBezTo>
                    <a:pt x="238" y="424"/>
                    <a:pt x="238" y="426"/>
                    <a:pt x="236" y="428"/>
                  </a:cubicBezTo>
                  <a:cubicBezTo>
                    <a:pt x="255" y="430"/>
                    <a:pt x="273" y="431"/>
                    <a:pt x="289" y="431"/>
                  </a:cubicBezTo>
                  <a:cubicBezTo>
                    <a:pt x="376" y="431"/>
                    <a:pt x="426" y="406"/>
                    <a:pt x="429" y="405"/>
                  </a:cubicBezTo>
                  <a:cubicBezTo>
                    <a:pt x="435" y="402"/>
                    <a:pt x="435" y="402"/>
                    <a:pt x="435" y="402"/>
                  </a:cubicBezTo>
                  <a:cubicBezTo>
                    <a:pt x="435" y="402"/>
                    <a:pt x="435" y="402"/>
                    <a:pt x="435" y="402"/>
                  </a:cubicBezTo>
                  <a:cubicBezTo>
                    <a:pt x="435" y="307"/>
                    <a:pt x="435" y="307"/>
                    <a:pt x="435" y="307"/>
                  </a:cubicBezTo>
                  <a:cubicBezTo>
                    <a:pt x="435" y="242"/>
                    <a:pt x="383" y="189"/>
                    <a:pt x="318" y="189"/>
                  </a:cubicBezTo>
                  <a:close/>
                  <a:moveTo>
                    <a:pt x="225" y="423"/>
                  </a:moveTo>
                  <a:cubicBezTo>
                    <a:pt x="225" y="427"/>
                    <a:pt x="186" y="431"/>
                    <a:pt x="139" y="431"/>
                  </a:cubicBezTo>
                  <a:cubicBezTo>
                    <a:pt x="92" y="431"/>
                    <a:pt x="53" y="427"/>
                    <a:pt x="53" y="423"/>
                  </a:cubicBezTo>
                  <a:cubicBezTo>
                    <a:pt x="53" y="419"/>
                    <a:pt x="73" y="416"/>
                    <a:pt x="102" y="415"/>
                  </a:cubicBezTo>
                  <a:cubicBezTo>
                    <a:pt x="102" y="402"/>
                    <a:pt x="102" y="402"/>
                    <a:pt x="102" y="40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268" y="231"/>
                    <a:pt x="268" y="231"/>
                    <a:pt x="268" y="231"/>
                  </a:cubicBezTo>
                  <a:cubicBezTo>
                    <a:pt x="268" y="402"/>
                    <a:pt x="268" y="402"/>
                    <a:pt x="268" y="402"/>
                  </a:cubicBezTo>
                  <a:cubicBezTo>
                    <a:pt x="166" y="402"/>
                    <a:pt x="166" y="402"/>
                    <a:pt x="166" y="402"/>
                  </a:cubicBezTo>
                  <a:cubicBezTo>
                    <a:pt x="166" y="415"/>
                    <a:pt x="166" y="415"/>
                    <a:pt x="166" y="415"/>
                  </a:cubicBezTo>
                  <a:cubicBezTo>
                    <a:pt x="200" y="416"/>
                    <a:pt x="225" y="419"/>
                    <a:pt x="225" y="423"/>
                  </a:cubicBezTo>
                  <a:close/>
                  <a:moveTo>
                    <a:pt x="250" y="388"/>
                  </a:moveTo>
                  <a:cubicBezTo>
                    <a:pt x="250" y="244"/>
                    <a:pt x="250" y="244"/>
                    <a:pt x="250" y="244"/>
                  </a:cubicBezTo>
                  <a:cubicBezTo>
                    <a:pt x="18" y="244"/>
                    <a:pt x="18" y="244"/>
                    <a:pt x="18" y="244"/>
                  </a:cubicBezTo>
                  <a:cubicBezTo>
                    <a:pt x="18" y="388"/>
                    <a:pt x="18" y="388"/>
                    <a:pt x="18" y="388"/>
                  </a:cubicBezTo>
                  <a:lnTo>
                    <a:pt x="250" y="388"/>
                  </a:lnTo>
                  <a:close/>
                  <a:moveTo>
                    <a:pt x="64" y="376"/>
                  </a:moveTo>
                  <a:cubicBezTo>
                    <a:pt x="80" y="376"/>
                    <a:pt x="80" y="376"/>
                    <a:pt x="80" y="376"/>
                  </a:cubicBezTo>
                  <a:cubicBezTo>
                    <a:pt x="80" y="292"/>
                    <a:pt x="80" y="292"/>
                    <a:pt x="80" y="292"/>
                  </a:cubicBezTo>
                  <a:cubicBezTo>
                    <a:pt x="64" y="292"/>
                    <a:pt x="64" y="292"/>
                    <a:pt x="64" y="292"/>
                  </a:cubicBezTo>
                  <a:lnTo>
                    <a:pt x="64" y="376"/>
                  </a:lnTo>
                  <a:close/>
                  <a:moveTo>
                    <a:pt x="87" y="376"/>
                  </a:moveTo>
                  <a:cubicBezTo>
                    <a:pt x="103" y="376"/>
                    <a:pt x="103" y="376"/>
                    <a:pt x="103" y="376"/>
                  </a:cubicBezTo>
                  <a:cubicBezTo>
                    <a:pt x="103" y="310"/>
                    <a:pt x="103" y="310"/>
                    <a:pt x="103" y="310"/>
                  </a:cubicBezTo>
                  <a:cubicBezTo>
                    <a:pt x="87" y="310"/>
                    <a:pt x="87" y="310"/>
                    <a:pt x="87" y="310"/>
                  </a:cubicBezTo>
                  <a:lnTo>
                    <a:pt x="87" y="376"/>
                  </a:lnTo>
                  <a:close/>
                  <a:moveTo>
                    <a:pt x="110" y="376"/>
                  </a:moveTo>
                  <a:cubicBezTo>
                    <a:pt x="125" y="376"/>
                    <a:pt x="125" y="376"/>
                    <a:pt x="125" y="376"/>
                  </a:cubicBezTo>
                  <a:cubicBezTo>
                    <a:pt x="125" y="269"/>
                    <a:pt x="125" y="269"/>
                    <a:pt x="125" y="269"/>
                  </a:cubicBezTo>
                  <a:cubicBezTo>
                    <a:pt x="110" y="269"/>
                    <a:pt x="110" y="269"/>
                    <a:pt x="110" y="269"/>
                  </a:cubicBezTo>
                  <a:lnTo>
                    <a:pt x="110" y="376"/>
                  </a:lnTo>
                  <a:close/>
                  <a:moveTo>
                    <a:pt x="179" y="376"/>
                  </a:moveTo>
                  <a:cubicBezTo>
                    <a:pt x="195" y="376"/>
                    <a:pt x="195" y="376"/>
                    <a:pt x="195" y="376"/>
                  </a:cubicBezTo>
                  <a:cubicBezTo>
                    <a:pt x="195" y="292"/>
                    <a:pt x="195" y="292"/>
                    <a:pt x="195" y="292"/>
                  </a:cubicBezTo>
                  <a:cubicBezTo>
                    <a:pt x="179" y="292"/>
                    <a:pt x="179" y="292"/>
                    <a:pt x="179" y="292"/>
                  </a:cubicBezTo>
                  <a:lnTo>
                    <a:pt x="179" y="376"/>
                  </a:lnTo>
                  <a:close/>
                  <a:moveTo>
                    <a:pt x="156" y="376"/>
                  </a:moveTo>
                  <a:cubicBezTo>
                    <a:pt x="172" y="376"/>
                    <a:pt x="172" y="376"/>
                    <a:pt x="172" y="376"/>
                  </a:cubicBezTo>
                  <a:cubicBezTo>
                    <a:pt x="172" y="310"/>
                    <a:pt x="172" y="310"/>
                    <a:pt x="172" y="310"/>
                  </a:cubicBezTo>
                  <a:cubicBezTo>
                    <a:pt x="156" y="310"/>
                    <a:pt x="156" y="310"/>
                    <a:pt x="156" y="310"/>
                  </a:cubicBezTo>
                  <a:lnTo>
                    <a:pt x="156" y="376"/>
                  </a:lnTo>
                  <a:close/>
                  <a:moveTo>
                    <a:pt x="134" y="376"/>
                  </a:moveTo>
                  <a:cubicBezTo>
                    <a:pt x="149" y="376"/>
                    <a:pt x="149" y="376"/>
                    <a:pt x="149" y="376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34" y="280"/>
                    <a:pt x="134" y="280"/>
                    <a:pt x="134" y="280"/>
                  </a:cubicBezTo>
                  <a:lnTo>
                    <a:pt x="134" y="376"/>
                  </a:lnTo>
                  <a:close/>
                  <a:moveTo>
                    <a:pt x="134" y="376"/>
                  </a:moveTo>
                  <a:cubicBezTo>
                    <a:pt x="134" y="376"/>
                    <a:pt x="134" y="376"/>
                    <a:pt x="134" y="37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36" name="矩形 35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8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215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4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" presetClass="entr" presetSubtype="4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1976083" y="2242887"/>
            <a:ext cx="2123455" cy="928017"/>
            <a:chOff x="8657822" y="2650863"/>
            <a:chExt cx="2013460" cy="879946"/>
          </a:xfrm>
        </p:grpSpPr>
        <p:sp>
          <p:nvSpPr>
            <p:cNvPr id="89" name="Text Placeholder 2"/>
            <p:cNvSpPr txBox="1">
              <a:spLocks/>
            </p:cNvSpPr>
            <p:nvPr/>
          </p:nvSpPr>
          <p:spPr>
            <a:xfrm>
              <a:off x="8657822" y="2650863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01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8738503" y="2976689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54244" y="2185385"/>
            <a:ext cx="1143161" cy="1143161"/>
            <a:chOff x="4318000" y="2072182"/>
            <a:chExt cx="1083945" cy="1083945"/>
          </a:xfrm>
        </p:grpSpPr>
        <p:sp>
          <p:nvSpPr>
            <p:cNvPr id="54" name="Oval 53"/>
            <p:cNvSpPr/>
            <p:nvPr/>
          </p:nvSpPr>
          <p:spPr>
            <a:xfrm>
              <a:off x="4318000" y="2072182"/>
              <a:ext cx="1083945" cy="108394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6" name="Freeform 24"/>
            <p:cNvSpPr>
              <a:spLocks/>
            </p:cNvSpPr>
            <p:nvPr/>
          </p:nvSpPr>
          <p:spPr bwMode="auto">
            <a:xfrm>
              <a:off x="4598861" y="2391703"/>
              <a:ext cx="577638" cy="469968"/>
            </a:xfrm>
            <a:custGeom>
              <a:avLst/>
              <a:gdLst>
                <a:gd name="T0" fmla="*/ 397 w 21600"/>
                <a:gd name="T1" fmla="*/ 38 h 21600"/>
                <a:gd name="T2" fmla="*/ 351 w 21600"/>
                <a:gd name="T3" fmla="*/ 52 h 21600"/>
                <a:gd name="T4" fmla="*/ 387 w 21600"/>
                <a:gd name="T5" fmla="*/ 6 h 21600"/>
                <a:gd name="T6" fmla="*/ 335 w 21600"/>
                <a:gd name="T7" fmla="*/ 26 h 21600"/>
                <a:gd name="T8" fmla="*/ 276 w 21600"/>
                <a:gd name="T9" fmla="*/ 0 h 21600"/>
                <a:gd name="T10" fmla="*/ 193 w 21600"/>
                <a:gd name="T11" fmla="*/ 83 h 21600"/>
                <a:gd name="T12" fmla="*/ 195 w 21600"/>
                <a:gd name="T13" fmla="*/ 101 h 21600"/>
                <a:gd name="T14" fmla="*/ 28 w 21600"/>
                <a:gd name="T15" fmla="*/ 16 h 21600"/>
                <a:gd name="T16" fmla="*/ 16 w 21600"/>
                <a:gd name="T17" fmla="*/ 57 h 21600"/>
                <a:gd name="T18" fmla="*/ 52 w 21600"/>
                <a:gd name="T19" fmla="*/ 125 h 21600"/>
                <a:gd name="T20" fmla="*/ 16 w 21600"/>
                <a:gd name="T21" fmla="*/ 115 h 21600"/>
                <a:gd name="T22" fmla="*/ 16 w 21600"/>
                <a:gd name="T23" fmla="*/ 115 h 21600"/>
                <a:gd name="T24" fmla="*/ 83 w 21600"/>
                <a:gd name="T25" fmla="*/ 196 h 21600"/>
                <a:gd name="T26" fmla="*/ 60 w 21600"/>
                <a:gd name="T27" fmla="*/ 198 h 21600"/>
                <a:gd name="T28" fmla="*/ 44 w 21600"/>
                <a:gd name="T29" fmla="*/ 196 h 21600"/>
                <a:gd name="T30" fmla="*/ 121 w 21600"/>
                <a:gd name="T31" fmla="*/ 252 h 21600"/>
                <a:gd name="T32" fmla="*/ 20 w 21600"/>
                <a:gd name="T33" fmla="*/ 289 h 21600"/>
                <a:gd name="T34" fmla="*/ 0 w 21600"/>
                <a:gd name="T35" fmla="*/ 287 h 21600"/>
                <a:gd name="T36" fmla="*/ 125 w 21600"/>
                <a:gd name="T37" fmla="*/ 323 h 21600"/>
                <a:gd name="T38" fmla="*/ 357 w 21600"/>
                <a:gd name="T39" fmla="*/ 91 h 21600"/>
                <a:gd name="T40" fmla="*/ 357 w 21600"/>
                <a:gd name="T41" fmla="*/ 81 h 21600"/>
                <a:gd name="T42" fmla="*/ 397 w 21600"/>
                <a:gd name="T43" fmla="*/ 38 h 21600"/>
                <a:gd name="T44" fmla="*/ 397 w 21600"/>
                <a:gd name="T45" fmla="*/ 38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21600" y="2565"/>
                  </a:moveTo>
                  <a:cubicBezTo>
                    <a:pt x="20832" y="2970"/>
                    <a:pt x="19955" y="3375"/>
                    <a:pt x="19078" y="3510"/>
                  </a:cubicBezTo>
                  <a:cubicBezTo>
                    <a:pt x="19955" y="2835"/>
                    <a:pt x="20723" y="1755"/>
                    <a:pt x="21052" y="405"/>
                  </a:cubicBezTo>
                  <a:cubicBezTo>
                    <a:pt x="20175" y="1080"/>
                    <a:pt x="19188" y="1485"/>
                    <a:pt x="18201" y="1755"/>
                  </a:cubicBezTo>
                  <a:cubicBezTo>
                    <a:pt x="17434" y="675"/>
                    <a:pt x="16227" y="0"/>
                    <a:pt x="15021" y="0"/>
                  </a:cubicBezTo>
                  <a:cubicBezTo>
                    <a:pt x="12499" y="0"/>
                    <a:pt x="10526" y="2430"/>
                    <a:pt x="10526" y="5535"/>
                  </a:cubicBezTo>
                  <a:cubicBezTo>
                    <a:pt x="10526" y="5940"/>
                    <a:pt x="10636" y="6345"/>
                    <a:pt x="10636" y="6750"/>
                  </a:cubicBezTo>
                  <a:cubicBezTo>
                    <a:pt x="7017" y="6480"/>
                    <a:pt x="3728" y="4320"/>
                    <a:pt x="1535" y="1080"/>
                  </a:cubicBezTo>
                  <a:cubicBezTo>
                    <a:pt x="1096" y="1890"/>
                    <a:pt x="877" y="2835"/>
                    <a:pt x="877" y="3780"/>
                  </a:cubicBezTo>
                  <a:cubicBezTo>
                    <a:pt x="877" y="5670"/>
                    <a:pt x="1754" y="7290"/>
                    <a:pt x="2851" y="8370"/>
                  </a:cubicBezTo>
                  <a:cubicBezTo>
                    <a:pt x="2193" y="8235"/>
                    <a:pt x="1535" y="8100"/>
                    <a:pt x="877" y="7695"/>
                  </a:cubicBezTo>
                  <a:cubicBezTo>
                    <a:pt x="877" y="10395"/>
                    <a:pt x="2412" y="12555"/>
                    <a:pt x="4495" y="13095"/>
                  </a:cubicBezTo>
                  <a:cubicBezTo>
                    <a:pt x="4057" y="13230"/>
                    <a:pt x="3728" y="13230"/>
                    <a:pt x="3289" y="13230"/>
                  </a:cubicBezTo>
                  <a:cubicBezTo>
                    <a:pt x="2960" y="13230"/>
                    <a:pt x="2741" y="13230"/>
                    <a:pt x="2412" y="13095"/>
                  </a:cubicBezTo>
                  <a:cubicBezTo>
                    <a:pt x="2960" y="15255"/>
                    <a:pt x="4605" y="16875"/>
                    <a:pt x="6579" y="16875"/>
                  </a:cubicBezTo>
                  <a:cubicBezTo>
                    <a:pt x="5044" y="18360"/>
                    <a:pt x="3180" y="19305"/>
                    <a:pt x="1096" y="19305"/>
                  </a:cubicBezTo>
                  <a:cubicBezTo>
                    <a:pt x="768" y="19305"/>
                    <a:pt x="329" y="19305"/>
                    <a:pt x="0" y="19170"/>
                  </a:cubicBezTo>
                  <a:cubicBezTo>
                    <a:pt x="1974" y="20790"/>
                    <a:pt x="4276" y="21600"/>
                    <a:pt x="6798" y="21600"/>
                  </a:cubicBezTo>
                  <a:cubicBezTo>
                    <a:pt x="15021" y="21600"/>
                    <a:pt x="19407" y="13365"/>
                    <a:pt x="19407" y="6075"/>
                  </a:cubicBezTo>
                  <a:cubicBezTo>
                    <a:pt x="19407" y="5940"/>
                    <a:pt x="19407" y="5670"/>
                    <a:pt x="19407" y="5400"/>
                  </a:cubicBezTo>
                  <a:cubicBezTo>
                    <a:pt x="20284" y="4590"/>
                    <a:pt x="21052" y="3645"/>
                    <a:pt x="21600" y="2565"/>
                  </a:cubicBezTo>
                  <a:close/>
                  <a:moveTo>
                    <a:pt x="21600" y="256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358042" y="2313794"/>
            <a:ext cx="2123455" cy="942198"/>
            <a:chOff x="8657822" y="2704651"/>
            <a:chExt cx="2013460" cy="893393"/>
          </a:xfrm>
        </p:grpSpPr>
        <p:sp>
          <p:nvSpPr>
            <p:cNvPr id="69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04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166302" y="2185385"/>
            <a:ext cx="1143161" cy="1143161"/>
            <a:chOff x="6794754" y="2072182"/>
            <a:chExt cx="1083945" cy="1083945"/>
          </a:xfrm>
        </p:grpSpPr>
        <p:sp>
          <p:nvSpPr>
            <p:cNvPr id="154" name="Oval 153"/>
            <p:cNvSpPr/>
            <p:nvPr/>
          </p:nvSpPr>
          <p:spPr>
            <a:xfrm>
              <a:off x="6794754" y="2072182"/>
              <a:ext cx="1083945" cy="108394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07" name="Group 32"/>
            <p:cNvGrpSpPr>
              <a:grpSpLocks/>
            </p:cNvGrpSpPr>
            <p:nvPr/>
          </p:nvGrpSpPr>
          <p:grpSpPr bwMode="auto">
            <a:xfrm>
              <a:off x="7016533" y="2506320"/>
              <a:ext cx="640385" cy="278756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108" name="Oval 30"/>
              <p:cNvSpPr>
                <a:spLocks/>
              </p:cNvSpPr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09" name="Oval 31"/>
              <p:cNvSpPr>
                <a:spLocks/>
              </p:cNvSpPr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91" name="Group 90"/>
          <p:cNvGrpSpPr/>
          <p:nvPr/>
        </p:nvGrpSpPr>
        <p:grpSpPr>
          <a:xfrm>
            <a:off x="1976084" y="3739135"/>
            <a:ext cx="2123455" cy="942198"/>
            <a:chOff x="8657822" y="2704651"/>
            <a:chExt cx="2013460" cy="893393"/>
          </a:xfrm>
        </p:grpSpPr>
        <p:sp>
          <p:nvSpPr>
            <p:cNvPr id="92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02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54244" y="3602536"/>
            <a:ext cx="1143161" cy="1143161"/>
            <a:chOff x="4318000" y="3415925"/>
            <a:chExt cx="1083945" cy="1083945"/>
          </a:xfrm>
        </p:grpSpPr>
        <p:sp>
          <p:nvSpPr>
            <p:cNvPr id="57" name="Oval 56"/>
            <p:cNvSpPr/>
            <p:nvPr/>
          </p:nvSpPr>
          <p:spPr>
            <a:xfrm>
              <a:off x="4318000" y="3415925"/>
              <a:ext cx="1083945" cy="10839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0" name="Freeform 45"/>
            <p:cNvSpPr>
              <a:spLocks/>
            </p:cNvSpPr>
            <p:nvPr/>
          </p:nvSpPr>
          <p:spPr bwMode="auto">
            <a:xfrm>
              <a:off x="4740721" y="3710712"/>
              <a:ext cx="230838" cy="494369"/>
            </a:xfrm>
            <a:custGeom>
              <a:avLst/>
              <a:gdLst>
                <a:gd name="T0" fmla="*/ 194 w 21600"/>
                <a:gd name="T1" fmla="*/ 133 h 21600"/>
                <a:gd name="T2" fmla="*/ 129 w 21600"/>
                <a:gd name="T3" fmla="*/ 133 h 21600"/>
                <a:gd name="T4" fmla="*/ 129 w 21600"/>
                <a:gd name="T5" fmla="*/ 90 h 21600"/>
                <a:gd name="T6" fmla="*/ 147 w 21600"/>
                <a:gd name="T7" fmla="*/ 71 h 21600"/>
                <a:gd name="T8" fmla="*/ 194 w 21600"/>
                <a:gd name="T9" fmla="*/ 71 h 21600"/>
                <a:gd name="T10" fmla="*/ 194 w 21600"/>
                <a:gd name="T11" fmla="*/ 0 h 21600"/>
                <a:gd name="T12" fmla="*/ 129 w 21600"/>
                <a:gd name="T13" fmla="*/ 0 h 21600"/>
                <a:gd name="T14" fmla="*/ 43 w 21600"/>
                <a:gd name="T15" fmla="*/ 86 h 21600"/>
                <a:gd name="T16" fmla="*/ 43 w 21600"/>
                <a:gd name="T17" fmla="*/ 133 h 21600"/>
                <a:gd name="T18" fmla="*/ 0 w 21600"/>
                <a:gd name="T19" fmla="*/ 133 h 21600"/>
                <a:gd name="T20" fmla="*/ 0 w 21600"/>
                <a:gd name="T21" fmla="*/ 206 h 21600"/>
                <a:gd name="T22" fmla="*/ 43 w 21600"/>
                <a:gd name="T23" fmla="*/ 206 h 21600"/>
                <a:gd name="T24" fmla="*/ 43 w 21600"/>
                <a:gd name="T25" fmla="*/ 415 h 21600"/>
                <a:gd name="T26" fmla="*/ 129 w 21600"/>
                <a:gd name="T27" fmla="*/ 415 h 21600"/>
                <a:gd name="T28" fmla="*/ 129 w 21600"/>
                <a:gd name="T29" fmla="*/ 206 h 21600"/>
                <a:gd name="T30" fmla="*/ 188 w 21600"/>
                <a:gd name="T31" fmla="*/ 206 h 21600"/>
                <a:gd name="T32" fmla="*/ 194 w 21600"/>
                <a:gd name="T33" fmla="*/ 133 h 21600"/>
                <a:gd name="T34" fmla="*/ 194 w 21600"/>
                <a:gd name="T35" fmla="*/ 133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21600" y="6939"/>
                  </a:moveTo>
                  <a:cubicBezTo>
                    <a:pt x="14400" y="6939"/>
                    <a:pt x="14400" y="6939"/>
                    <a:pt x="14400" y="6939"/>
                  </a:cubicBezTo>
                  <a:cubicBezTo>
                    <a:pt x="14400" y="4701"/>
                    <a:pt x="14400" y="4701"/>
                    <a:pt x="14400" y="4701"/>
                  </a:cubicBezTo>
                  <a:cubicBezTo>
                    <a:pt x="14400" y="3917"/>
                    <a:pt x="15600" y="3693"/>
                    <a:pt x="16320" y="3693"/>
                  </a:cubicBezTo>
                  <a:cubicBezTo>
                    <a:pt x="17280" y="3693"/>
                    <a:pt x="21600" y="3693"/>
                    <a:pt x="21600" y="369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6480" y="0"/>
                    <a:pt x="4800" y="2686"/>
                    <a:pt x="4800" y="4477"/>
                  </a:cubicBezTo>
                  <a:cubicBezTo>
                    <a:pt x="4800" y="6939"/>
                    <a:pt x="4800" y="6939"/>
                    <a:pt x="4800" y="6939"/>
                  </a:cubicBezTo>
                  <a:cubicBezTo>
                    <a:pt x="0" y="6939"/>
                    <a:pt x="0" y="6939"/>
                    <a:pt x="0" y="6939"/>
                  </a:cubicBezTo>
                  <a:cubicBezTo>
                    <a:pt x="0" y="10744"/>
                    <a:pt x="0" y="10744"/>
                    <a:pt x="0" y="10744"/>
                  </a:cubicBezTo>
                  <a:cubicBezTo>
                    <a:pt x="4800" y="10744"/>
                    <a:pt x="4800" y="10744"/>
                    <a:pt x="4800" y="10744"/>
                  </a:cubicBezTo>
                  <a:cubicBezTo>
                    <a:pt x="4800" y="15668"/>
                    <a:pt x="4800" y="21600"/>
                    <a:pt x="48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4400" y="21600"/>
                    <a:pt x="14400" y="15556"/>
                    <a:pt x="14400" y="10744"/>
                  </a:cubicBezTo>
                  <a:cubicBezTo>
                    <a:pt x="20880" y="10744"/>
                    <a:pt x="20880" y="10744"/>
                    <a:pt x="20880" y="10744"/>
                  </a:cubicBezTo>
                  <a:lnTo>
                    <a:pt x="21600" y="6939"/>
                  </a:lnTo>
                  <a:close/>
                  <a:moveTo>
                    <a:pt x="21600" y="693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8358043" y="5065810"/>
            <a:ext cx="2123455" cy="942198"/>
            <a:chOff x="8657822" y="2704651"/>
            <a:chExt cx="2013460" cy="893393"/>
          </a:xfrm>
        </p:grpSpPr>
        <p:sp>
          <p:nvSpPr>
            <p:cNvPr id="75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06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166302" y="5019687"/>
            <a:ext cx="1143161" cy="1143161"/>
            <a:chOff x="6794754" y="4759668"/>
            <a:chExt cx="1083945" cy="1083945"/>
          </a:xfrm>
        </p:grpSpPr>
        <p:sp>
          <p:nvSpPr>
            <p:cNvPr id="158" name="Oval 157"/>
            <p:cNvSpPr/>
            <p:nvPr/>
          </p:nvSpPr>
          <p:spPr>
            <a:xfrm>
              <a:off x="6794754" y="4759668"/>
              <a:ext cx="1083945" cy="108394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11" name="Group 21"/>
            <p:cNvGrpSpPr>
              <a:grpSpLocks/>
            </p:cNvGrpSpPr>
            <p:nvPr/>
          </p:nvGrpSpPr>
          <p:grpSpPr bwMode="auto">
            <a:xfrm>
              <a:off x="7033759" y="5150160"/>
              <a:ext cx="587613" cy="332182"/>
              <a:chOff x="0" y="0"/>
              <a:chExt cx="489" cy="277"/>
            </a:xfrm>
            <a:solidFill>
              <a:schemeClr val="bg1"/>
            </a:solidFill>
          </p:grpSpPr>
          <p:sp>
            <p:nvSpPr>
              <p:cNvPr id="112" name="AutoShape 16"/>
              <p:cNvSpPr>
                <a:spLocks/>
              </p:cNvSpPr>
              <p:nvPr/>
            </p:nvSpPr>
            <p:spPr bwMode="auto">
              <a:xfrm>
                <a:off x="0" y="0"/>
                <a:ext cx="121" cy="212"/>
              </a:xfrm>
              <a:custGeom>
                <a:avLst/>
                <a:gdLst>
                  <a:gd name="T0" fmla="*/ 13221 w 21600"/>
                  <a:gd name="T1" fmla="*/ 0 h 21600"/>
                  <a:gd name="T2" fmla="*/ 13221 w 21600"/>
                  <a:gd name="T3" fmla="*/ 6597 h 21600"/>
                  <a:gd name="T4" fmla="*/ 0 w 21600"/>
                  <a:gd name="T5" fmla="*/ 6597 h 21600"/>
                  <a:gd name="T6" fmla="*/ 0 w 21600"/>
                  <a:gd name="T7" fmla="*/ 21600 h 21600"/>
                  <a:gd name="T8" fmla="*/ 21600 w 21600"/>
                  <a:gd name="T9" fmla="*/ 21600 h 21600"/>
                  <a:gd name="T10" fmla="*/ 21600 w 21600"/>
                  <a:gd name="T11" fmla="*/ 0 h 21600"/>
                  <a:gd name="T12" fmla="*/ 13221 w 21600"/>
                  <a:gd name="T13" fmla="*/ 0 h 21600"/>
                  <a:gd name="T14" fmla="*/ 13221 w 21600"/>
                  <a:gd name="T15" fmla="*/ 17663 h 21600"/>
                  <a:gd name="T16" fmla="*/ 8752 w 21600"/>
                  <a:gd name="T17" fmla="*/ 17663 h 21600"/>
                  <a:gd name="T18" fmla="*/ 8752 w 21600"/>
                  <a:gd name="T19" fmla="*/ 10853 h 21600"/>
                  <a:gd name="T20" fmla="*/ 13221 w 21600"/>
                  <a:gd name="T21" fmla="*/ 10853 h 21600"/>
                  <a:gd name="T22" fmla="*/ 13221 w 21600"/>
                  <a:gd name="T23" fmla="*/ 17663 h 21600"/>
                  <a:gd name="T24" fmla="*/ 13221 w 21600"/>
                  <a:gd name="T25" fmla="*/ 1766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3221" y="0"/>
                    </a:moveTo>
                    <a:lnTo>
                      <a:pt x="13221" y="6597"/>
                    </a:lnTo>
                    <a:lnTo>
                      <a:pt x="0" y="6597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3221" y="0"/>
                    </a:lnTo>
                    <a:close/>
                    <a:moveTo>
                      <a:pt x="13221" y="17663"/>
                    </a:moveTo>
                    <a:lnTo>
                      <a:pt x="8752" y="17663"/>
                    </a:lnTo>
                    <a:lnTo>
                      <a:pt x="8752" y="10853"/>
                    </a:lnTo>
                    <a:lnTo>
                      <a:pt x="13221" y="10853"/>
                    </a:lnTo>
                    <a:lnTo>
                      <a:pt x="13221" y="17663"/>
                    </a:lnTo>
                    <a:close/>
                    <a:moveTo>
                      <a:pt x="13221" y="1766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3" name="AutoShape 17"/>
              <p:cNvSpPr>
                <a:spLocks/>
              </p:cNvSpPr>
              <p:nvPr/>
            </p:nvSpPr>
            <p:spPr bwMode="auto">
              <a:xfrm>
                <a:off x="219" y="64"/>
                <a:ext cx="124" cy="213"/>
              </a:xfrm>
              <a:custGeom>
                <a:avLst/>
                <a:gdLst>
                  <a:gd name="T0" fmla="*/ 549 w 21600"/>
                  <a:gd name="T1" fmla="*/ 0 h 21600"/>
                  <a:gd name="T2" fmla="*/ 549 w 21600"/>
                  <a:gd name="T3" fmla="*/ 15003 h 21600"/>
                  <a:gd name="T4" fmla="*/ 12997 w 21600"/>
                  <a:gd name="T5" fmla="*/ 15003 h 21600"/>
                  <a:gd name="T6" fmla="*/ 12997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756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549 w 21600"/>
                  <a:gd name="T19" fmla="*/ 0 h 21600"/>
                  <a:gd name="T20" fmla="*/ 12997 w 21600"/>
                  <a:gd name="T21" fmla="*/ 11066 h 21600"/>
                  <a:gd name="T22" fmla="*/ 8786 w 21600"/>
                  <a:gd name="T23" fmla="*/ 11066 h 21600"/>
                  <a:gd name="T24" fmla="*/ 8786 w 21600"/>
                  <a:gd name="T25" fmla="*/ 4043 h 21600"/>
                  <a:gd name="T26" fmla="*/ 12997 w 21600"/>
                  <a:gd name="T27" fmla="*/ 4043 h 21600"/>
                  <a:gd name="T28" fmla="*/ 12997 w 21600"/>
                  <a:gd name="T29" fmla="*/ 11066 h 21600"/>
                  <a:gd name="T30" fmla="*/ 12997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549" y="0"/>
                    </a:moveTo>
                    <a:lnTo>
                      <a:pt x="549" y="15003"/>
                    </a:lnTo>
                    <a:lnTo>
                      <a:pt x="12997" y="15003"/>
                    </a:lnTo>
                    <a:lnTo>
                      <a:pt x="12997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756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549" y="0"/>
                    </a:lnTo>
                    <a:close/>
                    <a:moveTo>
                      <a:pt x="12997" y="11066"/>
                    </a:moveTo>
                    <a:lnTo>
                      <a:pt x="8786" y="11066"/>
                    </a:lnTo>
                    <a:lnTo>
                      <a:pt x="8786" y="4043"/>
                    </a:lnTo>
                    <a:lnTo>
                      <a:pt x="12997" y="4043"/>
                    </a:lnTo>
                    <a:lnTo>
                      <a:pt x="12997" y="11066"/>
                    </a:lnTo>
                    <a:close/>
                    <a:moveTo>
                      <a:pt x="12997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4" name="AutoShape 18"/>
              <p:cNvSpPr>
                <a:spLocks/>
              </p:cNvSpPr>
              <p:nvPr/>
            </p:nvSpPr>
            <p:spPr bwMode="auto">
              <a:xfrm>
                <a:off x="368" y="64"/>
                <a:ext cx="121" cy="2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5003 h 21600"/>
                  <a:gd name="T4" fmla="*/ 13221 w 21600"/>
                  <a:gd name="T5" fmla="*/ 15003 h 21600"/>
                  <a:gd name="T6" fmla="*/ 13221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690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0 w 21600"/>
                  <a:gd name="T19" fmla="*/ 0 h 21600"/>
                  <a:gd name="T20" fmla="*/ 13221 w 21600"/>
                  <a:gd name="T21" fmla="*/ 11066 h 21600"/>
                  <a:gd name="T22" fmla="*/ 8752 w 21600"/>
                  <a:gd name="T23" fmla="*/ 11066 h 21600"/>
                  <a:gd name="T24" fmla="*/ 8752 w 21600"/>
                  <a:gd name="T25" fmla="*/ 4043 h 21600"/>
                  <a:gd name="T26" fmla="*/ 13221 w 21600"/>
                  <a:gd name="T27" fmla="*/ 4043 h 21600"/>
                  <a:gd name="T28" fmla="*/ 13221 w 21600"/>
                  <a:gd name="T29" fmla="*/ 11066 h 21600"/>
                  <a:gd name="T30" fmla="*/ 13221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15003"/>
                    </a:lnTo>
                    <a:lnTo>
                      <a:pt x="13221" y="15003"/>
                    </a:lnTo>
                    <a:lnTo>
                      <a:pt x="13221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69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  <a:moveTo>
                      <a:pt x="13221" y="11066"/>
                    </a:moveTo>
                    <a:lnTo>
                      <a:pt x="8752" y="11066"/>
                    </a:lnTo>
                    <a:lnTo>
                      <a:pt x="8752" y="4043"/>
                    </a:lnTo>
                    <a:lnTo>
                      <a:pt x="13221" y="4043"/>
                    </a:lnTo>
                    <a:lnTo>
                      <a:pt x="13221" y="11066"/>
                    </a:lnTo>
                    <a:close/>
                    <a:moveTo>
                      <a:pt x="13221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5" name="Rectangle 19"/>
              <p:cNvSpPr>
                <a:spLocks/>
              </p:cNvSpPr>
              <p:nvPr/>
            </p:nvSpPr>
            <p:spPr bwMode="auto">
              <a:xfrm>
                <a:off x="145" y="66"/>
                <a:ext cx="64" cy="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6" name="Rectangle 20"/>
              <p:cNvSpPr>
                <a:spLocks/>
              </p:cNvSpPr>
              <p:nvPr/>
            </p:nvSpPr>
            <p:spPr bwMode="auto">
              <a:xfrm>
                <a:off x="145" y="2"/>
                <a:ext cx="64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1976084" y="5108355"/>
            <a:ext cx="2123455" cy="942198"/>
            <a:chOff x="8657822" y="2704651"/>
            <a:chExt cx="2013460" cy="893393"/>
          </a:xfrm>
        </p:grpSpPr>
        <p:sp>
          <p:nvSpPr>
            <p:cNvPr id="95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03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54244" y="5019687"/>
            <a:ext cx="1143161" cy="1143161"/>
            <a:chOff x="4318000" y="4759668"/>
            <a:chExt cx="1083945" cy="1083945"/>
          </a:xfrm>
        </p:grpSpPr>
        <p:grpSp>
          <p:nvGrpSpPr>
            <p:cNvPr id="42" name="Group 41"/>
            <p:cNvGrpSpPr/>
            <p:nvPr/>
          </p:nvGrpSpPr>
          <p:grpSpPr>
            <a:xfrm>
              <a:off x="4318000" y="4759668"/>
              <a:ext cx="1083945" cy="1083945"/>
              <a:chOff x="609600" y="3714750"/>
              <a:chExt cx="838200" cy="838200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609600" y="3714750"/>
                <a:ext cx="838200" cy="8382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7" name="Oval 40"/>
              <p:cNvSpPr>
                <a:spLocks noChangeArrowheads="1"/>
              </p:cNvSpPr>
              <p:nvPr/>
            </p:nvSpPr>
            <p:spPr bwMode="auto">
              <a:xfrm>
                <a:off x="1019575" y="4155257"/>
                <a:ext cx="12324" cy="123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17" name="AutoShape 48"/>
            <p:cNvSpPr>
              <a:spLocks/>
            </p:cNvSpPr>
            <p:nvPr/>
          </p:nvSpPr>
          <p:spPr bwMode="auto">
            <a:xfrm>
              <a:off x="4678738" y="5049288"/>
              <a:ext cx="444777" cy="446501"/>
            </a:xfrm>
            <a:custGeom>
              <a:avLst/>
              <a:gdLst>
                <a:gd name="T0" fmla="*/ 0 w 21600"/>
                <a:gd name="T1" fmla="*/ 11506 h 21600"/>
                <a:gd name="T2" fmla="*/ 7091 w 21600"/>
                <a:gd name="T3" fmla="*/ 14436 h 21600"/>
                <a:gd name="T4" fmla="*/ 10145 w 21600"/>
                <a:gd name="T5" fmla="*/ 21600 h 21600"/>
                <a:gd name="T6" fmla="*/ 14291 w 21600"/>
                <a:gd name="T7" fmla="*/ 21600 h 21600"/>
                <a:gd name="T8" fmla="*/ 0 w 21600"/>
                <a:gd name="T9" fmla="*/ 7381 h 21600"/>
                <a:gd name="T10" fmla="*/ 0 w 21600"/>
                <a:gd name="T11" fmla="*/ 11506 h 21600"/>
                <a:gd name="T12" fmla="*/ 0 w 21600"/>
                <a:gd name="T13" fmla="*/ 4125 h 21600"/>
                <a:gd name="T14" fmla="*/ 17455 w 21600"/>
                <a:gd name="T15" fmla="*/ 21600 h 21600"/>
                <a:gd name="T16" fmla="*/ 21600 w 21600"/>
                <a:gd name="T17" fmla="*/ 21600 h 21600"/>
                <a:gd name="T18" fmla="*/ 0 w 21600"/>
                <a:gd name="T19" fmla="*/ 0 h 21600"/>
                <a:gd name="T20" fmla="*/ 0 w 21600"/>
                <a:gd name="T21" fmla="*/ 4125 h 21600"/>
                <a:gd name="T22" fmla="*/ 5782 w 21600"/>
                <a:gd name="T23" fmla="*/ 18669 h 21600"/>
                <a:gd name="T24" fmla="*/ 2836 w 21600"/>
                <a:gd name="T25" fmla="*/ 21600 h 21600"/>
                <a:gd name="T26" fmla="*/ 0 w 21600"/>
                <a:gd name="T27" fmla="*/ 18669 h 21600"/>
                <a:gd name="T28" fmla="*/ 2836 w 21600"/>
                <a:gd name="T29" fmla="*/ 15847 h 21600"/>
                <a:gd name="T30" fmla="*/ 5782 w 21600"/>
                <a:gd name="T31" fmla="*/ 18669 h 21600"/>
                <a:gd name="T32" fmla="*/ 5782 w 21600"/>
                <a:gd name="T33" fmla="*/ 186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00" h="21600">
                  <a:moveTo>
                    <a:pt x="0" y="11506"/>
                  </a:moveTo>
                  <a:cubicBezTo>
                    <a:pt x="2727" y="11506"/>
                    <a:pt x="5236" y="12482"/>
                    <a:pt x="7091" y="14436"/>
                  </a:cubicBezTo>
                  <a:cubicBezTo>
                    <a:pt x="9055" y="16390"/>
                    <a:pt x="10145" y="18886"/>
                    <a:pt x="10145" y="21600"/>
                  </a:cubicBezTo>
                  <a:cubicBezTo>
                    <a:pt x="14291" y="21600"/>
                    <a:pt x="14291" y="21600"/>
                    <a:pt x="14291" y="21600"/>
                  </a:cubicBezTo>
                  <a:cubicBezTo>
                    <a:pt x="14291" y="13785"/>
                    <a:pt x="7855" y="7381"/>
                    <a:pt x="0" y="7381"/>
                  </a:cubicBezTo>
                  <a:lnTo>
                    <a:pt x="0" y="11506"/>
                  </a:lnTo>
                  <a:close/>
                  <a:moveTo>
                    <a:pt x="0" y="4125"/>
                  </a:moveTo>
                  <a:cubicBezTo>
                    <a:pt x="9600" y="4125"/>
                    <a:pt x="17455" y="11940"/>
                    <a:pt x="1745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660"/>
                    <a:pt x="11891" y="0"/>
                    <a:pt x="0" y="0"/>
                  </a:cubicBezTo>
                  <a:lnTo>
                    <a:pt x="0" y="4125"/>
                  </a:lnTo>
                  <a:close/>
                  <a:moveTo>
                    <a:pt x="5782" y="18669"/>
                  </a:moveTo>
                  <a:cubicBezTo>
                    <a:pt x="5782" y="20297"/>
                    <a:pt x="4473" y="21600"/>
                    <a:pt x="2836" y="21600"/>
                  </a:cubicBezTo>
                  <a:cubicBezTo>
                    <a:pt x="1309" y="21600"/>
                    <a:pt x="0" y="20297"/>
                    <a:pt x="0" y="18669"/>
                  </a:cubicBezTo>
                  <a:cubicBezTo>
                    <a:pt x="0" y="17150"/>
                    <a:pt x="1309" y="15847"/>
                    <a:pt x="2836" y="15847"/>
                  </a:cubicBezTo>
                  <a:cubicBezTo>
                    <a:pt x="4473" y="15847"/>
                    <a:pt x="5782" y="17150"/>
                    <a:pt x="5782" y="18669"/>
                  </a:cubicBezTo>
                  <a:close/>
                  <a:moveTo>
                    <a:pt x="5782" y="1866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8358043" y="3767498"/>
            <a:ext cx="2123455" cy="942198"/>
            <a:chOff x="8657822" y="2704651"/>
            <a:chExt cx="2013460" cy="893393"/>
          </a:xfrm>
        </p:grpSpPr>
        <p:sp>
          <p:nvSpPr>
            <p:cNvPr id="72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Social Media 05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conetetur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tinciduni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166302" y="3602536"/>
            <a:ext cx="1143161" cy="1143161"/>
            <a:chOff x="6794754" y="3415925"/>
            <a:chExt cx="1083945" cy="1083945"/>
          </a:xfrm>
        </p:grpSpPr>
        <p:sp>
          <p:nvSpPr>
            <p:cNvPr id="144" name="Oval 143"/>
            <p:cNvSpPr/>
            <p:nvPr/>
          </p:nvSpPr>
          <p:spPr>
            <a:xfrm>
              <a:off x="6794754" y="3415925"/>
              <a:ext cx="1083945" cy="108394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18" name="Group 39"/>
            <p:cNvGrpSpPr>
              <a:grpSpLocks/>
            </p:cNvGrpSpPr>
            <p:nvPr/>
          </p:nvGrpSpPr>
          <p:grpSpPr bwMode="auto">
            <a:xfrm>
              <a:off x="7077859" y="3801272"/>
              <a:ext cx="522355" cy="333479"/>
              <a:chOff x="0" y="0"/>
              <a:chExt cx="413" cy="263"/>
            </a:xfrm>
            <a:solidFill>
              <a:schemeClr val="bg1"/>
            </a:solidFill>
          </p:grpSpPr>
          <p:sp>
            <p:nvSpPr>
              <p:cNvPr id="119" name="AutoShape 36"/>
              <p:cNvSpPr>
                <a:spLocks/>
              </p:cNvSpPr>
              <p:nvPr/>
            </p:nvSpPr>
            <p:spPr bwMode="auto">
              <a:xfrm>
                <a:off x="0" y="0"/>
                <a:ext cx="215" cy="256"/>
              </a:xfrm>
              <a:custGeom>
                <a:avLst/>
                <a:gdLst>
                  <a:gd name="T0" fmla="*/ 16457 w 21196"/>
                  <a:gd name="T1" fmla="*/ 9755 h 21426"/>
                  <a:gd name="T2" fmla="*/ 20366 w 21196"/>
                  <a:gd name="T3" fmla="*/ 5748 h 21426"/>
                  <a:gd name="T4" fmla="*/ 13166 w 21196"/>
                  <a:gd name="T5" fmla="*/ 0 h 21426"/>
                  <a:gd name="T6" fmla="*/ 5760 w 21196"/>
                  <a:gd name="T7" fmla="*/ 0 h 21426"/>
                  <a:gd name="T8" fmla="*/ 5554 w 21196"/>
                  <a:gd name="T9" fmla="*/ 0 h 21426"/>
                  <a:gd name="T10" fmla="*/ 0 w 21196"/>
                  <a:gd name="T11" fmla="*/ 0 h 21426"/>
                  <a:gd name="T12" fmla="*/ 0 w 21196"/>
                  <a:gd name="T13" fmla="*/ 21426 h 21426"/>
                  <a:gd name="T14" fmla="*/ 5554 w 21196"/>
                  <a:gd name="T15" fmla="*/ 21426 h 21426"/>
                  <a:gd name="T16" fmla="*/ 5760 w 21196"/>
                  <a:gd name="T17" fmla="*/ 21426 h 21426"/>
                  <a:gd name="T18" fmla="*/ 13166 w 21196"/>
                  <a:gd name="T19" fmla="*/ 21426 h 21426"/>
                  <a:gd name="T20" fmla="*/ 21189 w 21196"/>
                  <a:gd name="T21" fmla="*/ 15155 h 21426"/>
                  <a:gd name="T22" fmla="*/ 16457 w 21196"/>
                  <a:gd name="T23" fmla="*/ 9755 h 21426"/>
                  <a:gd name="T24" fmla="*/ 5760 w 21196"/>
                  <a:gd name="T25" fmla="*/ 3832 h 21426"/>
                  <a:gd name="T26" fmla="*/ 12137 w 21196"/>
                  <a:gd name="T27" fmla="*/ 3832 h 21426"/>
                  <a:gd name="T28" fmla="*/ 13166 w 21196"/>
                  <a:gd name="T29" fmla="*/ 3832 h 21426"/>
                  <a:gd name="T30" fmla="*/ 15017 w 21196"/>
                  <a:gd name="T31" fmla="*/ 5923 h 21426"/>
                  <a:gd name="T32" fmla="*/ 12754 w 21196"/>
                  <a:gd name="T33" fmla="*/ 8535 h 21426"/>
                  <a:gd name="T34" fmla="*/ 5760 w 21196"/>
                  <a:gd name="T35" fmla="*/ 8535 h 21426"/>
                  <a:gd name="T36" fmla="*/ 5760 w 21196"/>
                  <a:gd name="T37" fmla="*/ 3832 h 21426"/>
                  <a:gd name="T38" fmla="*/ 12754 w 21196"/>
                  <a:gd name="T39" fmla="*/ 17594 h 21426"/>
                  <a:gd name="T40" fmla="*/ 12343 w 21196"/>
                  <a:gd name="T41" fmla="*/ 17594 h 21426"/>
                  <a:gd name="T42" fmla="*/ 5760 w 21196"/>
                  <a:gd name="T43" fmla="*/ 17594 h 21426"/>
                  <a:gd name="T44" fmla="*/ 5760 w 21196"/>
                  <a:gd name="T45" fmla="*/ 11845 h 21426"/>
                  <a:gd name="T46" fmla="*/ 13166 w 21196"/>
                  <a:gd name="T47" fmla="*/ 11845 h 21426"/>
                  <a:gd name="T48" fmla="*/ 15840 w 21196"/>
                  <a:gd name="T49" fmla="*/ 14806 h 21426"/>
                  <a:gd name="T50" fmla="*/ 12754 w 21196"/>
                  <a:gd name="T51" fmla="*/ 17594 h 21426"/>
                  <a:gd name="T52" fmla="*/ 12754 w 21196"/>
                  <a:gd name="T53" fmla="*/ 17594 h 21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196" h="21426">
                    <a:moveTo>
                      <a:pt x="16457" y="9755"/>
                    </a:moveTo>
                    <a:cubicBezTo>
                      <a:pt x="16457" y="9755"/>
                      <a:pt x="20366" y="9581"/>
                      <a:pt x="20366" y="5748"/>
                    </a:cubicBezTo>
                    <a:cubicBezTo>
                      <a:pt x="20366" y="1742"/>
                      <a:pt x="17074" y="0"/>
                      <a:pt x="13166" y="0"/>
                    </a:cubicBezTo>
                    <a:cubicBezTo>
                      <a:pt x="5760" y="0"/>
                      <a:pt x="5760" y="0"/>
                      <a:pt x="5760" y="0"/>
                    </a:cubicBezTo>
                    <a:cubicBezTo>
                      <a:pt x="5554" y="0"/>
                      <a:pt x="5554" y="0"/>
                      <a:pt x="555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426"/>
                      <a:pt x="0" y="21426"/>
                      <a:pt x="0" y="21426"/>
                    </a:cubicBezTo>
                    <a:cubicBezTo>
                      <a:pt x="5554" y="21426"/>
                      <a:pt x="5554" y="21426"/>
                      <a:pt x="5554" y="21426"/>
                    </a:cubicBezTo>
                    <a:cubicBezTo>
                      <a:pt x="5760" y="21426"/>
                      <a:pt x="5760" y="21426"/>
                      <a:pt x="5760" y="21426"/>
                    </a:cubicBezTo>
                    <a:cubicBezTo>
                      <a:pt x="13166" y="21426"/>
                      <a:pt x="13166" y="21426"/>
                      <a:pt x="13166" y="21426"/>
                    </a:cubicBezTo>
                    <a:cubicBezTo>
                      <a:pt x="13166" y="21426"/>
                      <a:pt x="21189" y="21600"/>
                      <a:pt x="21189" y="15155"/>
                    </a:cubicBezTo>
                    <a:cubicBezTo>
                      <a:pt x="21189" y="15155"/>
                      <a:pt x="21600" y="9755"/>
                      <a:pt x="16457" y="9755"/>
                    </a:cubicBezTo>
                    <a:close/>
                    <a:moveTo>
                      <a:pt x="5760" y="3832"/>
                    </a:moveTo>
                    <a:cubicBezTo>
                      <a:pt x="12137" y="3832"/>
                      <a:pt x="12137" y="3832"/>
                      <a:pt x="12137" y="3832"/>
                    </a:cubicBezTo>
                    <a:cubicBezTo>
                      <a:pt x="13166" y="3832"/>
                      <a:pt x="13166" y="3832"/>
                      <a:pt x="13166" y="3832"/>
                    </a:cubicBezTo>
                    <a:cubicBezTo>
                      <a:pt x="13166" y="3832"/>
                      <a:pt x="15017" y="3832"/>
                      <a:pt x="15017" y="5923"/>
                    </a:cubicBezTo>
                    <a:cubicBezTo>
                      <a:pt x="15017" y="8187"/>
                      <a:pt x="13783" y="8535"/>
                      <a:pt x="12754" y="8535"/>
                    </a:cubicBezTo>
                    <a:cubicBezTo>
                      <a:pt x="5760" y="8535"/>
                      <a:pt x="5760" y="8535"/>
                      <a:pt x="5760" y="8535"/>
                    </a:cubicBezTo>
                    <a:lnTo>
                      <a:pt x="5760" y="3832"/>
                    </a:lnTo>
                    <a:close/>
                    <a:moveTo>
                      <a:pt x="12754" y="17594"/>
                    </a:moveTo>
                    <a:cubicBezTo>
                      <a:pt x="12549" y="17594"/>
                      <a:pt x="12343" y="17594"/>
                      <a:pt x="12343" y="17594"/>
                    </a:cubicBezTo>
                    <a:cubicBezTo>
                      <a:pt x="5760" y="17594"/>
                      <a:pt x="5760" y="17594"/>
                      <a:pt x="5760" y="17594"/>
                    </a:cubicBezTo>
                    <a:cubicBezTo>
                      <a:pt x="5760" y="11845"/>
                      <a:pt x="5760" y="11845"/>
                      <a:pt x="5760" y="11845"/>
                    </a:cubicBezTo>
                    <a:cubicBezTo>
                      <a:pt x="13166" y="11845"/>
                      <a:pt x="13166" y="11845"/>
                      <a:pt x="13166" y="11845"/>
                    </a:cubicBezTo>
                    <a:cubicBezTo>
                      <a:pt x="13166" y="11845"/>
                      <a:pt x="15840" y="11845"/>
                      <a:pt x="15840" y="14806"/>
                    </a:cubicBezTo>
                    <a:cubicBezTo>
                      <a:pt x="15840" y="17245"/>
                      <a:pt x="13783" y="17594"/>
                      <a:pt x="12754" y="17594"/>
                    </a:cubicBezTo>
                    <a:close/>
                    <a:moveTo>
                      <a:pt x="12754" y="1759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0" name="AutoShape 37"/>
              <p:cNvSpPr>
                <a:spLocks/>
              </p:cNvSpPr>
              <p:nvPr/>
            </p:nvSpPr>
            <p:spPr bwMode="auto">
              <a:xfrm>
                <a:off x="225" y="64"/>
                <a:ext cx="188" cy="199"/>
              </a:xfrm>
              <a:custGeom>
                <a:avLst/>
                <a:gdLst>
                  <a:gd name="T0" fmla="*/ 10159 w 19520"/>
                  <a:gd name="T1" fmla="*/ 0 h 21159"/>
                  <a:gd name="T2" fmla="*/ 7 w 19520"/>
                  <a:gd name="T3" fmla="*/ 10466 h 21159"/>
                  <a:gd name="T4" fmla="*/ 10159 w 19520"/>
                  <a:gd name="T5" fmla="*/ 21155 h 21159"/>
                  <a:gd name="T6" fmla="*/ 19231 w 19520"/>
                  <a:gd name="T7" fmla="*/ 13806 h 21159"/>
                  <a:gd name="T8" fmla="*/ 14695 w 19520"/>
                  <a:gd name="T9" fmla="*/ 13806 h 21159"/>
                  <a:gd name="T10" fmla="*/ 10375 w 19520"/>
                  <a:gd name="T11" fmla="*/ 16701 h 21159"/>
                  <a:gd name="T12" fmla="*/ 5623 w 19520"/>
                  <a:gd name="T13" fmla="*/ 12025 h 21159"/>
                  <a:gd name="T14" fmla="*/ 19447 w 19520"/>
                  <a:gd name="T15" fmla="*/ 12025 h 21159"/>
                  <a:gd name="T16" fmla="*/ 10159 w 19520"/>
                  <a:gd name="T17" fmla="*/ 0 h 21159"/>
                  <a:gd name="T18" fmla="*/ 5623 w 19520"/>
                  <a:gd name="T19" fmla="*/ 8239 h 21159"/>
                  <a:gd name="T20" fmla="*/ 10375 w 19520"/>
                  <a:gd name="T21" fmla="*/ 4008 h 21159"/>
                  <a:gd name="T22" fmla="*/ 14479 w 19520"/>
                  <a:gd name="T23" fmla="*/ 8239 h 21159"/>
                  <a:gd name="T24" fmla="*/ 5623 w 19520"/>
                  <a:gd name="T25" fmla="*/ 8239 h 21159"/>
                  <a:gd name="T26" fmla="*/ 5623 w 19520"/>
                  <a:gd name="T27" fmla="*/ 8239 h 2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520" h="21159">
                    <a:moveTo>
                      <a:pt x="10159" y="0"/>
                    </a:moveTo>
                    <a:cubicBezTo>
                      <a:pt x="7" y="0"/>
                      <a:pt x="7" y="10466"/>
                      <a:pt x="7" y="10466"/>
                    </a:cubicBezTo>
                    <a:cubicBezTo>
                      <a:pt x="7" y="10466"/>
                      <a:pt x="-641" y="21155"/>
                      <a:pt x="10159" y="21155"/>
                    </a:cubicBezTo>
                    <a:cubicBezTo>
                      <a:pt x="10159" y="21155"/>
                      <a:pt x="19231" y="21600"/>
                      <a:pt x="19231" y="13806"/>
                    </a:cubicBezTo>
                    <a:cubicBezTo>
                      <a:pt x="14695" y="13806"/>
                      <a:pt x="14695" y="13806"/>
                      <a:pt x="14695" y="13806"/>
                    </a:cubicBezTo>
                    <a:cubicBezTo>
                      <a:pt x="14695" y="13806"/>
                      <a:pt x="14695" y="16701"/>
                      <a:pt x="10375" y="16701"/>
                    </a:cubicBezTo>
                    <a:cubicBezTo>
                      <a:pt x="10375" y="16701"/>
                      <a:pt x="5623" y="16924"/>
                      <a:pt x="5623" y="12025"/>
                    </a:cubicBezTo>
                    <a:cubicBezTo>
                      <a:pt x="19447" y="12025"/>
                      <a:pt x="19447" y="12025"/>
                      <a:pt x="19447" y="12025"/>
                    </a:cubicBezTo>
                    <a:cubicBezTo>
                      <a:pt x="19447" y="12025"/>
                      <a:pt x="20959" y="0"/>
                      <a:pt x="10159" y="0"/>
                    </a:cubicBezTo>
                    <a:close/>
                    <a:moveTo>
                      <a:pt x="5623" y="8239"/>
                    </a:moveTo>
                    <a:cubicBezTo>
                      <a:pt x="5623" y="8239"/>
                      <a:pt x="6271" y="4008"/>
                      <a:pt x="10375" y="4008"/>
                    </a:cubicBezTo>
                    <a:cubicBezTo>
                      <a:pt x="14479" y="4008"/>
                      <a:pt x="14479" y="8239"/>
                      <a:pt x="14479" y="8239"/>
                    </a:cubicBezTo>
                    <a:lnTo>
                      <a:pt x="5623" y="8239"/>
                    </a:lnTo>
                    <a:close/>
                    <a:moveTo>
                      <a:pt x="5623" y="823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1" name="Rectangle 38"/>
              <p:cNvSpPr>
                <a:spLocks/>
              </p:cNvSpPr>
              <p:nvPr/>
            </p:nvSpPr>
            <p:spPr bwMode="auto">
              <a:xfrm>
                <a:off x="269" y="15"/>
                <a:ext cx="127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50" name="直接连接符 49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52" name="矩形 51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5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4854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50"/>
                            </p:stCondLst>
                            <p:childTnLst>
                              <p:par>
                                <p:cTn id="6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878657" y="3630419"/>
            <a:ext cx="74739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>
                <a:cs typeface="Arial" panose="020B0604020202020204" pitchFamily="34" charset="0"/>
              </a:rPr>
              <a:t>THANK YOU</a:t>
            </a:r>
            <a:endParaRPr lang="zh-CN" altLang="en-US" sz="8000" b="1" dirty="0"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878657" y="5242722"/>
            <a:ext cx="2027552" cy="2419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1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10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1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773986" y="5242722"/>
            <a:ext cx="2162682" cy="2419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Ones DE design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78657" y="3385071"/>
            <a:ext cx="66909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>
                <a:cs typeface="Arial" panose="020B0604020202020204" pitchFamily="34" charset="0"/>
              </a:rPr>
              <a:t>感谢聆听，批评指导</a:t>
            </a:r>
            <a:endParaRPr lang="zh-CN" altLang="en-US" sz="2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2389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  <p:bldP spid="6" grpId="1"/>
      <p:bldP spid="7" grpId="0" animBg="1"/>
      <p:bldP spid="8" grpId="0" animBg="1"/>
      <p:bldP spid="12" grpId="0"/>
      <p:bldP spid="1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029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97204" y="2881616"/>
            <a:ext cx="3948386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79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623970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27603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23970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827603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716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117972" y="4735404"/>
            <a:ext cx="1242458" cy="2008676"/>
            <a:chOff x="2290369" y="3333262"/>
            <a:chExt cx="965320" cy="1560630"/>
          </a:xfrm>
        </p:grpSpPr>
        <p:sp>
          <p:nvSpPr>
            <p:cNvPr id="8" name="Rectangle 7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Chevron 6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473291" y="4188439"/>
            <a:ext cx="1242458" cy="2008676"/>
            <a:chOff x="2290369" y="3333262"/>
            <a:chExt cx="965320" cy="1560630"/>
          </a:xfrm>
          <a:solidFill>
            <a:schemeClr val="accent2"/>
          </a:solidFill>
        </p:grpSpPr>
        <p:sp>
          <p:nvSpPr>
            <p:cNvPr id="27" name="Rectangle 26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828612" y="3649018"/>
            <a:ext cx="1242458" cy="2008676"/>
            <a:chOff x="2290369" y="3333262"/>
            <a:chExt cx="965320" cy="1560630"/>
          </a:xfrm>
          <a:solidFill>
            <a:schemeClr val="accent3"/>
          </a:solidFill>
        </p:grpSpPr>
        <p:sp>
          <p:nvSpPr>
            <p:cNvPr id="30" name="Rectangle 29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183931" y="3109597"/>
            <a:ext cx="1242458" cy="2008676"/>
            <a:chOff x="2290369" y="3333262"/>
            <a:chExt cx="965320" cy="1560630"/>
          </a:xfrm>
          <a:solidFill>
            <a:schemeClr val="accent4"/>
          </a:solidFill>
        </p:grpSpPr>
        <p:sp>
          <p:nvSpPr>
            <p:cNvPr id="33" name="Rectangle 32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539250" y="2570175"/>
            <a:ext cx="1242458" cy="2008676"/>
            <a:chOff x="2290369" y="3333262"/>
            <a:chExt cx="965320" cy="1560630"/>
          </a:xfrm>
          <a:solidFill>
            <a:schemeClr val="accent5"/>
          </a:solidFill>
        </p:grpSpPr>
        <p:sp>
          <p:nvSpPr>
            <p:cNvPr id="36" name="Rectangle 35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 rot="18588491">
            <a:off x="2493425" y="5549109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8588491">
            <a:off x="3851470" y="5009688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8588491">
            <a:off x="5208196" y="4470267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8588491">
            <a:off x="6579451" y="3914500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8588491">
            <a:off x="7937992" y="3375080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84475" y="3796937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733499" y="5709428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01773" y="2725866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528680" y="4580744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411369" y="1654795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50" name="矩形 49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2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9071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428487" y="3877862"/>
            <a:ext cx="1863454" cy="690969"/>
            <a:chOff x="685800" y="2622550"/>
            <a:chExt cx="1447800" cy="536845"/>
          </a:xfrm>
        </p:grpSpPr>
        <p:sp>
          <p:nvSpPr>
            <p:cNvPr id="5" name="Rectangle 4"/>
            <p:cNvSpPr/>
            <p:nvPr/>
          </p:nvSpPr>
          <p:spPr>
            <a:xfrm>
              <a:off x="685800" y="2622550"/>
              <a:ext cx="1447800" cy="381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20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853486" y="2676426"/>
            <a:ext cx="1013457" cy="1013457"/>
            <a:chOff x="1016000" y="1689100"/>
            <a:chExt cx="787400" cy="787400"/>
          </a:xfrm>
        </p:grpSpPr>
        <p:grpSp>
          <p:nvGrpSpPr>
            <p:cNvPr id="11" name="Group 10"/>
            <p:cNvGrpSpPr/>
            <p:nvPr/>
          </p:nvGrpSpPr>
          <p:grpSpPr>
            <a:xfrm>
              <a:off x="1016000" y="1689100"/>
              <a:ext cx="787400" cy="787400"/>
              <a:chOff x="4343400" y="1854885"/>
              <a:chExt cx="457200" cy="45720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8" name="Freeform 145"/>
            <p:cNvSpPr>
              <a:spLocks/>
            </p:cNvSpPr>
            <p:nvPr/>
          </p:nvSpPr>
          <p:spPr bwMode="auto">
            <a:xfrm>
              <a:off x="1267654" y="1960311"/>
              <a:ext cx="284092" cy="244978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381478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463067" y="3877862"/>
            <a:ext cx="1863454" cy="690969"/>
            <a:chOff x="2266950" y="2622550"/>
            <a:chExt cx="1447800" cy="536845"/>
          </a:xfrm>
        </p:grpSpPr>
        <p:sp>
          <p:nvSpPr>
            <p:cNvPr id="6" name="Rectangle 5"/>
            <p:cNvSpPr/>
            <p:nvPr/>
          </p:nvSpPr>
          <p:spPr>
            <a:xfrm>
              <a:off x="2266950" y="2622550"/>
              <a:ext cx="1447800" cy="381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34315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888066" y="2676426"/>
            <a:ext cx="1013457" cy="1013457"/>
            <a:chOff x="2597150" y="1689100"/>
            <a:chExt cx="787400" cy="787400"/>
          </a:xfrm>
        </p:grpSpPr>
        <p:grpSp>
          <p:nvGrpSpPr>
            <p:cNvPr id="14" name="Group 13"/>
            <p:cNvGrpSpPr/>
            <p:nvPr/>
          </p:nvGrpSpPr>
          <p:grpSpPr>
            <a:xfrm>
              <a:off x="2597150" y="1689100"/>
              <a:ext cx="787400" cy="787400"/>
              <a:chOff x="4343400" y="1854885"/>
              <a:chExt cx="457200" cy="45720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9" name="Freeform 166"/>
            <p:cNvSpPr>
              <a:spLocks noEditPoints="1"/>
            </p:cNvSpPr>
            <p:nvPr/>
          </p:nvSpPr>
          <p:spPr bwMode="auto">
            <a:xfrm>
              <a:off x="2847775" y="1970605"/>
              <a:ext cx="286150" cy="224390"/>
            </a:xfrm>
            <a:custGeom>
              <a:avLst/>
              <a:gdLst/>
              <a:ahLst/>
              <a:cxnLst>
                <a:cxn ang="0">
                  <a:pos x="45" y="14"/>
                </a:cxn>
                <a:cxn ang="0">
                  <a:pos x="32" y="10"/>
                </a:cxn>
                <a:cxn ang="0">
                  <a:pos x="18" y="14"/>
                </a:cxn>
                <a:cxn ang="0">
                  <a:pos x="0" y="14"/>
                </a:cxn>
                <a:cxn ang="0">
                  <a:pos x="64" y="14"/>
                </a:cxn>
                <a:cxn ang="0">
                  <a:pos x="0" y="15"/>
                </a:cxn>
                <a:cxn ang="0">
                  <a:pos x="18" y="20"/>
                </a:cxn>
                <a:cxn ang="0">
                  <a:pos x="2" y="22"/>
                </a:cxn>
                <a:cxn ang="0">
                  <a:pos x="9" y="3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8" y="27"/>
                </a:cxn>
                <a:cxn ang="0">
                  <a:pos x="9" y="35"/>
                </a:cxn>
                <a:cxn ang="0">
                  <a:pos x="15" y="50"/>
                </a:cxn>
                <a:cxn ang="0">
                  <a:pos x="7" y="49"/>
                </a:cxn>
                <a:cxn ang="0">
                  <a:pos x="8" y="41"/>
                </a:cxn>
                <a:cxn ang="0">
                  <a:pos x="16" y="42"/>
                </a:cxn>
                <a:cxn ang="0">
                  <a:pos x="23" y="35"/>
                </a:cxn>
                <a:cxn ang="0">
                  <a:pos x="15" y="36"/>
                </a:cxn>
                <a:cxn ang="0">
                  <a:pos x="13" y="28"/>
                </a:cxn>
                <a:cxn ang="0">
                  <a:pos x="21" y="27"/>
                </a:cxn>
                <a:cxn ang="0">
                  <a:pos x="23" y="35"/>
                </a:cxn>
                <a:cxn ang="0">
                  <a:pos x="28" y="50"/>
                </a:cxn>
                <a:cxn ang="0">
                  <a:pos x="20" y="49"/>
                </a:cxn>
                <a:cxn ang="0">
                  <a:pos x="21" y="41"/>
                </a:cxn>
                <a:cxn ang="0">
                  <a:pos x="29" y="42"/>
                </a:cxn>
                <a:cxn ang="0">
                  <a:pos x="36" y="35"/>
                </a:cxn>
                <a:cxn ang="0">
                  <a:pos x="28" y="36"/>
                </a:cxn>
                <a:cxn ang="0">
                  <a:pos x="27" y="28"/>
                </a:cxn>
                <a:cxn ang="0">
                  <a:pos x="35" y="27"/>
                </a:cxn>
                <a:cxn ang="0">
                  <a:pos x="36" y="35"/>
                </a:cxn>
                <a:cxn ang="0">
                  <a:pos x="42" y="50"/>
                </a:cxn>
                <a:cxn ang="0">
                  <a:pos x="34" y="49"/>
                </a:cxn>
                <a:cxn ang="0">
                  <a:pos x="35" y="41"/>
                </a:cxn>
                <a:cxn ang="0">
                  <a:pos x="43" y="42"/>
                </a:cxn>
                <a:cxn ang="0">
                  <a:pos x="50" y="35"/>
                </a:cxn>
                <a:cxn ang="0">
                  <a:pos x="42" y="36"/>
                </a:cxn>
                <a:cxn ang="0">
                  <a:pos x="41" y="28"/>
                </a:cxn>
                <a:cxn ang="0">
                  <a:pos x="49" y="27"/>
                </a:cxn>
                <a:cxn ang="0">
                  <a:pos x="50" y="35"/>
                </a:cxn>
                <a:cxn ang="0">
                  <a:pos x="61" y="22"/>
                </a:cxn>
                <a:cxn ang="0">
                  <a:pos x="45" y="20"/>
                </a:cxn>
                <a:cxn ang="0">
                  <a:pos x="64" y="15"/>
                </a:cxn>
                <a:cxn ang="0">
                  <a:pos x="57" y="49"/>
                </a:cxn>
                <a:cxn ang="0">
                  <a:pos x="49" y="50"/>
                </a:cxn>
                <a:cxn ang="0">
                  <a:pos x="48" y="42"/>
                </a:cxn>
                <a:cxn ang="0">
                  <a:pos x="56" y="41"/>
                </a:cxn>
                <a:cxn ang="0">
                  <a:pos x="57" y="49"/>
                </a:cxn>
                <a:cxn ang="0">
                  <a:pos x="63" y="36"/>
                </a:cxn>
                <a:cxn ang="0">
                  <a:pos x="55" y="35"/>
                </a:cxn>
                <a:cxn ang="0">
                  <a:pos x="56" y="27"/>
                </a:cxn>
                <a:cxn ang="0">
                  <a:pos x="64" y="28"/>
                </a:cxn>
              </a:cxnLst>
              <a:rect l="0" t="0" r="r" b="b"/>
              <a:pathLst>
                <a:path w="64" h="50">
                  <a:moveTo>
                    <a:pt x="6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4" y="10"/>
                    <a:pt x="32" y="10"/>
                  </a:cubicBezTo>
                  <a:cubicBezTo>
                    <a:pt x="19" y="10"/>
                    <a:pt x="18" y="12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4" y="0"/>
                    <a:pt x="32" y="0"/>
                  </a:cubicBezTo>
                  <a:cubicBezTo>
                    <a:pt x="59" y="0"/>
                    <a:pt x="64" y="11"/>
                    <a:pt x="64" y="14"/>
                  </a:cubicBezTo>
                  <a:close/>
                  <a:moveTo>
                    <a:pt x="0" y="2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lose/>
                  <a:moveTo>
                    <a:pt x="9" y="35"/>
                  </a:moveTo>
                  <a:cubicBezTo>
                    <a:pt x="9" y="36"/>
                    <a:pt x="8" y="36"/>
                    <a:pt x="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8"/>
                  </a:cubicBezTo>
                  <a:lnTo>
                    <a:pt x="9" y="35"/>
                  </a:lnTo>
                  <a:close/>
                  <a:moveTo>
                    <a:pt x="16" y="49"/>
                  </a:moveTo>
                  <a:cubicBezTo>
                    <a:pt x="16" y="49"/>
                    <a:pt x="15" y="50"/>
                    <a:pt x="15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49"/>
                    <a:pt x="7" y="4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7" y="41"/>
                    <a:pt x="8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6" y="41"/>
                    <a:pt x="16" y="42"/>
                  </a:cubicBezTo>
                  <a:lnTo>
                    <a:pt x="16" y="49"/>
                  </a:lnTo>
                  <a:close/>
                  <a:moveTo>
                    <a:pt x="23" y="35"/>
                  </a:moveTo>
                  <a:cubicBezTo>
                    <a:pt x="23" y="36"/>
                    <a:pt x="22" y="36"/>
                    <a:pt x="2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3" y="27"/>
                    <a:pt x="23" y="28"/>
                  </a:cubicBezTo>
                  <a:lnTo>
                    <a:pt x="23" y="35"/>
                  </a:lnTo>
                  <a:close/>
                  <a:moveTo>
                    <a:pt x="29" y="49"/>
                  </a:moveTo>
                  <a:cubicBezTo>
                    <a:pt x="29" y="49"/>
                    <a:pt x="29" y="50"/>
                    <a:pt x="28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0" y="49"/>
                    <a:pt x="20" y="49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1"/>
                    <a:pt x="21" y="41"/>
                    <a:pt x="21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2"/>
                  </a:cubicBezTo>
                  <a:lnTo>
                    <a:pt x="29" y="49"/>
                  </a:lnTo>
                  <a:close/>
                  <a:moveTo>
                    <a:pt x="36" y="35"/>
                  </a:moveTo>
                  <a:cubicBezTo>
                    <a:pt x="36" y="36"/>
                    <a:pt x="36" y="36"/>
                    <a:pt x="35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8"/>
                  </a:cubicBezTo>
                  <a:lnTo>
                    <a:pt x="36" y="35"/>
                  </a:lnTo>
                  <a:close/>
                  <a:moveTo>
                    <a:pt x="43" y="49"/>
                  </a:moveTo>
                  <a:cubicBezTo>
                    <a:pt x="43" y="49"/>
                    <a:pt x="43" y="50"/>
                    <a:pt x="42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4" y="49"/>
                    <a:pt x="34" y="49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5" y="41"/>
                    <a:pt x="3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1"/>
                    <a:pt x="43" y="41"/>
                    <a:pt x="43" y="42"/>
                  </a:cubicBezTo>
                  <a:lnTo>
                    <a:pt x="43" y="49"/>
                  </a:lnTo>
                  <a:close/>
                  <a:moveTo>
                    <a:pt x="50" y="35"/>
                  </a:moveTo>
                  <a:cubicBezTo>
                    <a:pt x="50" y="36"/>
                    <a:pt x="50" y="36"/>
                    <a:pt x="49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8"/>
                  </a:cubicBezTo>
                  <a:lnTo>
                    <a:pt x="50" y="35"/>
                  </a:lnTo>
                  <a:close/>
                  <a:moveTo>
                    <a:pt x="64" y="20"/>
                  </a:moveTo>
                  <a:cubicBezTo>
                    <a:pt x="64" y="21"/>
                    <a:pt x="63" y="22"/>
                    <a:pt x="61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6" y="22"/>
                    <a:pt x="45" y="21"/>
                    <a:pt x="45" y="20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64" y="20"/>
                  </a:lnTo>
                  <a:close/>
                  <a:moveTo>
                    <a:pt x="57" y="49"/>
                  </a:moveTo>
                  <a:cubicBezTo>
                    <a:pt x="57" y="49"/>
                    <a:pt x="56" y="50"/>
                    <a:pt x="56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8" y="49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8" y="41"/>
                    <a:pt x="49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7" y="41"/>
                    <a:pt x="57" y="42"/>
                  </a:cubicBezTo>
                  <a:lnTo>
                    <a:pt x="57" y="49"/>
                  </a:lnTo>
                  <a:close/>
                  <a:moveTo>
                    <a:pt x="64" y="35"/>
                  </a:moveTo>
                  <a:cubicBezTo>
                    <a:pt x="64" y="36"/>
                    <a:pt x="63" y="36"/>
                    <a:pt x="63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27"/>
                    <a:pt x="64" y="27"/>
                    <a:pt x="64" y="28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416059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5497649" y="3877862"/>
            <a:ext cx="1863454" cy="690969"/>
            <a:chOff x="3848100" y="2622550"/>
            <a:chExt cx="1447800" cy="536845"/>
          </a:xfrm>
        </p:grpSpPr>
        <p:sp>
          <p:nvSpPr>
            <p:cNvPr id="7" name="Rectangle 6"/>
            <p:cNvSpPr/>
            <p:nvPr/>
          </p:nvSpPr>
          <p:spPr>
            <a:xfrm>
              <a:off x="3848100" y="2622550"/>
              <a:ext cx="1447800" cy="381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243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922647" y="2676426"/>
            <a:ext cx="1013457" cy="1013457"/>
            <a:chOff x="4178300" y="1689100"/>
            <a:chExt cx="787400" cy="787400"/>
          </a:xfrm>
        </p:grpSpPr>
        <p:grpSp>
          <p:nvGrpSpPr>
            <p:cNvPr id="17" name="Group 16"/>
            <p:cNvGrpSpPr/>
            <p:nvPr/>
          </p:nvGrpSpPr>
          <p:grpSpPr>
            <a:xfrm>
              <a:off x="4178300" y="1689100"/>
              <a:ext cx="787400" cy="787400"/>
              <a:chOff x="4343400" y="1854885"/>
              <a:chExt cx="457200" cy="4572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40" name="Freeform 171"/>
            <p:cNvSpPr>
              <a:spLocks/>
            </p:cNvSpPr>
            <p:nvPr/>
          </p:nvSpPr>
          <p:spPr bwMode="auto">
            <a:xfrm>
              <a:off x="4429954" y="1979868"/>
              <a:ext cx="284092" cy="20586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5450639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7532229" y="3877862"/>
            <a:ext cx="1863454" cy="690969"/>
            <a:chOff x="5429250" y="2622550"/>
            <a:chExt cx="1447800" cy="536845"/>
          </a:xfrm>
        </p:grpSpPr>
        <p:sp>
          <p:nvSpPr>
            <p:cNvPr id="8" name="Rectangle 7"/>
            <p:cNvSpPr/>
            <p:nvPr/>
          </p:nvSpPr>
          <p:spPr>
            <a:xfrm>
              <a:off x="5429250" y="2622550"/>
              <a:ext cx="1447800" cy="381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50545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957227" y="2676426"/>
            <a:ext cx="1013457" cy="1013457"/>
            <a:chOff x="5759450" y="1689100"/>
            <a:chExt cx="787400" cy="787400"/>
          </a:xfrm>
        </p:grpSpPr>
        <p:grpSp>
          <p:nvGrpSpPr>
            <p:cNvPr id="20" name="Group 19"/>
            <p:cNvGrpSpPr/>
            <p:nvPr/>
          </p:nvGrpSpPr>
          <p:grpSpPr>
            <a:xfrm>
              <a:off x="5759450" y="1689100"/>
              <a:ext cx="787400" cy="787400"/>
              <a:chOff x="4343400" y="1854885"/>
              <a:chExt cx="457200" cy="4572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6" name="Freeform 57"/>
            <p:cNvSpPr>
              <a:spLocks noEditPoints="1"/>
            </p:cNvSpPr>
            <p:nvPr/>
          </p:nvSpPr>
          <p:spPr bwMode="auto">
            <a:xfrm>
              <a:off x="6030661" y="1960311"/>
              <a:ext cx="244978" cy="244978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7485220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9566810" y="3877862"/>
            <a:ext cx="1863454" cy="690969"/>
            <a:chOff x="7010400" y="2622550"/>
            <a:chExt cx="1447800" cy="536845"/>
          </a:xfrm>
        </p:grpSpPr>
        <p:sp>
          <p:nvSpPr>
            <p:cNvPr id="9" name="Rectangle 8"/>
            <p:cNvSpPr/>
            <p:nvPr/>
          </p:nvSpPr>
          <p:spPr>
            <a:xfrm>
              <a:off x="7010400" y="2622550"/>
              <a:ext cx="1447800" cy="381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0866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991807" y="2676426"/>
            <a:ext cx="1013457" cy="1013457"/>
            <a:chOff x="7340600" y="1689100"/>
            <a:chExt cx="787400" cy="787400"/>
          </a:xfrm>
        </p:grpSpPr>
        <p:grpSp>
          <p:nvGrpSpPr>
            <p:cNvPr id="23" name="Group 22"/>
            <p:cNvGrpSpPr/>
            <p:nvPr/>
          </p:nvGrpSpPr>
          <p:grpSpPr>
            <a:xfrm>
              <a:off x="7340600" y="1689100"/>
              <a:ext cx="787400" cy="787400"/>
              <a:chOff x="4343400" y="1854885"/>
              <a:chExt cx="457200" cy="457200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7" name="Freeform 116"/>
            <p:cNvSpPr>
              <a:spLocks noEditPoints="1"/>
            </p:cNvSpPr>
            <p:nvPr/>
          </p:nvSpPr>
          <p:spPr bwMode="auto">
            <a:xfrm>
              <a:off x="7606665" y="1979869"/>
              <a:ext cx="255270" cy="20586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519800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cxnSp>
        <p:nvCxnSpPr>
          <p:cNvPr id="51" name="直接连接符 50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53" name="矩形 52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5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022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 bwMode="auto">
          <a:xfrm>
            <a:off x="1427473" y="1941761"/>
            <a:ext cx="9905728" cy="1176918"/>
          </a:xfrm>
          <a:prstGeom prst="rightArrow">
            <a:avLst>
              <a:gd name="adj1" fmla="val 50000"/>
              <a:gd name="adj2" fmla="val 8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3701762" y="2815920"/>
            <a:ext cx="7631440" cy="1176918"/>
          </a:xfrm>
          <a:prstGeom prst="rightArrow">
            <a:avLst>
              <a:gd name="adj1" fmla="val 50000"/>
              <a:gd name="adj2" fmla="val 8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5882093" y="3711401"/>
            <a:ext cx="5451108" cy="1176918"/>
          </a:xfrm>
          <a:prstGeom prst="rightArrow">
            <a:avLst>
              <a:gd name="adj1" fmla="val 50000"/>
              <a:gd name="adj2" fmla="val 8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7998600" y="4581298"/>
            <a:ext cx="3334601" cy="1176918"/>
          </a:xfrm>
          <a:prstGeom prst="rightArrow">
            <a:avLst>
              <a:gd name="adj1" fmla="val 50000"/>
              <a:gd name="adj2" fmla="val 8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33986" y="2391541"/>
            <a:ext cx="1540664" cy="27735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76916">
              <a:spcBef>
                <a:spcPct val="20000"/>
              </a:spcBef>
              <a:defRPr/>
            </a:pPr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4369769" y="3265701"/>
            <a:ext cx="1540664" cy="27735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76916">
              <a:spcBef>
                <a:spcPct val="20000"/>
              </a:spcBef>
              <a:defRPr/>
            </a:pPr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6663017" y="4161181"/>
            <a:ext cx="1540664" cy="27735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76916">
              <a:spcBef>
                <a:spcPct val="20000"/>
              </a:spcBef>
              <a:defRPr/>
            </a:pPr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8671450" y="5031078"/>
            <a:ext cx="1540664" cy="27735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76916">
              <a:spcBef>
                <a:spcPct val="20000"/>
              </a:spcBef>
              <a:defRPr/>
            </a:pPr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</p:txBody>
      </p:sp>
      <p:sp>
        <p:nvSpPr>
          <p:cNvPr id="13" name="Footer Text"/>
          <p:cNvSpPr txBox="1"/>
          <p:nvPr/>
        </p:nvSpPr>
        <p:spPr>
          <a:xfrm>
            <a:off x="1427473" y="3004660"/>
            <a:ext cx="2100783" cy="1029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Keyword Here</a:t>
            </a:r>
            <a:endParaRPr lang="en-US" sz="1544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 a passages lorem ipsum but the majority have suffered  of the alteration in</a:t>
            </a:r>
          </a:p>
        </p:txBody>
      </p:sp>
      <p:sp>
        <p:nvSpPr>
          <p:cNvPr id="14" name="Footer Text"/>
          <p:cNvSpPr txBox="1"/>
          <p:nvPr/>
        </p:nvSpPr>
        <p:spPr>
          <a:xfrm>
            <a:off x="3683233" y="3858363"/>
            <a:ext cx="2100783" cy="1029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Keyword Here</a:t>
            </a:r>
            <a:endParaRPr lang="en-US" sz="1544" dirty="0">
              <a:solidFill>
                <a:schemeClr val="accent2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 a passages lorem ipsum but the majority have suffered  of the alteration in</a:t>
            </a:r>
          </a:p>
        </p:txBody>
      </p:sp>
      <p:sp>
        <p:nvSpPr>
          <p:cNvPr id="15" name="Footer Text"/>
          <p:cNvSpPr txBox="1"/>
          <p:nvPr/>
        </p:nvSpPr>
        <p:spPr>
          <a:xfrm>
            <a:off x="5882093" y="4728260"/>
            <a:ext cx="2100783" cy="1029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Keyword Here</a:t>
            </a:r>
            <a:endParaRPr lang="en-US" sz="1544" dirty="0">
              <a:solidFill>
                <a:schemeClr val="accent3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 a passages lorem ipsum but the majority have suffered  of the alteration in</a:t>
            </a:r>
          </a:p>
        </p:txBody>
      </p:sp>
      <p:sp>
        <p:nvSpPr>
          <p:cNvPr id="16" name="Footer Text"/>
          <p:cNvSpPr txBox="1"/>
          <p:nvPr/>
        </p:nvSpPr>
        <p:spPr>
          <a:xfrm>
            <a:off x="8027049" y="5541313"/>
            <a:ext cx="2100783" cy="1029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Keyword Here</a:t>
            </a:r>
            <a:endParaRPr lang="en-US" sz="1544" dirty="0">
              <a:solidFill>
                <a:schemeClr val="accent4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 a passages lorem ipsum but the majority have suffered  of the alteration in</a:t>
            </a:r>
          </a:p>
        </p:txBody>
      </p:sp>
      <p:sp>
        <p:nvSpPr>
          <p:cNvPr id="17" name="Freeform 116"/>
          <p:cNvSpPr>
            <a:spLocks noEditPoints="1"/>
          </p:cNvSpPr>
          <p:nvPr/>
        </p:nvSpPr>
        <p:spPr bwMode="auto">
          <a:xfrm>
            <a:off x="3806895" y="3216756"/>
            <a:ext cx="417909" cy="337023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8" name="Freeform 57"/>
          <p:cNvSpPr>
            <a:spLocks noEditPoints="1"/>
          </p:cNvSpPr>
          <p:nvPr/>
        </p:nvSpPr>
        <p:spPr bwMode="auto">
          <a:xfrm>
            <a:off x="1569853" y="2298422"/>
            <a:ext cx="457275" cy="457275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9" name="Freeform 245"/>
          <p:cNvSpPr>
            <a:spLocks/>
          </p:cNvSpPr>
          <p:nvPr/>
        </p:nvSpPr>
        <p:spPr bwMode="auto">
          <a:xfrm>
            <a:off x="8078221" y="4926697"/>
            <a:ext cx="471757" cy="47175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0" name="Freeform 152"/>
          <p:cNvSpPr>
            <a:spLocks noEditPoints="1"/>
          </p:cNvSpPr>
          <p:nvPr/>
        </p:nvSpPr>
        <p:spPr bwMode="auto">
          <a:xfrm>
            <a:off x="6032806" y="4073861"/>
            <a:ext cx="491829" cy="454516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23" name="矩形 22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5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8501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65646" y="4432680"/>
            <a:ext cx="1661098" cy="416293"/>
            <a:chOff x="4044352" y="4379225"/>
            <a:chExt cx="1575054" cy="394729"/>
          </a:xfrm>
        </p:grpSpPr>
        <p:sp>
          <p:nvSpPr>
            <p:cNvPr id="35" name="Content Placeholder 2"/>
            <p:cNvSpPr txBox="1">
              <a:spLocks noChangeAspect="1"/>
            </p:cNvSpPr>
            <p:nvPr/>
          </p:nvSpPr>
          <p:spPr>
            <a:xfrm>
              <a:off x="4044352" y="4422350"/>
              <a:ext cx="1575054" cy="351604"/>
            </a:xfrm>
            <a:prstGeom prst="roundRect">
              <a:avLst/>
            </a:prstGeom>
            <a:solidFill>
              <a:schemeClr val="accent2"/>
            </a:solidFill>
          </p:spPr>
          <p:txBody>
            <a:bodyPr vert="horz" lIns="128580" tIns="64290" rIns="128580" bIns="6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en-US" sz="1687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049289" y="4379225"/>
              <a:ext cx="1546233" cy="371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NANCY AGRAM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941892" y="4432680"/>
            <a:ext cx="1661098" cy="416293"/>
            <a:chOff x="6581969" y="4379225"/>
            <a:chExt cx="1575054" cy="394729"/>
          </a:xfrm>
        </p:grpSpPr>
        <p:sp>
          <p:nvSpPr>
            <p:cNvPr id="43" name="Content Placeholder 2"/>
            <p:cNvSpPr txBox="1">
              <a:spLocks noChangeAspect="1"/>
            </p:cNvSpPr>
            <p:nvPr/>
          </p:nvSpPr>
          <p:spPr>
            <a:xfrm>
              <a:off x="6581969" y="4422350"/>
              <a:ext cx="1575054" cy="351604"/>
            </a:xfrm>
            <a:prstGeom prst="roundRect">
              <a:avLst/>
            </a:prstGeom>
            <a:solidFill>
              <a:schemeClr val="accent3"/>
            </a:solidFill>
          </p:spPr>
          <p:txBody>
            <a:bodyPr vert="horz" lIns="128580" tIns="64290" rIns="128580" bIns="6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en-US" sz="1687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586904" y="4379225"/>
              <a:ext cx="1546233" cy="371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NANCY AGRAM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587040" y="4432680"/>
            <a:ext cx="1661098" cy="416293"/>
            <a:chOff x="9090100" y="4379225"/>
            <a:chExt cx="1575054" cy="394729"/>
          </a:xfrm>
        </p:grpSpPr>
        <p:sp>
          <p:nvSpPr>
            <p:cNvPr id="47" name="Content Placeholder 2"/>
            <p:cNvSpPr txBox="1">
              <a:spLocks noChangeAspect="1"/>
            </p:cNvSpPr>
            <p:nvPr/>
          </p:nvSpPr>
          <p:spPr>
            <a:xfrm>
              <a:off x="9090100" y="4422350"/>
              <a:ext cx="1575054" cy="351604"/>
            </a:xfrm>
            <a:prstGeom prst="roundRect">
              <a:avLst/>
            </a:prstGeom>
            <a:solidFill>
              <a:schemeClr val="accent4"/>
            </a:solidFill>
          </p:spPr>
          <p:txBody>
            <a:bodyPr vert="horz" lIns="128580" tIns="64290" rIns="128580" bIns="6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en-US" sz="1687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095037" y="4379225"/>
              <a:ext cx="1546233" cy="371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NANCY AGRAM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587576" y="4432680"/>
            <a:ext cx="1661098" cy="416293"/>
            <a:chOff x="1592089" y="4379225"/>
            <a:chExt cx="1575054" cy="394729"/>
          </a:xfrm>
        </p:grpSpPr>
        <p:sp>
          <p:nvSpPr>
            <p:cNvPr id="28" name="Content Placeholder 2"/>
            <p:cNvSpPr txBox="1">
              <a:spLocks noChangeAspect="1"/>
            </p:cNvSpPr>
            <p:nvPr/>
          </p:nvSpPr>
          <p:spPr>
            <a:xfrm>
              <a:off x="1592089" y="4422350"/>
              <a:ext cx="1575054" cy="351604"/>
            </a:xfrm>
            <a:prstGeom prst="roundRect">
              <a:avLst/>
            </a:prstGeom>
            <a:solidFill>
              <a:schemeClr val="accent1"/>
            </a:solidFill>
          </p:spPr>
          <p:txBody>
            <a:bodyPr vert="horz" lIns="128580" tIns="64290" rIns="128580" bIns="6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en-US" sz="1687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00657" y="4379225"/>
              <a:ext cx="1546233" cy="371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NANCY AGRAM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86586" y="2350610"/>
            <a:ext cx="1873704" cy="1873704"/>
            <a:chOff x="637919" y="2492090"/>
            <a:chExt cx="1776646" cy="1776646"/>
          </a:xfrm>
        </p:grpSpPr>
        <p:sp>
          <p:nvSpPr>
            <p:cNvPr id="24" name="Shape 662"/>
            <p:cNvSpPr/>
            <p:nvPr/>
          </p:nvSpPr>
          <p:spPr>
            <a:xfrm>
              <a:off x="732589" y="2588811"/>
              <a:ext cx="1594006" cy="1594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" name="Oval 1"/>
            <p:cNvSpPr/>
            <p:nvPr/>
          </p:nvSpPr>
          <p:spPr>
            <a:xfrm>
              <a:off x="637919" y="2492090"/>
              <a:ext cx="1776646" cy="177664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149350" y="2350611"/>
            <a:ext cx="1873704" cy="1873704"/>
            <a:chOff x="637919" y="2492091"/>
            <a:chExt cx="1776646" cy="1776646"/>
          </a:xfrm>
        </p:grpSpPr>
        <p:sp>
          <p:nvSpPr>
            <p:cNvPr id="68" name="Shape 662"/>
            <p:cNvSpPr/>
            <p:nvPr/>
          </p:nvSpPr>
          <p:spPr>
            <a:xfrm>
              <a:off x="732589" y="2588810"/>
              <a:ext cx="1594006" cy="1594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637919" y="2492091"/>
              <a:ext cx="1776646" cy="1776646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835590" y="2350611"/>
            <a:ext cx="1873704" cy="1873704"/>
            <a:chOff x="637919" y="2492091"/>
            <a:chExt cx="1776646" cy="1776646"/>
          </a:xfrm>
        </p:grpSpPr>
        <p:sp>
          <p:nvSpPr>
            <p:cNvPr id="71" name="Shape 662"/>
            <p:cNvSpPr/>
            <p:nvPr/>
          </p:nvSpPr>
          <p:spPr>
            <a:xfrm>
              <a:off x="732589" y="2588810"/>
              <a:ext cx="1594006" cy="1594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637919" y="2492091"/>
              <a:ext cx="1776646" cy="1776646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9497533" y="2350611"/>
            <a:ext cx="1873704" cy="1873704"/>
            <a:chOff x="637919" y="2492091"/>
            <a:chExt cx="1776646" cy="1776646"/>
          </a:xfrm>
        </p:grpSpPr>
        <p:sp>
          <p:nvSpPr>
            <p:cNvPr id="74" name="Shape 662"/>
            <p:cNvSpPr/>
            <p:nvPr/>
          </p:nvSpPr>
          <p:spPr>
            <a:xfrm>
              <a:off x="732589" y="2588810"/>
              <a:ext cx="1594006" cy="1594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637919" y="2492091"/>
              <a:ext cx="1776646" cy="1776646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270482" y="5040225"/>
            <a:ext cx="10320394" cy="871521"/>
            <a:chOff x="1204336" y="4779142"/>
            <a:chExt cx="9785799" cy="826376"/>
          </a:xfrm>
        </p:grpSpPr>
        <p:sp>
          <p:nvSpPr>
            <p:cNvPr id="52" name="Rectangle 51"/>
            <p:cNvSpPr/>
            <p:nvPr/>
          </p:nvSpPr>
          <p:spPr>
            <a:xfrm>
              <a:off x="1204336" y="4779142"/>
              <a:ext cx="2193168" cy="826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denimaos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tebus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daname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lovera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don are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quosam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sant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dalam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maka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dolore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735295" y="4779142"/>
              <a:ext cx="2193168" cy="826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denimaos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tebus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daname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lovera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don are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quosam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sant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dalam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maka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dolore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263436" y="4779142"/>
              <a:ext cx="2193168" cy="826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denimaos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tebus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daname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lovera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don are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quosam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sant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dalam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maka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dolore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796967" y="4779142"/>
              <a:ext cx="2193168" cy="826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denimaos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tebus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daname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lovera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don are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quosam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sant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dalam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maka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dolore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33" name="矩形 32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7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7978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262879" y="4203750"/>
            <a:ext cx="2184692" cy="1677535"/>
            <a:chOff x="4041728" y="3985996"/>
            <a:chExt cx="2071525" cy="1590639"/>
          </a:xfrm>
        </p:grpSpPr>
        <p:sp>
          <p:nvSpPr>
            <p:cNvPr id="16" name="Pie 15"/>
            <p:cNvSpPr/>
            <p:nvPr/>
          </p:nvSpPr>
          <p:spPr>
            <a:xfrm rot="16200000">
              <a:off x="4522614" y="3985996"/>
              <a:ext cx="1590639" cy="1590639"/>
            </a:xfrm>
            <a:prstGeom prst="pieWedg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H="1">
              <a:off x="4041728" y="4030813"/>
              <a:ext cx="1012484" cy="0"/>
            </a:xfrm>
            <a:prstGeom prst="line">
              <a:avLst/>
            </a:prstGeom>
            <a:ln w="762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Shape 1713"/>
            <p:cNvSpPr/>
            <p:nvPr/>
          </p:nvSpPr>
          <p:spPr>
            <a:xfrm>
              <a:off x="4714919" y="4073665"/>
              <a:ext cx="379332" cy="476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40181" tIns="40181" rIns="40181" bIns="40181" anchor="ctr"/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416862" y="2381952"/>
            <a:ext cx="2753151" cy="933002"/>
            <a:chOff x="7966022" y="2026338"/>
            <a:chExt cx="2610538" cy="884673"/>
          </a:xfrm>
        </p:grpSpPr>
        <p:sp>
          <p:nvSpPr>
            <p:cNvPr id="44" name="Text Placeholder 8"/>
            <p:cNvSpPr txBox="1">
              <a:spLocks/>
            </p:cNvSpPr>
            <p:nvPr/>
          </p:nvSpPr>
          <p:spPr>
            <a:xfrm>
              <a:off x="7966022" y="2026338"/>
              <a:ext cx="1890842" cy="27129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Schedule</a:t>
              </a:r>
            </a:p>
          </p:txBody>
        </p:sp>
        <p:sp>
          <p:nvSpPr>
            <p:cNvPr id="45" name="Text Placeholder 1"/>
            <p:cNvSpPr txBox="1">
              <a:spLocks/>
            </p:cNvSpPr>
            <p:nvPr/>
          </p:nvSpPr>
          <p:spPr>
            <a:xfrm>
              <a:off x="8061274" y="2297630"/>
              <a:ext cx="2515286" cy="613381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 lnSpcReduction="100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coctet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SedatimLorem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416862" y="4951647"/>
            <a:ext cx="2753151" cy="933002"/>
            <a:chOff x="7966022" y="2026338"/>
            <a:chExt cx="2610538" cy="884673"/>
          </a:xfrm>
        </p:grpSpPr>
        <p:sp>
          <p:nvSpPr>
            <p:cNvPr id="47" name="Text Placeholder 8"/>
            <p:cNvSpPr txBox="1">
              <a:spLocks/>
            </p:cNvSpPr>
            <p:nvPr/>
          </p:nvSpPr>
          <p:spPr>
            <a:xfrm>
              <a:off x="7966022" y="2026338"/>
              <a:ext cx="1890842" cy="27129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Distribution</a:t>
              </a:r>
            </a:p>
          </p:txBody>
        </p:sp>
        <p:sp>
          <p:nvSpPr>
            <p:cNvPr id="48" name="Text Placeholder 1"/>
            <p:cNvSpPr txBox="1">
              <a:spLocks/>
            </p:cNvSpPr>
            <p:nvPr/>
          </p:nvSpPr>
          <p:spPr>
            <a:xfrm>
              <a:off x="8061274" y="2297630"/>
              <a:ext cx="2515286" cy="613381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 lnSpcReduction="100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coctet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SedatimLorem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762481" y="2381952"/>
            <a:ext cx="2659044" cy="933002"/>
            <a:chOff x="8061274" y="2026338"/>
            <a:chExt cx="2521306" cy="884673"/>
          </a:xfrm>
        </p:grpSpPr>
        <p:sp>
          <p:nvSpPr>
            <p:cNvPr id="50" name="Text Placeholder 8"/>
            <p:cNvSpPr txBox="1">
              <a:spLocks/>
            </p:cNvSpPr>
            <p:nvPr/>
          </p:nvSpPr>
          <p:spPr>
            <a:xfrm>
              <a:off x="8691738" y="2026338"/>
              <a:ext cx="1890842" cy="27129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Concept</a:t>
              </a:r>
            </a:p>
          </p:txBody>
        </p:sp>
        <p:sp>
          <p:nvSpPr>
            <p:cNvPr id="51" name="Text Placeholder 1"/>
            <p:cNvSpPr txBox="1">
              <a:spLocks/>
            </p:cNvSpPr>
            <p:nvPr/>
          </p:nvSpPr>
          <p:spPr>
            <a:xfrm>
              <a:off x="8061274" y="2297630"/>
              <a:ext cx="2515286" cy="613381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 lnSpcReduction="100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coctet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SedatimLorem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762481" y="4951647"/>
            <a:ext cx="2659044" cy="933002"/>
            <a:chOff x="8061274" y="2026338"/>
            <a:chExt cx="2521306" cy="884673"/>
          </a:xfrm>
        </p:grpSpPr>
        <p:sp>
          <p:nvSpPr>
            <p:cNvPr id="53" name="Text Placeholder 8"/>
            <p:cNvSpPr txBox="1">
              <a:spLocks/>
            </p:cNvSpPr>
            <p:nvPr/>
          </p:nvSpPr>
          <p:spPr>
            <a:xfrm>
              <a:off x="8691738" y="2026338"/>
              <a:ext cx="1890842" cy="27129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476" b="1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Keywork</a:t>
              </a:r>
              <a:endParaRPr lang="en-GB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54" name="Text Placeholder 1"/>
            <p:cNvSpPr txBox="1">
              <a:spLocks/>
            </p:cNvSpPr>
            <p:nvPr/>
          </p:nvSpPr>
          <p:spPr>
            <a:xfrm>
              <a:off x="8061274" y="2297630"/>
              <a:ext cx="2515286" cy="613381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 lnSpcReduction="10000"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coctet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elita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SedatimLorem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ipsu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437558" y="2529792"/>
            <a:ext cx="2116087" cy="1677535"/>
            <a:chOff x="6103759" y="2398749"/>
            <a:chExt cx="2006474" cy="1590639"/>
          </a:xfrm>
        </p:grpSpPr>
        <p:sp>
          <p:nvSpPr>
            <p:cNvPr id="15" name="Pie 14"/>
            <p:cNvSpPr/>
            <p:nvPr/>
          </p:nvSpPr>
          <p:spPr>
            <a:xfrm rot="5400000">
              <a:off x="6103759" y="2398749"/>
              <a:ext cx="1590639" cy="1590639"/>
            </a:xfrm>
            <a:prstGeom prst="pieWedg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>
            <a:xfrm flipH="1">
              <a:off x="7097749" y="3946993"/>
              <a:ext cx="1012484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Group 67"/>
            <p:cNvGrpSpPr/>
            <p:nvPr/>
          </p:nvGrpSpPr>
          <p:grpSpPr>
            <a:xfrm>
              <a:off x="7046949" y="3467100"/>
              <a:ext cx="458751" cy="444141"/>
              <a:chOff x="2339975" y="3200401"/>
              <a:chExt cx="249238" cy="241301"/>
            </a:xfrm>
            <a:solidFill>
              <a:schemeClr val="bg1"/>
            </a:solidFill>
          </p:grpSpPr>
          <p:sp>
            <p:nvSpPr>
              <p:cNvPr id="69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0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1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2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3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4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5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6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7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8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9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0" name="Freeform 29"/>
              <p:cNvSpPr>
                <a:spLocks noEditPoints="1"/>
              </p:cNvSpPr>
              <p:nvPr/>
            </p:nvSpPr>
            <p:spPr bwMode="auto">
              <a:xfrm>
                <a:off x="2339975" y="3217864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1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2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6437561" y="4203750"/>
            <a:ext cx="1677535" cy="2178115"/>
            <a:chOff x="6103761" y="3985996"/>
            <a:chExt cx="1590639" cy="2065289"/>
          </a:xfrm>
        </p:grpSpPr>
        <p:sp>
          <p:nvSpPr>
            <p:cNvPr id="17" name="Pie 16"/>
            <p:cNvSpPr/>
            <p:nvPr/>
          </p:nvSpPr>
          <p:spPr>
            <a:xfrm rot="10800000">
              <a:off x="6103761" y="3985996"/>
              <a:ext cx="1590639" cy="1590639"/>
            </a:xfrm>
            <a:prstGeom prst="pieWedg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6141741" y="5062716"/>
              <a:ext cx="0" cy="988569"/>
            </a:xfrm>
            <a:prstGeom prst="line">
              <a:avLst/>
            </a:prstGeom>
            <a:ln w="762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Group 27"/>
            <p:cNvGrpSpPr>
              <a:grpSpLocks/>
            </p:cNvGrpSpPr>
            <p:nvPr/>
          </p:nvGrpSpPr>
          <p:grpSpPr bwMode="auto">
            <a:xfrm>
              <a:off x="6141741" y="4988003"/>
              <a:ext cx="563609" cy="423704"/>
              <a:chOff x="0" y="0"/>
              <a:chExt cx="772" cy="579"/>
            </a:xfrm>
            <a:solidFill>
              <a:schemeClr val="bg1"/>
            </a:solidFill>
          </p:grpSpPr>
          <p:sp>
            <p:nvSpPr>
              <p:cNvPr id="92" name="Freeform 23"/>
              <p:cNvSpPr>
                <a:spLocks/>
              </p:cNvSpPr>
              <p:nvPr/>
            </p:nvSpPr>
            <p:spPr bwMode="auto">
              <a:xfrm>
                <a:off x="0" y="0"/>
                <a:ext cx="772" cy="344"/>
              </a:xfrm>
              <a:custGeom>
                <a:avLst/>
                <a:gdLst>
                  <a:gd name="T0" fmla="*/ 653 w 21279"/>
                  <a:gd name="T1" fmla="*/ 344 h 21600"/>
                  <a:gd name="T2" fmla="*/ 707 w 21279"/>
                  <a:gd name="T3" fmla="*/ 301 h 21600"/>
                  <a:gd name="T4" fmla="*/ 771 w 21279"/>
                  <a:gd name="T5" fmla="*/ 43 h 21600"/>
                  <a:gd name="T6" fmla="*/ 739 w 21279"/>
                  <a:gd name="T7" fmla="*/ 0 h 21600"/>
                  <a:gd name="T8" fmla="*/ 30 w 21279"/>
                  <a:gd name="T9" fmla="*/ 0 h 21600"/>
                  <a:gd name="T10" fmla="*/ 3 w 21279"/>
                  <a:gd name="T11" fmla="*/ 27 h 21600"/>
                  <a:gd name="T12" fmla="*/ 57 w 21279"/>
                  <a:gd name="T13" fmla="*/ 54 h 21600"/>
                  <a:gd name="T14" fmla="*/ 159 w 21279"/>
                  <a:gd name="T15" fmla="*/ 65 h 21600"/>
                  <a:gd name="T16" fmla="*/ 213 w 21279"/>
                  <a:gd name="T17" fmla="*/ 108 h 21600"/>
                  <a:gd name="T18" fmla="*/ 256 w 21279"/>
                  <a:gd name="T19" fmla="*/ 301 h 21600"/>
                  <a:gd name="T20" fmla="*/ 309 w 21279"/>
                  <a:gd name="T21" fmla="*/ 344 h 21600"/>
                  <a:gd name="T22" fmla="*/ 653 w 21279"/>
                  <a:gd name="T23" fmla="*/ 344 h 21600"/>
                  <a:gd name="T24" fmla="*/ 653 w 21279"/>
                  <a:gd name="T25" fmla="*/ 344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279" h="21600">
                    <a:moveTo>
                      <a:pt x="17995" y="21600"/>
                    </a:moveTo>
                    <a:cubicBezTo>
                      <a:pt x="18587" y="21600"/>
                      <a:pt x="19327" y="20588"/>
                      <a:pt x="19475" y="18900"/>
                    </a:cubicBezTo>
                    <a:cubicBezTo>
                      <a:pt x="21250" y="2700"/>
                      <a:pt x="21250" y="2700"/>
                      <a:pt x="21250" y="2700"/>
                    </a:cubicBezTo>
                    <a:cubicBezTo>
                      <a:pt x="21398" y="1350"/>
                      <a:pt x="20954" y="0"/>
                      <a:pt x="20362" y="0"/>
                    </a:cubicBezTo>
                    <a:cubicBezTo>
                      <a:pt x="834" y="0"/>
                      <a:pt x="834" y="0"/>
                      <a:pt x="834" y="0"/>
                    </a:cubicBezTo>
                    <a:cubicBezTo>
                      <a:pt x="242" y="0"/>
                      <a:pt x="-202" y="675"/>
                      <a:pt x="94" y="1688"/>
                    </a:cubicBezTo>
                    <a:cubicBezTo>
                      <a:pt x="242" y="2362"/>
                      <a:pt x="982" y="3375"/>
                      <a:pt x="1573" y="3375"/>
                    </a:cubicBezTo>
                    <a:cubicBezTo>
                      <a:pt x="4384" y="4050"/>
                      <a:pt x="4384" y="4050"/>
                      <a:pt x="4384" y="4050"/>
                    </a:cubicBezTo>
                    <a:cubicBezTo>
                      <a:pt x="4976" y="4050"/>
                      <a:pt x="5716" y="5400"/>
                      <a:pt x="5864" y="6750"/>
                    </a:cubicBezTo>
                    <a:cubicBezTo>
                      <a:pt x="7047" y="18900"/>
                      <a:pt x="7047" y="18900"/>
                      <a:pt x="7047" y="18900"/>
                    </a:cubicBezTo>
                    <a:cubicBezTo>
                      <a:pt x="7195" y="20588"/>
                      <a:pt x="7935" y="21600"/>
                      <a:pt x="8527" y="21600"/>
                    </a:cubicBezTo>
                    <a:lnTo>
                      <a:pt x="17995" y="21600"/>
                    </a:lnTo>
                    <a:close/>
                    <a:moveTo>
                      <a:pt x="17995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3" name="Oval 24"/>
              <p:cNvSpPr>
                <a:spLocks/>
              </p:cNvSpPr>
              <p:nvPr/>
            </p:nvSpPr>
            <p:spPr bwMode="auto">
              <a:xfrm>
                <a:off x="304" y="461"/>
                <a:ext cx="122" cy="1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4" name="Oval 25"/>
              <p:cNvSpPr>
                <a:spLocks/>
              </p:cNvSpPr>
              <p:nvPr/>
            </p:nvSpPr>
            <p:spPr bwMode="auto">
              <a:xfrm>
                <a:off x="520" y="461"/>
                <a:ext cx="122" cy="1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5" name="Freeform 26"/>
              <p:cNvSpPr>
                <a:spLocks/>
              </p:cNvSpPr>
              <p:nvPr/>
            </p:nvSpPr>
            <p:spPr bwMode="auto">
              <a:xfrm>
                <a:off x="247" y="302"/>
                <a:ext cx="432" cy="127"/>
              </a:xfrm>
              <a:custGeom>
                <a:avLst/>
                <a:gdLst>
                  <a:gd name="T0" fmla="*/ 36 w 21275"/>
                  <a:gd name="T1" fmla="*/ 0 h 21600"/>
                  <a:gd name="T2" fmla="*/ 4 w 21275"/>
                  <a:gd name="T3" fmla="*/ 85 h 21600"/>
                  <a:gd name="T4" fmla="*/ 31 w 21275"/>
                  <a:gd name="T5" fmla="*/ 127 h 21600"/>
                  <a:gd name="T6" fmla="*/ 432 w 21275"/>
                  <a:gd name="T7" fmla="*/ 1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275" h="21600">
                    <a:moveTo>
                      <a:pt x="1782" y="0"/>
                    </a:moveTo>
                    <a:cubicBezTo>
                      <a:pt x="202" y="14400"/>
                      <a:pt x="202" y="14400"/>
                      <a:pt x="202" y="14400"/>
                    </a:cubicBezTo>
                    <a:cubicBezTo>
                      <a:pt x="-325" y="18000"/>
                      <a:pt x="202" y="21600"/>
                      <a:pt x="1519" y="21600"/>
                    </a:cubicBezTo>
                    <a:cubicBezTo>
                      <a:pt x="21275" y="21600"/>
                      <a:pt x="21275" y="21600"/>
                      <a:pt x="21275" y="21600"/>
                    </a:cubicBezTo>
                  </a:path>
                </a:pathLst>
              </a:custGeom>
              <a:grpFill/>
              <a:ln w="127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770037" y="2040809"/>
            <a:ext cx="1677534" cy="2166518"/>
            <a:chOff x="4522615" y="1935094"/>
            <a:chExt cx="1590638" cy="2054293"/>
          </a:xfrm>
        </p:grpSpPr>
        <p:grpSp>
          <p:nvGrpSpPr>
            <p:cNvPr id="2" name="Group 1"/>
            <p:cNvGrpSpPr/>
            <p:nvPr/>
          </p:nvGrpSpPr>
          <p:grpSpPr>
            <a:xfrm>
              <a:off x="4522615" y="1935094"/>
              <a:ext cx="1590638" cy="2054293"/>
              <a:chOff x="4522615" y="1935094"/>
              <a:chExt cx="1590638" cy="2054293"/>
            </a:xfrm>
          </p:grpSpPr>
          <p:sp>
            <p:nvSpPr>
              <p:cNvPr id="18" name="Pie 17"/>
              <p:cNvSpPr/>
              <p:nvPr/>
            </p:nvSpPr>
            <p:spPr>
              <a:xfrm>
                <a:off x="4522615" y="2398745"/>
                <a:ext cx="1590638" cy="1590642"/>
              </a:xfrm>
              <a:prstGeom prst="pieWedg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cxnSp>
            <p:nvCxnSpPr>
              <p:cNvPr id="56" name="Straight Connector 55"/>
              <p:cNvCxnSpPr/>
              <p:nvPr/>
            </p:nvCxnSpPr>
            <p:spPr>
              <a:xfrm>
                <a:off x="6073161" y="1935094"/>
                <a:ext cx="0" cy="988569"/>
              </a:xfrm>
              <a:prstGeom prst="line">
                <a:avLst/>
              </a:prstGeom>
              <a:ln w="762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AutoShape 17"/>
            <p:cNvSpPr>
              <a:spLocks/>
            </p:cNvSpPr>
            <p:nvPr/>
          </p:nvSpPr>
          <p:spPr bwMode="auto">
            <a:xfrm>
              <a:off x="5555077" y="2551710"/>
              <a:ext cx="457103" cy="478939"/>
            </a:xfrm>
            <a:custGeom>
              <a:avLst/>
              <a:gdLst>
                <a:gd name="T0" fmla="*/ 11727 w 21338"/>
                <a:gd name="T1" fmla="*/ 7308 h 21600"/>
                <a:gd name="T2" fmla="*/ 7039 w 21338"/>
                <a:gd name="T3" fmla="*/ 9744 h 21600"/>
                <a:gd name="T4" fmla="*/ 9551 w 21338"/>
                <a:gd name="T5" fmla="*/ 14292 h 21600"/>
                <a:gd name="T6" fmla="*/ 14239 w 21338"/>
                <a:gd name="T7" fmla="*/ 11856 h 21600"/>
                <a:gd name="T8" fmla="*/ 11727 w 21338"/>
                <a:gd name="T9" fmla="*/ 7308 h 21600"/>
                <a:gd name="T10" fmla="*/ 12397 w 21338"/>
                <a:gd name="T11" fmla="*/ 11368 h 21600"/>
                <a:gd name="T12" fmla="*/ 10053 w 21338"/>
                <a:gd name="T13" fmla="*/ 12505 h 21600"/>
                <a:gd name="T14" fmla="*/ 8881 w 21338"/>
                <a:gd name="T15" fmla="*/ 10232 h 21600"/>
                <a:gd name="T16" fmla="*/ 11225 w 21338"/>
                <a:gd name="T17" fmla="*/ 9095 h 21600"/>
                <a:gd name="T18" fmla="*/ 12397 w 21338"/>
                <a:gd name="T19" fmla="*/ 11368 h 21600"/>
                <a:gd name="T20" fmla="*/ 20937 w 21338"/>
                <a:gd name="T21" fmla="*/ 13155 h 21600"/>
                <a:gd name="T22" fmla="*/ 18760 w 21338"/>
                <a:gd name="T23" fmla="*/ 12018 h 21600"/>
                <a:gd name="T24" fmla="*/ 18760 w 21338"/>
                <a:gd name="T25" fmla="*/ 9420 h 21600"/>
                <a:gd name="T26" fmla="*/ 20769 w 21338"/>
                <a:gd name="T27" fmla="*/ 8120 h 21600"/>
                <a:gd name="T28" fmla="*/ 21104 w 21338"/>
                <a:gd name="T29" fmla="*/ 6983 h 21600"/>
                <a:gd name="T30" fmla="*/ 18927 w 21338"/>
                <a:gd name="T31" fmla="*/ 3411 h 21600"/>
                <a:gd name="T32" fmla="*/ 17755 w 21338"/>
                <a:gd name="T33" fmla="*/ 3086 h 21600"/>
                <a:gd name="T34" fmla="*/ 15746 w 21338"/>
                <a:gd name="T35" fmla="*/ 4385 h 21600"/>
                <a:gd name="T36" fmla="*/ 13569 w 21338"/>
                <a:gd name="T37" fmla="*/ 3248 h 21600"/>
                <a:gd name="T38" fmla="*/ 13569 w 21338"/>
                <a:gd name="T39" fmla="*/ 812 h 21600"/>
                <a:gd name="T40" fmla="*/ 12732 w 21338"/>
                <a:gd name="T41" fmla="*/ 0 h 21600"/>
                <a:gd name="T42" fmla="*/ 8546 w 21338"/>
                <a:gd name="T43" fmla="*/ 0 h 21600"/>
                <a:gd name="T44" fmla="*/ 7876 w 21338"/>
                <a:gd name="T45" fmla="*/ 325 h 21600"/>
                <a:gd name="T46" fmla="*/ 7541 w 21338"/>
                <a:gd name="T47" fmla="*/ 974 h 21600"/>
                <a:gd name="T48" fmla="*/ 7541 w 21338"/>
                <a:gd name="T49" fmla="*/ 3248 h 21600"/>
                <a:gd name="T50" fmla="*/ 5532 w 21338"/>
                <a:gd name="T51" fmla="*/ 4385 h 21600"/>
                <a:gd name="T52" fmla="*/ 3355 w 21338"/>
                <a:gd name="T53" fmla="*/ 3248 h 21600"/>
                <a:gd name="T54" fmla="*/ 2686 w 21338"/>
                <a:gd name="T55" fmla="*/ 3248 h 21600"/>
                <a:gd name="T56" fmla="*/ 2183 w 21338"/>
                <a:gd name="T57" fmla="*/ 3735 h 21600"/>
                <a:gd name="T58" fmla="*/ 6 w 21338"/>
                <a:gd name="T59" fmla="*/ 7308 h 21600"/>
                <a:gd name="T60" fmla="*/ 6 w 21338"/>
                <a:gd name="T61" fmla="*/ 7958 h 21600"/>
                <a:gd name="T62" fmla="*/ 509 w 21338"/>
                <a:gd name="T63" fmla="*/ 8445 h 21600"/>
                <a:gd name="T64" fmla="*/ 2518 w 21338"/>
                <a:gd name="T65" fmla="*/ 9582 h 21600"/>
                <a:gd name="T66" fmla="*/ 2518 w 21338"/>
                <a:gd name="T67" fmla="*/ 12018 h 21600"/>
                <a:gd name="T68" fmla="*/ 509 w 21338"/>
                <a:gd name="T69" fmla="*/ 13155 h 21600"/>
                <a:gd name="T70" fmla="*/ 174 w 21338"/>
                <a:gd name="T71" fmla="*/ 14454 h 21600"/>
                <a:gd name="T72" fmla="*/ 2183 w 21338"/>
                <a:gd name="T73" fmla="*/ 18027 h 21600"/>
                <a:gd name="T74" fmla="*/ 3523 w 21338"/>
                <a:gd name="T75" fmla="*/ 18352 h 21600"/>
                <a:gd name="T76" fmla="*/ 5532 w 21338"/>
                <a:gd name="T77" fmla="*/ 17215 h 21600"/>
                <a:gd name="T78" fmla="*/ 7709 w 21338"/>
                <a:gd name="T79" fmla="*/ 18352 h 21600"/>
                <a:gd name="T80" fmla="*/ 7709 w 21338"/>
                <a:gd name="T81" fmla="*/ 20788 h 21600"/>
                <a:gd name="T82" fmla="*/ 8044 w 21338"/>
                <a:gd name="T83" fmla="*/ 21438 h 21600"/>
                <a:gd name="T84" fmla="*/ 8713 w 21338"/>
                <a:gd name="T85" fmla="*/ 21600 h 21600"/>
                <a:gd name="T86" fmla="*/ 12899 w 21338"/>
                <a:gd name="T87" fmla="*/ 21600 h 21600"/>
                <a:gd name="T88" fmla="*/ 13737 w 21338"/>
                <a:gd name="T89" fmla="*/ 20626 h 21600"/>
                <a:gd name="T90" fmla="*/ 13737 w 21338"/>
                <a:gd name="T91" fmla="*/ 18352 h 21600"/>
                <a:gd name="T92" fmla="*/ 15913 w 21338"/>
                <a:gd name="T93" fmla="*/ 17053 h 21600"/>
                <a:gd name="T94" fmla="*/ 17923 w 21338"/>
                <a:gd name="T95" fmla="*/ 18189 h 21600"/>
                <a:gd name="T96" fmla="*/ 18592 w 21338"/>
                <a:gd name="T97" fmla="*/ 18352 h 21600"/>
                <a:gd name="T98" fmla="*/ 19262 w 21338"/>
                <a:gd name="T99" fmla="*/ 17865 h 21600"/>
                <a:gd name="T100" fmla="*/ 21272 w 21338"/>
                <a:gd name="T101" fmla="*/ 14292 h 21600"/>
                <a:gd name="T102" fmla="*/ 20937 w 21338"/>
                <a:gd name="T103" fmla="*/ 13155 h 21600"/>
                <a:gd name="T104" fmla="*/ 15579 w 21338"/>
                <a:gd name="T105" fmla="*/ 12343 h 21600"/>
                <a:gd name="T106" fmla="*/ 9048 w 21338"/>
                <a:gd name="T107" fmla="*/ 15591 h 21600"/>
                <a:gd name="T108" fmla="*/ 5699 w 21338"/>
                <a:gd name="T109" fmla="*/ 9257 h 21600"/>
                <a:gd name="T110" fmla="*/ 12230 w 21338"/>
                <a:gd name="T111" fmla="*/ 6009 h 21600"/>
                <a:gd name="T112" fmla="*/ 15579 w 21338"/>
                <a:gd name="T113" fmla="*/ 12343 h 21600"/>
                <a:gd name="T114" fmla="*/ 15579 w 21338"/>
                <a:gd name="T115" fmla="*/ 123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338" h="21600">
                  <a:moveTo>
                    <a:pt x="11727" y="7308"/>
                  </a:moveTo>
                  <a:cubicBezTo>
                    <a:pt x="9718" y="6659"/>
                    <a:pt x="7709" y="7795"/>
                    <a:pt x="7039" y="9744"/>
                  </a:cubicBezTo>
                  <a:cubicBezTo>
                    <a:pt x="6537" y="11693"/>
                    <a:pt x="7541" y="13642"/>
                    <a:pt x="9551" y="14292"/>
                  </a:cubicBezTo>
                  <a:cubicBezTo>
                    <a:pt x="11560" y="14941"/>
                    <a:pt x="13569" y="13805"/>
                    <a:pt x="14239" y="11856"/>
                  </a:cubicBezTo>
                  <a:cubicBezTo>
                    <a:pt x="14909" y="9907"/>
                    <a:pt x="13737" y="7958"/>
                    <a:pt x="11727" y="7308"/>
                  </a:cubicBezTo>
                  <a:close/>
                  <a:moveTo>
                    <a:pt x="12397" y="11368"/>
                  </a:moveTo>
                  <a:cubicBezTo>
                    <a:pt x="12062" y="12343"/>
                    <a:pt x="11058" y="12830"/>
                    <a:pt x="10053" y="12505"/>
                  </a:cubicBezTo>
                  <a:cubicBezTo>
                    <a:pt x="9048" y="12180"/>
                    <a:pt x="8546" y="11206"/>
                    <a:pt x="8881" y="10232"/>
                  </a:cubicBezTo>
                  <a:cubicBezTo>
                    <a:pt x="9216" y="9257"/>
                    <a:pt x="10220" y="8770"/>
                    <a:pt x="11225" y="9095"/>
                  </a:cubicBezTo>
                  <a:cubicBezTo>
                    <a:pt x="12230" y="9420"/>
                    <a:pt x="12732" y="10394"/>
                    <a:pt x="12397" y="11368"/>
                  </a:cubicBezTo>
                  <a:close/>
                  <a:moveTo>
                    <a:pt x="20937" y="13155"/>
                  </a:moveTo>
                  <a:cubicBezTo>
                    <a:pt x="18760" y="12018"/>
                    <a:pt x="18760" y="12018"/>
                    <a:pt x="18760" y="12018"/>
                  </a:cubicBezTo>
                  <a:cubicBezTo>
                    <a:pt x="18760" y="9420"/>
                    <a:pt x="18760" y="9420"/>
                    <a:pt x="18760" y="9420"/>
                  </a:cubicBezTo>
                  <a:cubicBezTo>
                    <a:pt x="20769" y="8120"/>
                    <a:pt x="20769" y="8120"/>
                    <a:pt x="20769" y="8120"/>
                  </a:cubicBezTo>
                  <a:cubicBezTo>
                    <a:pt x="21272" y="7958"/>
                    <a:pt x="21439" y="7308"/>
                    <a:pt x="21104" y="6983"/>
                  </a:cubicBezTo>
                  <a:cubicBezTo>
                    <a:pt x="18927" y="3411"/>
                    <a:pt x="18927" y="3411"/>
                    <a:pt x="18927" y="3411"/>
                  </a:cubicBezTo>
                  <a:cubicBezTo>
                    <a:pt x="18592" y="3086"/>
                    <a:pt x="18090" y="2923"/>
                    <a:pt x="17755" y="3086"/>
                  </a:cubicBezTo>
                  <a:cubicBezTo>
                    <a:pt x="15746" y="4385"/>
                    <a:pt x="15746" y="4385"/>
                    <a:pt x="15746" y="4385"/>
                  </a:cubicBezTo>
                  <a:cubicBezTo>
                    <a:pt x="13569" y="3248"/>
                    <a:pt x="13569" y="3248"/>
                    <a:pt x="13569" y="3248"/>
                  </a:cubicBezTo>
                  <a:cubicBezTo>
                    <a:pt x="13569" y="812"/>
                    <a:pt x="13569" y="812"/>
                    <a:pt x="13569" y="812"/>
                  </a:cubicBezTo>
                  <a:cubicBezTo>
                    <a:pt x="13569" y="325"/>
                    <a:pt x="13234" y="0"/>
                    <a:pt x="12732" y="0"/>
                  </a:cubicBezTo>
                  <a:cubicBezTo>
                    <a:pt x="8546" y="0"/>
                    <a:pt x="8546" y="0"/>
                    <a:pt x="8546" y="0"/>
                  </a:cubicBezTo>
                  <a:cubicBezTo>
                    <a:pt x="8211" y="0"/>
                    <a:pt x="8044" y="162"/>
                    <a:pt x="7876" y="325"/>
                  </a:cubicBezTo>
                  <a:cubicBezTo>
                    <a:pt x="7709" y="487"/>
                    <a:pt x="7541" y="650"/>
                    <a:pt x="7541" y="974"/>
                  </a:cubicBezTo>
                  <a:cubicBezTo>
                    <a:pt x="7541" y="3248"/>
                    <a:pt x="7541" y="3248"/>
                    <a:pt x="7541" y="3248"/>
                  </a:cubicBezTo>
                  <a:cubicBezTo>
                    <a:pt x="5532" y="4385"/>
                    <a:pt x="5532" y="4385"/>
                    <a:pt x="5532" y="4385"/>
                  </a:cubicBezTo>
                  <a:cubicBezTo>
                    <a:pt x="3355" y="3248"/>
                    <a:pt x="3355" y="3248"/>
                    <a:pt x="3355" y="3248"/>
                  </a:cubicBezTo>
                  <a:cubicBezTo>
                    <a:pt x="3188" y="3248"/>
                    <a:pt x="3020" y="3248"/>
                    <a:pt x="2686" y="3248"/>
                  </a:cubicBezTo>
                  <a:cubicBezTo>
                    <a:pt x="2518" y="3248"/>
                    <a:pt x="2351" y="3411"/>
                    <a:pt x="2183" y="3735"/>
                  </a:cubicBezTo>
                  <a:cubicBezTo>
                    <a:pt x="6" y="7308"/>
                    <a:pt x="6" y="7308"/>
                    <a:pt x="6" y="7308"/>
                  </a:cubicBezTo>
                  <a:cubicBezTo>
                    <a:pt x="6" y="7471"/>
                    <a:pt x="6" y="7633"/>
                    <a:pt x="6" y="7958"/>
                  </a:cubicBezTo>
                  <a:cubicBezTo>
                    <a:pt x="6" y="8120"/>
                    <a:pt x="174" y="8283"/>
                    <a:pt x="509" y="8445"/>
                  </a:cubicBezTo>
                  <a:cubicBezTo>
                    <a:pt x="2518" y="9582"/>
                    <a:pt x="2518" y="9582"/>
                    <a:pt x="2518" y="9582"/>
                  </a:cubicBezTo>
                  <a:cubicBezTo>
                    <a:pt x="2518" y="12018"/>
                    <a:pt x="2518" y="12018"/>
                    <a:pt x="2518" y="12018"/>
                  </a:cubicBezTo>
                  <a:cubicBezTo>
                    <a:pt x="509" y="13155"/>
                    <a:pt x="509" y="13155"/>
                    <a:pt x="509" y="13155"/>
                  </a:cubicBezTo>
                  <a:cubicBezTo>
                    <a:pt x="6" y="13480"/>
                    <a:pt x="-161" y="13967"/>
                    <a:pt x="174" y="14454"/>
                  </a:cubicBezTo>
                  <a:cubicBezTo>
                    <a:pt x="2183" y="18027"/>
                    <a:pt x="2183" y="18027"/>
                    <a:pt x="2183" y="18027"/>
                  </a:cubicBezTo>
                  <a:cubicBezTo>
                    <a:pt x="2518" y="18514"/>
                    <a:pt x="3020" y="18514"/>
                    <a:pt x="3523" y="18352"/>
                  </a:cubicBezTo>
                  <a:cubicBezTo>
                    <a:pt x="5532" y="17215"/>
                    <a:pt x="5532" y="17215"/>
                    <a:pt x="5532" y="17215"/>
                  </a:cubicBezTo>
                  <a:cubicBezTo>
                    <a:pt x="7709" y="18352"/>
                    <a:pt x="7709" y="18352"/>
                    <a:pt x="7709" y="18352"/>
                  </a:cubicBezTo>
                  <a:cubicBezTo>
                    <a:pt x="7709" y="20788"/>
                    <a:pt x="7709" y="20788"/>
                    <a:pt x="7709" y="20788"/>
                  </a:cubicBezTo>
                  <a:cubicBezTo>
                    <a:pt x="7709" y="20950"/>
                    <a:pt x="7876" y="21275"/>
                    <a:pt x="8044" y="21438"/>
                  </a:cubicBezTo>
                  <a:cubicBezTo>
                    <a:pt x="8211" y="21600"/>
                    <a:pt x="8379" y="21600"/>
                    <a:pt x="8713" y="21600"/>
                  </a:cubicBezTo>
                  <a:cubicBezTo>
                    <a:pt x="12899" y="21600"/>
                    <a:pt x="12899" y="21600"/>
                    <a:pt x="12899" y="21600"/>
                  </a:cubicBezTo>
                  <a:cubicBezTo>
                    <a:pt x="13402" y="21600"/>
                    <a:pt x="13737" y="21113"/>
                    <a:pt x="13737" y="20626"/>
                  </a:cubicBezTo>
                  <a:cubicBezTo>
                    <a:pt x="13737" y="18352"/>
                    <a:pt x="13737" y="18352"/>
                    <a:pt x="13737" y="18352"/>
                  </a:cubicBezTo>
                  <a:cubicBezTo>
                    <a:pt x="15913" y="17053"/>
                    <a:pt x="15913" y="17053"/>
                    <a:pt x="15913" y="17053"/>
                  </a:cubicBezTo>
                  <a:cubicBezTo>
                    <a:pt x="17923" y="18189"/>
                    <a:pt x="17923" y="18189"/>
                    <a:pt x="17923" y="18189"/>
                  </a:cubicBezTo>
                  <a:cubicBezTo>
                    <a:pt x="18090" y="18352"/>
                    <a:pt x="18425" y="18352"/>
                    <a:pt x="18592" y="18352"/>
                  </a:cubicBezTo>
                  <a:cubicBezTo>
                    <a:pt x="18927" y="18189"/>
                    <a:pt x="19095" y="18027"/>
                    <a:pt x="19262" y="17865"/>
                  </a:cubicBezTo>
                  <a:cubicBezTo>
                    <a:pt x="21272" y="14292"/>
                    <a:pt x="21272" y="14292"/>
                    <a:pt x="21272" y="14292"/>
                  </a:cubicBezTo>
                  <a:cubicBezTo>
                    <a:pt x="21439" y="13805"/>
                    <a:pt x="21272" y="13317"/>
                    <a:pt x="20937" y="13155"/>
                  </a:cubicBezTo>
                  <a:close/>
                  <a:moveTo>
                    <a:pt x="15579" y="12343"/>
                  </a:moveTo>
                  <a:cubicBezTo>
                    <a:pt x="14741" y="14941"/>
                    <a:pt x="11895" y="16403"/>
                    <a:pt x="9048" y="15591"/>
                  </a:cubicBezTo>
                  <a:cubicBezTo>
                    <a:pt x="6369" y="14779"/>
                    <a:pt x="4862" y="12018"/>
                    <a:pt x="5699" y="9257"/>
                  </a:cubicBezTo>
                  <a:cubicBezTo>
                    <a:pt x="6537" y="6659"/>
                    <a:pt x="9551" y="5197"/>
                    <a:pt x="12230" y="6009"/>
                  </a:cubicBezTo>
                  <a:cubicBezTo>
                    <a:pt x="14909" y="6821"/>
                    <a:pt x="16416" y="9582"/>
                    <a:pt x="15579" y="12343"/>
                  </a:cubicBezTo>
                  <a:close/>
                  <a:moveTo>
                    <a:pt x="15579" y="1234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0" name="Freeform 54"/>
          <p:cNvSpPr>
            <a:spLocks noEditPoints="1"/>
          </p:cNvSpPr>
          <p:nvPr/>
        </p:nvSpPr>
        <p:spPr bwMode="auto">
          <a:xfrm>
            <a:off x="5917514" y="3698531"/>
            <a:ext cx="1023723" cy="1056746"/>
          </a:xfrm>
          <a:custGeom>
            <a:avLst/>
            <a:gdLst>
              <a:gd name="T0" fmla="*/ 83 w 130"/>
              <a:gd name="T1" fmla="*/ 92 h 134"/>
              <a:gd name="T2" fmla="*/ 128 w 130"/>
              <a:gd name="T3" fmla="*/ 26 h 134"/>
              <a:gd name="T4" fmla="*/ 128 w 130"/>
              <a:gd name="T5" fmla="*/ 21 h 134"/>
              <a:gd name="T6" fmla="*/ 118 w 130"/>
              <a:gd name="T7" fmla="*/ 10 h 134"/>
              <a:gd name="T8" fmla="*/ 112 w 130"/>
              <a:gd name="T9" fmla="*/ 10 h 134"/>
              <a:gd name="T10" fmla="*/ 107 w 130"/>
              <a:gd name="T11" fmla="*/ 15 h 134"/>
              <a:gd name="T12" fmla="*/ 101 w 130"/>
              <a:gd name="T13" fmla="*/ 16 h 134"/>
              <a:gd name="T14" fmla="*/ 102 w 130"/>
              <a:gd name="T15" fmla="*/ 0 h 134"/>
              <a:gd name="T16" fmla="*/ 28 w 130"/>
              <a:gd name="T17" fmla="*/ 0 h 134"/>
              <a:gd name="T18" fmla="*/ 28 w 130"/>
              <a:gd name="T19" fmla="*/ 16 h 134"/>
              <a:gd name="T20" fmla="*/ 23 w 130"/>
              <a:gd name="T21" fmla="*/ 15 h 134"/>
              <a:gd name="T22" fmla="*/ 18 w 130"/>
              <a:gd name="T23" fmla="*/ 10 h 134"/>
              <a:gd name="T24" fmla="*/ 12 w 130"/>
              <a:gd name="T25" fmla="*/ 10 h 134"/>
              <a:gd name="T26" fmla="*/ 1 w 130"/>
              <a:gd name="T27" fmla="*/ 21 h 134"/>
              <a:gd name="T28" fmla="*/ 1 w 130"/>
              <a:gd name="T29" fmla="*/ 26 h 134"/>
              <a:gd name="T30" fmla="*/ 47 w 130"/>
              <a:gd name="T31" fmla="*/ 92 h 134"/>
              <a:gd name="T32" fmla="*/ 59 w 130"/>
              <a:gd name="T33" fmla="*/ 97 h 134"/>
              <a:gd name="T34" fmla="*/ 59 w 130"/>
              <a:gd name="T35" fmla="*/ 103 h 134"/>
              <a:gd name="T36" fmla="*/ 54 w 130"/>
              <a:gd name="T37" fmla="*/ 105 h 134"/>
              <a:gd name="T38" fmla="*/ 59 w 130"/>
              <a:gd name="T39" fmla="*/ 108 h 134"/>
              <a:gd name="T40" fmla="*/ 59 w 130"/>
              <a:gd name="T41" fmla="*/ 114 h 134"/>
              <a:gd name="T42" fmla="*/ 55 w 130"/>
              <a:gd name="T43" fmla="*/ 119 h 134"/>
              <a:gd name="T44" fmla="*/ 49 w 130"/>
              <a:gd name="T45" fmla="*/ 124 h 134"/>
              <a:gd name="T46" fmla="*/ 44 w 130"/>
              <a:gd name="T47" fmla="*/ 129 h 134"/>
              <a:gd name="T48" fmla="*/ 49 w 130"/>
              <a:gd name="T49" fmla="*/ 134 h 134"/>
              <a:gd name="T50" fmla="*/ 80 w 130"/>
              <a:gd name="T51" fmla="*/ 134 h 134"/>
              <a:gd name="T52" fmla="*/ 86 w 130"/>
              <a:gd name="T53" fmla="*/ 129 h 134"/>
              <a:gd name="T54" fmla="*/ 80 w 130"/>
              <a:gd name="T55" fmla="*/ 124 h 134"/>
              <a:gd name="T56" fmla="*/ 75 w 130"/>
              <a:gd name="T57" fmla="*/ 118 h 134"/>
              <a:gd name="T58" fmla="*/ 70 w 130"/>
              <a:gd name="T59" fmla="*/ 114 h 134"/>
              <a:gd name="T60" fmla="*/ 70 w 130"/>
              <a:gd name="T61" fmla="*/ 108 h 134"/>
              <a:gd name="T62" fmla="*/ 75 w 130"/>
              <a:gd name="T63" fmla="*/ 105 h 134"/>
              <a:gd name="T64" fmla="*/ 70 w 130"/>
              <a:gd name="T65" fmla="*/ 103 h 134"/>
              <a:gd name="T66" fmla="*/ 70 w 130"/>
              <a:gd name="T67" fmla="*/ 97 h 134"/>
              <a:gd name="T68" fmla="*/ 83 w 130"/>
              <a:gd name="T69" fmla="*/ 92 h 134"/>
              <a:gd name="T70" fmla="*/ 102 w 130"/>
              <a:gd name="T71" fmla="*/ 21 h 134"/>
              <a:gd name="T72" fmla="*/ 107 w 130"/>
              <a:gd name="T73" fmla="*/ 21 h 134"/>
              <a:gd name="T74" fmla="*/ 113 w 130"/>
              <a:gd name="T75" fmla="*/ 16 h 134"/>
              <a:gd name="T76" fmla="*/ 118 w 130"/>
              <a:gd name="T77" fmla="*/ 21 h 134"/>
              <a:gd name="T78" fmla="*/ 118 w 130"/>
              <a:gd name="T79" fmla="*/ 26 h 134"/>
              <a:gd name="T80" fmla="*/ 91 w 130"/>
              <a:gd name="T81" fmla="*/ 71 h 134"/>
              <a:gd name="T82" fmla="*/ 102 w 130"/>
              <a:gd name="T83" fmla="*/ 21 h 134"/>
              <a:gd name="T84" fmla="*/ 37 w 130"/>
              <a:gd name="T85" fmla="*/ 72 h 134"/>
              <a:gd name="T86" fmla="*/ 10 w 130"/>
              <a:gd name="T87" fmla="*/ 27 h 134"/>
              <a:gd name="T88" fmla="*/ 10 w 130"/>
              <a:gd name="T89" fmla="*/ 22 h 134"/>
              <a:gd name="T90" fmla="*/ 15 w 130"/>
              <a:gd name="T91" fmla="*/ 16 h 134"/>
              <a:gd name="T92" fmla="*/ 21 w 130"/>
              <a:gd name="T93" fmla="*/ 22 h 134"/>
              <a:gd name="T94" fmla="*/ 26 w 130"/>
              <a:gd name="T95" fmla="*/ 22 h 134"/>
              <a:gd name="T96" fmla="*/ 37 w 130"/>
              <a:gd name="T97" fmla="*/ 7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0" h="134">
                <a:moveTo>
                  <a:pt x="83" y="92"/>
                </a:moveTo>
                <a:cubicBezTo>
                  <a:pt x="130" y="63"/>
                  <a:pt x="128" y="26"/>
                  <a:pt x="128" y="26"/>
                </a:cubicBezTo>
                <a:cubicBezTo>
                  <a:pt x="128" y="21"/>
                  <a:pt x="128" y="21"/>
                  <a:pt x="128" y="21"/>
                </a:cubicBezTo>
                <a:cubicBezTo>
                  <a:pt x="128" y="21"/>
                  <a:pt x="128" y="10"/>
                  <a:pt x="118" y="10"/>
                </a:cubicBezTo>
                <a:cubicBezTo>
                  <a:pt x="115" y="10"/>
                  <a:pt x="112" y="10"/>
                  <a:pt x="112" y="10"/>
                </a:cubicBezTo>
                <a:cubicBezTo>
                  <a:pt x="107" y="10"/>
                  <a:pt x="107" y="15"/>
                  <a:pt x="107" y="15"/>
                </a:cubicBezTo>
                <a:cubicBezTo>
                  <a:pt x="107" y="15"/>
                  <a:pt x="105" y="16"/>
                  <a:pt x="101" y="16"/>
                </a:cubicBezTo>
                <a:cubicBezTo>
                  <a:pt x="101" y="12"/>
                  <a:pt x="102" y="0"/>
                  <a:pt x="102" y="0"/>
                </a:cubicBezTo>
                <a:cubicBezTo>
                  <a:pt x="56" y="6"/>
                  <a:pt x="28" y="0"/>
                  <a:pt x="28" y="0"/>
                </a:cubicBezTo>
                <a:cubicBezTo>
                  <a:pt x="28" y="16"/>
                  <a:pt x="28" y="16"/>
                  <a:pt x="28" y="16"/>
                </a:cubicBezTo>
                <a:cubicBezTo>
                  <a:pt x="24" y="16"/>
                  <a:pt x="23" y="15"/>
                  <a:pt x="23" y="15"/>
                </a:cubicBezTo>
                <a:cubicBezTo>
                  <a:pt x="23" y="15"/>
                  <a:pt x="22" y="10"/>
                  <a:pt x="18" y="10"/>
                </a:cubicBezTo>
                <a:cubicBezTo>
                  <a:pt x="18" y="10"/>
                  <a:pt x="15" y="10"/>
                  <a:pt x="12" y="10"/>
                </a:cubicBezTo>
                <a:cubicBezTo>
                  <a:pt x="2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7" y="92"/>
                </a:cubicBezTo>
                <a:cubicBezTo>
                  <a:pt x="47" y="92"/>
                  <a:pt x="52" y="97"/>
                  <a:pt x="59" y="97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2"/>
                  <a:pt x="54" y="105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5" y="119"/>
                </a:cubicBezTo>
                <a:cubicBezTo>
                  <a:pt x="55" y="124"/>
                  <a:pt x="49" y="124"/>
                  <a:pt x="49" y="124"/>
                </a:cubicBezTo>
                <a:cubicBezTo>
                  <a:pt x="49" y="124"/>
                  <a:pt x="44" y="125"/>
                  <a:pt x="44" y="129"/>
                </a:cubicBezTo>
                <a:cubicBezTo>
                  <a:pt x="44" y="129"/>
                  <a:pt x="43" y="134"/>
                  <a:pt x="49" y="134"/>
                </a:cubicBezTo>
                <a:cubicBezTo>
                  <a:pt x="57" y="134"/>
                  <a:pt x="80" y="134"/>
                  <a:pt x="80" y="134"/>
                </a:cubicBezTo>
                <a:cubicBezTo>
                  <a:pt x="85" y="134"/>
                  <a:pt x="86" y="129"/>
                  <a:pt x="86" y="129"/>
                </a:cubicBezTo>
                <a:cubicBezTo>
                  <a:pt x="86" y="129"/>
                  <a:pt x="86" y="124"/>
                  <a:pt x="80" y="124"/>
                </a:cubicBezTo>
                <a:cubicBezTo>
                  <a:pt x="75" y="124"/>
                  <a:pt x="75" y="118"/>
                  <a:pt x="75" y="118"/>
                </a:cubicBezTo>
                <a:cubicBezTo>
                  <a:pt x="75" y="118"/>
                  <a:pt x="70" y="119"/>
                  <a:pt x="70" y="114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5" y="109"/>
                  <a:pt x="75" y="105"/>
                </a:cubicBezTo>
                <a:cubicBezTo>
                  <a:pt x="75" y="102"/>
                  <a:pt x="70" y="103"/>
                  <a:pt x="70" y="103"/>
                </a:cubicBezTo>
                <a:cubicBezTo>
                  <a:pt x="70" y="97"/>
                  <a:pt x="70" y="97"/>
                  <a:pt x="70" y="97"/>
                </a:cubicBezTo>
                <a:cubicBezTo>
                  <a:pt x="75" y="97"/>
                  <a:pt x="79" y="95"/>
                  <a:pt x="83" y="92"/>
                </a:cubicBezTo>
                <a:close/>
                <a:moveTo>
                  <a:pt x="102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3" y="16"/>
                  <a:pt x="113" y="16"/>
                </a:cubicBezTo>
                <a:cubicBezTo>
                  <a:pt x="118" y="16"/>
                  <a:pt x="118" y="21"/>
                  <a:pt x="118" y="21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26"/>
                  <a:pt x="116" y="47"/>
                  <a:pt x="91" y="71"/>
                </a:cubicBezTo>
                <a:cubicBezTo>
                  <a:pt x="97" y="61"/>
                  <a:pt x="102" y="38"/>
                  <a:pt x="102" y="21"/>
                </a:cubicBezTo>
                <a:close/>
                <a:moveTo>
                  <a:pt x="37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6"/>
                  <a:pt x="15" y="16"/>
                </a:cubicBezTo>
                <a:cubicBezTo>
                  <a:pt x="15" y="16"/>
                  <a:pt x="15" y="22"/>
                  <a:pt x="21" y="22"/>
                </a:cubicBezTo>
                <a:cubicBezTo>
                  <a:pt x="21" y="22"/>
                  <a:pt x="25" y="22"/>
                  <a:pt x="26" y="22"/>
                </a:cubicBezTo>
                <a:cubicBezTo>
                  <a:pt x="26" y="39"/>
                  <a:pt x="31" y="62"/>
                  <a:pt x="37" y="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sz="2531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-19384" y="6946176"/>
            <a:ext cx="128774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3"/>
          <p:cNvGrpSpPr/>
          <p:nvPr/>
        </p:nvGrpSpPr>
        <p:grpSpPr bwMode="auto">
          <a:xfrm flipH="1">
            <a:off x="354" y="358463"/>
            <a:ext cx="1044279" cy="713181"/>
            <a:chOff x="3533690" y="533400"/>
            <a:chExt cx="998978" cy="675969"/>
          </a:xfrm>
          <a:solidFill>
            <a:schemeClr val="accent1"/>
          </a:solidFill>
        </p:grpSpPr>
        <p:sp>
          <p:nvSpPr>
            <p:cNvPr id="61" name="矩形 60"/>
            <p:cNvSpPr/>
            <p:nvPr/>
          </p:nvSpPr>
          <p:spPr>
            <a:xfrm>
              <a:off x="3806725" y="533400"/>
              <a:ext cx="725943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3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9081492" y="6703595"/>
            <a:ext cx="2893219" cy="385072"/>
          </a:xfrm>
          <a:solidFill>
            <a:schemeClr val="accent1"/>
          </a:solidFill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83411" indent="-301312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205246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87345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169444" indent="-2410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651543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3133641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6157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4097839" indent="-241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en-US" altLang="zh-CN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399" dirty="0" smtClean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页</a:t>
            </a:r>
            <a:endParaRPr lang="zh-CN" altLang="en-US" sz="1399" dirty="0">
              <a:solidFill>
                <a:schemeClr val="bg1"/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文本框 12"/>
          <p:cNvSpPr txBox="1">
            <a:spLocks noChangeArrowheads="1"/>
          </p:cNvSpPr>
          <p:nvPr/>
        </p:nvSpPr>
        <p:spPr bwMode="auto">
          <a:xfrm>
            <a:off x="1151477" y="453458"/>
            <a:ext cx="39559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0129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97204" y="2881616"/>
            <a:ext cx="3948386" cy="738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79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623970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8276033" y="3719957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23970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8276033" y="3992773"/>
            <a:ext cx="1842886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3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4593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192"/>
</p:tagLst>
</file>

<file path=ppt/theme/_rels/theme1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第一PPT，www.1ppt.com">
  <a:themeElements>
    <a:clrScheme name="自定义 5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490"/>
      </a:accent1>
      <a:accent2>
        <a:srgbClr val="BFBFBF"/>
      </a:accent2>
      <a:accent3>
        <a:srgbClr val="005490"/>
      </a:accent3>
      <a:accent4>
        <a:srgbClr val="BFBFBF"/>
      </a:accent4>
      <a:accent5>
        <a:srgbClr val="005490"/>
      </a:accent5>
      <a:accent6>
        <a:srgbClr val="BFBFBF"/>
      </a:accent6>
      <a:hlink>
        <a:srgbClr val="005490"/>
      </a:hlink>
      <a:folHlink>
        <a:srgbClr val="BFBFB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blipFill dpi="0" rotWithShape="1">
          <a:blip xmlns:r="http://schemas.openxmlformats.org/officeDocument/2006/relationships"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0">
          <a:noFill/>
          <a:prstDash val="solid"/>
          <a:miter lim="800000"/>
          <a:headEnd/>
          <a:tailEnd/>
        </a:ln>
      </a:spPr>
      <a:bodyPr vert="horz" wrap="square" lIns="128580" tIns="64290" rIns="128580" bIns="6429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2200</Words>
  <Application>Microsoft Office PowerPoint</Application>
  <PresentationFormat>自定义</PresentationFormat>
  <Paragraphs>330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化学实验</dc:title>
  <dc:creator/>
  <cp:keywords>www.1ppt.com</cp:keywords>
  <cp:lastModifiedBy/>
  <cp:revision>1</cp:revision>
  <dcterms:created xsi:type="dcterms:W3CDTF">2017-02-21T13:09:17Z</dcterms:created>
  <dcterms:modified xsi:type="dcterms:W3CDTF">2019-05-23T13:02:05Z</dcterms:modified>
</cp:coreProperties>
</file>