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4167" r:id="rId3"/>
    <p:sldId id="4126" r:id="rId4"/>
    <p:sldId id="4127" r:id="rId5"/>
    <p:sldId id="4161" r:id="rId6"/>
    <p:sldId id="4157" r:id="rId7"/>
    <p:sldId id="4154" r:id="rId8"/>
    <p:sldId id="4146" r:id="rId9"/>
    <p:sldId id="4128" r:id="rId10"/>
    <p:sldId id="4153" r:id="rId11"/>
    <p:sldId id="4159" r:id="rId12"/>
    <p:sldId id="4148" r:id="rId13"/>
    <p:sldId id="4151" r:id="rId14"/>
    <p:sldId id="4129" r:id="rId15"/>
    <p:sldId id="4152" r:id="rId16"/>
    <p:sldId id="4150" r:id="rId17"/>
    <p:sldId id="4155" r:id="rId18"/>
    <p:sldId id="4160" r:id="rId19"/>
    <p:sldId id="4130" r:id="rId20"/>
    <p:sldId id="4147" r:id="rId21"/>
    <p:sldId id="4156" r:id="rId22"/>
    <p:sldId id="4162" r:id="rId23"/>
    <p:sldId id="4168" r:id="rId24"/>
    <p:sldId id="416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C1DD"/>
    <a:srgbClr val="FFC000"/>
    <a:srgbClr val="5CBA46"/>
    <a:srgbClr val="00939F"/>
    <a:srgbClr val="DC5B3E"/>
    <a:srgbClr val="4B5C6E"/>
    <a:srgbClr val="005490"/>
    <a:srgbClr val="57CE95"/>
    <a:srgbClr val="0B97F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8" autoAdjust="0"/>
    <p:restoredTop sz="95274" autoAdjust="0"/>
  </p:normalViewPr>
  <p:slideViewPr>
    <p:cSldViewPr>
      <p:cViewPr>
        <p:scale>
          <a:sx n="50" d="100"/>
          <a:sy n="50" d="100"/>
        </p:scale>
        <p:origin x="-21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3BDC-43CE-9DEB-D1DDA6ECD689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1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1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3BDC-43CE-9DEB-D1DDA6ECD689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BDC-43CE-9DEB-D1DDA6ECD6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48028032"/>
        <c:axId val="148038016"/>
      </c:barChart>
      <c:catAx>
        <c:axId val="148028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8038016"/>
        <c:crossesAt val="0"/>
        <c:auto val="1"/>
        <c:lblAlgn val="ctr"/>
        <c:lblOffset val="100"/>
        <c:noMultiLvlLbl val="0"/>
      </c:catAx>
      <c:valAx>
        <c:axId val="148038016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14802803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18-4299-A470-5E9E00C6D6D1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2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2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1C18-4299-A470-5E9E00C6D6D1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C18-4299-A470-5E9E00C6D6D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48087552"/>
        <c:axId val="148089088"/>
      </c:barChart>
      <c:catAx>
        <c:axId val="148087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8089088"/>
        <c:crossesAt val="0"/>
        <c:auto val="1"/>
        <c:lblAlgn val="ctr"/>
        <c:lblOffset val="100"/>
        <c:noMultiLvlLbl val="0"/>
      </c:catAx>
      <c:valAx>
        <c:axId val="148089088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14808755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91365703112E-2"/>
          <c:y val="0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C06-4C18-B33F-5196936C14AB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3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C06-4C18-B33F-5196936C14AB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C06-4C18-B33F-5196936C14A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70547840"/>
        <c:axId val="170553728"/>
      </c:barChart>
      <c:catAx>
        <c:axId val="170547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0553728"/>
        <c:crossesAt val="0"/>
        <c:auto val="1"/>
        <c:lblAlgn val="ctr"/>
        <c:lblOffset val="100"/>
        <c:noMultiLvlLbl val="0"/>
      </c:catAx>
      <c:valAx>
        <c:axId val="170553728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17054784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D10-4052-A717-D380B1238FE1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4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6D10-4052-A717-D380B1238FE1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D10-4052-A717-D380B1238FE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70586880"/>
        <c:axId val="170588416"/>
      </c:barChart>
      <c:catAx>
        <c:axId val="170586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0588416"/>
        <c:crossesAt val="0"/>
        <c:auto val="1"/>
        <c:lblAlgn val="ctr"/>
        <c:lblOffset val="100"/>
        <c:noMultiLvlLbl val="0"/>
      </c:catAx>
      <c:valAx>
        <c:axId val="170588416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17058688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53B44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0BC-48DD-99CF-DF83141901DE}"/>
              </c:ext>
            </c:extLst>
          </c:dPt>
          <c:val>
            <c:numRef>
              <c:f>Sheet1!$B$2</c:f>
              <c:numCache>
                <c:formatCode>General</c:formatCode>
                <c:ptCount val="1"/>
                <c:pt idx="0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5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5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70BC-48DD-99CF-DF83141901DE}"/>
              </c:ext>
            </c:extLst>
          </c:dPt>
          <c:val>
            <c:numRef>
              <c:f>Sheet1!$E$2</c:f>
              <c:numCache>
                <c:formatCode>General</c:formatCode>
                <c:ptCount val="1"/>
                <c:pt idx="0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0BC-48DD-99CF-DF83141901D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70719872"/>
        <c:axId val="170721664"/>
      </c:barChart>
      <c:catAx>
        <c:axId val="170719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0721664"/>
        <c:crossesAt val="0"/>
        <c:auto val="1"/>
        <c:lblAlgn val="ctr"/>
        <c:lblOffset val="100"/>
        <c:noMultiLvlLbl val="0"/>
      </c:catAx>
      <c:valAx>
        <c:axId val="170721664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17071987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DA44E-DEB8-463D-8D88-9357ABED046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594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936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0189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9218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581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703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979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958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3996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8400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910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5622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0419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4227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DA44E-DEB8-463D-8D88-9357ABED046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505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2953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860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506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822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858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9383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713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 userDrawn="1"/>
        </p:nvSpPr>
        <p:spPr>
          <a:xfrm>
            <a:off x="-22895" y="0"/>
            <a:ext cx="12858750" cy="7232650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2" cstate="print">
              <a:alphaModFix amt="1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903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429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280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33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203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109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949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855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23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072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122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99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8123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858750" cy="723265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7247" y="1888133"/>
            <a:ext cx="7800061" cy="30184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965272" y="3635520"/>
            <a:ext cx="4112036" cy="165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124" b="1" spc="-316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10124" b="1" spc="-316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17207" y="5112781"/>
            <a:ext cx="7704856" cy="968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69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新年工作计</a:t>
            </a:r>
            <a:r>
              <a:rPr lang="zh-CN" altLang="en-US" sz="5695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划</a:t>
            </a:r>
            <a:r>
              <a:rPr lang="en-US" altLang="zh-CN" sz="5695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695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5695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25321" y="6008191"/>
            <a:ext cx="3718125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sz="295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usiness </a:t>
            </a:r>
            <a:r>
              <a:rPr lang="en-US" altLang="zh-CN" sz="2953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en-US" altLang="zh-CN" sz="295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emplate</a:t>
            </a:r>
            <a:endParaRPr lang="zh-CN" altLang="en-US" sz="295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263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8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8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48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2800" y="1312863"/>
            <a:ext cx="5258739" cy="5327650"/>
          </a:xfrm>
          <a:prstGeom prst="rect">
            <a:avLst/>
          </a:prstGeom>
          <a:blipFill dpi="0" rotWithShape="1">
            <a:blip r:embed="rId3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4869" y="4055350"/>
            <a:ext cx="2755383" cy="2585163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90567" y="4055350"/>
            <a:ext cx="2755383" cy="2585163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6429375" y="2464197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9511621" y="2464197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969662" y="2464197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1051908" y="2464197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6429375" y="1339386"/>
            <a:ext cx="56153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02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502773" y="2209817"/>
            <a:ext cx="1919693" cy="2303287"/>
          </a:xfrm>
          <a:custGeom>
            <a:avLst/>
            <a:gdLst/>
            <a:ahLst/>
            <a:cxnLst>
              <a:cxn ang="0">
                <a:pos x="829" y="805"/>
              </a:cxn>
              <a:cxn ang="0">
                <a:pos x="645" y="1333"/>
              </a:cxn>
              <a:cxn ang="0">
                <a:pos x="0" y="805"/>
              </a:cxn>
              <a:cxn ang="0">
                <a:pos x="1111" y="0"/>
              </a:cxn>
              <a:cxn ang="0">
                <a:pos x="1111" y="1"/>
              </a:cxn>
              <a:cxn ang="0">
                <a:pos x="829" y="805"/>
              </a:cxn>
            </a:cxnLst>
            <a:rect l="0" t="0" r="r" b="b"/>
            <a:pathLst>
              <a:path w="1111" h="1333">
                <a:moveTo>
                  <a:pt x="829" y="805"/>
                </a:moveTo>
                <a:lnTo>
                  <a:pt x="645" y="1333"/>
                </a:lnTo>
                <a:lnTo>
                  <a:pt x="0" y="805"/>
                </a:lnTo>
                <a:lnTo>
                  <a:pt x="1111" y="0"/>
                </a:lnTo>
                <a:lnTo>
                  <a:pt x="1111" y="1"/>
                </a:lnTo>
                <a:lnTo>
                  <a:pt x="829" y="80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5935198" y="2211546"/>
            <a:ext cx="2413872" cy="1389229"/>
          </a:xfrm>
          <a:custGeom>
            <a:avLst/>
            <a:gdLst/>
            <a:ahLst/>
            <a:cxnLst>
              <a:cxn ang="0">
                <a:pos x="1397" y="804"/>
              </a:cxn>
              <a:cxn ang="0">
                <a:pos x="579" y="804"/>
              </a:cxn>
              <a:cxn ang="0">
                <a:pos x="0" y="804"/>
              </a:cxn>
              <a:cxn ang="0">
                <a:pos x="282" y="0"/>
              </a:cxn>
              <a:cxn ang="0">
                <a:pos x="1397" y="804"/>
              </a:cxn>
            </a:cxnLst>
            <a:rect l="0" t="0" r="r" b="b"/>
            <a:pathLst>
              <a:path w="1397" h="804">
                <a:moveTo>
                  <a:pt x="1397" y="804"/>
                </a:moveTo>
                <a:lnTo>
                  <a:pt x="579" y="804"/>
                </a:lnTo>
                <a:lnTo>
                  <a:pt x="0" y="804"/>
                </a:lnTo>
                <a:lnTo>
                  <a:pt x="282" y="0"/>
                </a:lnTo>
                <a:lnTo>
                  <a:pt x="1397" y="80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6935651" y="3600776"/>
            <a:ext cx="1413419" cy="2268728"/>
          </a:xfrm>
          <a:custGeom>
            <a:avLst/>
            <a:gdLst/>
            <a:ahLst/>
            <a:cxnLst>
              <a:cxn ang="0">
                <a:pos x="167" y="564"/>
              </a:cxn>
              <a:cxn ang="0">
                <a:pos x="0" y="0"/>
              </a:cxn>
              <a:cxn ang="0">
                <a:pos x="818" y="0"/>
              </a:cxn>
              <a:cxn ang="0">
                <a:pos x="388" y="1313"/>
              </a:cxn>
              <a:cxn ang="0">
                <a:pos x="167" y="564"/>
              </a:cxn>
            </a:cxnLst>
            <a:rect l="0" t="0" r="r" b="b"/>
            <a:pathLst>
              <a:path w="818" h="1313">
                <a:moveTo>
                  <a:pt x="167" y="564"/>
                </a:moveTo>
                <a:lnTo>
                  <a:pt x="0" y="0"/>
                </a:lnTo>
                <a:lnTo>
                  <a:pt x="818" y="0"/>
                </a:lnTo>
                <a:lnTo>
                  <a:pt x="388" y="1313"/>
                </a:lnTo>
                <a:lnTo>
                  <a:pt x="167" y="56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223305" y="4575308"/>
            <a:ext cx="2382770" cy="1294196"/>
          </a:xfrm>
          <a:custGeom>
            <a:avLst/>
            <a:gdLst/>
            <a:ahLst/>
            <a:cxnLst>
              <a:cxn ang="0">
                <a:pos x="1379" y="749"/>
              </a:cxn>
              <a:cxn ang="0">
                <a:pos x="0" y="749"/>
              </a:cxn>
              <a:cxn ang="0">
                <a:pos x="661" y="321"/>
              </a:cxn>
              <a:cxn ang="0">
                <a:pos x="1158" y="0"/>
              </a:cxn>
              <a:cxn ang="0">
                <a:pos x="1379" y="749"/>
              </a:cxn>
            </a:cxnLst>
            <a:rect l="0" t="0" r="r" b="b"/>
            <a:pathLst>
              <a:path w="1379" h="749">
                <a:moveTo>
                  <a:pt x="1379" y="749"/>
                </a:moveTo>
                <a:lnTo>
                  <a:pt x="0" y="749"/>
                </a:lnTo>
                <a:lnTo>
                  <a:pt x="661" y="321"/>
                </a:lnTo>
                <a:lnTo>
                  <a:pt x="1158" y="0"/>
                </a:lnTo>
                <a:lnTo>
                  <a:pt x="1379" y="74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502772" y="3600776"/>
            <a:ext cx="1862672" cy="22687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528"/>
              </a:cxn>
              <a:cxn ang="0">
                <a:pos x="1075" y="880"/>
              </a:cxn>
              <a:cxn ang="0">
                <a:pos x="1078" y="885"/>
              </a:cxn>
              <a:cxn ang="0">
                <a:pos x="417" y="1313"/>
              </a:cxn>
              <a:cxn ang="0">
                <a:pos x="0" y="0"/>
              </a:cxn>
            </a:cxnLst>
            <a:rect l="0" t="0" r="r" b="b"/>
            <a:pathLst>
              <a:path w="1078" h="1313">
                <a:moveTo>
                  <a:pt x="0" y="0"/>
                </a:moveTo>
                <a:lnTo>
                  <a:pt x="645" y="528"/>
                </a:lnTo>
                <a:lnTo>
                  <a:pt x="1075" y="880"/>
                </a:lnTo>
                <a:lnTo>
                  <a:pt x="1078" y="885"/>
                </a:lnTo>
                <a:lnTo>
                  <a:pt x="417" y="13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78233" y="3235928"/>
            <a:ext cx="460639" cy="615092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90"/>
          <p:cNvSpPr>
            <a:spLocks noEditPoints="1"/>
          </p:cNvSpPr>
          <p:nvPr/>
        </p:nvSpPr>
        <p:spPr bwMode="auto">
          <a:xfrm>
            <a:off x="6532598" y="2817250"/>
            <a:ext cx="548582" cy="548582"/>
          </a:xfrm>
          <a:custGeom>
            <a:avLst/>
            <a:gdLst/>
            <a:ahLst/>
            <a:cxnLst>
              <a:cxn ang="0">
                <a:pos x="77" y="14"/>
              </a:cxn>
              <a:cxn ang="0">
                <a:pos x="51" y="34"/>
              </a:cxn>
              <a:cxn ang="0">
                <a:pos x="0" y="54"/>
              </a:cxn>
              <a:cxn ang="0">
                <a:pos x="23" y="80"/>
              </a:cxn>
              <a:cxn ang="0">
                <a:pos x="31" y="123"/>
              </a:cxn>
              <a:cxn ang="0">
                <a:pos x="54" y="115"/>
              </a:cxn>
              <a:cxn ang="0">
                <a:pos x="50" y="103"/>
              </a:cxn>
              <a:cxn ang="0">
                <a:pos x="50" y="76"/>
              </a:cxn>
              <a:cxn ang="0">
                <a:pos x="51" y="74"/>
              </a:cxn>
              <a:cxn ang="0">
                <a:pos x="52" y="73"/>
              </a:cxn>
              <a:cxn ang="0">
                <a:pos x="53" y="73"/>
              </a:cxn>
              <a:cxn ang="0">
                <a:pos x="77" y="94"/>
              </a:cxn>
              <a:cxn ang="0">
                <a:pos x="123" y="54"/>
              </a:cxn>
              <a:cxn ang="0">
                <a:pos x="77" y="54"/>
              </a:cxn>
              <a:cxn ang="0">
                <a:pos x="88" y="42"/>
              </a:cxn>
              <a:cxn ang="0">
                <a:pos x="88" y="65"/>
              </a:cxn>
              <a:cxn ang="0">
                <a:pos x="77" y="54"/>
              </a:cxn>
              <a:cxn ang="0">
                <a:pos x="15" y="42"/>
              </a:cxn>
              <a:cxn ang="0">
                <a:pos x="38" y="54"/>
              </a:cxn>
              <a:cxn ang="0">
                <a:pos x="15" y="65"/>
              </a:cxn>
              <a:cxn ang="0">
                <a:pos x="46" y="115"/>
              </a:cxn>
              <a:cxn ang="0">
                <a:pos x="31" y="80"/>
              </a:cxn>
              <a:cxn ang="0">
                <a:pos x="31" y="73"/>
              </a:cxn>
              <a:cxn ang="0">
                <a:pos x="43" y="73"/>
              </a:cxn>
              <a:cxn ang="0">
                <a:pos x="42" y="103"/>
              </a:cxn>
              <a:cxn ang="0">
                <a:pos x="46" y="112"/>
              </a:cxn>
              <a:cxn ang="0">
                <a:pos x="51" y="65"/>
              </a:cxn>
              <a:cxn ang="0">
                <a:pos x="50" y="65"/>
              </a:cxn>
              <a:cxn ang="0">
                <a:pos x="50" y="42"/>
              </a:cxn>
              <a:cxn ang="0">
                <a:pos x="71" y="34"/>
              </a:cxn>
              <a:cxn ang="0">
                <a:pos x="71" y="73"/>
              </a:cxn>
              <a:cxn ang="0">
                <a:pos x="96" y="100"/>
              </a:cxn>
              <a:cxn ang="0">
                <a:pos x="88" y="73"/>
              </a:cxn>
              <a:cxn ang="0">
                <a:pos x="88" y="34"/>
              </a:cxn>
              <a:cxn ang="0">
                <a:pos x="96" y="8"/>
              </a:cxn>
              <a:cxn ang="0">
                <a:pos x="96" y="100"/>
              </a:cxn>
              <a:cxn ang="0">
                <a:pos x="96" y="100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53"/>
          <p:cNvSpPr>
            <a:spLocks noEditPoints="1"/>
          </p:cNvSpPr>
          <p:nvPr/>
        </p:nvSpPr>
        <p:spPr bwMode="auto">
          <a:xfrm>
            <a:off x="7375325" y="4024518"/>
            <a:ext cx="524415" cy="531664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36762" y="4712563"/>
            <a:ext cx="546165" cy="447084"/>
            <a:chOff x="4856163" y="3600451"/>
            <a:chExt cx="358775" cy="293688"/>
          </a:xfrm>
          <a:solidFill>
            <a:schemeClr val="bg1"/>
          </a:solidFill>
        </p:grpSpPr>
        <p:sp>
          <p:nvSpPr>
            <p:cNvPr id="18" name="Freeform 148"/>
            <p:cNvSpPr>
              <a:spLocks noEditPoints="1"/>
            </p:cNvSpPr>
            <p:nvPr/>
          </p:nvSpPr>
          <p:spPr bwMode="auto">
            <a:xfrm>
              <a:off x="5103813" y="3692526"/>
              <a:ext cx="68263" cy="90488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19" y="31"/>
                </a:cxn>
                <a:cxn ang="0">
                  <a:pos x="23" y="27"/>
                </a:cxn>
                <a:cxn ang="0">
                  <a:pos x="23" y="21"/>
                </a:cxn>
                <a:cxn ang="0">
                  <a:pos x="22" y="19"/>
                </a:cxn>
                <a:cxn ang="0">
                  <a:pos x="11" y="2"/>
                </a:cxn>
                <a:cxn ang="0">
                  <a:pos x="19" y="27"/>
                </a:cxn>
                <a:cxn ang="0">
                  <a:pos x="4" y="27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19" y="21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23" h="31">
                  <a:moveTo>
                    <a:pt x="11" y="2"/>
                  </a:moveTo>
                  <a:cubicBezTo>
                    <a:pt x="10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1"/>
                    <a:pt x="4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29"/>
                    <a:pt x="23" y="2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3" y="20"/>
                    <a:pt x="22" y="19"/>
                  </a:cubicBezTo>
                  <a:lnTo>
                    <a:pt x="11" y="2"/>
                  </a:lnTo>
                  <a:close/>
                  <a:moveTo>
                    <a:pt x="19" y="27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9" y="21"/>
                    <a:pt x="19" y="21"/>
                    <a:pt x="19" y="21"/>
                  </a:cubicBezTo>
                  <a:lnTo>
                    <a:pt x="19" y="27"/>
                  </a:ln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49"/>
            <p:cNvSpPr>
              <a:spLocks noEditPoints="1"/>
            </p:cNvSpPr>
            <p:nvPr/>
          </p:nvSpPr>
          <p:spPr bwMode="auto">
            <a:xfrm>
              <a:off x="4856163" y="3600451"/>
              <a:ext cx="358775" cy="293688"/>
            </a:xfrm>
            <a:custGeom>
              <a:avLst/>
              <a:gdLst/>
              <a:ahLst/>
              <a:cxnLst>
                <a:cxn ang="0">
                  <a:pos x="121" y="48"/>
                </a:cxn>
                <a:cxn ang="0">
                  <a:pos x="106" y="25"/>
                </a:cxn>
                <a:cxn ang="0">
                  <a:pos x="96" y="20"/>
                </a:cxn>
                <a:cxn ang="0">
                  <a:pos x="81" y="20"/>
                </a:cxn>
                <a:cxn ang="0">
                  <a:pos x="81" y="12"/>
                </a:cxn>
                <a:cxn ang="0">
                  <a:pos x="69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54"/>
                </a:cxn>
                <a:cxn ang="0">
                  <a:pos x="12" y="66"/>
                </a:cxn>
                <a:cxn ang="0">
                  <a:pos x="12" y="77"/>
                </a:cxn>
                <a:cxn ang="0">
                  <a:pos x="23" y="89"/>
                </a:cxn>
                <a:cxn ang="0">
                  <a:pos x="28" y="89"/>
                </a:cxn>
                <a:cxn ang="0">
                  <a:pos x="43" y="100"/>
                </a:cxn>
                <a:cxn ang="0">
                  <a:pos x="57" y="89"/>
                </a:cxn>
                <a:cxn ang="0">
                  <a:pos x="78" y="89"/>
                </a:cxn>
                <a:cxn ang="0">
                  <a:pos x="92" y="100"/>
                </a:cxn>
                <a:cxn ang="0">
                  <a:pos x="107" y="89"/>
                </a:cxn>
                <a:cxn ang="0">
                  <a:pos x="112" y="89"/>
                </a:cxn>
                <a:cxn ang="0">
                  <a:pos x="123" y="77"/>
                </a:cxn>
                <a:cxn ang="0">
                  <a:pos x="123" y="54"/>
                </a:cxn>
                <a:cxn ang="0">
                  <a:pos x="121" y="48"/>
                </a:cxn>
                <a:cxn ang="0">
                  <a:pos x="12" y="58"/>
                </a:cxn>
                <a:cxn ang="0">
                  <a:pos x="8" y="54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69" y="8"/>
                </a:cxn>
                <a:cxn ang="0">
                  <a:pos x="73" y="12"/>
                </a:cxn>
                <a:cxn ang="0">
                  <a:pos x="73" y="54"/>
                </a:cxn>
                <a:cxn ang="0">
                  <a:pos x="69" y="58"/>
                </a:cxn>
                <a:cxn ang="0">
                  <a:pos x="12" y="58"/>
                </a:cxn>
                <a:cxn ang="0">
                  <a:pos x="43" y="93"/>
                </a:cxn>
                <a:cxn ang="0">
                  <a:pos x="35" y="85"/>
                </a:cxn>
                <a:cxn ang="0">
                  <a:pos x="43" y="77"/>
                </a:cxn>
                <a:cxn ang="0">
                  <a:pos x="50" y="85"/>
                </a:cxn>
                <a:cxn ang="0">
                  <a:pos x="43" y="93"/>
                </a:cxn>
                <a:cxn ang="0">
                  <a:pos x="92" y="93"/>
                </a:cxn>
                <a:cxn ang="0">
                  <a:pos x="85" y="85"/>
                </a:cxn>
                <a:cxn ang="0">
                  <a:pos x="92" y="77"/>
                </a:cxn>
                <a:cxn ang="0">
                  <a:pos x="100" y="85"/>
                </a:cxn>
                <a:cxn ang="0">
                  <a:pos x="92" y="93"/>
                </a:cxn>
                <a:cxn ang="0">
                  <a:pos x="115" y="77"/>
                </a:cxn>
                <a:cxn ang="0">
                  <a:pos x="112" y="81"/>
                </a:cxn>
                <a:cxn ang="0">
                  <a:pos x="107" y="81"/>
                </a:cxn>
                <a:cxn ang="0">
                  <a:pos x="92" y="70"/>
                </a:cxn>
                <a:cxn ang="0">
                  <a:pos x="78" y="81"/>
                </a:cxn>
                <a:cxn ang="0">
                  <a:pos x="57" y="81"/>
                </a:cxn>
                <a:cxn ang="0">
                  <a:pos x="43" y="70"/>
                </a:cxn>
                <a:cxn ang="0">
                  <a:pos x="28" y="81"/>
                </a:cxn>
                <a:cxn ang="0">
                  <a:pos x="23" y="81"/>
                </a:cxn>
                <a:cxn ang="0">
                  <a:pos x="20" y="77"/>
                </a:cxn>
                <a:cxn ang="0">
                  <a:pos x="20" y="66"/>
                </a:cxn>
                <a:cxn ang="0">
                  <a:pos x="69" y="66"/>
                </a:cxn>
                <a:cxn ang="0">
                  <a:pos x="81" y="54"/>
                </a:cxn>
                <a:cxn ang="0">
                  <a:pos x="81" y="27"/>
                </a:cxn>
                <a:cxn ang="0">
                  <a:pos x="96" y="27"/>
                </a:cxn>
                <a:cxn ang="0">
                  <a:pos x="99" y="29"/>
                </a:cxn>
                <a:cxn ang="0">
                  <a:pos x="115" y="52"/>
                </a:cxn>
                <a:cxn ang="0">
                  <a:pos x="115" y="54"/>
                </a:cxn>
                <a:cxn ang="0">
                  <a:pos x="115" y="77"/>
                </a:cxn>
                <a:cxn ang="0">
                  <a:pos x="115" y="77"/>
                </a:cxn>
                <a:cxn ang="0">
                  <a:pos x="115" y="77"/>
                </a:cxn>
              </a:cxnLst>
              <a:rect l="0" t="0" r="r" b="b"/>
              <a:pathLst>
                <a:path w="123" h="100">
                  <a:moveTo>
                    <a:pt x="121" y="48"/>
                  </a:moveTo>
                  <a:cubicBezTo>
                    <a:pt x="106" y="25"/>
                    <a:pt x="106" y="25"/>
                    <a:pt x="106" y="25"/>
                  </a:cubicBezTo>
                  <a:cubicBezTo>
                    <a:pt x="104" y="22"/>
                    <a:pt x="100" y="20"/>
                    <a:pt x="96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6"/>
                    <a:pt x="76" y="0"/>
                    <a:pt x="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1"/>
                    <a:pt x="6" y="66"/>
                    <a:pt x="12" y="6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84"/>
                    <a:pt x="17" y="89"/>
                    <a:pt x="23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95"/>
                    <a:pt x="35" y="100"/>
                    <a:pt x="43" y="100"/>
                  </a:cubicBezTo>
                  <a:cubicBezTo>
                    <a:pt x="50" y="100"/>
                    <a:pt x="56" y="95"/>
                    <a:pt x="5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95"/>
                    <a:pt x="85" y="100"/>
                    <a:pt x="92" y="100"/>
                  </a:cubicBezTo>
                  <a:cubicBezTo>
                    <a:pt x="100" y="100"/>
                    <a:pt x="106" y="95"/>
                    <a:pt x="107" y="89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8" y="89"/>
                    <a:pt x="123" y="84"/>
                    <a:pt x="123" y="77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2" y="50"/>
                    <a:pt x="121" y="48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8"/>
                    <a:pt x="73" y="10"/>
                    <a:pt x="73" y="12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6"/>
                    <a:pt x="72" y="58"/>
                    <a:pt x="69" y="58"/>
                  </a:cubicBezTo>
                  <a:lnTo>
                    <a:pt x="12" y="58"/>
                  </a:lnTo>
                  <a:close/>
                  <a:moveTo>
                    <a:pt x="43" y="93"/>
                  </a:moveTo>
                  <a:cubicBezTo>
                    <a:pt x="38" y="93"/>
                    <a:pt x="35" y="89"/>
                    <a:pt x="35" y="85"/>
                  </a:cubicBezTo>
                  <a:cubicBezTo>
                    <a:pt x="35" y="81"/>
                    <a:pt x="38" y="77"/>
                    <a:pt x="43" y="77"/>
                  </a:cubicBezTo>
                  <a:cubicBezTo>
                    <a:pt x="47" y="77"/>
                    <a:pt x="50" y="81"/>
                    <a:pt x="50" y="85"/>
                  </a:cubicBezTo>
                  <a:cubicBezTo>
                    <a:pt x="50" y="89"/>
                    <a:pt x="47" y="93"/>
                    <a:pt x="43" y="93"/>
                  </a:cubicBezTo>
                  <a:close/>
                  <a:moveTo>
                    <a:pt x="92" y="93"/>
                  </a:moveTo>
                  <a:cubicBezTo>
                    <a:pt x="88" y="93"/>
                    <a:pt x="85" y="89"/>
                    <a:pt x="85" y="85"/>
                  </a:cubicBezTo>
                  <a:cubicBezTo>
                    <a:pt x="85" y="81"/>
                    <a:pt x="88" y="77"/>
                    <a:pt x="92" y="77"/>
                  </a:cubicBezTo>
                  <a:cubicBezTo>
                    <a:pt x="97" y="77"/>
                    <a:pt x="100" y="81"/>
                    <a:pt x="100" y="85"/>
                  </a:cubicBezTo>
                  <a:cubicBezTo>
                    <a:pt x="100" y="89"/>
                    <a:pt x="97" y="93"/>
                    <a:pt x="92" y="93"/>
                  </a:cubicBezTo>
                  <a:close/>
                  <a:moveTo>
                    <a:pt x="115" y="77"/>
                  </a:moveTo>
                  <a:cubicBezTo>
                    <a:pt x="115" y="79"/>
                    <a:pt x="114" y="81"/>
                    <a:pt x="112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74"/>
                    <a:pt x="100" y="70"/>
                    <a:pt x="92" y="70"/>
                  </a:cubicBezTo>
                  <a:cubicBezTo>
                    <a:pt x="85" y="70"/>
                    <a:pt x="79" y="74"/>
                    <a:pt x="7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4"/>
                    <a:pt x="50" y="70"/>
                    <a:pt x="43" y="70"/>
                  </a:cubicBezTo>
                  <a:cubicBezTo>
                    <a:pt x="35" y="70"/>
                    <a:pt x="30" y="74"/>
                    <a:pt x="2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1" y="81"/>
                    <a:pt x="20" y="79"/>
                    <a:pt x="20" y="7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76" y="66"/>
                    <a:pt x="81" y="61"/>
                    <a:pt x="81" y="5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8" y="27"/>
                    <a:pt x="99" y="28"/>
                    <a:pt x="99" y="29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3"/>
                    <a:pt x="115" y="53"/>
                    <a:pt x="115" y="54"/>
                  </a:cubicBezTo>
                  <a:lnTo>
                    <a:pt x="115" y="77"/>
                  </a:lnTo>
                  <a:close/>
                  <a:moveTo>
                    <a:pt x="115" y="77"/>
                  </a:moveTo>
                  <a:cubicBezTo>
                    <a:pt x="115" y="77"/>
                    <a:pt x="115" y="77"/>
                    <a:pt x="115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Freeform 144"/>
          <p:cNvSpPr>
            <a:spLocks noEditPoints="1"/>
          </p:cNvSpPr>
          <p:nvPr/>
        </p:nvSpPr>
        <p:spPr bwMode="auto">
          <a:xfrm>
            <a:off x="6489326" y="5169254"/>
            <a:ext cx="560665" cy="548582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>
            <a:off x="2317450" y="2560083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8925069" y="3617814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>
            <a:off x="2036887" y="5143546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ooter Text"/>
          <p:cNvSpPr txBox="1"/>
          <p:nvPr/>
        </p:nvSpPr>
        <p:spPr>
          <a:xfrm>
            <a:off x="8536757" y="5143546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ooter Text"/>
          <p:cNvSpPr txBox="1"/>
          <p:nvPr/>
        </p:nvSpPr>
        <p:spPr>
          <a:xfrm>
            <a:off x="7669919" y="2094609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6097356" y="3937000"/>
            <a:ext cx="664040" cy="66404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90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5" grpId="0" animBg="1"/>
      <p:bldP spid="16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075" y="2493789"/>
            <a:ext cx="2177666" cy="2177665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09" y="3959484"/>
            <a:ext cx="464034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09" y="3029687"/>
            <a:ext cx="4967550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60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670329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922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29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922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33666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35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68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373818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/>
          </p:nvPr>
        </p:nvGraphicFramePr>
        <p:xfrm>
          <a:off x="4051207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>
            <p:extLst/>
          </p:nvPr>
        </p:nvGraphicFramePr>
        <p:xfrm>
          <a:off x="5713471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/>
          <p:cNvGraphicFramePr/>
          <p:nvPr>
            <p:extLst/>
          </p:nvPr>
        </p:nvGraphicFramePr>
        <p:xfrm>
          <a:off x="7359199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8"/>
          <p:cNvGraphicFramePr/>
          <p:nvPr>
            <p:extLst/>
          </p:nvPr>
        </p:nvGraphicFramePr>
        <p:xfrm>
          <a:off x="8987625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123438" y="5193479"/>
            <a:ext cx="8844018" cy="900765"/>
            <a:chOff x="1591107" y="4749236"/>
            <a:chExt cx="9656357" cy="983501"/>
          </a:xfrm>
        </p:grpSpPr>
        <p:sp>
          <p:nvSpPr>
            <p:cNvPr id="11" name="Text Placeholder 32"/>
            <p:cNvSpPr txBox="1">
              <a:spLocks/>
            </p:cNvSpPr>
            <p:nvPr/>
          </p:nvSpPr>
          <p:spPr>
            <a:xfrm>
              <a:off x="2320119" y="5102367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3"/>
            <p:cNvSpPr txBox="1">
              <a:spLocks/>
            </p:cNvSpPr>
            <p:nvPr/>
          </p:nvSpPr>
          <p:spPr>
            <a:xfrm>
              <a:off x="2320121" y="4799961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1591107" y="4890375"/>
              <a:ext cx="556087" cy="5560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4795464" y="5102370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4795466" y="4770657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4066452" y="4890375"/>
              <a:ext cx="556087" cy="5560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2"/>
            <p:cNvSpPr txBox="1">
              <a:spLocks/>
            </p:cNvSpPr>
            <p:nvPr/>
          </p:nvSpPr>
          <p:spPr>
            <a:xfrm>
              <a:off x="7270809" y="5102367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7270811" y="4770658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6541797" y="4890375"/>
              <a:ext cx="556087" cy="5560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Placeholder 32"/>
            <p:cNvSpPr txBox="1">
              <a:spLocks/>
            </p:cNvSpPr>
            <p:nvPr/>
          </p:nvSpPr>
          <p:spPr>
            <a:xfrm>
              <a:off x="9746154" y="5102368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9746156" y="4749236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9017142" y="4890375"/>
              <a:ext cx="556087" cy="55608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86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Graphic spid="7" grpId="0">
        <p:bldAsOne/>
      </p:bldGraphic>
      <p:bldGraphic spid="8" grpId="0">
        <p:bldAsOne/>
      </p:bldGraphic>
      <p:bldGraphic spid="9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10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075" y="2493789"/>
            <a:ext cx="2177666" cy="2177665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09" y="3959484"/>
            <a:ext cx="4640347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09" y="3029687"/>
            <a:ext cx="4967550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6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5670329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922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29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922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223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65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6459022" y="1897005"/>
            <a:ext cx="534077" cy="53240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3375" dirty="0"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459022" y="2920542"/>
            <a:ext cx="534077" cy="53240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3375" dirty="0"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459022" y="3944079"/>
            <a:ext cx="534077" cy="53240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3375" dirty="0"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459022" y="4967617"/>
            <a:ext cx="534077" cy="53240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3375" dirty="0"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53" y="0"/>
            <a:ext cx="5132878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         </a:t>
            </a:r>
            <a:endParaRPr lang="zh-CN" altLang="en-US" sz="253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549687" y="2587862"/>
            <a:ext cx="2034211" cy="10710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696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36" name="矩形 35"/>
          <p:cNvSpPr/>
          <p:nvPr/>
        </p:nvSpPr>
        <p:spPr>
          <a:xfrm>
            <a:off x="1579342" y="3690907"/>
            <a:ext cx="1974900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SubTitle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136068" y="1852451"/>
            <a:ext cx="258918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SubTitle_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136068" y="3944618"/>
            <a:ext cx="2039605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4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SubTitle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136068" y="2921618"/>
            <a:ext cx="2157136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SubTitle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136068" y="4967617"/>
            <a:ext cx="2157136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437651"/>
      </p:ext>
    </p:extLst>
  </p:cSld>
  <p:clrMapOvr>
    <a:masterClrMapping/>
  </p:clrMapOvr>
  <p:transition spd="slow" advTm="4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34" grpId="0" animBg="1"/>
      <p:bldP spid="35" grpId="0"/>
      <p:bldP spid="36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20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24390" y="1456344"/>
            <a:ext cx="3609965" cy="2964845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2117" y="1456344"/>
            <a:ext cx="3609965" cy="2964845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6662" y="1456344"/>
            <a:ext cx="3609965" cy="2964845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86060" y="4715087"/>
            <a:ext cx="3082080" cy="1876986"/>
            <a:chOff x="1008212" y="4504178"/>
            <a:chExt cx="2513428" cy="1779757"/>
          </a:xfrm>
        </p:grpSpPr>
        <p:sp>
          <p:nvSpPr>
            <p:cNvPr id="11" name="TextBox 10"/>
            <p:cNvSpPr txBox="1"/>
            <p:nvPr/>
          </p:nvSpPr>
          <p:spPr>
            <a:xfrm>
              <a:off x="1669099" y="4504178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08212" y="4883134"/>
              <a:ext cx="2513428" cy="140080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88333" y="4692775"/>
            <a:ext cx="3082080" cy="1899296"/>
            <a:chOff x="1008212" y="4483024"/>
            <a:chExt cx="2513428" cy="1800912"/>
          </a:xfrm>
        </p:grpSpPr>
        <p:sp>
          <p:nvSpPr>
            <p:cNvPr id="15" name="TextBox 14"/>
            <p:cNvSpPr txBox="1"/>
            <p:nvPr/>
          </p:nvSpPr>
          <p:spPr>
            <a:xfrm>
              <a:off x="1669099" y="4483024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08212" y="4883134"/>
              <a:ext cx="2513428" cy="14008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790606" y="4686232"/>
            <a:ext cx="3082080" cy="1899296"/>
            <a:chOff x="1008212" y="4483024"/>
            <a:chExt cx="2513428" cy="1800912"/>
          </a:xfrm>
        </p:grpSpPr>
        <p:sp>
          <p:nvSpPr>
            <p:cNvPr id="18" name="TextBox 17"/>
            <p:cNvSpPr txBox="1"/>
            <p:nvPr/>
          </p:nvSpPr>
          <p:spPr>
            <a:xfrm>
              <a:off x="1669099" y="4483024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08212" y="4883134"/>
              <a:ext cx="2513428" cy="14008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858750" cy="723265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7247" y="1888133"/>
            <a:ext cx="7800061" cy="30184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965272" y="3635520"/>
            <a:ext cx="4112036" cy="165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24" b="1" spc="-316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10124" b="1" spc="-31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1785" y="5112781"/>
            <a:ext cx="6130982" cy="968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69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商务汇报演示模板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325321" y="6008191"/>
            <a:ext cx="3718125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sz="295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usiness </a:t>
            </a:r>
            <a:r>
              <a:rPr lang="en-US" altLang="zh-CN" sz="2953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en-US" altLang="zh-CN" sz="295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emplate</a:t>
            </a:r>
            <a:endParaRPr lang="zh-CN" altLang="en-US" sz="295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690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8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8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48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46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075" y="2493789"/>
            <a:ext cx="2177666" cy="2177665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09" y="3959484"/>
            <a:ext cx="464034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09" y="3029687"/>
            <a:ext cx="4967550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6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60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670329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922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29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922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84766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392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69415" y="2010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03326" y="2070100"/>
              <a:ext cx="2120899" cy="2019300"/>
            </a:xfrm>
            <a:prstGeom prst="rect">
              <a:avLst/>
            </a:pr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97225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185392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873559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561725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60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9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72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66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075" y="2493789"/>
            <a:ext cx="2177666" cy="2177665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09" y="3959484"/>
            <a:ext cx="4640347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09" y="3029687"/>
            <a:ext cx="4967550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6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60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670329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922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29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922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93424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93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，www.1ppt.com">
  <a:themeElements>
    <a:clrScheme name="黄橙色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a:spPr>
      <a:bodyPr wrap="square" rtlCol="0" anchor="ctr">
        <a:noAutofit/>
      </a:bodyPr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smtClean="0">
            <a:ln>
              <a:noFill/>
            </a:ln>
            <a:solidFill>
              <a:prstClr val="white"/>
            </a:solidFill>
            <a:effectLst/>
            <a:uLnTx/>
            <a:uFillTx/>
            <a:latin typeface="Arial"/>
            <a:ea typeface="微软雅黑"/>
            <a:cs typeface="+mn-cs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4000</Words>
  <Application>Microsoft Office PowerPoint</Application>
  <PresentationFormat>自定义</PresentationFormat>
  <Paragraphs>262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奔跑吧</dc:title>
  <dc:creator/>
  <cp:keywords>www.1ppt.com</cp:keywords>
  <cp:lastModifiedBy/>
  <cp:revision>1</cp:revision>
  <dcterms:created xsi:type="dcterms:W3CDTF">2016-11-16T19:05:33Z</dcterms:created>
  <dcterms:modified xsi:type="dcterms:W3CDTF">2019-05-23T12:42:39Z</dcterms:modified>
</cp:coreProperties>
</file>