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1.xml" ContentType="application/vnd.openxmlformats-officedocument.presentationml.notesSlide+xml"/>
  <Override PartName="/ppt/tags/tag27.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8" r:id="rId4"/>
    <p:sldId id="259" r:id="rId5"/>
    <p:sldId id="257"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2561309387222795E-2"/>
          <c:y val="0.18580661817187799"/>
          <c:w val="0.899307268039792"/>
          <c:h val="0.69640419748211801"/>
        </c:manualLayout>
      </c:layout>
      <c:lineChart>
        <c:grouping val="stacked"/>
        <c:varyColors val="0"/>
        <c:ser>
          <c:idx val="0"/>
          <c:order val="0"/>
          <c:tx>
            <c:strRef>
              <c:f>Sheet1!$B$1</c:f>
              <c:strCache>
                <c:ptCount val="1"/>
                <c:pt idx="0">
                  <c:v>Series 1</c:v>
                </c:pt>
              </c:strCache>
            </c:strRef>
          </c:tx>
          <c:spPr>
            <a:ln w="28575" cap="rnd" cmpd="sng" algn="ctr">
              <a:solidFill>
                <a:srgbClr val="0070C0"/>
              </a:solidFill>
              <a:prstDash val="solid"/>
              <a:round/>
            </a:ln>
            <a:effectLst/>
          </c:spPr>
          <c:marker>
            <c:symbol val="circle"/>
            <c:size val="8"/>
            <c:spPr>
              <a:solidFill>
                <a:schemeClr val="accent1"/>
              </a:solidFill>
              <a:ln w="6350" cap="flat" cmpd="sng" algn="ctr">
                <a:solidFill>
                  <a:schemeClr val="accent1"/>
                </a:solidFill>
                <a:prstDash val="solid"/>
                <a:bevel/>
              </a:ln>
              <a:effectLst/>
            </c:spPr>
          </c:marke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4.3</c:v>
                </c:pt>
                <c:pt idx="1">
                  <c:v>1</c:v>
                </c:pt>
                <c:pt idx="2">
                  <c:v>3.5</c:v>
                </c:pt>
                <c:pt idx="3">
                  <c:v>2.4</c:v>
                </c:pt>
                <c:pt idx="4">
                  <c:v>4.0999999999999996</c:v>
                </c:pt>
                <c:pt idx="5">
                  <c:v>1.5</c:v>
                </c:pt>
                <c:pt idx="6">
                  <c:v>2.6</c:v>
                </c:pt>
                <c:pt idx="7">
                  <c:v>2</c:v>
                </c:pt>
                <c:pt idx="8">
                  <c:v>4.5999999999999996</c:v>
                </c:pt>
                <c:pt idx="9">
                  <c:v>4.9000000000000004</c:v>
                </c:pt>
                <c:pt idx="10">
                  <c:v>2.6</c:v>
                </c:pt>
                <c:pt idx="11">
                  <c:v>3.1</c:v>
                </c:pt>
              </c:numCache>
            </c:numRef>
          </c:val>
          <c:smooth val="1"/>
        </c:ser>
        <c:dLbls>
          <c:showLegendKey val="0"/>
          <c:showVal val="0"/>
          <c:showCatName val="0"/>
          <c:showSerName val="0"/>
          <c:showPercent val="0"/>
          <c:showBubbleSize val="0"/>
        </c:dLbls>
        <c:marker val="1"/>
        <c:smooth val="0"/>
        <c:axId val="136190208"/>
        <c:axId val="136212864"/>
      </c:lineChart>
      <c:catAx>
        <c:axId val="136190208"/>
        <c:scaling>
          <c:orientation val="minMax"/>
        </c:scaling>
        <c:delete val="0"/>
        <c:axPos val="b"/>
        <c:numFmt formatCode="General" sourceLinked="0"/>
        <c:majorTickMark val="out"/>
        <c:minorTickMark val="none"/>
        <c:tickLblPos val="nextTo"/>
        <c:spPr>
          <a:noFill/>
          <a:ln w="6350" cap="flat" cmpd="sng" algn="ctr">
            <a:solidFill>
              <a:schemeClr val="tx1">
                <a:lumMod val="50000"/>
                <a:lumOff val="50000"/>
              </a:schemeClr>
            </a:solidFill>
            <a:prstDash val="solid"/>
            <a:round/>
          </a:ln>
          <a:effectLst/>
        </c:spPr>
        <c:txPr>
          <a:bodyPr rot="-60000000" spcFirstLastPara="0" vertOverflow="ellipsis" horzOverflow="overflow" vert="horz" wrap="square" anchor="ctr" anchorCtr="1"/>
          <a:lstStyle/>
          <a:p>
            <a:pPr>
              <a:defRPr lang="zh-CN" sz="1400" b="0" i="0" u="none" strike="noStrike"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36212864"/>
        <c:crosses val="autoZero"/>
        <c:auto val="1"/>
        <c:lblAlgn val="ctr"/>
        <c:lblOffset val="100"/>
        <c:noMultiLvlLbl val="0"/>
      </c:catAx>
      <c:valAx>
        <c:axId val="136212864"/>
        <c:scaling>
          <c:orientation val="minMax"/>
        </c:scaling>
        <c:delete val="0"/>
        <c:axPos val="l"/>
        <c:majorGridlines>
          <c:spPr>
            <a:ln w="6350" cap="flat" cmpd="sng" algn="ctr">
              <a:solidFill>
                <a:schemeClr val="bg1">
                  <a:lumMod val="85000"/>
                </a:schemeClr>
              </a:solidFill>
              <a:prstDash val="solid"/>
              <a:round/>
            </a:ln>
            <a:effectLst/>
          </c:spPr>
        </c:majorGridlines>
        <c:numFmt formatCode="[$$-1009]#,##0.00" sourceLinked="0"/>
        <c:majorTickMark val="in"/>
        <c:minorTickMark val="in"/>
        <c:tickLblPos val="low"/>
        <c:spPr>
          <a:noFill/>
          <a:ln w="6350" cap="flat" cmpd="sng" algn="ctr">
            <a:solidFill>
              <a:schemeClr val="tx1">
                <a:lumMod val="50000"/>
                <a:lumOff val="50000"/>
              </a:schemeClr>
            </a:solidFill>
            <a:prstDash val="solid"/>
            <a:round/>
          </a:ln>
          <a:effectLst/>
        </c:spPr>
        <c:txPr>
          <a:bodyPr rot="-60000000" spcFirstLastPara="0" vertOverflow="ellipsis" horzOverflow="overflow" vert="horz" wrap="square" anchor="ctr" anchorCtr="1"/>
          <a:lstStyle/>
          <a:p>
            <a:pPr>
              <a:defRPr lang="zh-CN" sz="1400" b="0" i="0" u="none" strike="noStrike" kern="1200" baseline="0">
                <a:solidFill>
                  <a:schemeClr val="tx1"/>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36190208"/>
        <c:crosses val="autoZero"/>
        <c:crossBetween val="between"/>
      </c:valAx>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tx1">
                <a:lumMod val="65000"/>
                <a:lumOff val="35000"/>
              </a:schemeClr>
            </a:solidFill>
            <a:ln>
              <a:noFill/>
            </a:ln>
            <a:effectLst/>
          </c:spPr>
          <c:invertIfNegative val="0"/>
          <c:cat>
            <c:strRef>
              <c:f>Sheet1!$A$2:$A$5</c:f>
              <c:strCache>
                <c:ptCount val="4"/>
                <c:pt idx="0">
                  <c:v>Marketing</c:v>
                </c:pt>
                <c:pt idx="1">
                  <c:v>Social</c:v>
                </c:pt>
                <c:pt idx="2">
                  <c:v>Management</c:v>
                </c:pt>
                <c:pt idx="3">
                  <c:v>Business</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Series 2</c:v>
                </c:pt>
              </c:strCache>
            </c:strRef>
          </c:tx>
          <c:spPr>
            <a:solidFill>
              <a:schemeClr val="bg1">
                <a:lumMod val="65000"/>
              </a:schemeClr>
            </a:solidFill>
            <a:ln>
              <a:noFill/>
            </a:ln>
            <a:effectLst/>
          </c:spPr>
          <c:invertIfNegative val="0"/>
          <c:cat>
            <c:strRef>
              <c:f>Sheet1!$A$2:$A$5</c:f>
              <c:strCache>
                <c:ptCount val="4"/>
                <c:pt idx="0">
                  <c:v>Marketing</c:v>
                </c:pt>
                <c:pt idx="1">
                  <c:v>Social</c:v>
                </c:pt>
                <c:pt idx="2">
                  <c:v>Management</c:v>
                </c:pt>
                <c:pt idx="3">
                  <c:v>Business</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Series 3</c:v>
                </c:pt>
              </c:strCache>
            </c:strRef>
          </c:tx>
          <c:spPr>
            <a:solidFill>
              <a:srgbClr val="0070C0"/>
            </a:solidFill>
            <a:ln>
              <a:noFill/>
            </a:ln>
            <a:effectLst/>
          </c:spPr>
          <c:invertIfNegative val="0"/>
          <c:dPt>
            <c:idx val="2"/>
            <c:invertIfNegative val="0"/>
            <c:bubble3D val="0"/>
          </c:dPt>
          <c:cat>
            <c:strRef>
              <c:f>Sheet1!$A$2:$A$5</c:f>
              <c:strCache>
                <c:ptCount val="4"/>
                <c:pt idx="0">
                  <c:v>Marketing</c:v>
                </c:pt>
                <c:pt idx="1">
                  <c:v>Social</c:v>
                </c:pt>
                <c:pt idx="2">
                  <c:v>Management</c:v>
                </c:pt>
                <c:pt idx="3">
                  <c:v>Business</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47961344"/>
        <c:axId val="147962880"/>
      </c:barChart>
      <c:catAx>
        <c:axId val="1479613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47962880"/>
        <c:crosses val="autoZero"/>
        <c:auto val="1"/>
        <c:lblAlgn val="ctr"/>
        <c:lblOffset val="100"/>
        <c:noMultiLvlLbl val="0"/>
      </c:catAx>
      <c:valAx>
        <c:axId val="147962880"/>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47961344"/>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0070C0"/>
            </a:solidFill>
            <a:ln>
              <a:noFill/>
            </a:ln>
            <a:effectLst/>
          </c:spPr>
          <c:invertIfNegative val="0"/>
          <c:cat>
            <c:strRef>
              <c:f>Sheet1!$A$2:$A$5</c:f>
              <c:strCache>
                <c:ptCount val="4"/>
                <c:pt idx="0">
                  <c:v>Marketing</c:v>
                </c:pt>
                <c:pt idx="1">
                  <c:v>Social</c:v>
                </c:pt>
                <c:pt idx="2">
                  <c:v>Management</c:v>
                </c:pt>
                <c:pt idx="3">
                  <c:v>Business</c:v>
                </c:pt>
              </c:strCache>
            </c:strRef>
          </c:cat>
          <c:val>
            <c:numRef>
              <c:f>Sheet1!$B$2:$B$5</c:f>
              <c:numCache>
                <c:formatCode>General</c:formatCode>
                <c:ptCount val="4"/>
                <c:pt idx="0">
                  <c:v>3</c:v>
                </c:pt>
                <c:pt idx="1">
                  <c:v>2</c:v>
                </c:pt>
                <c:pt idx="2">
                  <c:v>1.8</c:v>
                </c:pt>
                <c:pt idx="3">
                  <c:v>4</c:v>
                </c:pt>
              </c:numCache>
            </c:numRef>
          </c:val>
        </c:ser>
        <c:ser>
          <c:idx val="1"/>
          <c:order val="1"/>
          <c:tx>
            <c:strRef>
              <c:f>Sheet1!$C$1</c:f>
              <c:strCache>
                <c:ptCount val="1"/>
                <c:pt idx="0">
                  <c:v>Series 2</c:v>
                </c:pt>
              </c:strCache>
            </c:strRef>
          </c:tx>
          <c:spPr>
            <a:solidFill>
              <a:schemeClr val="bg1">
                <a:lumMod val="65000"/>
              </a:schemeClr>
            </a:solidFill>
            <a:ln>
              <a:noFill/>
            </a:ln>
            <a:effectLst/>
          </c:spPr>
          <c:invertIfNegative val="0"/>
          <c:cat>
            <c:strRef>
              <c:f>Sheet1!$A$2:$A$5</c:f>
              <c:strCache>
                <c:ptCount val="4"/>
                <c:pt idx="0">
                  <c:v>Marketing</c:v>
                </c:pt>
                <c:pt idx="1">
                  <c:v>Social</c:v>
                </c:pt>
                <c:pt idx="2">
                  <c:v>Management</c:v>
                </c:pt>
                <c:pt idx="3">
                  <c:v>Business</c:v>
                </c:pt>
              </c:strCache>
            </c:strRef>
          </c:cat>
          <c:val>
            <c:numRef>
              <c:f>Sheet1!$C$2:$C$5</c:f>
              <c:numCache>
                <c:formatCode>General</c:formatCode>
                <c:ptCount val="4"/>
                <c:pt idx="0">
                  <c:v>2.4</c:v>
                </c:pt>
                <c:pt idx="1">
                  <c:v>1.5</c:v>
                </c:pt>
                <c:pt idx="2">
                  <c:v>1.8</c:v>
                </c:pt>
                <c:pt idx="3">
                  <c:v>2.8</c:v>
                </c:pt>
              </c:numCache>
            </c:numRef>
          </c:val>
        </c:ser>
        <c:ser>
          <c:idx val="2"/>
          <c:order val="2"/>
          <c:tx>
            <c:strRef>
              <c:f>Sheet1!$D$1</c:f>
              <c:strCache>
                <c:ptCount val="1"/>
                <c:pt idx="0">
                  <c:v>Series 3</c:v>
                </c:pt>
              </c:strCache>
            </c:strRef>
          </c:tx>
          <c:spPr>
            <a:solidFill>
              <a:schemeClr val="tx1">
                <a:lumMod val="65000"/>
                <a:lumOff val="35000"/>
              </a:schemeClr>
            </a:solidFill>
            <a:ln>
              <a:noFill/>
            </a:ln>
            <a:effectLst/>
          </c:spPr>
          <c:invertIfNegative val="0"/>
          <c:cat>
            <c:strRef>
              <c:f>Sheet1!$A$2:$A$5</c:f>
              <c:strCache>
                <c:ptCount val="4"/>
                <c:pt idx="0">
                  <c:v>Marketing</c:v>
                </c:pt>
                <c:pt idx="1">
                  <c:v>Social</c:v>
                </c:pt>
                <c:pt idx="2">
                  <c:v>Management</c:v>
                </c:pt>
                <c:pt idx="3">
                  <c:v>Business</c:v>
                </c:pt>
              </c:strCache>
            </c:strRef>
          </c:cat>
          <c:val>
            <c:numRef>
              <c:f>Sheet1!$D$2:$D$5</c:f>
              <c:numCache>
                <c:formatCode>General</c:formatCode>
                <c:ptCount val="4"/>
                <c:pt idx="0">
                  <c:v>2</c:v>
                </c:pt>
                <c:pt idx="1">
                  <c:v>2</c:v>
                </c:pt>
                <c:pt idx="2">
                  <c:v>2</c:v>
                </c:pt>
                <c:pt idx="3">
                  <c:v>4</c:v>
                </c:pt>
              </c:numCache>
            </c:numRef>
          </c:val>
        </c:ser>
        <c:dLbls>
          <c:showLegendKey val="0"/>
          <c:showVal val="0"/>
          <c:showCatName val="0"/>
          <c:showSerName val="0"/>
          <c:showPercent val="0"/>
          <c:showBubbleSize val="0"/>
        </c:dLbls>
        <c:gapWidth val="219"/>
        <c:overlap val="-27"/>
        <c:axId val="148058880"/>
        <c:axId val="148060416"/>
      </c:barChart>
      <c:catAx>
        <c:axId val="1480588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48060416"/>
        <c:crosses val="autoZero"/>
        <c:auto val="1"/>
        <c:lblAlgn val="ctr"/>
        <c:lblOffset val="100"/>
        <c:noMultiLvlLbl val="0"/>
      </c:catAx>
      <c:valAx>
        <c:axId val="148060416"/>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noFill/>
          </a:ln>
          <a:effectLst/>
        </c:spPr>
        <c:txPr>
          <a:bodyPr rot="-60000000" spcFirstLastPara="1" vertOverflow="ellipsis" horzOverflow="overflow" vert="horz" wrap="square" anchor="ctr" anchorCtr="1"/>
          <a:lstStyle/>
          <a:p>
            <a:pPr>
              <a:defRPr lang="zh-CN" sz="1195" b="0" i="0" u="none" strike="noStrike" kern="1200" baseline="0">
                <a:solidFill>
                  <a:schemeClr val="tx1">
                    <a:lumMod val="65000"/>
                    <a:lumOff val="35000"/>
                  </a:schemeClr>
                </a:solidFill>
                <a:latin typeface="Arial" panose="020B0604020202020204" pitchFamily="34" charset="0"/>
                <a:ea typeface="微软雅黑" panose="020B0503020204020204" charset="-122"/>
                <a:cs typeface="+mn-cs"/>
                <a:sym typeface="Arial" panose="020B0604020202020204" pitchFamily="34" charset="0"/>
              </a:defRPr>
            </a:pPr>
            <a:endParaRPr lang="zh-CN"/>
          </a:p>
        </c:txPr>
        <c:crossAx val="148058880"/>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latin typeface="Arial" panose="020B0604020202020204" pitchFamily="34" charset="0"/>
          <a:ea typeface="微软雅黑" panose="020B050302020402020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rgbClr val="0070C0"/>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60</c:v>
                </c:pt>
                <c:pt idx="1">
                  <c:v>40</c:v>
                </c:pt>
              </c:numCache>
            </c:numRef>
          </c:val>
        </c:ser>
        <c:dLbls>
          <c:showLegendKey val="0"/>
          <c:showVal val="0"/>
          <c:showCatName val="0"/>
          <c:showSerName val="0"/>
          <c:showPercent val="0"/>
          <c:showBubbleSize val="0"/>
          <c:showLeaderLines val="1"/>
        </c:dLbls>
        <c:firstSliceAng val="187"/>
        <c:holeSize val="74"/>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
          <c:y val="8.8007807086133899E-2"/>
          <c:w val="0.53865932578740205"/>
          <c:h val="0.80798893897705804"/>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dPt>
          <c:dPt>
            <c:idx val="1"/>
            <c:bubble3D val="0"/>
            <c:spPr>
              <a:solidFill>
                <a:schemeClr val="accent1"/>
              </a:solidFill>
              <a:ln w="19050">
                <a:noFill/>
              </a:ln>
              <a:effectLst>
                <a:innerShdw blurRad="63500" dist="50800" dir="13500000">
                  <a:prstClr val="black">
                    <a:alpha val="50000"/>
                  </a:prstClr>
                </a:innerShdw>
              </a:effectLst>
            </c:spPr>
          </c:dPt>
          <c:dPt>
            <c:idx val="2"/>
            <c:bubble3D val="0"/>
            <c:spPr>
              <a:gradFill>
                <a:gsLst>
                  <a:gs pos="100000">
                    <a:schemeClr val="bg1">
                      <a:lumMod val="95000"/>
                    </a:schemeClr>
                  </a:gs>
                  <a:gs pos="0">
                    <a:schemeClr val="bg1">
                      <a:lumMod val="75000"/>
                    </a:schemeClr>
                  </a:gs>
                </a:gsLst>
                <a:lin ang="2700000" scaled="1"/>
              </a:gradFill>
              <a:ln w="19050">
                <a:noFill/>
              </a:ln>
              <a:effectLst/>
            </c:spPr>
          </c:dPt>
          <c:dPt>
            <c:idx val="3"/>
            <c:bubble3D val="0"/>
            <c:spPr>
              <a:gradFill>
                <a:gsLst>
                  <a:gs pos="100000">
                    <a:schemeClr val="bg1">
                      <a:lumMod val="95000"/>
                    </a:schemeClr>
                  </a:gs>
                  <a:gs pos="0">
                    <a:schemeClr val="bg1">
                      <a:lumMod val="75000"/>
                    </a:schemeClr>
                  </a:gs>
                </a:gsLst>
                <a:lin ang="2700000" scaled="1"/>
              </a:gradFill>
              <a:ln w="19050">
                <a:noFill/>
              </a:ln>
              <a:effectLst/>
            </c:spPr>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2019/5/23</a:t>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115433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13712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43069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8164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0541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08832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0588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05453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964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4581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3440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7966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9141678" y="646378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2019/5/23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2019/5/23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33190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1.xml"/><Relationship Id="rId4" Type="http://schemas.openxmlformats.org/officeDocument/2006/relationships/chart" Target="../charts/char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 Id="rId9" Type="http://schemas.openxmlformats.org/officeDocument/2006/relationships/image" Target="../media/image14.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rapidesign.cn/"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slideLayout" Target="../slideLayouts/slideLayout1.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daee8497ed3c047e2d8101d9a59e7a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2740" y="2005965"/>
            <a:ext cx="2110740" cy="2169160"/>
          </a:xfrm>
          <a:prstGeom prst="rect">
            <a:avLst/>
          </a:prstGeom>
          <a:effectLst>
            <a:outerShdw blurRad="50800" dist="38100" dir="2700000" algn="tl" rotWithShape="0">
              <a:prstClr val="black">
                <a:alpha val="40000"/>
              </a:prstClr>
            </a:outerShdw>
          </a:effectLst>
        </p:spPr>
      </p:pic>
      <p:sp>
        <p:nvSpPr>
          <p:cNvPr id="7172" name="Rectangle 4"/>
          <p:cNvSpPr>
            <a:spLocks noGrp="1" noChangeArrowheads="1"/>
          </p:cNvSpPr>
          <p:nvPr>
            <p:ph type="ctrTitle"/>
            <p:custDataLst>
              <p:tags r:id="rId1"/>
            </p:custDataLst>
          </p:nvPr>
        </p:nvSpPr>
        <p:spPr>
          <a:xfrm>
            <a:off x="3821430" y="2621915"/>
            <a:ext cx="7226935" cy="585470"/>
          </a:xfrm>
        </p:spPr>
        <p:txBody>
          <a:bodyPr vert="horz" wrap="square" lIns="90170" tIns="46990" rIns="90170" bIns="46990" rtlCol="0" anchor="b">
            <a:noAutofit/>
          </a:bodyPr>
          <a:lstStyle/>
          <a:p>
            <a:pPr algn="l"/>
            <a:r>
              <a:rPr lang="zh-CN" altLang="en-US" sz="4400" b="1" dirty="0" smtClean="0">
                <a:latin typeface="黑体" panose="02010600030101010101" charset="-122"/>
                <a:ea typeface="黑体" panose="02010600030101010101" charset="-122"/>
              </a:rPr>
              <a:t>工商行政管理工作报告模板</a:t>
            </a:r>
          </a:p>
        </p:txBody>
      </p:sp>
      <p:sp>
        <p:nvSpPr>
          <p:cNvPr id="326" name="TextBox 7"/>
          <p:cNvSpPr>
            <a:spLocks noChangeArrowheads="1"/>
          </p:cNvSpPr>
          <p:nvPr/>
        </p:nvSpPr>
        <p:spPr bwMode="auto">
          <a:xfrm>
            <a:off x="3997975" y="2152933"/>
            <a:ext cx="5484051"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charset="-122"/>
              </a:rPr>
              <a:t>special report and work summary</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cs typeface="LilyUPC" panose="020B0604020202020204" pitchFamily="34" charset="-34"/>
              <a:sym typeface="微软雅黑" panose="020B0503020204020204" charset="-122"/>
            </a:endParaRPr>
          </a:p>
        </p:txBody>
      </p:sp>
      <p:sp>
        <p:nvSpPr>
          <p:cNvPr id="331" name="圆角矩形 330"/>
          <p:cNvSpPr/>
          <p:nvPr/>
        </p:nvSpPr>
        <p:spPr>
          <a:xfrm>
            <a:off x="3997975" y="3447940"/>
            <a:ext cx="5440077" cy="492985"/>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b="1" dirty="0" smtClean="0">
                <a:solidFill>
                  <a:schemeClr val="bg1"/>
                </a:solidFill>
                <a:latin typeface="微软雅黑" panose="020B0503020204020204" charset="-122"/>
                <a:ea typeface="微软雅黑" panose="020B0503020204020204" charset="-122"/>
              </a:rPr>
              <a:t>适用于工作总结</a:t>
            </a:r>
            <a:r>
              <a:rPr lang="en-US" altLang="zh-CN" sz="2135" b="1" dirty="0" smtClean="0">
                <a:solidFill>
                  <a:schemeClr val="bg1"/>
                </a:solidFill>
                <a:latin typeface="微软雅黑" panose="020B0503020204020204" charset="-122"/>
                <a:ea typeface="微软雅黑" panose="020B0503020204020204" charset="-122"/>
              </a:rPr>
              <a:t>/</a:t>
            </a:r>
            <a:r>
              <a:rPr lang="zh-CN" altLang="en-US" sz="2135" b="1" dirty="0">
                <a:solidFill>
                  <a:schemeClr val="bg1"/>
                </a:solidFill>
                <a:latin typeface="微软雅黑" panose="020B0503020204020204" charset="-122"/>
                <a:ea typeface="微软雅黑" panose="020B0503020204020204" charset="-122"/>
              </a:rPr>
              <a:t>工作汇报</a:t>
            </a:r>
            <a:r>
              <a:rPr lang="en-US" altLang="zh-CN" sz="2135" b="1" dirty="0">
                <a:solidFill>
                  <a:schemeClr val="bg1"/>
                </a:solidFill>
                <a:latin typeface="微软雅黑" panose="020B0503020204020204" charset="-122"/>
                <a:ea typeface="微软雅黑" panose="020B0503020204020204" charset="-122"/>
              </a:rPr>
              <a:t>/</a:t>
            </a:r>
            <a:r>
              <a:rPr lang="zh-CN" altLang="en-US" sz="2135" b="1" dirty="0">
                <a:solidFill>
                  <a:schemeClr val="bg1"/>
                </a:solidFill>
                <a:latin typeface="微软雅黑" panose="020B0503020204020204" charset="-122"/>
                <a:ea typeface="微软雅黑" panose="020B0503020204020204" charset="-122"/>
              </a:rPr>
              <a:t>述职等模板</a:t>
            </a:r>
          </a:p>
        </p:txBody>
      </p:sp>
      <p:grpSp>
        <p:nvGrpSpPr>
          <p:cNvPr id="327" name="组合 326"/>
          <p:cNvGrpSpPr/>
          <p:nvPr/>
        </p:nvGrpSpPr>
        <p:grpSpPr>
          <a:xfrm flipH="1" flipV="1">
            <a:off x="4011930" y="3188970"/>
            <a:ext cx="7035800" cy="76200"/>
            <a:chOff x="3339156" y="2641879"/>
            <a:chExt cx="5804844" cy="0"/>
          </a:xfrm>
        </p:grpSpPr>
        <p:cxnSp>
          <p:nvCxnSpPr>
            <p:cNvPr id="328" name="直接连接符 327"/>
            <p:cNvCxnSpPr/>
            <p:nvPr/>
          </p:nvCxnSpPr>
          <p:spPr>
            <a:xfrm>
              <a:off x="3339156" y="2641879"/>
              <a:ext cx="4695709" cy="0"/>
            </a:xfrm>
            <a:prstGeom prst="line">
              <a:avLst/>
            </a:prstGeom>
            <a:ln w="7620">
              <a:solidFill>
                <a:srgbClr val="000000"/>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8103924" y="2641879"/>
              <a:ext cx="754055" cy="0"/>
            </a:xfrm>
            <a:prstGeom prst="line">
              <a:avLst/>
            </a:prstGeom>
            <a:ln w="7620">
              <a:solidFill>
                <a:srgbClr val="000000"/>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8948986" y="2641879"/>
              <a:ext cx="195014" cy="0"/>
            </a:xfrm>
            <a:prstGeom prst="line">
              <a:avLst/>
            </a:prstGeom>
            <a:ln w="762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32" name="圆角矩形 331"/>
          <p:cNvSpPr/>
          <p:nvPr/>
        </p:nvSpPr>
        <p:spPr>
          <a:xfrm>
            <a:off x="9207092" y="5829267"/>
            <a:ext cx="2688300" cy="480076"/>
          </a:xfrm>
          <a:prstGeom prst="roundRect">
            <a:avLst>
              <a:gd name="adj" fmla="val 50000"/>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3" name="TextBox 332"/>
          <p:cNvSpPr txBox="1"/>
          <p:nvPr/>
        </p:nvSpPr>
        <p:spPr>
          <a:xfrm>
            <a:off x="9549843" y="5875411"/>
            <a:ext cx="2142502" cy="410074"/>
          </a:xfrm>
          <a:prstGeom prst="rect">
            <a:avLst/>
          </a:prstGeom>
          <a:noFill/>
        </p:spPr>
        <p:txBody>
          <a:bodyPr wrap="none" lIns="121884" tIns="60941" rIns="121884" bIns="60941" rtlCol="0">
            <a:spAutoFit/>
          </a:bodyPr>
          <a:lstStyle/>
          <a:p>
            <a:pPr lvl="0"/>
            <a:r>
              <a:rPr lang="zh-CN" altLang="en-US" sz="1865" dirty="0">
                <a:solidFill>
                  <a:schemeClr val="tx1">
                    <a:lumMod val="75000"/>
                    <a:lumOff val="25000"/>
                  </a:schemeClr>
                </a:solidFill>
                <a:latin typeface="微软雅黑" panose="020B0503020204020204" charset="-122"/>
                <a:ea typeface="微软雅黑" panose="020B0503020204020204" charset="-122"/>
              </a:rPr>
              <a:t>汇报</a:t>
            </a:r>
            <a:r>
              <a:rPr lang="zh-CN" altLang="en-US" sz="1865" dirty="0" smtClean="0">
                <a:solidFill>
                  <a:schemeClr val="tx1">
                    <a:lumMod val="75000"/>
                    <a:lumOff val="25000"/>
                  </a:schemeClr>
                </a:solidFill>
                <a:latin typeface="微软雅黑" panose="020B0503020204020204" charset="-122"/>
                <a:ea typeface="微软雅黑" panose="020B0503020204020204" charset="-122"/>
              </a:rPr>
              <a:t>人</a:t>
            </a:r>
            <a:r>
              <a:rPr lang="zh-CN" altLang="en-US" sz="1865" dirty="0" smtClean="0">
                <a:solidFill>
                  <a:schemeClr val="tx1">
                    <a:lumMod val="75000"/>
                    <a:lumOff val="25000"/>
                  </a:schemeClr>
                </a:solidFill>
                <a:latin typeface="微软雅黑" panose="020B0503020204020204" charset="-122"/>
                <a:ea typeface="微软雅黑" panose="020B0503020204020204" charset="-122"/>
              </a:rPr>
              <a:t>：第一</a:t>
            </a:r>
            <a:r>
              <a:rPr lang="en-US" altLang="zh-CN" sz="1865" dirty="0" smtClean="0">
                <a:solidFill>
                  <a:schemeClr val="tx1">
                    <a:lumMod val="75000"/>
                    <a:lumOff val="25000"/>
                  </a:schemeClr>
                </a:solidFill>
                <a:latin typeface="微软雅黑" panose="020B0503020204020204" charset="-122"/>
                <a:ea typeface="微软雅黑" panose="020B0503020204020204" charset="-122"/>
              </a:rPr>
              <a:t>PPT</a:t>
            </a:r>
            <a:endParaRPr lang="zh-CN" altLang="en-US" sz="1865"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1865630" y="1530655"/>
            <a:ext cx="9629140" cy="3372117"/>
            <a:chOff x="3579" y="3546"/>
            <a:chExt cx="13388" cy="4688"/>
          </a:xfrm>
        </p:grpSpPr>
        <p:grpSp>
          <p:nvGrpSpPr>
            <p:cNvPr id="9" name="组合 8"/>
            <p:cNvGrpSpPr/>
            <p:nvPr/>
          </p:nvGrpSpPr>
          <p:grpSpPr>
            <a:xfrm>
              <a:off x="6598" y="3546"/>
              <a:ext cx="4688" cy="4688"/>
              <a:chOff x="4607442" y="1977656"/>
              <a:chExt cx="2977116" cy="2977116"/>
            </a:xfrm>
          </p:grpSpPr>
          <p:sp>
            <p:nvSpPr>
              <p:cNvPr id="10" name="Oval 7"/>
              <p:cNvSpPr/>
              <p:nvPr/>
            </p:nvSpPr>
            <p:spPr>
              <a:xfrm>
                <a:off x="4607442" y="1977656"/>
                <a:ext cx="2977116" cy="2977116"/>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1" name="Oval 8"/>
              <p:cNvSpPr/>
              <p:nvPr/>
            </p:nvSpPr>
            <p:spPr>
              <a:xfrm>
                <a:off x="4789968" y="2160182"/>
                <a:ext cx="2612065" cy="261206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2" name="Oval 9"/>
              <p:cNvSpPr/>
              <p:nvPr/>
            </p:nvSpPr>
            <p:spPr>
              <a:xfrm>
                <a:off x="4971288" y="2341502"/>
                <a:ext cx="2249424" cy="2249424"/>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3" name="Oval 10"/>
              <p:cNvSpPr/>
              <p:nvPr/>
            </p:nvSpPr>
            <p:spPr>
              <a:xfrm>
                <a:off x="5154168" y="2524382"/>
                <a:ext cx="1883664" cy="1883664"/>
              </a:xfrm>
              <a:prstGeom prst="ellipse">
                <a:avLst/>
              </a:prstGeom>
              <a:no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4" name="Arc 11"/>
              <p:cNvSpPr/>
              <p:nvPr/>
            </p:nvSpPr>
            <p:spPr>
              <a:xfrm>
                <a:off x="4607442" y="1977656"/>
                <a:ext cx="2977116" cy="2977116"/>
              </a:xfrm>
              <a:prstGeom prst="arc">
                <a:avLst>
                  <a:gd name="adj1" fmla="val 16200000"/>
                  <a:gd name="adj2" fmla="val 21257035"/>
                </a:avLst>
              </a:prstGeom>
              <a:noFill/>
              <a:ln w="1270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5" name="Arc 12"/>
              <p:cNvSpPr/>
              <p:nvPr/>
            </p:nvSpPr>
            <p:spPr>
              <a:xfrm>
                <a:off x="4789968" y="2160181"/>
                <a:ext cx="2612065" cy="2612065"/>
              </a:xfrm>
              <a:prstGeom prst="arc">
                <a:avLst>
                  <a:gd name="adj1" fmla="val 16200000"/>
                  <a:gd name="adj2" fmla="val 2624571"/>
                </a:avLst>
              </a:prstGeom>
              <a:noFill/>
              <a:ln w="12700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6" name="Arc 13"/>
              <p:cNvSpPr/>
              <p:nvPr/>
            </p:nvSpPr>
            <p:spPr>
              <a:xfrm>
                <a:off x="4971288" y="2341502"/>
                <a:ext cx="2249424" cy="2249424"/>
              </a:xfrm>
              <a:prstGeom prst="arc">
                <a:avLst>
                  <a:gd name="adj1" fmla="val 16200000"/>
                  <a:gd name="adj2" fmla="val 8081276"/>
                </a:avLst>
              </a:prstGeom>
              <a:noFill/>
              <a:ln w="127000" cap="rnd">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sp>
            <p:nvSpPr>
              <p:cNvPr id="17" name="Arc 14"/>
              <p:cNvSpPr/>
              <p:nvPr/>
            </p:nvSpPr>
            <p:spPr>
              <a:xfrm>
                <a:off x="5154168" y="2524382"/>
                <a:ext cx="1883664" cy="1883664"/>
              </a:xfrm>
              <a:prstGeom prst="arc">
                <a:avLst>
                  <a:gd name="adj1" fmla="val 16200000"/>
                  <a:gd name="adj2" fmla="val 12374596"/>
                </a:avLst>
              </a:prstGeom>
              <a:noFill/>
              <a:ln w="12700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charset="-122"/>
                  <a:sym typeface="Arial" panose="020B0604020202020204" pitchFamily="34" charset="0"/>
                </a:endParaRPr>
              </a:p>
            </p:txBody>
          </p:sp>
        </p:grpSp>
        <p:sp>
          <p:nvSpPr>
            <p:cNvPr id="18" name="TextBox 15"/>
            <p:cNvSpPr txBox="1"/>
            <p:nvPr/>
          </p:nvSpPr>
          <p:spPr>
            <a:xfrm>
              <a:off x="7763" y="5298"/>
              <a:ext cx="2399" cy="1180"/>
            </a:xfrm>
            <a:prstGeom prst="rect">
              <a:avLst/>
            </a:prstGeom>
            <a:noFill/>
          </p:spPr>
          <p:txBody>
            <a:bodyPr wrap="square" rtlCol="0">
              <a:spAutoFit/>
            </a:bodyPr>
            <a:lstStyle/>
            <a:p>
              <a:r>
                <a:rPr lang="zh-CN" altLang="en-US" sz="2400" b="1" dirty="0">
                  <a:solidFill>
                    <a:schemeClr val="tx1">
                      <a:lumMod val="65000"/>
                      <a:lumOff val="35000"/>
                    </a:schemeClr>
                  </a:solidFill>
                  <a:latin typeface="微软雅黑" panose="020B0503020204020204" charset="-122"/>
                  <a:ea typeface="微软雅黑" panose="020B0503020204020204" charset="-122"/>
                </a:rPr>
                <a:t>合作共赢  </a:t>
              </a:r>
              <a:endParaRPr lang="en-US" altLang="zh-CN" sz="2400" b="1" dirty="0">
                <a:solidFill>
                  <a:schemeClr val="tx1">
                    <a:lumMod val="65000"/>
                    <a:lumOff val="35000"/>
                  </a:schemeClr>
                </a:solidFill>
                <a:latin typeface="微软雅黑" panose="020B0503020204020204" charset="-122"/>
                <a:ea typeface="微软雅黑" panose="020B0503020204020204" charset="-122"/>
              </a:endParaRPr>
            </a:p>
            <a:p>
              <a:pPr algn="r"/>
              <a:r>
                <a:rPr lang="zh-CN" altLang="en-US" sz="2400" b="1" dirty="0">
                  <a:solidFill>
                    <a:schemeClr val="tx1">
                      <a:lumMod val="65000"/>
                      <a:lumOff val="35000"/>
                    </a:schemeClr>
                  </a:solidFill>
                  <a:latin typeface="微软雅黑" panose="020B0503020204020204" charset="-122"/>
                  <a:ea typeface="微软雅黑" panose="020B0503020204020204" charset="-122"/>
                </a:rPr>
                <a:t>制胜未来</a:t>
              </a:r>
            </a:p>
          </p:txBody>
        </p:sp>
        <p:cxnSp>
          <p:nvCxnSpPr>
            <p:cNvPr id="29" name="Straight Connector 28"/>
            <p:cNvCxnSpPr/>
            <p:nvPr/>
          </p:nvCxnSpPr>
          <p:spPr>
            <a:xfrm>
              <a:off x="11286" y="5681"/>
              <a:ext cx="2016"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0425" y="7374"/>
              <a:ext cx="2880" cy="0"/>
            </a:xfrm>
            <a:prstGeom prst="line">
              <a:avLst/>
            </a:prstGeom>
            <a:ln>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611" y="7069"/>
              <a:ext cx="2016" cy="0"/>
            </a:xfrm>
            <a:prstGeom prst="line">
              <a:avLst/>
            </a:prstGeom>
            <a:ln>
              <a:solidFill>
                <a:srgbClr val="7F8C8D"/>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598" y="5236"/>
              <a:ext cx="1008" cy="0"/>
            </a:xfrm>
            <a:prstGeom prst="line">
              <a:avLst/>
            </a:prstGeom>
            <a:ln>
              <a:solidFill>
                <a:srgbClr val="7F8C8D"/>
              </a:solidFill>
              <a:prstDash val="dash"/>
              <a:headEnd type="oval"/>
              <a:tailEnd type="non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13455" y="5413"/>
              <a:ext cx="3512" cy="1207"/>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企业宗旨</a:t>
              </a: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发展员工 成就客户</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回报股东 强大国家</a:t>
              </a:r>
            </a:p>
          </p:txBody>
        </p:sp>
        <p:sp>
          <p:nvSpPr>
            <p:cNvPr id="34" name="TextBox 33"/>
            <p:cNvSpPr txBox="1"/>
            <p:nvPr/>
          </p:nvSpPr>
          <p:spPr>
            <a:xfrm>
              <a:off x="13455" y="7128"/>
              <a:ext cx="3512" cy="825"/>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经营理念</a:t>
              </a: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诚信  敬业  责任  创新</a:t>
              </a:r>
            </a:p>
          </p:txBody>
        </p:sp>
        <p:sp>
          <p:nvSpPr>
            <p:cNvPr id="35" name="TextBox 34"/>
            <p:cNvSpPr txBox="1"/>
            <p:nvPr/>
          </p:nvSpPr>
          <p:spPr>
            <a:xfrm>
              <a:off x="3579" y="5008"/>
              <a:ext cx="3512" cy="1207"/>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企业使命</a:t>
              </a: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无论一小步还是一大步都要带动人类的进步。</a:t>
              </a:r>
            </a:p>
          </p:txBody>
        </p:sp>
        <p:sp>
          <p:nvSpPr>
            <p:cNvPr id="36" name="TextBox 35"/>
            <p:cNvSpPr txBox="1"/>
            <p:nvPr/>
          </p:nvSpPr>
          <p:spPr>
            <a:xfrm>
              <a:off x="3579" y="6852"/>
              <a:ext cx="3512" cy="825"/>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核心价值</a:t>
              </a:r>
            </a:p>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合作共赢  务实创新</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aphicFrame>
        <p:nvGraphicFramePr>
          <p:cNvPr id="9" name="Chart 8"/>
          <p:cNvGraphicFramePr/>
          <p:nvPr/>
        </p:nvGraphicFramePr>
        <p:xfrm>
          <a:off x="914401" y="1378821"/>
          <a:ext cx="5018566" cy="3390427"/>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2812007" y="1729016"/>
            <a:ext cx="463474" cy="270434"/>
          </a:xfrm>
          <a:prstGeom prst="wedgeRoundRectCallout">
            <a:avLst/>
          </a:prstGeom>
          <a:solidFill>
            <a:schemeClr val="accent1"/>
          </a:solidFill>
        </p:spPr>
        <p:txBody>
          <a:bodyPr wrap="none" rtlCol="0">
            <a:spAutoFit/>
          </a:bodyPr>
          <a:lstStyle/>
          <a:p>
            <a:r>
              <a:rPr lang="en-US" sz="100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80%</a:t>
            </a:r>
          </a:p>
        </p:txBody>
      </p:sp>
      <p:sp>
        <p:nvSpPr>
          <p:cNvPr id="12" name="TextBox 11"/>
          <p:cNvSpPr txBox="1"/>
          <p:nvPr/>
        </p:nvSpPr>
        <p:spPr>
          <a:xfrm>
            <a:off x="3322608" y="1555155"/>
            <a:ext cx="1853108" cy="933450"/>
          </a:xfrm>
          <a:prstGeom prst="rect">
            <a:avLst/>
          </a:prstGeom>
          <a:noFill/>
        </p:spPr>
        <p:txBody>
          <a:bodyPr wrap="square" rtlCol="0">
            <a:spAutoFit/>
          </a:bodyPr>
          <a:lstStyle/>
          <a:p>
            <a:r>
              <a:rPr lang="zh-CN" altLang="en-US" b="1" dirty="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点击添加标题</a:t>
            </a:r>
          </a:p>
          <a:p>
            <a:r>
              <a:rPr lang="zh-CN" altLang="en-US" sz="12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a:t>
            </a:r>
            <a:r>
              <a:rPr lang="en-US" altLang="zh-CN" sz="12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p>
        </p:txBody>
      </p:sp>
      <p:sp>
        <p:nvSpPr>
          <p:cNvPr id="13" name="Rectangle 12"/>
          <p:cNvSpPr/>
          <p:nvPr/>
        </p:nvSpPr>
        <p:spPr>
          <a:xfrm>
            <a:off x="1369069" y="5058959"/>
            <a:ext cx="4400312" cy="549910"/>
          </a:xfrm>
          <a:prstGeom prst="rect">
            <a:avLst/>
          </a:prstGeom>
        </p:spPr>
        <p:txBody>
          <a:bodyPr wrap="square">
            <a:spAutoFit/>
          </a:bodyPr>
          <a:lstStyle/>
          <a:p>
            <a:pPr>
              <a:lnSpc>
                <a:spcPct val="107000"/>
              </a:lnSpc>
              <a:spcAft>
                <a:spcPts val="800"/>
              </a:spcAft>
            </a:pPr>
            <a:r>
              <a:rPr lang="zh-CN" altLang="en-US" sz="14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4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400" dirty="0" smtClean="0">
              <a:solidFill>
                <a:schemeClr val="tx1"/>
              </a:solidFill>
              <a:effectLst/>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graphicFrame>
        <p:nvGraphicFramePr>
          <p:cNvPr id="20" name="Chart 19"/>
          <p:cNvGraphicFramePr/>
          <p:nvPr/>
        </p:nvGraphicFramePr>
        <p:xfrm>
          <a:off x="6322424" y="1378821"/>
          <a:ext cx="5018566" cy="3390427"/>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6820887" y="1729016"/>
            <a:ext cx="463474" cy="270434"/>
          </a:xfrm>
          <a:prstGeom prst="wedgeRoundRectCallout">
            <a:avLst/>
          </a:prstGeom>
          <a:solidFill>
            <a:schemeClr val="accent1"/>
          </a:solidFill>
        </p:spPr>
        <p:txBody>
          <a:bodyPr wrap="none" rtlCol="0">
            <a:spAutoFit/>
          </a:bodyPr>
          <a:lstStyle/>
          <a:p>
            <a:r>
              <a:rPr lang="en-US" sz="100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80%</a:t>
            </a:r>
          </a:p>
        </p:txBody>
      </p:sp>
      <p:sp>
        <p:nvSpPr>
          <p:cNvPr id="22" name="TextBox 21"/>
          <p:cNvSpPr txBox="1"/>
          <p:nvPr/>
        </p:nvSpPr>
        <p:spPr>
          <a:xfrm>
            <a:off x="7310449" y="1649778"/>
            <a:ext cx="2303813" cy="750570"/>
          </a:xfrm>
          <a:prstGeom prst="rect">
            <a:avLst/>
          </a:prstGeom>
          <a:noFill/>
        </p:spPr>
        <p:txBody>
          <a:bodyPr wrap="square" rtlCol="0">
            <a:spAutoFit/>
          </a:bodyPr>
          <a:lstStyle/>
          <a:p>
            <a:r>
              <a:rPr lang="zh-CN" altLang="en-US" b="1" dirty="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点击添加标题</a:t>
            </a:r>
          </a:p>
          <a:p>
            <a:r>
              <a:rPr lang="zh-CN" altLang="en-US" sz="12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a:t>
            </a:r>
            <a:r>
              <a:rPr lang="en-US" altLang="zh-CN" sz="12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a:t>
            </a:r>
          </a:p>
        </p:txBody>
      </p:sp>
      <p:sp>
        <p:nvSpPr>
          <p:cNvPr id="23" name="Rectangle 22"/>
          <p:cNvSpPr/>
          <p:nvPr/>
        </p:nvSpPr>
        <p:spPr>
          <a:xfrm>
            <a:off x="6842407" y="5032833"/>
            <a:ext cx="4400312" cy="549910"/>
          </a:xfrm>
          <a:prstGeom prst="rect">
            <a:avLst/>
          </a:prstGeom>
        </p:spPr>
        <p:txBody>
          <a:bodyPr wrap="square">
            <a:spAutoFit/>
          </a:bodyPr>
          <a:lstStyle/>
          <a:p>
            <a:pPr>
              <a:lnSpc>
                <a:spcPct val="107000"/>
              </a:lnSpc>
              <a:spcAft>
                <a:spcPts val="800"/>
              </a:spcAft>
            </a:pPr>
            <a:r>
              <a:rPr lang="zh-CN" altLang="en-US" sz="14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400" dirty="0" smtClean="0">
                <a:solidFill>
                  <a:schemeClr val="tx1"/>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400" dirty="0" smtClean="0">
              <a:solidFill>
                <a:schemeClr val="tx1"/>
              </a:solidFill>
              <a:effectLst/>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50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1000"/>
                            </p:stCondLst>
                            <p:childTnLst>
                              <p:par>
                                <p:cTn id="38" presetID="4"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box(in)">
                                      <p:cBhvr>
                                        <p:cTn id="40" dur="500"/>
                                        <p:tgtEl>
                                          <p:spTgt spid="12"/>
                                        </p:tgtEl>
                                      </p:cBhvr>
                                    </p:animEffect>
                                  </p:childTnLst>
                                </p:cTn>
                              </p:par>
                            </p:childTnLst>
                          </p:cTn>
                        </p:par>
                        <p:par>
                          <p:cTn id="41" fill="hold">
                            <p:stCondLst>
                              <p:cond delay="1500"/>
                            </p:stCondLst>
                            <p:childTnLst>
                              <p:par>
                                <p:cTn id="42" presetID="4" presetClass="entr" presetSubtype="16"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box(in)">
                                      <p:cBhvr>
                                        <p:cTn id="44" dur="500"/>
                                        <p:tgtEl>
                                          <p:spTgt spid="22"/>
                                        </p:tgtEl>
                                      </p:cBhvr>
                                    </p:animEffect>
                                  </p:childTnLst>
                                </p:cTn>
                              </p:par>
                            </p:childTnLst>
                          </p:cTn>
                        </p:par>
                        <p:par>
                          <p:cTn id="45" fill="hold">
                            <p:stCondLst>
                              <p:cond delay="2000"/>
                            </p:stCondLst>
                            <p:childTnLst>
                              <p:par>
                                <p:cTn id="46" presetID="25" presetClass="entr" presetSubtype="0"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25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49" dur="25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50" dur="250" accel="50000" fill="hold">
                                          <p:stCondLst>
                                            <p:cond delay="250"/>
                                          </p:stCondLst>
                                        </p:cTn>
                                        <p:tgtEl>
                                          <p:spTgt spid="13"/>
                                        </p:tgtEl>
                                        <p:attrNameLst>
                                          <p:attrName>ppt_w</p:attrName>
                                        </p:attrNameLst>
                                      </p:cBhvr>
                                      <p:tavLst>
                                        <p:tav tm="0">
                                          <p:val>
                                            <p:strVal val="#ppt_w*.05"/>
                                          </p:val>
                                        </p:tav>
                                        <p:tav tm="100000">
                                          <p:val>
                                            <p:strVal val="#ppt_w"/>
                                          </p:val>
                                        </p:tav>
                                      </p:tavLst>
                                    </p:anim>
                                    <p:anim calcmode="lin" valueType="num">
                                      <p:cBhvr>
                                        <p:cTn id="51" dur="500" fill="hold"/>
                                        <p:tgtEl>
                                          <p:spTgt spid="13"/>
                                        </p:tgtEl>
                                        <p:attrNameLst>
                                          <p:attrName>ppt_h</p:attrName>
                                        </p:attrNameLst>
                                      </p:cBhvr>
                                      <p:tavLst>
                                        <p:tav tm="0">
                                          <p:val>
                                            <p:strVal val="#ppt_h"/>
                                          </p:val>
                                        </p:tav>
                                        <p:tav tm="100000">
                                          <p:val>
                                            <p:strVal val="#ppt_h"/>
                                          </p:val>
                                        </p:tav>
                                      </p:tavLst>
                                    </p:anim>
                                    <p:anim calcmode="lin" valueType="num">
                                      <p:cBhvr>
                                        <p:cTn id="52" dur="25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53" dur="25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54" dur="250" accel="50000" fill="hold">
                                          <p:stCondLst>
                                            <p:cond delay="250"/>
                                          </p:stCondLst>
                                        </p:cTn>
                                        <p:tgtEl>
                                          <p:spTgt spid="13"/>
                                        </p:tgtEl>
                                        <p:attrNameLst>
                                          <p:attrName>ppt_y</p:attrName>
                                        </p:attrNameLst>
                                      </p:cBhvr>
                                      <p:tavLst>
                                        <p:tav tm="0">
                                          <p:val>
                                            <p:strVal val="#ppt_y+.1"/>
                                          </p:val>
                                        </p:tav>
                                        <p:tav tm="100000">
                                          <p:val>
                                            <p:strVal val="#ppt_y"/>
                                          </p:val>
                                        </p:tav>
                                      </p:tavLst>
                                    </p:anim>
                                    <p:animEffect transition="in" filter="fade">
                                      <p:cBhvr>
                                        <p:cTn id="55" dur="500" decel="50000">
                                          <p:stCondLst>
                                            <p:cond delay="0"/>
                                          </p:stCondLst>
                                        </p:cTn>
                                        <p:tgtEl>
                                          <p:spTgt spid="13"/>
                                        </p:tgtEl>
                                      </p:cBhvr>
                                    </p:animEffect>
                                  </p:childTnLst>
                                </p:cTn>
                              </p:par>
                            </p:childTnLst>
                          </p:cTn>
                        </p:par>
                        <p:par>
                          <p:cTn id="56" fill="hold">
                            <p:stCondLst>
                              <p:cond delay="2500"/>
                            </p:stCondLst>
                            <p:childTnLst>
                              <p:par>
                                <p:cTn id="57" presetID="25"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60"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61"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62" dur="500" fill="hold"/>
                                        <p:tgtEl>
                                          <p:spTgt spid="23"/>
                                        </p:tgtEl>
                                        <p:attrNameLst>
                                          <p:attrName>ppt_h</p:attrName>
                                        </p:attrNameLst>
                                      </p:cBhvr>
                                      <p:tavLst>
                                        <p:tav tm="0">
                                          <p:val>
                                            <p:strVal val="#ppt_h"/>
                                          </p:val>
                                        </p:tav>
                                        <p:tav tm="100000">
                                          <p:val>
                                            <p:strVal val="#ppt_h"/>
                                          </p:val>
                                        </p:tav>
                                      </p:tavLst>
                                    </p:anim>
                                    <p:anim calcmode="lin" valueType="num">
                                      <p:cBhvr>
                                        <p:cTn id="63"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64"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65"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66" dur="500" decel="500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9" grpId="0">
        <p:bldAsOne/>
      </p:bldGraphic>
      <p:bldP spid="11" grpId="0" bldLvl="0" animBg="1"/>
      <p:bldP spid="12" grpId="0"/>
      <p:bldP spid="13" grpId="0"/>
      <p:bldGraphic spid="20" grpId="0">
        <p:bldAsOne/>
      </p:bldGraphic>
      <p:bldP spid="21" grpId="0" bldLvl="0" animBg="1"/>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32" name="组合 31"/>
          <p:cNvGrpSpPr/>
          <p:nvPr/>
        </p:nvGrpSpPr>
        <p:grpSpPr>
          <a:xfrm>
            <a:off x="6390073" y="5749478"/>
            <a:ext cx="1841888" cy="1108522"/>
            <a:chOff x="6390073" y="5749478"/>
            <a:chExt cx="1841888" cy="1108522"/>
          </a:xfrm>
          <a:solidFill>
            <a:srgbClr val="0070C0"/>
          </a:solidFill>
        </p:grpSpPr>
        <p:sp>
          <p:nvSpPr>
            <p:cNvPr id="33" name="Freeform 140"/>
            <p:cNvSpPr/>
            <p:nvPr/>
          </p:nvSpPr>
          <p:spPr bwMode="auto">
            <a:xfrm rot="5400000" flipH="1">
              <a:off x="7078663" y="5060888"/>
              <a:ext cx="464707" cy="1841888"/>
            </a:xfrm>
            <a:custGeom>
              <a:avLst/>
              <a:gdLst>
                <a:gd name="T0" fmla="*/ 192 w 192"/>
                <a:gd name="T1" fmla="*/ 724 h 761"/>
                <a:gd name="T2" fmla="*/ 0 w 192"/>
                <a:gd name="T3" fmla="*/ 0 h 761"/>
                <a:gd name="T4" fmla="*/ 0 w 192"/>
                <a:gd name="T5" fmla="*/ 223 h 761"/>
                <a:gd name="T6" fmla="*/ 192 w 192"/>
                <a:gd name="T7" fmla="*/ 761 h 761"/>
                <a:gd name="T8" fmla="*/ 192 w 192"/>
                <a:gd name="T9" fmla="*/ 724 h 761"/>
              </a:gdLst>
              <a:ahLst/>
              <a:cxnLst>
                <a:cxn ang="0">
                  <a:pos x="T0" y="T1"/>
                </a:cxn>
                <a:cxn ang="0">
                  <a:pos x="T2" y="T3"/>
                </a:cxn>
                <a:cxn ang="0">
                  <a:pos x="T4" y="T5"/>
                </a:cxn>
                <a:cxn ang="0">
                  <a:pos x="T6" y="T7"/>
                </a:cxn>
                <a:cxn ang="0">
                  <a:pos x="T8" y="T9"/>
                </a:cxn>
              </a:cxnLst>
              <a:rect l="0" t="0" r="r" b="b"/>
              <a:pathLst>
                <a:path w="192" h="761">
                  <a:moveTo>
                    <a:pt x="192" y="724"/>
                  </a:moveTo>
                  <a:lnTo>
                    <a:pt x="0" y="0"/>
                  </a:lnTo>
                  <a:lnTo>
                    <a:pt x="0" y="223"/>
                  </a:lnTo>
                  <a:lnTo>
                    <a:pt x="192" y="761"/>
                  </a:lnTo>
                  <a:lnTo>
                    <a:pt x="192" y="724"/>
                  </a:ln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34" name="Rectangle 37"/>
            <p:cNvSpPr>
              <a:spLocks noChangeArrowheads="1"/>
            </p:cNvSpPr>
            <p:nvPr/>
          </p:nvSpPr>
          <p:spPr bwMode="auto">
            <a:xfrm rot="5400000" flipH="1">
              <a:off x="7640185" y="6266224"/>
              <a:ext cx="643814" cy="539738"/>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35" name="组合 34"/>
          <p:cNvGrpSpPr/>
          <p:nvPr/>
        </p:nvGrpSpPr>
        <p:grpSpPr>
          <a:xfrm>
            <a:off x="6227909" y="5744636"/>
            <a:ext cx="1074637" cy="1113364"/>
            <a:chOff x="6227909" y="5744636"/>
            <a:chExt cx="1074637" cy="1113364"/>
          </a:xfrm>
        </p:grpSpPr>
        <p:sp>
          <p:nvSpPr>
            <p:cNvPr id="36" name="Freeform 141"/>
            <p:cNvSpPr/>
            <p:nvPr/>
          </p:nvSpPr>
          <p:spPr bwMode="auto">
            <a:xfrm rot="5400000" flipH="1">
              <a:off x="6524402" y="5448143"/>
              <a:ext cx="481651" cy="1074637"/>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Lst>
              <a:ahLst/>
              <a:cxnLst>
                <a:cxn ang="0">
                  <a:pos x="T0" y="T1"/>
                </a:cxn>
                <a:cxn ang="0">
                  <a:pos x="T2" y="T3"/>
                </a:cxn>
                <a:cxn ang="0">
                  <a:pos x="T4" y="T5"/>
                </a:cxn>
                <a:cxn ang="0">
                  <a:pos x="T6" y="T7"/>
                </a:cxn>
                <a:cxn ang="0">
                  <a:pos x="T8" y="T9"/>
                </a:cxn>
              </a:cxnLst>
              <a:rect l="0" t="0" r="r" b="b"/>
              <a:pathLst>
                <a:path w="199" h="444">
                  <a:moveTo>
                    <a:pt x="199" y="408"/>
                  </a:moveTo>
                  <a:lnTo>
                    <a:pt x="0" y="0"/>
                  </a:lnTo>
                  <a:lnTo>
                    <a:pt x="0" y="228"/>
                  </a:lnTo>
                  <a:lnTo>
                    <a:pt x="199" y="444"/>
                  </a:lnTo>
                  <a:lnTo>
                    <a:pt x="199" y="408"/>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37" name="Rectangle 38"/>
            <p:cNvSpPr>
              <a:spLocks noChangeArrowheads="1"/>
            </p:cNvSpPr>
            <p:nvPr/>
          </p:nvSpPr>
          <p:spPr bwMode="auto">
            <a:xfrm rot="5400000" flipH="1">
              <a:off x="6710769" y="6266223"/>
              <a:ext cx="631713" cy="551841"/>
            </a:xfrm>
            <a:prstGeom prst="rect">
              <a:avLst/>
            </a:pr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38" name="组合 37"/>
          <p:cNvGrpSpPr/>
          <p:nvPr/>
        </p:nvGrpSpPr>
        <p:grpSpPr>
          <a:xfrm>
            <a:off x="5830972" y="5756738"/>
            <a:ext cx="546999" cy="1101262"/>
            <a:chOff x="5830972" y="5756738"/>
            <a:chExt cx="546999" cy="1101262"/>
          </a:xfrm>
          <a:solidFill>
            <a:srgbClr val="0070C0"/>
          </a:solidFill>
        </p:grpSpPr>
        <p:sp>
          <p:nvSpPr>
            <p:cNvPr id="39" name="Freeform 142"/>
            <p:cNvSpPr/>
            <p:nvPr/>
          </p:nvSpPr>
          <p:spPr bwMode="auto">
            <a:xfrm rot="5400000" flipH="1">
              <a:off x="5869697" y="5718013"/>
              <a:ext cx="469549" cy="546999"/>
            </a:xfrm>
            <a:custGeom>
              <a:avLst/>
              <a:gdLst>
                <a:gd name="T0" fmla="*/ 194 w 194"/>
                <a:gd name="T1" fmla="*/ 98 h 226"/>
                <a:gd name="T2" fmla="*/ 0 w 194"/>
                <a:gd name="T3" fmla="*/ 0 h 226"/>
                <a:gd name="T4" fmla="*/ 0 w 194"/>
                <a:gd name="T5" fmla="*/ 226 h 226"/>
                <a:gd name="T6" fmla="*/ 194 w 194"/>
                <a:gd name="T7" fmla="*/ 133 h 226"/>
                <a:gd name="T8" fmla="*/ 194 w 194"/>
                <a:gd name="T9" fmla="*/ 98 h 226"/>
              </a:gdLst>
              <a:ahLst/>
              <a:cxnLst>
                <a:cxn ang="0">
                  <a:pos x="T0" y="T1"/>
                </a:cxn>
                <a:cxn ang="0">
                  <a:pos x="T2" y="T3"/>
                </a:cxn>
                <a:cxn ang="0">
                  <a:pos x="T4" y="T5"/>
                </a:cxn>
                <a:cxn ang="0">
                  <a:pos x="T6" y="T7"/>
                </a:cxn>
                <a:cxn ang="0">
                  <a:pos x="T8" y="T9"/>
                </a:cxn>
              </a:cxnLst>
              <a:rect l="0" t="0" r="r" b="b"/>
              <a:pathLst>
                <a:path w="194" h="226">
                  <a:moveTo>
                    <a:pt x="194" y="98"/>
                  </a:moveTo>
                  <a:lnTo>
                    <a:pt x="0" y="0"/>
                  </a:lnTo>
                  <a:lnTo>
                    <a:pt x="0" y="226"/>
                  </a:lnTo>
                  <a:lnTo>
                    <a:pt x="194" y="133"/>
                  </a:lnTo>
                  <a:lnTo>
                    <a:pt x="194" y="98"/>
                  </a:ln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40" name="Rectangle 39"/>
            <p:cNvSpPr>
              <a:spLocks noChangeArrowheads="1"/>
            </p:cNvSpPr>
            <p:nvPr/>
          </p:nvSpPr>
          <p:spPr bwMode="auto">
            <a:xfrm rot="5400000" flipH="1">
              <a:off x="5788615" y="6268644"/>
              <a:ext cx="631713" cy="546999"/>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41" name="组合 40"/>
          <p:cNvGrpSpPr/>
          <p:nvPr/>
        </p:nvGrpSpPr>
        <p:grpSpPr>
          <a:xfrm>
            <a:off x="4896716" y="5744636"/>
            <a:ext cx="1072216" cy="1113364"/>
            <a:chOff x="4896716" y="5744636"/>
            <a:chExt cx="1072216" cy="1113364"/>
          </a:xfrm>
        </p:grpSpPr>
        <p:sp>
          <p:nvSpPr>
            <p:cNvPr id="42" name="Freeform 143"/>
            <p:cNvSpPr/>
            <p:nvPr/>
          </p:nvSpPr>
          <p:spPr bwMode="auto">
            <a:xfrm rot="5400000" flipH="1">
              <a:off x="5191998" y="5449354"/>
              <a:ext cx="481651" cy="1072216"/>
            </a:xfrm>
            <a:custGeom>
              <a:avLst/>
              <a:gdLst>
                <a:gd name="T0" fmla="*/ 199 w 199"/>
                <a:gd name="T1" fmla="*/ 0 h 443"/>
                <a:gd name="T2" fmla="*/ 0 w 199"/>
                <a:gd name="T3" fmla="*/ 218 h 443"/>
                <a:gd name="T4" fmla="*/ 0 w 199"/>
                <a:gd name="T5" fmla="*/ 443 h 443"/>
                <a:gd name="T6" fmla="*/ 199 w 199"/>
                <a:gd name="T7" fmla="*/ 35 h 443"/>
                <a:gd name="T8" fmla="*/ 199 w 199"/>
                <a:gd name="T9" fmla="*/ 0 h 443"/>
              </a:gdLst>
              <a:ahLst/>
              <a:cxnLst>
                <a:cxn ang="0">
                  <a:pos x="T0" y="T1"/>
                </a:cxn>
                <a:cxn ang="0">
                  <a:pos x="T2" y="T3"/>
                </a:cxn>
                <a:cxn ang="0">
                  <a:pos x="T4" y="T5"/>
                </a:cxn>
                <a:cxn ang="0">
                  <a:pos x="T6" y="T7"/>
                </a:cxn>
                <a:cxn ang="0">
                  <a:pos x="T8" y="T9"/>
                </a:cxn>
              </a:cxnLst>
              <a:rect l="0" t="0" r="r" b="b"/>
              <a:pathLst>
                <a:path w="199" h="443">
                  <a:moveTo>
                    <a:pt x="199" y="0"/>
                  </a:moveTo>
                  <a:lnTo>
                    <a:pt x="0" y="218"/>
                  </a:lnTo>
                  <a:lnTo>
                    <a:pt x="0" y="443"/>
                  </a:lnTo>
                  <a:lnTo>
                    <a:pt x="199" y="35"/>
                  </a:lnTo>
                  <a:lnTo>
                    <a:pt x="199"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43" name="Rectangle 40"/>
            <p:cNvSpPr>
              <a:spLocks noChangeArrowheads="1"/>
            </p:cNvSpPr>
            <p:nvPr/>
          </p:nvSpPr>
          <p:spPr bwMode="auto">
            <a:xfrm rot="5400000" flipH="1">
              <a:off x="4855570" y="6267434"/>
              <a:ext cx="636553" cy="544579"/>
            </a:xfrm>
            <a:prstGeom prst="rect">
              <a:avLst/>
            </a:pr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44" name="组合 43"/>
          <p:cNvGrpSpPr/>
          <p:nvPr/>
        </p:nvGrpSpPr>
        <p:grpSpPr>
          <a:xfrm>
            <a:off x="3960039" y="5739796"/>
            <a:ext cx="1853990" cy="1118205"/>
            <a:chOff x="3960039" y="5739796"/>
            <a:chExt cx="1853990" cy="1118205"/>
          </a:xfrm>
          <a:solidFill>
            <a:srgbClr val="0070C0"/>
          </a:solidFill>
        </p:grpSpPr>
        <p:sp>
          <p:nvSpPr>
            <p:cNvPr id="45" name="Freeform 144"/>
            <p:cNvSpPr/>
            <p:nvPr/>
          </p:nvSpPr>
          <p:spPr bwMode="auto">
            <a:xfrm rot="5400000" flipH="1">
              <a:off x="4643788" y="5060887"/>
              <a:ext cx="491332" cy="1849150"/>
            </a:xfrm>
            <a:custGeom>
              <a:avLst/>
              <a:gdLst>
                <a:gd name="T0" fmla="*/ 203 w 203"/>
                <a:gd name="T1" fmla="*/ 0 h 764"/>
                <a:gd name="T2" fmla="*/ 0 w 203"/>
                <a:gd name="T3" fmla="*/ 536 h 764"/>
                <a:gd name="T4" fmla="*/ 0 w 203"/>
                <a:gd name="T5" fmla="*/ 764 h 764"/>
                <a:gd name="T6" fmla="*/ 203 w 203"/>
                <a:gd name="T7" fmla="*/ 35 h 764"/>
                <a:gd name="T8" fmla="*/ 203 w 203"/>
                <a:gd name="T9" fmla="*/ 0 h 764"/>
              </a:gdLst>
              <a:ahLst/>
              <a:cxnLst>
                <a:cxn ang="0">
                  <a:pos x="T0" y="T1"/>
                </a:cxn>
                <a:cxn ang="0">
                  <a:pos x="T2" y="T3"/>
                </a:cxn>
                <a:cxn ang="0">
                  <a:pos x="T4" y="T5"/>
                </a:cxn>
                <a:cxn ang="0">
                  <a:pos x="T6" y="T7"/>
                </a:cxn>
                <a:cxn ang="0">
                  <a:pos x="T8" y="T9"/>
                </a:cxn>
              </a:cxnLst>
              <a:rect l="0" t="0" r="r" b="b"/>
              <a:pathLst>
                <a:path w="203" h="764">
                  <a:moveTo>
                    <a:pt x="203" y="0"/>
                  </a:moveTo>
                  <a:lnTo>
                    <a:pt x="0" y="536"/>
                  </a:lnTo>
                  <a:lnTo>
                    <a:pt x="0" y="764"/>
                  </a:lnTo>
                  <a:lnTo>
                    <a:pt x="203" y="35"/>
                  </a:lnTo>
                  <a:lnTo>
                    <a:pt x="203" y="0"/>
                  </a:ln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46" name="Rectangle 41"/>
            <p:cNvSpPr>
              <a:spLocks noChangeArrowheads="1"/>
            </p:cNvSpPr>
            <p:nvPr/>
          </p:nvSpPr>
          <p:spPr bwMode="auto">
            <a:xfrm rot="5400000" flipH="1">
              <a:off x="3924944" y="6266224"/>
              <a:ext cx="626872" cy="556681"/>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47" name="组合 46"/>
          <p:cNvGrpSpPr/>
          <p:nvPr/>
        </p:nvGrpSpPr>
        <p:grpSpPr>
          <a:xfrm>
            <a:off x="6390073" y="4344047"/>
            <a:ext cx="1498198" cy="1405432"/>
            <a:chOff x="6390073" y="4344047"/>
            <a:chExt cx="1498198" cy="1405432"/>
          </a:xfrm>
          <a:solidFill>
            <a:srgbClr val="0070C0"/>
          </a:solidFill>
        </p:grpSpPr>
        <p:sp>
          <p:nvSpPr>
            <p:cNvPr id="48" name="Rectangle 42"/>
            <p:cNvSpPr>
              <a:spLocks noChangeArrowheads="1"/>
            </p:cNvSpPr>
            <p:nvPr/>
          </p:nvSpPr>
          <p:spPr bwMode="auto">
            <a:xfrm rot="5400000" flipH="1">
              <a:off x="6039121" y="5308975"/>
              <a:ext cx="791456" cy="89552"/>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49" name="Freeform 43"/>
            <p:cNvSpPr>
              <a:spLocks noEditPoints="1"/>
            </p:cNvSpPr>
            <p:nvPr/>
          </p:nvSpPr>
          <p:spPr bwMode="auto">
            <a:xfrm rot="5400000" flipH="1">
              <a:off x="7093185" y="4081439"/>
              <a:ext cx="532477" cy="1057694"/>
            </a:xfrm>
            <a:custGeom>
              <a:avLst/>
              <a:gdLst>
                <a:gd name="T0" fmla="*/ 51 w 93"/>
                <a:gd name="T1" fmla="*/ 93 h 184"/>
                <a:gd name="T2" fmla="*/ 93 w 93"/>
                <a:gd name="T3" fmla="*/ 47 h 184"/>
                <a:gd name="T4" fmla="*/ 46 w 93"/>
                <a:gd name="T5" fmla="*/ 0 h 184"/>
                <a:gd name="T6" fmla="*/ 0 w 93"/>
                <a:gd name="T7" fmla="*/ 47 h 184"/>
                <a:gd name="T8" fmla="*/ 36 w 93"/>
                <a:gd name="T9" fmla="*/ 92 h 184"/>
                <a:gd name="T10" fmla="*/ 36 w 93"/>
                <a:gd name="T11" fmla="*/ 184 h 184"/>
                <a:gd name="T12" fmla="*/ 51 w 93"/>
                <a:gd name="T13" fmla="*/ 184 h 184"/>
                <a:gd name="T14" fmla="*/ 51 w 93"/>
                <a:gd name="T15" fmla="*/ 93 h 184"/>
                <a:gd name="T16" fmla="*/ 19 w 93"/>
                <a:gd name="T17" fmla="*/ 47 h 184"/>
                <a:gd name="T18" fmla="*/ 46 w 93"/>
                <a:gd name="T19" fmla="*/ 19 h 184"/>
                <a:gd name="T20" fmla="*/ 74 w 93"/>
                <a:gd name="T21" fmla="*/ 47 h 184"/>
                <a:gd name="T22" fmla="*/ 46 w 93"/>
                <a:gd name="T23" fmla="*/ 74 h 184"/>
                <a:gd name="T24" fmla="*/ 19 w 93"/>
                <a:gd name="T25" fmla="*/ 4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51" y="93"/>
                  </a:moveTo>
                  <a:cubicBezTo>
                    <a:pt x="75" y="90"/>
                    <a:pt x="93" y="71"/>
                    <a:pt x="93" y="47"/>
                  </a:cubicBezTo>
                  <a:cubicBezTo>
                    <a:pt x="93" y="21"/>
                    <a:pt x="72" y="0"/>
                    <a:pt x="46" y="0"/>
                  </a:cubicBezTo>
                  <a:cubicBezTo>
                    <a:pt x="21" y="0"/>
                    <a:pt x="0" y="21"/>
                    <a:pt x="0" y="47"/>
                  </a:cubicBezTo>
                  <a:cubicBezTo>
                    <a:pt x="0" y="69"/>
                    <a:pt x="15" y="87"/>
                    <a:pt x="36" y="92"/>
                  </a:cubicBezTo>
                  <a:cubicBezTo>
                    <a:pt x="36" y="184"/>
                    <a:pt x="36" y="184"/>
                    <a:pt x="36" y="184"/>
                  </a:cubicBezTo>
                  <a:cubicBezTo>
                    <a:pt x="51" y="184"/>
                    <a:pt x="51" y="184"/>
                    <a:pt x="51" y="184"/>
                  </a:cubicBezTo>
                  <a:lnTo>
                    <a:pt x="51" y="93"/>
                  </a:lnTo>
                  <a:close/>
                  <a:moveTo>
                    <a:pt x="19" y="47"/>
                  </a:moveTo>
                  <a:cubicBezTo>
                    <a:pt x="19" y="32"/>
                    <a:pt x="31" y="19"/>
                    <a:pt x="46" y="19"/>
                  </a:cubicBezTo>
                  <a:cubicBezTo>
                    <a:pt x="61" y="19"/>
                    <a:pt x="74" y="32"/>
                    <a:pt x="74" y="47"/>
                  </a:cubicBezTo>
                  <a:cubicBezTo>
                    <a:pt x="74" y="62"/>
                    <a:pt x="61" y="74"/>
                    <a:pt x="46" y="74"/>
                  </a:cubicBezTo>
                  <a:cubicBezTo>
                    <a:pt x="31" y="74"/>
                    <a:pt x="19" y="62"/>
                    <a:pt x="19" y="47"/>
                  </a:cubicBez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50" name="Freeform 44"/>
            <p:cNvSpPr/>
            <p:nvPr/>
          </p:nvSpPr>
          <p:spPr bwMode="auto">
            <a:xfrm rot="5400000" flipH="1">
              <a:off x="6423958" y="4551403"/>
              <a:ext cx="372735" cy="440504"/>
            </a:xfrm>
            <a:custGeom>
              <a:avLst/>
              <a:gdLst>
                <a:gd name="T0" fmla="*/ 50 w 65"/>
                <a:gd name="T1" fmla="*/ 0 h 77"/>
                <a:gd name="T2" fmla="*/ 50 w 65"/>
                <a:gd name="T3" fmla="*/ 0 h 77"/>
                <a:gd name="T4" fmla="*/ 2 w 65"/>
                <a:gd name="T5" fmla="*/ 61 h 77"/>
                <a:gd name="T6" fmla="*/ 0 w 65"/>
                <a:gd name="T7" fmla="*/ 61 h 77"/>
                <a:gd name="T8" fmla="*/ 0 w 65"/>
                <a:gd name="T9" fmla="*/ 77 h 77"/>
                <a:gd name="T10" fmla="*/ 2 w 65"/>
                <a:gd name="T11" fmla="*/ 77 h 77"/>
                <a:gd name="T12" fmla="*/ 43 w 65"/>
                <a:gd name="T13" fmla="*/ 63 h 77"/>
                <a:gd name="T14" fmla="*/ 65 w 65"/>
                <a:gd name="T15" fmla="*/ 0 h 77"/>
                <a:gd name="T16" fmla="*/ 65 w 65"/>
                <a:gd name="T17" fmla="*/ 0 h 77"/>
                <a:gd name="T18" fmla="*/ 50 w 65"/>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77">
                  <a:moveTo>
                    <a:pt x="50" y="0"/>
                  </a:moveTo>
                  <a:cubicBezTo>
                    <a:pt x="50" y="0"/>
                    <a:pt x="50" y="0"/>
                    <a:pt x="50" y="0"/>
                  </a:cubicBezTo>
                  <a:cubicBezTo>
                    <a:pt x="50" y="23"/>
                    <a:pt x="44" y="61"/>
                    <a:pt x="2" y="61"/>
                  </a:cubicBezTo>
                  <a:cubicBezTo>
                    <a:pt x="0" y="61"/>
                    <a:pt x="0" y="61"/>
                    <a:pt x="0" y="61"/>
                  </a:cubicBezTo>
                  <a:cubicBezTo>
                    <a:pt x="0" y="77"/>
                    <a:pt x="0" y="77"/>
                    <a:pt x="0" y="77"/>
                  </a:cubicBezTo>
                  <a:cubicBezTo>
                    <a:pt x="2" y="77"/>
                    <a:pt x="2" y="77"/>
                    <a:pt x="2" y="77"/>
                  </a:cubicBezTo>
                  <a:cubicBezTo>
                    <a:pt x="13" y="77"/>
                    <a:pt x="29" y="75"/>
                    <a:pt x="43" y="63"/>
                  </a:cubicBezTo>
                  <a:cubicBezTo>
                    <a:pt x="58" y="50"/>
                    <a:pt x="65" y="29"/>
                    <a:pt x="65" y="0"/>
                  </a:cubicBezTo>
                  <a:cubicBezTo>
                    <a:pt x="65" y="0"/>
                    <a:pt x="65" y="0"/>
                    <a:pt x="65" y="0"/>
                  </a:cubicBezTo>
                  <a:lnTo>
                    <a:pt x="50" y="0"/>
                  </a:ln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51" name="组合 50"/>
          <p:cNvGrpSpPr/>
          <p:nvPr/>
        </p:nvGrpSpPr>
        <p:grpSpPr>
          <a:xfrm>
            <a:off x="6227910" y="2987063"/>
            <a:ext cx="1661988" cy="2757575"/>
            <a:chOff x="6227910" y="2987063"/>
            <a:chExt cx="1661988" cy="2757575"/>
          </a:xfrm>
        </p:grpSpPr>
        <p:sp>
          <p:nvSpPr>
            <p:cNvPr id="52" name="Rectangle 45"/>
            <p:cNvSpPr>
              <a:spLocks noChangeArrowheads="1"/>
            </p:cNvSpPr>
            <p:nvPr/>
          </p:nvSpPr>
          <p:spPr bwMode="auto">
            <a:xfrm rot="5400000" flipH="1">
              <a:off x="5182317" y="4611913"/>
              <a:ext cx="2178318" cy="87132"/>
            </a:xfrm>
            <a:prstGeom prst="rect">
              <a:avLst/>
            </a:pr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53" name="Freeform 46"/>
            <p:cNvSpPr/>
            <p:nvPr/>
          </p:nvSpPr>
          <p:spPr bwMode="auto">
            <a:xfrm rot="5400000" flipH="1">
              <a:off x="6269471" y="3170593"/>
              <a:ext cx="355792" cy="435664"/>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54" name="Freeform 47"/>
            <p:cNvSpPr>
              <a:spLocks noEditPoints="1"/>
            </p:cNvSpPr>
            <p:nvPr/>
          </p:nvSpPr>
          <p:spPr bwMode="auto">
            <a:xfrm rot="5400000" flipH="1">
              <a:off x="7013730" y="2638532"/>
              <a:ext cx="527637" cy="1224699"/>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55" name="组合 54"/>
          <p:cNvGrpSpPr/>
          <p:nvPr/>
        </p:nvGrpSpPr>
        <p:grpSpPr>
          <a:xfrm>
            <a:off x="6056064" y="1600200"/>
            <a:ext cx="1832207" cy="4156539"/>
            <a:chOff x="6056064" y="1600200"/>
            <a:chExt cx="1832207" cy="4156539"/>
          </a:xfrm>
          <a:solidFill>
            <a:srgbClr val="0070C0"/>
          </a:solidFill>
        </p:grpSpPr>
        <p:sp>
          <p:nvSpPr>
            <p:cNvPr id="56" name="Rectangle 48"/>
            <p:cNvSpPr>
              <a:spLocks noChangeArrowheads="1"/>
            </p:cNvSpPr>
            <p:nvPr/>
          </p:nvSpPr>
          <p:spPr bwMode="auto">
            <a:xfrm rot="5400000" flipH="1">
              <a:off x="4340034" y="3955997"/>
              <a:ext cx="3516773" cy="84712"/>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57" name="Freeform 49"/>
            <p:cNvSpPr>
              <a:spLocks noEditPoints="1"/>
            </p:cNvSpPr>
            <p:nvPr/>
          </p:nvSpPr>
          <p:spPr bwMode="auto">
            <a:xfrm rot="5400000" flipH="1">
              <a:off x="6961276" y="1205682"/>
              <a:ext cx="532477" cy="1321513"/>
            </a:xfrm>
            <a:custGeom>
              <a:avLst/>
              <a:gdLst>
                <a:gd name="T0" fmla="*/ 54 w 93"/>
                <a:gd name="T1" fmla="*/ 92 h 230"/>
                <a:gd name="T2" fmla="*/ 93 w 93"/>
                <a:gd name="T3" fmla="*/ 47 h 230"/>
                <a:gd name="T4" fmla="*/ 47 w 93"/>
                <a:gd name="T5" fmla="*/ 0 h 230"/>
                <a:gd name="T6" fmla="*/ 0 w 93"/>
                <a:gd name="T7" fmla="*/ 47 h 230"/>
                <a:gd name="T8" fmla="*/ 39 w 93"/>
                <a:gd name="T9" fmla="*/ 92 h 230"/>
                <a:gd name="T10" fmla="*/ 39 w 93"/>
                <a:gd name="T11" fmla="*/ 230 h 230"/>
                <a:gd name="T12" fmla="*/ 54 w 93"/>
                <a:gd name="T13" fmla="*/ 230 h 230"/>
                <a:gd name="T14" fmla="*/ 54 w 93"/>
                <a:gd name="T15" fmla="*/ 92 h 230"/>
                <a:gd name="T16" fmla="*/ 19 w 93"/>
                <a:gd name="T17" fmla="*/ 47 h 230"/>
                <a:gd name="T18" fmla="*/ 47 w 93"/>
                <a:gd name="T19" fmla="*/ 19 h 230"/>
                <a:gd name="T20" fmla="*/ 74 w 93"/>
                <a:gd name="T21" fmla="*/ 47 h 230"/>
                <a:gd name="T22" fmla="*/ 47 w 93"/>
                <a:gd name="T23" fmla="*/ 74 h 230"/>
                <a:gd name="T24" fmla="*/ 19 w 93"/>
                <a:gd name="T25" fmla="*/ 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30">
                  <a:moveTo>
                    <a:pt x="54" y="92"/>
                  </a:moveTo>
                  <a:cubicBezTo>
                    <a:pt x="76" y="89"/>
                    <a:pt x="93" y="70"/>
                    <a:pt x="93" y="47"/>
                  </a:cubicBezTo>
                  <a:cubicBezTo>
                    <a:pt x="93" y="21"/>
                    <a:pt x="72" y="0"/>
                    <a:pt x="47" y="0"/>
                  </a:cubicBezTo>
                  <a:cubicBezTo>
                    <a:pt x="21" y="0"/>
                    <a:pt x="0" y="21"/>
                    <a:pt x="0" y="47"/>
                  </a:cubicBezTo>
                  <a:cubicBezTo>
                    <a:pt x="0" y="70"/>
                    <a:pt x="17" y="89"/>
                    <a:pt x="39" y="92"/>
                  </a:cubicBezTo>
                  <a:cubicBezTo>
                    <a:pt x="39" y="230"/>
                    <a:pt x="39" y="230"/>
                    <a:pt x="39" y="230"/>
                  </a:cubicBezTo>
                  <a:cubicBezTo>
                    <a:pt x="54" y="230"/>
                    <a:pt x="54" y="230"/>
                    <a:pt x="54" y="230"/>
                  </a:cubicBezTo>
                  <a:lnTo>
                    <a:pt x="54" y="92"/>
                  </a:lnTo>
                  <a:close/>
                  <a:moveTo>
                    <a:pt x="19" y="47"/>
                  </a:moveTo>
                  <a:cubicBezTo>
                    <a:pt x="19" y="32"/>
                    <a:pt x="31" y="19"/>
                    <a:pt x="47" y="19"/>
                  </a:cubicBezTo>
                  <a:cubicBezTo>
                    <a:pt x="62" y="19"/>
                    <a:pt x="74" y="32"/>
                    <a:pt x="74" y="47"/>
                  </a:cubicBezTo>
                  <a:cubicBezTo>
                    <a:pt x="74" y="62"/>
                    <a:pt x="62" y="74"/>
                    <a:pt x="47" y="74"/>
                  </a:cubicBezTo>
                  <a:cubicBezTo>
                    <a:pt x="31" y="74"/>
                    <a:pt x="19" y="62"/>
                    <a:pt x="19" y="47"/>
                  </a:cubicBez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58" name="Freeform 50"/>
            <p:cNvSpPr/>
            <p:nvPr/>
          </p:nvSpPr>
          <p:spPr bwMode="auto">
            <a:xfrm rot="5400000" flipH="1">
              <a:off x="6103261" y="1776470"/>
              <a:ext cx="416300" cy="510694"/>
            </a:xfrm>
            <a:custGeom>
              <a:avLst/>
              <a:gdLst>
                <a:gd name="T0" fmla="*/ 58 w 73"/>
                <a:gd name="T1" fmla="*/ 0 h 89"/>
                <a:gd name="T2" fmla="*/ 58 w 73"/>
                <a:gd name="T3" fmla="*/ 1 h 89"/>
                <a:gd name="T4" fmla="*/ 1 w 73"/>
                <a:gd name="T5" fmla="*/ 74 h 89"/>
                <a:gd name="T6" fmla="*/ 0 w 73"/>
                <a:gd name="T7" fmla="*/ 74 h 89"/>
                <a:gd name="T8" fmla="*/ 0 w 73"/>
                <a:gd name="T9" fmla="*/ 89 h 89"/>
                <a:gd name="T10" fmla="*/ 1 w 73"/>
                <a:gd name="T11" fmla="*/ 89 h 89"/>
                <a:gd name="T12" fmla="*/ 58 w 73"/>
                <a:gd name="T13" fmla="*/ 60 h 89"/>
                <a:gd name="T14" fmla="*/ 73 w 73"/>
                <a:gd name="T15" fmla="*/ 1 h 89"/>
                <a:gd name="T16" fmla="*/ 73 w 73"/>
                <a:gd name="T17" fmla="*/ 0 h 89"/>
                <a:gd name="T18" fmla="*/ 58 w 73"/>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9">
                  <a:moveTo>
                    <a:pt x="58" y="0"/>
                  </a:moveTo>
                  <a:cubicBezTo>
                    <a:pt x="58" y="1"/>
                    <a:pt x="58" y="1"/>
                    <a:pt x="58" y="1"/>
                  </a:cubicBezTo>
                  <a:cubicBezTo>
                    <a:pt x="58" y="23"/>
                    <a:pt x="52" y="74"/>
                    <a:pt x="1" y="74"/>
                  </a:cubicBezTo>
                  <a:cubicBezTo>
                    <a:pt x="0" y="74"/>
                    <a:pt x="0" y="74"/>
                    <a:pt x="0" y="74"/>
                  </a:cubicBezTo>
                  <a:cubicBezTo>
                    <a:pt x="0" y="89"/>
                    <a:pt x="0" y="89"/>
                    <a:pt x="0" y="89"/>
                  </a:cubicBezTo>
                  <a:cubicBezTo>
                    <a:pt x="1" y="89"/>
                    <a:pt x="1" y="89"/>
                    <a:pt x="1" y="89"/>
                  </a:cubicBezTo>
                  <a:cubicBezTo>
                    <a:pt x="26" y="89"/>
                    <a:pt x="45" y="79"/>
                    <a:pt x="58" y="60"/>
                  </a:cubicBezTo>
                  <a:cubicBezTo>
                    <a:pt x="71" y="41"/>
                    <a:pt x="73" y="17"/>
                    <a:pt x="73" y="1"/>
                  </a:cubicBezTo>
                  <a:cubicBezTo>
                    <a:pt x="73" y="0"/>
                    <a:pt x="73" y="0"/>
                    <a:pt x="73" y="0"/>
                  </a:cubicBezTo>
                  <a:lnTo>
                    <a:pt x="58" y="0"/>
                  </a:ln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59" name="组合 58"/>
          <p:cNvGrpSpPr/>
          <p:nvPr/>
        </p:nvGrpSpPr>
        <p:grpSpPr>
          <a:xfrm>
            <a:off x="4304604" y="2313410"/>
            <a:ext cx="1676429" cy="3431227"/>
            <a:chOff x="4304604" y="2313410"/>
            <a:chExt cx="1676429" cy="3431227"/>
          </a:xfrm>
        </p:grpSpPr>
        <p:sp>
          <p:nvSpPr>
            <p:cNvPr id="60" name="Freeform 51"/>
            <p:cNvSpPr/>
            <p:nvPr/>
          </p:nvSpPr>
          <p:spPr bwMode="auto">
            <a:xfrm rot="5400000" flipH="1">
              <a:off x="5572868" y="2469106"/>
              <a:ext cx="348531" cy="459867"/>
            </a:xfrm>
            <a:custGeom>
              <a:avLst/>
              <a:gdLst>
                <a:gd name="T0" fmla="*/ 61 w 61"/>
                <a:gd name="T1" fmla="*/ 78 h 80"/>
                <a:gd name="T2" fmla="*/ 4 w 61"/>
                <a:gd name="T3" fmla="*/ 1 h 80"/>
                <a:gd name="T4" fmla="*/ 0 w 61"/>
                <a:gd name="T5" fmla="*/ 0 h 80"/>
                <a:gd name="T6" fmla="*/ 0 w 61"/>
                <a:gd name="T7" fmla="*/ 16 h 80"/>
                <a:gd name="T8" fmla="*/ 3 w 61"/>
                <a:gd name="T9" fmla="*/ 16 h 80"/>
                <a:gd name="T10" fmla="*/ 46 w 61"/>
                <a:gd name="T11" fmla="*/ 78 h 80"/>
                <a:gd name="T12" fmla="*/ 46 w 61"/>
                <a:gd name="T13" fmla="*/ 80 h 80"/>
                <a:gd name="T14" fmla="*/ 61 w 61"/>
                <a:gd name="T15" fmla="*/ 80 h 80"/>
                <a:gd name="T16" fmla="*/ 61 w 6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0">
                  <a:moveTo>
                    <a:pt x="61" y="78"/>
                  </a:moveTo>
                  <a:cubicBezTo>
                    <a:pt x="61" y="26"/>
                    <a:pt x="45" y="3"/>
                    <a:pt x="4" y="1"/>
                  </a:cubicBezTo>
                  <a:cubicBezTo>
                    <a:pt x="3" y="1"/>
                    <a:pt x="2" y="1"/>
                    <a:pt x="0" y="0"/>
                  </a:cubicBezTo>
                  <a:cubicBezTo>
                    <a:pt x="0" y="16"/>
                    <a:pt x="0" y="16"/>
                    <a:pt x="0" y="16"/>
                  </a:cubicBezTo>
                  <a:cubicBezTo>
                    <a:pt x="1" y="16"/>
                    <a:pt x="2" y="16"/>
                    <a:pt x="3" y="16"/>
                  </a:cubicBezTo>
                  <a:cubicBezTo>
                    <a:pt x="26" y="18"/>
                    <a:pt x="46" y="24"/>
                    <a:pt x="46" y="78"/>
                  </a:cubicBezTo>
                  <a:cubicBezTo>
                    <a:pt x="46" y="80"/>
                    <a:pt x="46" y="80"/>
                    <a:pt x="46" y="80"/>
                  </a:cubicBezTo>
                  <a:cubicBezTo>
                    <a:pt x="61" y="80"/>
                    <a:pt x="61" y="80"/>
                    <a:pt x="61" y="80"/>
                  </a:cubicBezTo>
                  <a:lnTo>
                    <a:pt x="61" y="78"/>
                  </a:ln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61" name="Freeform 52"/>
            <p:cNvSpPr/>
            <p:nvPr/>
          </p:nvSpPr>
          <p:spPr bwMode="auto">
            <a:xfrm rot="5400000" flipH="1">
              <a:off x="4496146" y="4259751"/>
              <a:ext cx="2872959" cy="96814"/>
            </a:xfrm>
            <a:custGeom>
              <a:avLst/>
              <a:gdLst>
                <a:gd name="T0" fmla="*/ 0 w 501"/>
                <a:gd name="T1" fmla="*/ 2 h 17"/>
                <a:gd name="T2" fmla="*/ 0 w 501"/>
                <a:gd name="T3" fmla="*/ 17 h 17"/>
                <a:gd name="T4" fmla="*/ 501 w 501"/>
                <a:gd name="T5" fmla="*/ 17 h 17"/>
                <a:gd name="T6" fmla="*/ 501 w 501"/>
                <a:gd name="T7" fmla="*/ 1 h 17"/>
                <a:gd name="T8" fmla="*/ 0 w 501"/>
                <a:gd name="T9" fmla="*/ 2 h 17"/>
              </a:gdLst>
              <a:ahLst/>
              <a:cxnLst>
                <a:cxn ang="0">
                  <a:pos x="T0" y="T1"/>
                </a:cxn>
                <a:cxn ang="0">
                  <a:pos x="T2" y="T3"/>
                </a:cxn>
                <a:cxn ang="0">
                  <a:pos x="T4" y="T5"/>
                </a:cxn>
                <a:cxn ang="0">
                  <a:pos x="T6" y="T7"/>
                </a:cxn>
                <a:cxn ang="0">
                  <a:pos x="T8" y="T9"/>
                </a:cxn>
              </a:cxnLst>
              <a:rect l="0" t="0" r="r" b="b"/>
              <a:pathLst>
                <a:path w="501" h="17">
                  <a:moveTo>
                    <a:pt x="0" y="2"/>
                  </a:moveTo>
                  <a:cubicBezTo>
                    <a:pt x="0" y="17"/>
                    <a:pt x="0" y="17"/>
                    <a:pt x="0" y="17"/>
                  </a:cubicBezTo>
                  <a:cubicBezTo>
                    <a:pt x="4" y="17"/>
                    <a:pt x="447" y="15"/>
                    <a:pt x="501" y="17"/>
                  </a:cubicBezTo>
                  <a:cubicBezTo>
                    <a:pt x="501" y="1"/>
                    <a:pt x="501" y="1"/>
                    <a:pt x="501" y="1"/>
                  </a:cubicBezTo>
                  <a:cubicBezTo>
                    <a:pt x="443" y="0"/>
                    <a:pt x="18" y="2"/>
                    <a:pt x="0" y="2"/>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62" name="Freeform 53"/>
            <p:cNvSpPr>
              <a:spLocks noEditPoints="1"/>
            </p:cNvSpPr>
            <p:nvPr/>
          </p:nvSpPr>
          <p:spPr bwMode="auto">
            <a:xfrm rot="5400000" flipH="1">
              <a:off x="4644663" y="1973351"/>
              <a:ext cx="532477" cy="1212596"/>
            </a:xfrm>
            <a:custGeom>
              <a:avLst/>
              <a:gdLst>
                <a:gd name="T0" fmla="*/ 56 w 93"/>
                <a:gd name="T1" fmla="*/ 119 h 211"/>
                <a:gd name="T2" fmla="*/ 56 w 93"/>
                <a:gd name="T3" fmla="*/ 0 h 211"/>
                <a:gd name="T4" fmla="*/ 41 w 93"/>
                <a:gd name="T5" fmla="*/ 0 h 211"/>
                <a:gd name="T6" fmla="*/ 41 w 93"/>
                <a:gd name="T7" fmla="*/ 118 h 211"/>
                <a:gd name="T8" fmla="*/ 0 w 93"/>
                <a:gd name="T9" fmla="*/ 164 h 211"/>
                <a:gd name="T10" fmla="*/ 46 w 93"/>
                <a:gd name="T11" fmla="*/ 211 h 211"/>
                <a:gd name="T12" fmla="*/ 93 w 93"/>
                <a:gd name="T13" fmla="*/ 164 h 211"/>
                <a:gd name="T14" fmla="*/ 56 w 93"/>
                <a:gd name="T15" fmla="*/ 119 h 211"/>
                <a:gd name="T16" fmla="*/ 46 w 93"/>
                <a:gd name="T17" fmla="*/ 191 h 211"/>
                <a:gd name="T18" fmla="*/ 19 w 93"/>
                <a:gd name="T19" fmla="*/ 164 h 211"/>
                <a:gd name="T20" fmla="*/ 46 w 93"/>
                <a:gd name="T21" fmla="*/ 137 h 211"/>
                <a:gd name="T22" fmla="*/ 74 w 93"/>
                <a:gd name="T23" fmla="*/ 164 h 211"/>
                <a:gd name="T24" fmla="*/ 46 w 93"/>
                <a:gd name="T2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11">
                  <a:moveTo>
                    <a:pt x="56" y="119"/>
                  </a:moveTo>
                  <a:cubicBezTo>
                    <a:pt x="56" y="0"/>
                    <a:pt x="56" y="0"/>
                    <a:pt x="56" y="0"/>
                  </a:cubicBezTo>
                  <a:cubicBezTo>
                    <a:pt x="41" y="0"/>
                    <a:pt x="41" y="0"/>
                    <a:pt x="41" y="0"/>
                  </a:cubicBezTo>
                  <a:cubicBezTo>
                    <a:pt x="41" y="118"/>
                    <a:pt x="41" y="118"/>
                    <a:pt x="41" y="118"/>
                  </a:cubicBezTo>
                  <a:cubicBezTo>
                    <a:pt x="18" y="121"/>
                    <a:pt x="0" y="141"/>
                    <a:pt x="0" y="164"/>
                  </a:cubicBezTo>
                  <a:cubicBezTo>
                    <a:pt x="0" y="190"/>
                    <a:pt x="21" y="211"/>
                    <a:pt x="46" y="211"/>
                  </a:cubicBezTo>
                  <a:cubicBezTo>
                    <a:pt x="72" y="211"/>
                    <a:pt x="93" y="190"/>
                    <a:pt x="93" y="164"/>
                  </a:cubicBezTo>
                  <a:cubicBezTo>
                    <a:pt x="93" y="142"/>
                    <a:pt x="77" y="123"/>
                    <a:pt x="56" y="119"/>
                  </a:cubicBezTo>
                  <a:close/>
                  <a:moveTo>
                    <a:pt x="46" y="191"/>
                  </a:moveTo>
                  <a:cubicBezTo>
                    <a:pt x="31" y="191"/>
                    <a:pt x="19" y="179"/>
                    <a:pt x="19" y="164"/>
                  </a:cubicBezTo>
                  <a:cubicBezTo>
                    <a:pt x="19" y="149"/>
                    <a:pt x="31" y="137"/>
                    <a:pt x="46" y="137"/>
                  </a:cubicBezTo>
                  <a:cubicBezTo>
                    <a:pt x="61" y="137"/>
                    <a:pt x="74" y="149"/>
                    <a:pt x="74" y="164"/>
                  </a:cubicBezTo>
                  <a:cubicBezTo>
                    <a:pt x="74" y="179"/>
                    <a:pt x="61" y="191"/>
                    <a:pt x="46" y="191"/>
                  </a:cubicBezTo>
                  <a:close/>
                </a:path>
              </a:pathLst>
            </a:custGeom>
            <a:solidFill>
              <a:schemeClr val="tx1">
                <a:lumMod val="65000"/>
                <a:lumOff val="35000"/>
              </a:schemeClr>
            </a:solid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grpSp>
        <p:nvGrpSpPr>
          <p:cNvPr id="63" name="组合 62"/>
          <p:cNvGrpSpPr/>
          <p:nvPr/>
        </p:nvGrpSpPr>
        <p:grpSpPr>
          <a:xfrm>
            <a:off x="4315831" y="3681704"/>
            <a:ext cx="1498199" cy="2058092"/>
            <a:chOff x="4315831" y="3681704"/>
            <a:chExt cx="1498199" cy="2058092"/>
          </a:xfrm>
          <a:solidFill>
            <a:srgbClr val="0070C0"/>
          </a:solidFill>
        </p:grpSpPr>
        <p:sp>
          <p:nvSpPr>
            <p:cNvPr id="64" name="Freeform 54"/>
            <p:cNvSpPr/>
            <p:nvPr/>
          </p:nvSpPr>
          <p:spPr bwMode="auto">
            <a:xfrm rot="5400000" flipH="1">
              <a:off x="5427982" y="3901539"/>
              <a:ext cx="394519" cy="377575"/>
            </a:xfrm>
            <a:custGeom>
              <a:avLst/>
              <a:gdLst>
                <a:gd name="T0" fmla="*/ 69 w 69"/>
                <a:gd name="T1" fmla="*/ 64 h 66"/>
                <a:gd name="T2" fmla="*/ 1 w 69"/>
                <a:gd name="T3" fmla="*/ 0 h 66"/>
                <a:gd name="T4" fmla="*/ 0 w 69"/>
                <a:gd name="T5" fmla="*/ 0 h 66"/>
                <a:gd name="T6" fmla="*/ 0 w 69"/>
                <a:gd name="T7" fmla="*/ 15 h 66"/>
                <a:gd name="T8" fmla="*/ 1 w 69"/>
                <a:gd name="T9" fmla="*/ 15 h 66"/>
                <a:gd name="T10" fmla="*/ 53 w 69"/>
                <a:gd name="T11" fmla="*/ 64 h 66"/>
                <a:gd name="T12" fmla="*/ 53 w 69"/>
                <a:gd name="T13" fmla="*/ 66 h 66"/>
                <a:gd name="T14" fmla="*/ 69 w 69"/>
                <a:gd name="T15" fmla="*/ 66 h 66"/>
                <a:gd name="T16" fmla="*/ 69 w 69"/>
                <a:gd name="T1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6">
                  <a:moveTo>
                    <a:pt x="69" y="64"/>
                  </a:moveTo>
                  <a:cubicBezTo>
                    <a:pt x="69" y="28"/>
                    <a:pt x="31" y="0"/>
                    <a:pt x="1" y="0"/>
                  </a:cubicBezTo>
                  <a:cubicBezTo>
                    <a:pt x="0" y="0"/>
                    <a:pt x="0" y="0"/>
                    <a:pt x="0" y="0"/>
                  </a:cubicBezTo>
                  <a:cubicBezTo>
                    <a:pt x="0" y="15"/>
                    <a:pt x="0" y="15"/>
                    <a:pt x="0" y="15"/>
                  </a:cubicBezTo>
                  <a:cubicBezTo>
                    <a:pt x="1" y="15"/>
                    <a:pt x="1" y="15"/>
                    <a:pt x="1" y="15"/>
                  </a:cubicBezTo>
                  <a:cubicBezTo>
                    <a:pt x="21" y="15"/>
                    <a:pt x="53" y="36"/>
                    <a:pt x="53" y="64"/>
                  </a:cubicBezTo>
                  <a:cubicBezTo>
                    <a:pt x="53" y="65"/>
                    <a:pt x="53" y="66"/>
                    <a:pt x="53" y="66"/>
                  </a:cubicBezTo>
                  <a:cubicBezTo>
                    <a:pt x="69" y="66"/>
                    <a:pt x="69" y="66"/>
                    <a:pt x="69" y="66"/>
                  </a:cubicBezTo>
                  <a:cubicBezTo>
                    <a:pt x="69" y="66"/>
                    <a:pt x="69" y="65"/>
                    <a:pt x="69" y="64"/>
                  </a:cubicBez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65" name="Rectangle 55"/>
            <p:cNvSpPr>
              <a:spLocks noChangeArrowheads="1"/>
            </p:cNvSpPr>
            <p:nvPr/>
          </p:nvSpPr>
          <p:spPr bwMode="auto">
            <a:xfrm rot="5400000" flipH="1">
              <a:off x="5045568" y="4971335"/>
              <a:ext cx="1452211" cy="84712"/>
            </a:xfrm>
            <a:prstGeom prst="rect">
              <a:avLst/>
            </a:pr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sp>
          <p:nvSpPr>
            <p:cNvPr id="66" name="Freeform 56"/>
            <p:cNvSpPr>
              <a:spLocks noEditPoints="1"/>
            </p:cNvSpPr>
            <p:nvPr/>
          </p:nvSpPr>
          <p:spPr bwMode="auto">
            <a:xfrm rot="5400000" flipH="1">
              <a:off x="4609904" y="3387631"/>
              <a:ext cx="532477" cy="1120623"/>
            </a:xfrm>
            <a:custGeom>
              <a:avLst/>
              <a:gdLst>
                <a:gd name="T0" fmla="*/ 55 w 93"/>
                <a:gd name="T1" fmla="*/ 103 h 195"/>
                <a:gd name="T2" fmla="*/ 56 w 93"/>
                <a:gd name="T3" fmla="*/ 0 h 195"/>
                <a:gd name="T4" fmla="*/ 40 w 93"/>
                <a:gd name="T5" fmla="*/ 0 h 195"/>
                <a:gd name="T6" fmla="*/ 39 w 93"/>
                <a:gd name="T7" fmla="*/ 102 h 195"/>
                <a:gd name="T8" fmla="*/ 0 w 93"/>
                <a:gd name="T9" fmla="*/ 148 h 195"/>
                <a:gd name="T10" fmla="*/ 47 w 93"/>
                <a:gd name="T11" fmla="*/ 195 h 195"/>
                <a:gd name="T12" fmla="*/ 93 w 93"/>
                <a:gd name="T13" fmla="*/ 148 h 195"/>
                <a:gd name="T14" fmla="*/ 55 w 93"/>
                <a:gd name="T15" fmla="*/ 103 h 195"/>
                <a:gd name="T16" fmla="*/ 47 w 93"/>
                <a:gd name="T17" fmla="*/ 176 h 195"/>
                <a:gd name="T18" fmla="*/ 19 w 93"/>
                <a:gd name="T19" fmla="*/ 148 h 195"/>
                <a:gd name="T20" fmla="*/ 47 w 93"/>
                <a:gd name="T21" fmla="*/ 121 h 195"/>
                <a:gd name="T22" fmla="*/ 74 w 93"/>
                <a:gd name="T23" fmla="*/ 148 h 195"/>
                <a:gd name="T24" fmla="*/ 47 w 93"/>
                <a:gd name="T25" fmla="*/ 17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95">
                  <a:moveTo>
                    <a:pt x="55" y="103"/>
                  </a:moveTo>
                  <a:cubicBezTo>
                    <a:pt x="55" y="81"/>
                    <a:pt x="56" y="27"/>
                    <a:pt x="56" y="0"/>
                  </a:cubicBezTo>
                  <a:cubicBezTo>
                    <a:pt x="40" y="0"/>
                    <a:pt x="40" y="0"/>
                    <a:pt x="40" y="0"/>
                  </a:cubicBezTo>
                  <a:cubicBezTo>
                    <a:pt x="40" y="27"/>
                    <a:pt x="39" y="81"/>
                    <a:pt x="39" y="102"/>
                  </a:cubicBezTo>
                  <a:cubicBezTo>
                    <a:pt x="17" y="106"/>
                    <a:pt x="0" y="125"/>
                    <a:pt x="0" y="148"/>
                  </a:cubicBezTo>
                  <a:cubicBezTo>
                    <a:pt x="0" y="174"/>
                    <a:pt x="21" y="195"/>
                    <a:pt x="47" y="195"/>
                  </a:cubicBezTo>
                  <a:cubicBezTo>
                    <a:pt x="72" y="195"/>
                    <a:pt x="93" y="174"/>
                    <a:pt x="93" y="148"/>
                  </a:cubicBezTo>
                  <a:cubicBezTo>
                    <a:pt x="93" y="125"/>
                    <a:pt x="77" y="106"/>
                    <a:pt x="55" y="103"/>
                  </a:cubicBezTo>
                  <a:close/>
                  <a:moveTo>
                    <a:pt x="47" y="176"/>
                  </a:moveTo>
                  <a:cubicBezTo>
                    <a:pt x="32" y="176"/>
                    <a:pt x="19" y="163"/>
                    <a:pt x="19" y="148"/>
                  </a:cubicBezTo>
                  <a:cubicBezTo>
                    <a:pt x="19" y="133"/>
                    <a:pt x="32" y="121"/>
                    <a:pt x="47" y="121"/>
                  </a:cubicBezTo>
                  <a:cubicBezTo>
                    <a:pt x="62" y="121"/>
                    <a:pt x="74" y="133"/>
                    <a:pt x="74" y="148"/>
                  </a:cubicBezTo>
                  <a:cubicBezTo>
                    <a:pt x="74" y="163"/>
                    <a:pt x="62" y="176"/>
                    <a:pt x="47" y="176"/>
                  </a:cubicBezTo>
                  <a:close/>
                </a:path>
              </a:pathLst>
            </a:custGeom>
            <a:grpFill/>
            <a:ln>
              <a:noFill/>
            </a:ln>
          </p:spPr>
          <p:txBody>
            <a:bodyPr vert="horz" wrap="square" lIns="91440" tIns="45720" rIns="91440" bIns="45720" numCol="1" anchor="t" anchorCtr="0" compatLnSpc="1"/>
            <a:lstStyle/>
            <a:p>
              <a:endParaRPr lang="id-ID">
                <a:latin typeface="Arial" panose="020B0604020202020204" pitchFamily="34" charset="0"/>
                <a:ea typeface="微软雅黑" panose="020B0503020204020204" charset="-122"/>
                <a:sym typeface="Arial" panose="020B0604020202020204" pitchFamily="34" charset="0"/>
              </a:endParaRPr>
            </a:p>
          </p:txBody>
        </p:sp>
      </p:grpSp>
      <p:sp>
        <p:nvSpPr>
          <p:cNvPr id="67" name="TextBox 66"/>
          <p:cNvSpPr txBox="1"/>
          <p:nvPr/>
        </p:nvSpPr>
        <p:spPr>
          <a:xfrm>
            <a:off x="8018561" y="1589439"/>
            <a:ext cx="2723012" cy="960120"/>
          </a:xfrm>
          <a:prstGeom prst="rect">
            <a:avLst/>
          </a:prstGeom>
          <a:noFill/>
        </p:spPr>
        <p:txBody>
          <a:bodyPr wrap="square" rtlCol="0">
            <a:spAutoFit/>
          </a:bodyPr>
          <a:lstStyle/>
          <a:p>
            <a:pPr>
              <a:lnSpc>
                <a:spcPct val="150000"/>
              </a:lnSpc>
            </a:pPr>
            <a:r>
              <a:rPr lang="zh-CN" alt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添加标题</a:t>
            </a:r>
            <a:endParaRPr 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a:p>
            <a:pPr>
              <a:lnSpc>
                <a:spcPct val="150000"/>
              </a:lnSpc>
            </a:pPr>
            <a:r>
              <a:rPr lang="zh-CN" altLang="en-US"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您的内容打在这里复制文本后在此选择粘贴只保留文字</a:t>
            </a:r>
            <a:endParaRPr lang="en-US" altLang="zh-CN"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p:txBody>
      </p:sp>
      <p:sp>
        <p:nvSpPr>
          <p:cNvPr id="68" name="TextBox 67"/>
          <p:cNvSpPr txBox="1"/>
          <p:nvPr/>
        </p:nvSpPr>
        <p:spPr>
          <a:xfrm>
            <a:off x="8018561" y="2973882"/>
            <a:ext cx="2723012" cy="960120"/>
          </a:xfrm>
          <a:prstGeom prst="rect">
            <a:avLst/>
          </a:prstGeom>
          <a:noFill/>
        </p:spPr>
        <p:txBody>
          <a:bodyPr wrap="square" rtlCol="0">
            <a:spAutoFit/>
          </a:bodyPr>
          <a:lstStyle/>
          <a:p>
            <a:pPr>
              <a:lnSpc>
                <a:spcPct val="150000"/>
              </a:lnSpc>
            </a:pPr>
            <a:r>
              <a:rPr lang="zh-CN" alt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添加标题</a:t>
            </a:r>
            <a:endParaRPr 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a:p>
            <a:pPr>
              <a:lnSpc>
                <a:spcPct val="150000"/>
              </a:lnSpc>
            </a:pPr>
            <a:r>
              <a:rPr lang="zh-CN" altLang="en-US"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您的内容打在这里复制文本后在此选择粘贴只保留文字</a:t>
            </a:r>
            <a:endParaRPr lang="en-US" altLang="zh-CN"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p:txBody>
      </p:sp>
      <p:sp>
        <p:nvSpPr>
          <p:cNvPr id="69" name="TextBox 68"/>
          <p:cNvSpPr txBox="1"/>
          <p:nvPr/>
        </p:nvSpPr>
        <p:spPr>
          <a:xfrm>
            <a:off x="8018560" y="4333287"/>
            <a:ext cx="2723012" cy="960120"/>
          </a:xfrm>
          <a:prstGeom prst="rect">
            <a:avLst/>
          </a:prstGeom>
          <a:noFill/>
        </p:spPr>
        <p:txBody>
          <a:bodyPr wrap="square" rtlCol="0">
            <a:spAutoFit/>
          </a:bodyPr>
          <a:lstStyle/>
          <a:p>
            <a:pPr>
              <a:lnSpc>
                <a:spcPct val="150000"/>
              </a:lnSpc>
            </a:pPr>
            <a:r>
              <a:rPr lang="zh-CN" alt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添加标题</a:t>
            </a:r>
            <a:endParaRPr 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a:p>
            <a:pPr>
              <a:lnSpc>
                <a:spcPct val="150000"/>
              </a:lnSpc>
            </a:pPr>
            <a:r>
              <a:rPr lang="zh-CN" altLang="en-US"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您的内容打在这里复制文本后在此选择粘贴只保留文字</a:t>
            </a:r>
            <a:endParaRPr lang="en-US" altLang="zh-CN"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p:txBody>
      </p:sp>
      <p:sp>
        <p:nvSpPr>
          <p:cNvPr id="70" name="TextBox 69"/>
          <p:cNvSpPr txBox="1"/>
          <p:nvPr/>
        </p:nvSpPr>
        <p:spPr>
          <a:xfrm>
            <a:off x="1862567" y="2313410"/>
            <a:ext cx="2398470" cy="960120"/>
          </a:xfrm>
          <a:prstGeom prst="rect">
            <a:avLst/>
          </a:prstGeom>
          <a:noFill/>
        </p:spPr>
        <p:txBody>
          <a:bodyPr wrap="square" rtlCol="0">
            <a:spAutoFit/>
          </a:bodyPr>
          <a:lstStyle/>
          <a:p>
            <a:pPr algn="r">
              <a:lnSpc>
                <a:spcPct val="150000"/>
              </a:lnSpc>
            </a:pPr>
            <a:r>
              <a:rPr lang="zh-CN" alt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添加标题</a:t>
            </a:r>
            <a:endParaRPr 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a:p>
            <a:pPr algn="r">
              <a:lnSpc>
                <a:spcPct val="150000"/>
              </a:lnSpc>
            </a:pPr>
            <a:r>
              <a:rPr lang="zh-CN" altLang="en-US" sz="1200" dirty="0" smtClean="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您的内容打在这里复制文本后在此选择粘贴只保留文字</a:t>
            </a:r>
            <a:endParaRPr lang="en-US"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p:txBody>
      </p:sp>
      <p:sp>
        <p:nvSpPr>
          <p:cNvPr id="71" name="TextBox 70"/>
          <p:cNvSpPr txBox="1"/>
          <p:nvPr/>
        </p:nvSpPr>
        <p:spPr>
          <a:xfrm>
            <a:off x="1860331" y="3657315"/>
            <a:ext cx="2398470" cy="960120"/>
          </a:xfrm>
          <a:prstGeom prst="rect">
            <a:avLst/>
          </a:prstGeom>
          <a:noFill/>
        </p:spPr>
        <p:txBody>
          <a:bodyPr wrap="square" rtlCol="0">
            <a:spAutoFit/>
          </a:bodyPr>
          <a:lstStyle/>
          <a:p>
            <a:pPr algn="r">
              <a:lnSpc>
                <a:spcPct val="150000"/>
              </a:lnSpc>
            </a:pPr>
            <a:r>
              <a:rPr lang="zh-CN" alt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添加标题</a:t>
            </a:r>
            <a:endParaRPr lang="en-US" sz="1400" b="1" dirty="0" smtClean="0">
              <a:solidFill>
                <a:schemeClr val="tx1">
                  <a:lumMod val="65000"/>
                  <a:lumOff val="35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a:p>
            <a:pPr algn="r">
              <a:lnSpc>
                <a:spcPct val="150000"/>
              </a:lnSpc>
            </a:pPr>
            <a:r>
              <a:rPr lang="zh-CN" altLang="en-US"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rPr>
              <a:t>您的内容打在这里复制文本后在此选择粘贴只保留文字</a:t>
            </a:r>
            <a:endParaRPr lang="en-US" altLang="zh-CN" sz="1200" dirty="0">
              <a:solidFill>
                <a:schemeClr val="tx1">
                  <a:lumMod val="50000"/>
                  <a:lumOff val="50000"/>
                </a:schemeClr>
              </a:solidFill>
              <a:latin typeface="微软雅黑" panose="020B0503020204020204" charset="-122"/>
              <a:ea typeface="微软雅黑" panose="020B0503020204020204" charset="-122"/>
              <a:cs typeface="Open Sans" panose="020B0606030504020204" pitchFamily="34" charset="0"/>
              <a:sym typeface="Arial" panose="020B0604020202020204" pitchFamily="34" charset="0"/>
            </a:endParaRPr>
          </a:p>
        </p:txBody>
      </p:sp>
      <p:sp>
        <p:nvSpPr>
          <p:cNvPr id="72" name="TextBox 71"/>
          <p:cNvSpPr txBox="1"/>
          <p:nvPr/>
        </p:nvSpPr>
        <p:spPr>
          <a:xfrm>
            <a:off x="7414305" y="1722376"/>
            <a:ext cx="381000" cy="304800"/>
          </a:xfrm>
          <a:prstGeom prst="rect">
            <a:avLst/>
          </a:prstGeom>
          <a:noFill/>
        </p:spPr>
        <p:txBody>
          <a:bodyPr wrap="none" rtlCol="0">
            <a:spAutoFit/>
          </a:bodyPr>
          <a:lstStyle/>
          <a:p>
            <a:r>
              <a:rPr lang="en-US" sz="1400" b="1"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03</a:t>
            </a:r>
            <a:endParaRPr lang="en-US" sz="1400" b="1">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73" name="TextBox 72"/>
          <p:cNvSpPr txBox="1"/>
          <p:nvPr/>
        </p:nvSpPr>
        <p:spPr>
          <a:xfrm>
            <a:off x="7414305" y="3096079"/>
            <a:ext cx="381000" cy="304800"/>
          </a:xfrm>
          <a:prstGeom prst="rect">
            <a:avLst/>
          </a:prstGeom>
          <a:noFill/>
        </p:spPr>
        <p:txBody>
          <a:bodyPr wrap="none" rtlCol="0">
            <a:spAutoFit/>
          </a:bodyPr>
          <a:lstStyle/>
          <a:p>
            <a:r>
              <a:rPr lang="en-US" sz="1400" b="1"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04</a:t>
            </a:r>
            <a:endParaRPr lang="en-US" sz="1400" b="1">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74" name="TextBox 73"/>
          <p:cNvSpPr txBox="1"/>
          <p:nvPr/>
        </p:nvSpPr>
        <p:spPr>
          <a:xfrm>
            <a:off x="7414305" y="4451527"/>
            <a:ext cx="381000" cy="304800"/>
          </a:xfrm>
          <a:prstGeom prst="rect">
            <a:avLst/>
          </a:prstGeom>
          <a:noFill/>
        </p:spPr>
        <p:txBody>
          <a:bodyPr wrap="none" rtlCol="0">
            <a:spAutoFit/>
          </a:bodyPr>
          <a:lstStyle/>
          <a:p>
            <a:r>
              <a:rPr lang="en-US" sz="1400" b="1"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05</a:t>
            </a:r>
            <a:endParaRPr lang="en-US" sz="1400" b="1">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75" name="TextBox 74"/>
          <p:cNvSpPr txBox="1"/>
          <p:nvPr/>
        </p:nvSpPr>
        <p:spPr>
          <a:xfrm>
            <a:off x="4385055" y="2436520"/>
            <a:ext cx="381000" cy="304800"/>
          </a:xfrm>
          <a:prstGeom prst="rect">
            <a:avLst/>
          </a:prstGeom>
          <a:noFill/>
        </p:spPr>
        <p:txBody>
          <a:bodyPr wrap="none" rtlCol="0">
            <a:spAutoFit/>
          </a:bodyPr>
          <a:lstStyle/>
          <a:p>
            <a:r>
              <a:rPr lang="en-US" sz="1400" b="1"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02</a:t>
            </a:r>
            <a:endParaRPr lang="en-US" sz="1400" b="1">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76" name="TextBox 75"/>
          <p:cNvSpPr txBox="1"/>
          <p:nvPr/>
        </p:nvSpPr>
        <p:spPr>
          <a:xfrm>
            <a:off x="4389680" y="3774699"/>
            <a:ext cx="381000" cy="304800"/>
          </a:xfrm>
          <a:prstGeom prst="rect">
            <a:avLst/>
          </a:prstGeom>
          <a:noFill/>
        </p:spPr>
        <p:txBody>
          <a:bodyPr wrap="none" rtlCol="0">
            <a:spAutoFit/>
          </a:bodyPr>
          <a:lstStyle/>
          <a:p>
            <a:r>
              <a:rPr lang="en-US" sz="1400" b="1"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01</a:t>
            </a:r>
            <a:endParaRPr lang="en-US" sz="1400" b="1">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22" presetClass="entr" presetSubtype="4"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down)">
                                      <p:cBhvr>
                                        <p:cTn id="27" dur="500"/>
                                        <p:tgtEl>
                                          <p:spTgt spid="44"/>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down)">
                                      <p:cBhvr>
                                        <p:cTn id="31" dur="500"/>
                                        <p:tgtEl>
                                          <p:spTgt spid="41"/>
                                        </p:tgtEl>
                                      </p:cBhvr>
                                    </p:animEffect>
                                  </p:childTnLst>
                                </p:cTn>
                              </p:par>
                            </p:childTnLst>
                          </p:cTn>
                        </p:par>
                        <p:par>
                          <p:cTn id="32" fill="hold">
                            <p:stCondLst>
                              <p:cond delay="1500"/>
                            </p:stCondLst>
                            <p:childTnLst>
                              <p:par>
                                <p:cTn id="33" presetID="22" presetClass="entr" presetSubtype="4"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down)">
                                      <p:cBhvr>
                                        <p:cTn id="35" dur="500"/>
                                        <p:tgtEl>
                                          <p:spTgt spid="38"/>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down)">
                                      <p:cBhvr>
                                        <p:cTn id="39" dur="500"/>
                                        <p:tgtEl>
                                          <p:spTgt spid="35"/>
                                        </p:tgtEl>
                                      </p:cBhvr>
                                    </p:animEffect>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500"/>
                                        <p:tgtEl>
                                          <p:spTgt spid="32"/>
                                        </p:tgtEl>
                                      </p:cBhvr>
                                    </p:animEffect>
                                  </p:childTnLst>
                                </p:cTn>
                              </p:par>
                            </p:childTnLst>
                          </p:cTn>
                        </p:par>
                        <p:par>
                          <p:cTn id="44" fill="hold">
                            <p:stCondLst>
                              <p:cond delay="3000"/>
                            </p:stCondLst>
                            <p:childTnLst>
                              <p:par>
                                <p:cTn id="45" presetID="22" presetClass="entr" presetSubtype="4" fill="hold"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down)">
                                      <p:cBhvr>
                                        <p:cTn id="47" dur="500"/>
                                        <p:tgtEl>
                                          <p:spTgt spid="63"/>
                                        </p:tgtEl>
                                      </p:cBhvr>
                                    </p:animEffect>
                                  </p:childTnLst>
                                </p:cTn>
                              </p:par>
                            </p:childTnLst>
                          </p:cTn>
                        </p:par>
                        <p:par>
                          <p:cTn id="48" fill="hold">
                            <p:stCondLst>
                              <p:cond delay="3500"/>
                            </p:stCondLst>
                            <p:childTnLst>
                              <p:par>
                                <p:cTn id="49" presetID="22" presetClass="entr" presetSubtype="4" fill="hold"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wipe(down)">
                                      <p:cBhvr>
                                        <p:cTn id="51" dur="500"/>
                                        <p:tgtEl>
                                          <p:spTgt spid="59"/>
                                        </p:tgtEl>
                                      </p:cBhvr>
                                    </p:animEffect>
                                  </p:childTnLst>
                                </p:cTn>
                              </p:par>
                            </p:childTnLst>
                          </p:cTn>
                        </p:par>
                        <p:par>
                          <p:cTn id="52" fill="hold">
                            <p:stCondLst>
                              <p:cond delay="4000"/>
                            </p:stCondLst>
                            <p:childTnLst>
                              <p:par>
                                <p:cTn id="53" presetID="22" presetClass="entr" presetSubtype="4"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down)">
                                      <p:cBhvr>
                                        <p:cTn id="55" dur="500"/>
                                        <p:tgtEl>
                                          <p:spTgt spid="55"/>
                                        </p:tgtEl>
                                      </p:cBhvr>
                                    </p:animEffect>
                                  </p:childTnLst>
                                </p:cTn>
                              </p:par>
                            </p:childTnLst>
                          </p:cTn>
                        </p:par>
                        <p:par>
                          <p:cTn id="56" fill="hold">
                            <p:stCondLst>
                              <p:cond delay="4500"/>
                            </p:stCondLst>
                            <p:childTnLst>
                              <p:par>
                                <p:cTn id="57" presetID="22" presetClass="entr" presetSubtype="4" fill="hold" nodeType="after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wipe(down)">
                                      <p:cBhvr>
                                        <p:cTn id="59" dur="500"/>
                                        <p:tgtEl>
                                          <p:spTgt spid="51"/>
                                        </p:tgtEl>
                                      </p:cBhvr>
                                    </p:animEffect>
                                  </p:childTnLst>
                                </p:cTn>
                              </p:par>
                            </p:childTnLst>
                          </p:cTn>
                        </p:par>
                        <p:par>
                          <p:cTn id="60" fill="hold">
                            <p:stCondLst>
                              <p:cond delay="5000"/>
                            </p:stCondLst>
                            <p:childTnLst>
                              <p:par>
                                <p:cTn id="61" presetID="22" presetClass="entr" presetSubtype="4" fill="hold" nodeType="after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down)">
                                      <p:cBhvr>
                                        <p:cTn id="63" dur="500"/>
                                        <p:tgtEl>
                                          <p:spTgt spid="47"/>
                                        </p:tgtEl>
                                      </p:cBhvr>
                                    </p:animEffect>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76"/>
                                        </p:tgtEl>
                                        <p:attrNameLst>
                                          <p:attrName>style.visibility</p:attrName>
                                        </p:attrNameLst>
                                      </p:cBhvr>
                                      <p:to>
                                        <p:strVal val="visible"/>
                                      </p:to>
                                    </p:set>
                                    <p:anim calcmode="lin" valueType="num">
                                      <p:cBhvr>
                                        <p:cTn id="67" dur="500" fill="hold"/>
                                        <p:tgtEl>
                                          <p:spTgt spid="76"/>
                                        </p:tgtEl>
                                        <p:attrNameLst>
                                          <p:attrName>ppt_w</p:attrName>
                                        </p:attrNameLst>
                                      </p:cBhvr>
                                      <p:tavLst>
                                        <p:tav tm="0">
                                          <p:val>
                                            <p:fltVal val="0"/>
                                          </p:val>
                                        </p:tav>
                                        <p:tav tm="100000">
                                          <p:val>
                                            <p:strVal val="#ppt_w"/>
                                          </p:val>
                                        </p:tav>
                                      </p:tavLst>
                                    </p:anim>
                                    <p:anim calcmode="lin" valueType="num">
                                      <p:cBhvr>
                                        <p:cTn id="68" dur="500" fill="hold"/>
                                        <p:tgtEl>
                                          <p:spTgt spid="76"/>
                                        </p:tgtEl>
                                        <p:attrNameLst>
                                          <p:attrName>ppt_h</p:attrName>
                                        </p:attrNameLst>
                                      </p:cBhvr>
                                      <p:tavLst>
                                        <p:tav tm="0">
                                          <p:val>
                                            <p:fltVal val="0"/>
                                          </p:val>
                                        </p:tav>
                                        <p:tav tm="100000">
                                          <p:val>
                                            <p:strVal val="#ppt_h"/>
                                          </p:val>
                                        </p:tav>
                                      </p:tavLst>
                                    </p:anim>
                                    <p:animEffect transition="in" filter="fade">
                                      <p:cBhvr>
                                        <p:cTn id="69" dur="500"/>
                                        <p:tgtEl>
                                          <p:spTgt spid="76"/>
                                        </p:tgtEl>
                                      </p:cBhvr>
                                    </p:animEffect>
                                  </p:childTnLst>
                                </p:cTn>
                              </p:par>
                            </p:childTnLst>
                          </p:cTn>
                        </p:par>
                        <p:par>
                          <p:cTn id="70" fill="hold">
                            <p:stCondLst>
                              <p:cond delay="6000"/>
                            </p:stCondLst>
                            <p:childTnLst>
                              <p:par>
                                <p:cTn id="71" presetID="53" presetClass="entr" presetSubtype="16"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p:cTn id="73" dur="500" fill="hold"/>
                                        <p:tgtEl>
                                          <p:spTgt spid="75"/>
                                        </p:tgtEl>
                                        <p:attrNameLst>
                                          <p:attrName>ppt_w</p:attrName>
                                        </p:attrNameLst>
                                      </p:cBhvr>
                                      <p:tavLst>
                                        <p:tav tm="0">
                                          <p:val>
                                            <p:fltVal val="0"/>
                                          </p:val>
                                        </p:tav>
                                        <p:tav tm="100000">
                                          <p:val>
                                            <p:strVal val="#ppt_w"/>
                                          </p:val>
                                        </p:tav>
                                      </p:tavLst>
                                    </p:anim>
                                    <p:anim calcmode="lin" valueType="num">
                                      <p:cBhvr>
                                        <p:cTn id="74" dur="500" fill="hold"/>
                                        <p:tgtEl>
                                          <p:spTgt spid="75"/>
                                        </p:tgtEl>
                                        <p:attrNameLst>
                                          <p:attrName>ppt_h</p:attrName>
                                        </p:attrNameLst>
                                      </p:cBhvr>
                                      <p:tavLst>
                                        <p:tav tm="0">
                                          <p:val>
                                            <p:fltVal val="0"/>
                                          </p:val>
                                        </p:tav>
                                        <p:tav tm="100000">
                                          <p:val>
                                            <p:strVal val="#ppt_h"/>
                                          </p:val>
                                        </p:tav>
                                      </p:tavLst>
                                    </p:anim>
                                    <p:animEffect transition="in" filter="fade">
                                      <p:cBhvr>
                                        <p:cTn id="75" dur="500"/>
                                        <p:tgtEl>
                                          <p:spTgt spid="75"/>
                                        </p:tgtEl>
                                      </p:cBhvr>
                                    </p:animEffect>
                                  </p:childTnLst>
                                </p:cTn>
                              </p:par>
                            </p:childTnLst>
                          </p:cTn>
                        </p:par>
                        <p:par>
                          <p:cTn id="76" fill="hold">
                            <p:stCondLst>
                              <p:cond delay="6500"/>
                            </p:stCondLst>
                            <p:childTnLst>
                              <p:par>
                                <p:cTn id="77" presetID="53" presetClass="entr" presetSubtype="16"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Effect transition="in" filter="fade">
                                      <p:cBhvr>
                                        <p:cTn id="81" dur="500"/>
                                        <p:tgtEl>
                                          <p:spTgt spid="72"/>
                                        </p:tgtEl>
                                      </p:cBhvr>
                                    </p:animEffect>
                                  </p:childTnLst>
                                </p:cTn>
                              </p:par>
                            </p:childTnLst>
                          </p:cTn>
                        </p:par>
                        <p:par>
                          <p:cTn id="82" fill="hold">
                            <p:stCondLst>
                              <p:cond delay="7000"/>
                            </p:stCondLst>
                            <p:childTnLst>
                              <p:par>
                                <p:cTn id="83" presetID="53" presetClass="entr" presetSubtype="16" fill="hold" grpId="0" nodeType="afterEffect">
                                  <p:stCondLst>
                                    <p:cond delay="0"/>
                                  </p:stCondLst>
                                  <p:childTnLst>
                                    <p:set>
                                      <p:cBhvr>
                                        <p:cTn id="84" dur="1" fill="hold">
                                          <p:stCondLst>
                                            <p:cond delay="0"/>
                                          </p:stCondLst>
                                        </p:cTn>
                                        <p:tgtEl>
                                          <p:spTgt spid="73"/>
                                        </p:tgtEl>
                                        <p:attrNameLst>
                                          <p:attrName>style.visibility</p:attrName>
                                        </p:attrNameLst>
                                      </p:cBhvr>
                                      <p:to>
                                        <p:strVal val="visible"/>
                                      </p:to>
                                    </p:set>
                                    <p:anim calcmode="lin" valueType="num">
                                      <p:cBhvr>
                                        <p:cTn id="85" dur="500" fill="hold"/>
                                        <p:tgtEl>
                                          <p:spTgt spid="73"/>
                                        </p:tgtEl>
                                        <p:attrNameLst>
                                          <p:attrName>ppt_w</p:attrName>
                                        </p:attrNameLst>
                                      </p:cBhvr>
                                      <p:tavLst>
                                        <p:tav tm="0">
                                          <p:val>
                                            <p:fltVal val="0"/>
                                          </p:val>
                                        </p:tav>
                                        <p:tav tm="100000">
                                          <p:val>
                                            <p:strVal val="#ppt_w"/>
                                          </p:val>
                                        </p:tav>
                                      </p:tavLst>
                                    </p:anim>
                                    <p:anim calcmode="lin" valueType="num">
                                      <p:cBhvr>
                                        <p:cTn id="86" dur="500" fill="hold"/>
                                        <p:tgtEl>
                                          <p:spTgt spid="73"/>
                                        </p:tgtEl>
                                        <p:attrNameLst>
                                          <p:attrName>ppt_h</p:attrName>
                                        </p:attrNameLst>
                                      </p:cBhvr>
                                      <p:tavLst>
                                        <p:tav tm="0">
                                          <p:val>
                                            <p:fltVal val="0"/>
                                          </p:val>
                                        </p:tav>
                                        <p:tav tm="100000">
                                          <p:val>
                                            <p:strVal val="#ppt_h"/>
                                          </p:val>
                                        </p:tav>
                                      </p:tavLst>
                                    </p:anim>
                                    <p:animEffect transition="in" filter="fade">
                                      <p:cBhvr>
                                        <p:cTn id="87" dur="500"/>
                                        <p:tgtEl>
                                          <p:spTgt spid="73"/>
                                        </p:tgtEl>
                                      </p:cBhvr>
                                    </p:animEffect>
                                  </p:childTnLst>
                                </p:cTn>
                              </p:par>
                            </p:childTnLst>
                          </p:cTn>
                        </p:par>
                        <p:par>
                          <p:cTn id="88" fill="hold">
                            <p:stCondLst>
                              <p:cond delay="7500"/>
                            </p:stCondLst>
                            <p:childTnLst>
                              <p:par>
                                <p:cTn id="89" presetID="53" presetClass="entr" presetSubtype="16" fill="hold" grpId="0" nodeType="afterEffect">
                                  <p:stCondLst>
                                    <p:cond delay="0"/>
                                  </p:stCondLst>
                                  <p:childTnLst>
                                    <p:set>
                                      <p:cBhvr>
                                        <p:cTn id="90" dur="1" fill="hold">
                                          <p:stCondLst>
                                            <p:cond delay="0"/>
                                          </p:stCondLst>
                                        </p:cTn>
                                        <p:tgtEl>
                                          <p:spTgt spid="74"/>
                                        </p:tgtEl>
                                        <p:attrNameLst>
                                          <p:attrName>style.visibility</p:attrName>
                                        </p:attrNameLst>
                                      </p:cBhvr>
                                      <p:to>
                                        <p:strVal val="visible"/>
                                      </p:to>
                                    </p:set>
                                    <p:anim calcmode="lin" valueType="num">
                                      <p:cBhvr>
                                        <p:cTn id="91" dur="500" fill="hold"/>
                                        <p:tgtEl>
                                          <p:spTgt spid="74"/>
                                        </p:tgtEl>
                                        <p:attrNameLst>
                                          <p:attrName>ppt_w</p:attrName>
                                        </p:attrNameLst>
                                      </p:cBhvr>
                                      <p:tavLst>
                                        <p:tav tm="0">
                                          <p:val>
                                            <p:fltVal val="0"/>
                                          </p:val>
                                        </p:tav>
                                        <p:tav tm="100000">
                                          <p:val>
                                            <p:strVal val="#ppt_w"/>
                                          </p:val>
                                        </p:tav>
                                      </p:tavLst>
                                    </p:anim>
                                    <p:anim calcmode="lin" valueType="num">
                                      <p:cBhvr>
                                        <p:cTn id="92" dur="500" fill="hold"/>
                                        <p:tgtEl>
                                          <p:spTgt spid="74"/>
                                        </p:tgtEl>
                                        <p:attrNameLst>
                                          <p:attrName>ppt_h</p:attrName>
                                        </p:attrNameLst>
                                      </p:cBhvr>
                                      <p:tavLst>
                                        <p:tav tm="0">
                                          <p:val>
                                            <p:fltVal val="0"/>
                                          </p:val>
                                        </p:tav>
                                        <p:tav tm="100000">
                                          <p:val>
                                            <p:strVal val="#ppt_h"/>
                                          </p:val>
                                        </p:tav>
                                      </p:tavLst>
                                    </p:anim>
                                    <p:animEffect transition="in" filter="fade">
                                      <p:cBhvr>
                                        <p:cTn id="93" dur="500"/>
                                        <p:tgtEl>
                                          <p:spTgt spid="74"/>
                                        </p:tgtEl>
                                      </p:cBhvr>
                                    </p:animEffect>
                                  </p:childTnLst>
                                </p:cTn>
                              </p:par>
                            </p:childTnLst>
                          </p:cTn>
                        </p:par>
                        <p:par>
                          <p:cTn id="94" fill="hold">
                            <p:stCondLst>
                              <p:cond delay="8000"/>
                            </p:stCondLst>
                            <p:childTnLst>
                              <p:par>
                                <p:cTn id="95" presetID="10" presetClass="entr" presetSubtype="0" fill="hold" grpId="0" nodeType="afterEffect">
                                  <p:stCondLst>
                                    <p:cond delay="0"/>
                                  </p:stCondLst>
                                  <p:childTnLst>
                                    <p:set>
                                      <p:cBhvr>
                                        <p:cTn id="96" dur="1" fill="hold">
                                          <p:stCondLst>
                                            <p:cond delay="0"/>
                                          </p:stCondLst>
                                        </p:cTn>
                                        <p:tgtEl>
                                          <p:spTgt spid="70"/>
                                        </p:tgtEl>
                                        <p:attrNameLst>
                                          <p:attrName>style.visibility</p:attrName>
                                        </p:attrNameLst>
                                      </p:cBhvr>
                                      <p:to>
                                        <p:strVal val="visible"/>
                                      </p:to>
                                    </p:set>
                                    <p:animEffect transition="in" filter="fade">
                                      <p:cBhvr>
                                        <p:cTn id="97" dur="250"/>
                                        <p:tgtEl>
                                          <p:spTgt spid="70"/>
                                        </p:tgtEl>
                                      </p:cBhvr>
                                    </p:animEffect>
                                  </p:childTnLst>
                                </p:cTn>
                              </p:par>
                            </p:childTnLst>
                          </p:cTn>
                        </p:par>
                        <p:par>
                          <p:cTn id="98" fill="hold">
                            <p:stCondLst>
                              <p:cond delay="8500"/>
                            </p:stCondLst>
                            <p:childTnLst>
                              <p:par>
                                <p:cTn id="99" presetID="10" presetClass="entr" presetSubtype="0" fill="hold" grpId="0" nodeType="afterEffect">
                                  <p:stCondLst>
                                    <p:cond delay="0"/>
                                  </p:stCondLst>
                                  <p:childTnLst>
                                    <p:set>
                                      <p:cBhvr>
                                        <p:cTn id="100" dur="1" fill="hold">
                                          <p:stCondLst>
                                            <p:cond delay="0"/>
                                          </p:stCondLst>
                                        </p:cTn>
                                        <p:tgtEl>
                                          <p:spTgt spid="71"/>
                                        </p:tgtEl>
                                        <p:attrNameLst>
                                          <p:attrName>style.visibility</p:attrName>
                                        </p:attrNameLst>
                                      </p:cBhvr>
                                      <p:to>
                                        <p:strVal val="visible"/>
                                      </p:to>
                                    </p:set>
                                    <p:animEffect transition="in" filter="fade">
                                      <p:cBhvr>
                                        <p:cTn id="101" dur="250"/>
                                        <p:tgtEl>
                                          <p:spTgt spid="71"/>
                                        </p:tgtEl>
                                      </p:cBhvr>
                                    </p:animEffect>
                                  </p:childTnLst>
                                </p:cTn>
                              </p:par>
                            </p:childTnLst>
                          </p:cTn>
                        </p:par>
                        <p:par>
                          <p:cTn id="102" fill="hold">
                            <p:stCondLst>
                              <p:cond delay="9000"/>
                            </p:stCondLst>
                            <p:childTnLst>
                              <p:par>
                                <p:cTn id="103" presetID="10" presetClass="entr" presetSubtype="0" fill="hold" grpId="0" nodeType="afterEffect">
                                  <p:stCondLst>
                                    <p:cond delay="0"/>
                                  </p:stCondLst>
                                  <p:childTnLst>
                                    <p:set>
                                      <p:cBhvr>
                                        <p:cTn id="104" dur="1" fill="hold">
                                          <p:stCondLst>
                                            <p:cond delay="0"/>
                                          </p:stCondLst>
                                        </p:cTn>
                                        <p:tgtEl>
                                          <p:spTgt spid="67"/>
                                        </p:tgtEl>
                                        <p:attrNameLst>
                                          <p:attrName>style.visibility</p:attrName>
                                        </p:attrNameLst>
                                      </p:cBhvr>
                                      <p:to>
                                        <p:strVal val="visible"/>
                                      </p:to>
                                    </p:set>
                                    <p:animEffect transition="in" filter="fade">
                                      <p:cBhvr>
                                        <p:cTn id="105" dur="250"/>
                                        <p:tgtEl>
                                          <p:spTgt spid="67"/>
                                        </p:tgtEl>
                                      </p:cBhvr>
                                    </p:animEffect>
                                  </p:childTnLst>
                                </p:cTn>
                              </p:par>
                            </p:childTnLst>
                          </p:cTn>
                        </p:par>
                        <p:par>
                          <p:cTn id="106" fill="hold">
                            <p:stCondLst>
                              <p:cond delay="9500"/>
                            </p:stCondLst>
                            <p:childTnLst>
                              <p:par>
                                <p:cTn id="107" presetID="10" presetClass="entr" presetSubtype="0" fill="hold" grpId="0" nodeType="after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fade">
                                      <p:cBhvr>
                                        <p:cTn id="109" dur="250"/>
                                        <p:tgtEl>
                                          <p:spTgt spid="68"/>
                                        </p:tgtEl>
                                      </p:cBhvr>
                                    </p:animEffect>
                                  </p:childTnLst>
                                </p:cTn>
                              </p:par>
                            </p:childTnLst>
                          </p:cTn>
                        </p:par>
                        <p:par>
                          <p:cTn id="110" fill="hold">
                            <p:stCondLst>
                              <p:cond delay="10000"/>
                            </p:stCondLst>
                            <p:childTnLst>
                              <p:par>
                                <p:cTn id="111" presetID="10" presetClass="entr" presetSubtype="0" fill="hold" grpId="0" nodeType="afterEffect">
                                  <p:stCondLst>
                                    <p:cond delay="0"/>
                                  </p:stCondLst>
                                  <p:childTnLst>
                                    <p:set>
                                      <p:cBhvr>
                                        <p:cTn id="112" dur="1" fill="hold">
                                          <p:stCondLst>
                                            <p:cond delay="0"/>
                                          </p:stCondLst>
                                        </p:cTn>
                                        <p:tgtEl>
                                          <p:spTgt spid="69"/>
                                        </p:tgtEl>
                                        <p:attrNameLst>
                                          <p:attrName>style.visibility</p:attrName>
                                        </p:attrNameLst>
                                      </p:cBhvr>
                                      <p:to>
                                        <p:strVal val="visible"/>
                                      </p:to>
                                    </p:set>
                                    <p:animEffect transition="in" filter="fade">
                                      <p:cBhvr>
                                        <p:cTn id="113" dur="250"/>
                                        <p:tgtEl>
                                          <p:spTgt spid="69"/>
                                        </p:tgtEl>
                                      </p:cBhvr>
                                    </p:animEffect>
                                  </p:childTnLst>
                                </p:cTn>
                              </p:par>
                            </p:childTnLst>
                          </p:cTn>
                        </p:par>
                        <p:par>
                          <p:cTn id="114" fill="hold">
                            <p:stCondLst>
                              <p:cond delay="10500"/>
                            </p:stCondLst>
                            <p:childTnLst>
                              <p:par>
                                <p:cTn id="115" presetID="26" presetClass="emph" presetSubtype="0" repeatCount="2000" fill="hold" grpId="1" nodeType="afterEffect">
                                  <p:stCondLst>
                                    <p:cond delay="0"/>
                                  </p:stCondLst>
                                  <p:childTnLst>
                                    <p:animEffect transition="out" filter="fade">
                                      <p:cBhvr>
                                        <p:cTn id="116" dur="250" tmFilter="0, 0; .2, .5; .8, .5; 1, 0"/>
                                        <p:tgtEl>
                                          <p:spTgt spid="70"/>
                                        </p:tgtEl>
                                      </p:cBhvr>
                                    </p:animEffect>
                                    <p:animScale>
                                      <p:cBhvr>
                                        <p:cTn id="117" dur="125" autoRev="1" fill="hold"/>
                                        <p:tgtEl>
                                          <p:spTgt spid="70"/>
                                        </p:tgtEl>
                                      </p:cBhvr>
                                      <p:by x="105000" y="105000"/>
                                    </p:animScale>
                                  </p:childTnLst>
                                </p:cTn>
                              </p:par>
                            </p:childTnLst>
                          </p:cTn>
                        </p:par>
                        <p:par>
                          <p:cTn id="118" fill="hold">
                            <p:stCondLst>
                              <p:cond delay="11000"/>
                            </p:stCondLst>
                            <p:childTnLst>
                              <p:par>
                                <p:cTn id="119" presetID="26" presetClass="emph" presetSubtype="0" repeatCount="2000" fill="hold" grpId="1" nodeType="afterEffect">
                                  <p:stCondLst>
                                    <p:cond delay="0"/>
                                  </p:stCondLst>
                                  <p:childTnLst>
                                    <p:animEffect transition="out" filter="fade">
                                      <p:cBhvr>
                                        <p:cTn id="120" dur="250" tmFilter="0, 0; .2, .5; .8, .5; 1, 0"/>
                                        <p:tgtEl>
                                          <p:spTgt spid="71"/>
                                        </p:tgtEl>
                                      </p:cBhvr>
                                    </p:animEffect>
                                    <p:animScale>
                                      <p:cBhvr>
                                        <p:cTn id="121" dur="125" autoRev="1" fill="hold"/>
                                        <p:tgtEl>
                                          <p:spTgt spid="71"/>
                                        </p:tgtEl>
                                      </p:cBhvr>
                                      <p:by x="105000" y="105000"/>
                                    </p:animScale>
                                  </p:childTnLst>
                                </p:cTn>
                              </p:par>
                            </p:childTnLst>
                          </p:cTn>
                        </p:par>
                        <p:par>
                          <p:cTn id="122" fill="hold">
                            <p:stCondLst>
                              <p:cond delay="11500"/>
                            </p:stCondLst>
                            <p:childTnLst>
                              <p:par>
                                <p:cTn id="123" presetID="26" presetClass="emph" presetSubtype="0" repeatCount="2000" fill="hold" grpId="1" nodeType="afterEffect">
                                  <p:stCondLst>
                                    <p:cond delay="0"/>
                                  </p:stCondLst>
                                  <p:childTnLst>
                                    <p:animEffect transition="out" filter="fade">
                                      <p:cBhvr>
                                        <p:cTn id="124" dur="250" tmFilter="0, 0; .2, .5; .8, .5; 1, 0"/>
                                        <p:tgtEl>
                                          <p:spTgt spid="67"/>
                                        </p:tgtEl>
                                      </p:cBhvr>
                                    </p:animEffect>
                                    <p:animScale>
                                      <p:cBhvr>
                                        <p:cTn id="125" dur="125" autoRev="1" fill="hold"/>
                                        <p:tgtEl>
                                          <p:spTgt spid="67"/>
                                        </p:tgtEl>
                                      </p:cBhvr>
                                      <p:by x="105000" y="105000"/>
                                    </p:animScale>
                                  </p:childTnLst>
                                </p:cTn>
                              </p:par>
                            </p:childTnLst>
                          </p:cTn>
                        </p:par>
                        <p:par>
                          <p:cTn id="126" fill="hold">
                            <p:stCondLst>
                              <p:cond delay="12000"/>
                            </p:stCondLst>
                            <p:childTnLst>
                              <p:par>
                                <p:cTn id="127" presetID="26" presetClass="emph" presetSubtype="0" repeatCount="2000" fill="hold" grpId="1" nodeType="afterEffect">
                                  <p:stCondLst>
                                    <p:cond delay="0"/>
                                  </p:stCondLst>
                                  <p:childTnLst>
                                    <p:animEffect transition="out" filter="fade">
                                      <p:cBhvr>
                                        <p:cTn id="128" dur="250" tmFilter="0, 0; .2, .5; .8, .5; 1, 0"/>
                                        <p:tgtEl>
                                          <p:spTgt spid="68"/>
                                        </p:tgtEl>
                                      </p:cBhvr>
                                    </p:animEffect>
                                    <p:animScale>
                                      <p:cBhvr>
                                        <p:cTn id="129" dur="125" autoRev="1" fill="hold"/>
                                        <p:tgtEl>
                                          <p:spTgt spid="68"/>
                                        </p:tgtEl>
                                      </p:cBhvr>
                                      <p:by x="105000" y="105000"/>
                                    </p:animScale>
                                  </p:childTnLst>
                                </p:cTn>
                              </p:par>
                            </p:childTnLst>
                          </p:cTn>
                        </p:par>
                        <p:par>
                          <p:cTn id="130" fill="hold">
                            <p:stCondLst>
                              <p:cond delay="12500"/>
                            </p:stCondLst>
                            <p:childTnLst>
                              <p:par>
                                <p:cTn id="131" presetID="26" presetClass="emph" presetSubtype="0" repeatCount="2000" fill="hold" grpId="1" nodeType="afterEffect">
                                  <p:stCondLst>
                                    <p:cond delay="0"/>
                                  </p:stCondLst>
                                  <p:childTnLst>
                                    <p:animEffect transition="out" filter="fade">
                                      <p:cBhvr>
                                        <p:cTn id="132" dur="250" tmFilter="0, 0; .2, .5; .8, .5; 1, 0"/>
                                        <p:tgtEl>
                                          <p:spTgt spid="69"/>
                                        </p:tgtEl>
                                      </p:cBhvr>
                                    </p:animEffect>
                                    <p:animScale>
                                      <p:cBhvr>
                                        <p:cTn id="133" dur="125" autoRev="1" fill="hold"/>
                                        <p:tgtEl>
                                          <p:spTgt spid="6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67" grpId="0"/>
      <p:bldP spid="67" grpId="1"/>
      <p:bldP spid="68" grpId="0"/>
      <p:bldP spid="68" grpId="1"/>
      <p:bldP spid="69" grpId="0"/>
      <p:bldP spid="69" grpId="1"/>
      <p:bldP spid="70" grpId="0"/>
      <p:bldP spid="70" grpId="1"/>
      <p:bldP spid="71" grpId="0"/>
      <p:bldP spid="71" grpId="1"/>
      <p:bldP spid="72" grpId="0"/>
      <p:bldP spid="73" grpId="0"/>
      <p:bldP spid="74" grpId="0"/>
      <p:bldP spid="75" grpId="0"/>
      <p:bldP spid="7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1202366" y="1560195"/>
            <a:ext cx="9816356" cy="4287375"/>
            <a:chOff x="1453" y="1771"/>
            <a:chExt cx="11648" cy="5087"/>
          </a:xfrm>
        </p:grpSpPr>
        <p:grpSp>
          <p:nvGrpSpPr>
            <p:cNvPr id="84" name="组合 83"/>
            <p:cNvGrpSpPr/>
            <p:nvPr/>
          </p:nvGrpSpPr>
          <p:grpSpPr>
            <a:xfrm>
              <a:off x="1453" y="4001"/>
              <a:ext cx="3047" cy="798"/>
              <a:chOff x="1120140" y="2609650"/>
              <a:chExt cx="1935168" cy="506624"/>
            </a:xfrm>
            <a:solidFill>
              <a:srgbClr val="0067B4"/>
            </a:solidFill>
          </p:grpSpPr>
          <p:sp>
            <p:nvSpPr>
              <p:cNvPr id="85" name="圆角矩形 84"/>
              <p:cNvSpPr/>
              <p:nvPr/>
            </p:nvSpPr>
            <p:spPr>
              <a:xfrm>
                <a:off x="1120140" y="2683639"/>
                <a:ext cx="1935168" cy="432635"/>
              </a:xfrm>
              <a:prstGeom prst="roundRect">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86" name="等腰三角形 85"/>
              <p:cNvSpPr/>
              <p:nvPr/>
            </p:nvSpPr>
            <p:spPr>
              <a:xfrm>
                <a:off x="2022799" y="2609650"/>
                <a:ext cx="129852" cy="95220"/>
              </a:xfrm>
              <a:prstGeom prst="triangle">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sp>
          <p:nvSpPr>
            <p:cNvPr id="94" name="椭圆 93"/>
            <p:cNvSpPr/>
            <p:nvPr/>
          </p:nvSpPr>
          <p:spPr>
            <a:xfrm>
              <a:off x="2142" y="1932"/>
              <a:ext cx="1670" cy="1669"/>
            </a:xfrm>
            <a:prstGeom prst="ellipse">
              <a:avLst/>
            </a:prstGeom>
            <a:solidFill>
              <a:srgbClr val="009BD2"/>
            </a:solidFill>
            <a:ln w="25400" cap="flat" cmpd="sng" algn="ctr">
              <a:noFill/>
              <a:prstDash val="solid"/>
            </a:ln>
            <a:effectLst/>
          </p:spPr>
          <p:txBody>
            <a:bodyPr lIns="91413" tIns="45706" rIns="91413" bIns="45706"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nvGrpSpPr>
            <p:cNvPr id="95" name="组合 94"/>
            <p:cNvGrpSpPr/>
            <p:nvPr/>
          </p:nvGrpSpPr>
          <p:grpSpPr>
            <a:xfrm flipV="1">
              <a:off x="4318" y="4118"/>
              <a:ext cx="3047" cy="798"/>
              <a:chOff x="2939529" y="2609650"/>
              <a:chExt cx="1935168" cy="506624"/>
            </a:xfrm>
            <a:solidFill>
              <a:srgbClr val="00B0F0"/>
            </a:solidFill>
          </p:grpSpPr>
          <p:sp>
            <p:nvSpPr>
              <p:cNvPr id="96" name="圆角矩形 95"/>
              <p:cNvSpPr/>
              <p:nvPr/>
            </p:nvSpPr>
            <p:spPr>
              <a:xfrm>
                <a:off x="2939529" y="2683639"/>
                <a:ext cx="1935168" cy="432635"/>
              </a:xfrm>
              <a:prstGeom prst="roundRect">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97" name="等腰三角形 96"/>
              <p:cNvSpPr/>
              <p:nvPr/>
            </p:nvSpPr>
            <p:spPr>
              <a:xfrm>
                <a:off x="3842188" y="2609650"/>
                <a:ext cx="129852" cy="95220"/>
              </a:xfrm>
              <a:prstGeom prst="triangle">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sp>
          <p:nvSpPr>
            <p:cNvPr id="98" name="椭圆 97"/>
            <p:cNvSpPr/>
            <p:nvPr/>
          </p:nvSpPr>
          <p:spPr>
            <a:xfrm>
              <a:off x="5109" y="5189"/>
              <a:ext cx="1670" cy="1669"/>
            </a:xfrm>
            <a:prstGeom prst="ellipse">
              <a:avLst/>
            </a:prstGeom>
            <a:solidFill>
              <a:srgbClr val="009BD2"/>
            </a:solidFill>
            <a:ln w="25400" cap="flat" cmpd="sng" algn="ctr">
              <a:noFill/>
              <a:prstDash val="solid"/>
            </a:ln>
            <a:effectLst/>
          </p:spPr>
          <p:txBody>
            <a:bodyPr lIns="91413" tIns="45706" rIns="91413" bIns="45706"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nvGrpSpPr>
            <p:cNvPr id="99" name="组合 98"/>
            <p:cNvGrpSpPr/>
            <p:nvPr/>
          </p:nvGrpSpPr>
          <p:grpSpPr>
            <a:xfrm>
              <a:off x="7189" y="4001"/>
              <a:ext cx="3047" cy="798"/>
              <a:chOff x="4763109" y="2609650"/>
              <a:chExt cx="1935168" cy="506624"/>
            </a:xfrm>
            <a:solidFill>
              <a:srgbClr val="0067B4"/>
            </a:solidFill>
          </p:grpSpPr>
          <p:sp>
            <p:nvSpPr>
              <p:cNvPr id="100" name="圆角矩形 99"/>
              <p:cNvSpPr/>
              <p:nvPr/>
            </p:nvSpPr>
            <p:spPr>
              <a:xfrm>
                <a:off x="4763109" y="2683639"/>
                <a:ext cx="1935168" cy="432635"/>
              </a:xfrm>
              <a:prstGeom prst="roundRect">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101" name="等腰三角形 100"/>
              <p:cNvSpPr/>
              <p:nvPr/>
            </p:nvSpPr>
            <p:spPr>
              <a:xfrm>
                <a:off x="5665768" y="2609650"/>
                <a:ext cx="129852" cy="95220"/>
              </a:xfrm>
              <a:prstGeom prst="triangle">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sp>
          <p:nvSpPr>
            <p:cNvPr id="102" name="椭圆 101"/>
            <p:cNvSpPr/>
            <p:nvPr/>
          </p:nvSpPr>
          <p:spPr>
            <a:xfrm>
              <a:off x="7878" y="1932"/>
              <a:ext cx="1670" cy="1669"/>
            </a:xfrm>
            <a:prstGeom prst="ellipse">
              <a:avLst/>
            </a:prstGeom>
            <a:solidFill>
              <a:srgbClr val="009BD2"/>
            </a:solidFill>
            <a:ln w="25400" cap="flat" cmpd="sng" algn="ctr">
              <a:noFill/>
              <a:prstDash val="solid"/>
            </a:ln>
            <a:effectLst/>
          </p:spPr>
          <p:txBody>
            <a:bodyPr lIns="91413" tIns="45706" rIns="91413" bIns="45706"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103" name="椭圆 102"/>
            <p:cNvSpPr/>
            <p:nvPr/>
          </p:nvSpPr>
          <p:spPr>
            <a:xfrm>
              <a:off x="10743" y="5189"/>
              <a:ext cx="1670" cy="1669"/>
            </a:xfrm>
            <a:prstGeom prst="ellipse">
              <a:avLst/>
            </a:prstGeom>
            <a:solidFill>
              <a:srgbClr val="009BD2"/>
            </a:solidFill>
            <a:ln w="25400" cap="flat" cmpd="sng" algn="ctr">
              <a:noFill/>
              <a:prstDash val="solid"/>
            </a:ln>
            <a:effectLst/>
          </p:spPr>
          <p:txBody>
            <a:bodyPr lIns="91413" tIns="45706" rIns="91413" bIns="45706"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104" name="TextBox 103"/>
            <p:cNvSpPr txBox="1"/>
            <p:nvPr/>
          </p:nvSpPr>
          <p:spPr>
            <a:xfrm>
              <a:off x="1877" y="5734"/>
              <a:ext cx="2200" cy="844"/>
            </a:xfrm>
            <a:prstGeom prst="rect">
              <a:avLst/>
            </a:prstGeom>
            <a:noFill/>
          </p:spPr>
          <p:txBody>
            <a:bodyPr wrap="square" lIns="0" tIns="0" rIns="0" bIns="0" rtlCol="0">
              <a:spAutoFit/>
            </a:bodyPr>
            <a:lstStyle/>
            <a:p>
              <a:pPr algn="just" defTabSz="913765" fontAlgn="auto">
                <a:lnSpc>
                  <a:spcPts val="1400"/>
                </a:lnSpc>
                <a:spcBef>
                  <a:spcPts val="0"/>
                </a:spcBef>
                <a:spcAft>
                  <a:spcPts val="0"/>
                </a:spcAft>
                <a:defRPr/>
              </a:pPr>
              <a:r>
                <a:rPr lang="zh-CN" altLang="en-US" sz="1000" b="0" kern="0" dirty="0">
                  <a:solidFill>
                    <a:schemeClr val="tx1">
                      <a:lumMod val="65000"/>
                      <a:lumOff val="35000"/>
                    </a:schemeClr>
                  </a:solidFill>
                  <a:latin typeface="微软雅黑" panose="020B0503020204020204" charset="-122"/>
                  <a:ea typeface="微软雅黑" panose="020B0503020204020204" charset="-122"/>
                </a:rPr>
                <a:t>详写内容</a:t>
              </a:r>
              <a:r>
                <a:rPr lang="en-US" altLang="zh-CN" sz="1000" b="0" kern="0" dirty="0">
                  <a:solidFill>
                    <a:schemeClr val="tx1">
                      <a:lumMod val="65000"/>
                      <a:lumOff val="35000"/>
                    </a:schemeClr>
                  </a:solidFill>
                  <a:latin typeface="微软雅黑" panose="020B0503020204020204" charset="-122"/>
                  <a:ea typeface="微软雅黑" panose="020B0503020204020204" charset="-122"/>
                </a:rPr>
                <a:t>……</a:t>
              </a:r>
              <a:r>
                <a:rPr lang="zh-CN" altLang="en-US" sz="1000" b="0" kern="0" dirty="0">
                  <a:solidFill>
                    <a:schemeClr val="tx1">
                      <a:lumMod val="65000"/>
                      <a:lumOff val="35000"/>
                    </a:scheme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05" name="TextBox 104"/>
            <p:cNvSpPr txBox="1"/>
            <p:nvPr/>
          </p:nvSpPr>
          <p:spPr>
            <a:xfrm>
              <a:off x="1877" y="5273"/>
              <a:ext cx="1881" cy="232"/>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200" b="1" kern="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06" name="TextBox 105"/>
            <p:cNvSpPr txBox="1"/>
            <p:nvPr/>
          </p:nvSpPr>
          <p:spPr>
            <a:xfrm>
              <a:off x="2036" y="4313"/>
              <a:ext cx="1881" cy="232"/>
            </a:xfrm>
            <a:prstGeom prst="rect">
              <a:avLst/>
            </a:prstGeom>
            <a:noFill/>
          </p:spPr>
          <p:txBody>
            <a:bodyPr wrap="square" lIns="0" tIns="0" rIns="0" bIns="0" rtlCol="0">
              <a:spAutoFit/>
            </a:bodyPr>
            <a:lstStyle/>
            <a:p>
              <a:pPr defTabSz="913765" fontAlgn="auto">
                <a:spcBef>
                  <a:spcPts val="0"/>
                </a:spcBef>
                <a:spcAft>
                  <a:spcPts val="0"/>
                </a:spcAft>
                <a:defRPr/>
              </a:pPr>
              <a:r>
                <a:rPr sz="1200" kern="0" dirty="0">
                  <a:solidFill>
                    <a:sysClr val="window" lastClr="FFFFFF"/>
                  </a:solidFill>
                  <a:latin typeface="微软雅黑" panose="020B0503020204020204" charset="-122"/>
                  <a:ea typeface="微软雅黑" panose="020B0503020204020204" charset="-122"/>
                </a:rPr>
                <a:t>添加标题</a:t>
              </a:r>
            </a:p>
          </p:txBody>
        </p:sp>
        <p:sp>
          <p:nvSpPr>
            <p:cNvPr id="107" name="TextBox 106"/>
            <p:cNvSpPr txBox="1"/>
            <p:nvPr/>
          </p:nvSpPr>
          <p:spPr>
            <a:xfrm>
              <a:off x="4901" y="4313"/>
              <a:ext cx="1881" cy="232"/>
            </a:xfrm>
            <a:prstGeom prst="rect">
              <a:avLst/>
            </a:prstGeom>
            <a:noFill/>
          </p:spPr>
          <p:txBody>
            <a:bodyPr wrap="square" lIns="0" tIns="0" rIns="0" bIns="0" rtlCol="0">
              <a:spAutoFit/>
            </a:bodyPr>
            <a:lstStyle/>
            <a:p>
              <a:pPr defTabSz="913765" fontAlgn="auto">
                <a:spcBef>
                  <a:spcPts val="0"/>
                </a:spcBef>
                <a:spcAft>
                  <a:spcPts val="0"/>
                </a:spcAft>
                <a:defRPr/>
              </a:pPr>
              <a:r>
                <a:rPr sz="1200" kern="0" dirty="0">
                  <a:solidFill>
                    <a:sysClr val="window" lastClr="FFFFFF"/>
                  </a:solidFill>
                  <a:latin typeface="微软雅黑" panose="020B0503020204020204" charset="-122"/>
                  <a:ea typeface="微软雅黑" panose="020B0503020204020204" charset="-122"/>
                </a:rPr>
                <a:t>添加标题</a:t>
              </a:r>
            </a:p>
          </p:txBody>
        </p:sp>
        <p:sp>
          <p:nvSpPr>
            <p:cNvPr id="108" name="TextBox 107"/>
            <p:cNvSpPr txBox="1"/>
            <p:nvPr/>
          </p:nvSpPr>
          <p:spPr>
            <a:xfrm>
              <a:off x="7898" y="4313"/>
              <a:ext cx="1881" cy="232"/>
            </a:xfrm>
            <a:prstGeom prst="rect">
              <a:avLst/>
            </a:prstGeom>
            <a:noFill/>
          </p:spPr>
          <p:txBody>
            <a:bodyPr wrap="square" lIns="0" tIns="0" rIns="0" bIns="0" rtlCol="0">
              <a:spAutoFit/>
            </a:bodyPr>
            <a:lstStyle/>
            <a:p>
              <a:pPr defTabSz="913765" fontAlgn="auto">
                <a:spcBef>
                  <a:spcPts val="0"/>
                </a:spcBef>
                <a:spcAft>
                  <a:spcPts val="0"/>
                </a:spcAft>
                <a:defRPr/>
              </a:pPr>
              <a:r>
                <a:rPr sz="1200" kern="0" dirty="0">
                  <a:solidFill>
                    <a:sysClr val="window" lastClr="FFFFFF"/>
                  </a:solidFill>
                  <a:latin typeface="微软雅黑" panose="020B0503020204020204" charset="-122"/>
                  <a:ea typeface="微软雅黑" panose="020B0503020204020204" charset="-122"/>
                </a:rPr>
                <a:t>添加标题</a:t>
              </a:r>
            </a:p>
          </p:txBody>
        </p:sp>
        <p:grpSp>
          <p:nvGrpSpPr>
            <p:cNvPr id="109" name="组合 108"/>
            <p:cNvGrpSpPr/>
            <p:nvPr/>
          </p:nvGrpSpPr>
          <p:grpSpPr>
            <a:xfrm flipV="1">
              <a:off x="10054" y="4118"/>
              <a:ext cx="3047" cy="798"/>
              <a:chOff x="2939529" y="2609650"/>
              <a:chExt cx="1935168" cy="506624"/>
            </a:xfrm>
            <a:solidFill>
              <a:srgbClr val="00B0F0"/>
            </a:solidFill>
          </p:grpSpPr>
          <p:sp>
            <p:nvSpPr>
              <p:cNvPr id="110" name="圆角矩形 109"/>
              <p:cNvSpPr/>
              <p:nvPr/>
            </p:nvSpPr>
            <p:spPr>
              <a:xfrm>
                <a:off x="2939529" y="2683639"/>
                <a:ext cx="1935168" cy="432635"/>
              </a:xfrm>
              <a:prstGeom prst="roundRect">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sp>
            <p:nvSpPr>
              <p:cNvPr id="111" name="等腰三角形 110"/>
              <p:cNvSpPr/>
              <p:nvPr/>
            </p:nvSpPr>
            <p:spPr>
              <a:xfrm>
                <a:off x="3842188" y="2609650"/>
                <a:ext cx="129852" cy="95220"/>
              </a:xfrm>
              <a:prstGeom prst="triangle">
                <a:avLst/>
              </a:prstGeom>
              <a:grpFill/>
              <a:ln w="25400" cap="flat" cmpd="sng" algn="ctr">
                <a:noFill/>
                <a:prstDash val="solid"/>
              </a:ln>
              <a:effectLst/>
            </p:spPr>
            <p:txBody>
              <a:bodyPr rtlCol="0" anchor="ctr"/>
              <a:lstStyle/>
              <a:p>
                <a:pPr defTabSz="913765" fontAlgn="auto">
                  <a:spcBef>
                    <a:spcPts val="0"/>
                  </a:spcBef>
                  <a:spcAft>
                    <a:spcPts val="0"/>
                  </a:spcAft>
                  <a:defRPr/>
                </a:pPr>
                <a:endParaRPr lang="zh-CN" altLang="en-US" b="0" kern="0">
                  <a:solidFill>
                    <a:sysClr val="window" lastClr="FFFFFF"/>
                  </a:solidFill>
                  <a:latin typeface="Calibri" panose="020F0502020204030204"/>
                  <a:ea typeface="宋体" panose="02010600030101010101" pitchFamily="2" charset="-122"/>
                </a:endParaRPr>
              </a:p>
            </p:txBody>
          </p:sp>
        </p:grpSp>
        <p:sp>
          <p:nvSpPr>
            <p:cNvPr id="112" name="TextBox 111"/>
            <p:cNvSpPr txBox="1"/>
            <p:nvPr/>
          </p:nvSpPr>
          <p:spPr>
            <a:xfrm>
              <a:off x="10535" y="4313"/>
              <a:ext cx="1881" cy="232"/>
            </a:xfrm>
            <a:prstGeom prst="rect">
              <a:avLst/>
            </a:prstGeom>
            <a:noFill/>
          </p:spPr>
          <p:txBody>
            <a:bodyPr wrap="square" lIns="0" tIns="0" rIns="0" bIns="0" rtlCol="0">
              <a:spAutoFit/>
            </a:bodyPr>
            <a:lstStyle/>
            <a:p>
              <a:pPr defTabSz="913765" fontAlgn="auto">
                <a:spcBef>
                  <a:spcPts val="0"/>
                </a:spcBef>
                <a:spcAft>
                  <a:spcPts val="0"/>
                </a:spcAft>
                <a:defRPr/>
              </a:pPr>
              <a:r>
                <a:rPr sz="1200" kern="0" dirty="0">
                  <a:solidFill>
                    <a:sysClr val="window" lastClr="FFFFFF"/>
                  </a:solidFill>
                  <a:latin typeface="微软雅黑" panose="020B0503020204020204" charset="-122"/>
                  <a:ea typeface="微软雅黑" panose="020B0503020204020204" charset="-122"/>
                </a:rPr>
                <a:t>添加标题</a:t>
              </a:r>
            </a:p>
          </p:txBody>
        </p:sp>
        <p:sp>
          <p:nvSpPr>
            <p:cNvPr id="113" name="TextBox 112"/>
            <p:cNvSpPr txBox="1"/>
            <p:nvPr/>
          </p:nvSpPr>
          <p:spPr>
            <a:xfrm>
              <a:off x="4703" y="2232"/>
              <a:ext cx="2200" cy="844"/>
            </a:xfrm>
            <a:prstGeom prst="rect">
              <a:avLst/>
            </a:prstGeom>
            <a:noFill/>
          </p:spPr>
          <p:txBody>
            <a:bodyPr wrap="square" lIns="0" tIns="0" rIns="0" bIns="0" rtlCol="0">
              <a:spAutoFit/>
            </a:bodyPr>
            <a:lstStyle/>
            <a:p>
              <a:pPr algn="just" defTabSz="913765" fontAlgn="auto">
                <a:lnSpc>
                  <a:spcPts val="1400"/>
                </a:lnSpc>
                <a:spcBef>
                  <a:spcPts val="0"/>
                </a:spcBef>
                <a:spcAft>
                  <a:spcPts val="0"/>
                </a:spcAft>
                <a:defRPr/>
              </a:pPr>
              <a:r>
                <a:rPr lang="zh-CN" altLang="en-US" sz="1000" b="0" kern="0" dirty="0">
                  <a:solidFill>
                    <a:schemeClr val="tx1">
                      <a:lumMod val="65000"/>
                      <a:lumOff val="35000"/>
                    </a:schemeClr>
                  </a:solidFill>
                  <a:latin typeface="微软雅黑" panose="020B0503020204020204" charset="-122"/>
                  <a:ea typeface="微软雅黑" panose="020B0503020204020204" charset="-122"/>
                </a:rPr>
                <a:t>详写内容</a:t>
              </a:r>
              <a:r>
                <a:rPr lang="en-US" altLang="zh-CN" sz="1000" b="0" kern="0" dirty="0">
                  <a:solidFill>
                    <a:schemeClr val="tx1">
                      <a:lumMod val="65000"/>
                      <a:lumOff val="35000"/>
                    </a:schemeClr>
                  </a:solidFill>
                  <a:latin typeface="微软雅黑" panose="020B0503020204020204" charset="-122"/>
                  <a:ea typeface="微软雅黑" panose="020B0503020204020204" charset="-122"/>
                </a:rPr>
                <a:t>……</a:t>
              </a:r>
              <a:r>
                <a:rPr lang="zh-CN" altLang="en-US" sz="1000" b="0" kern="0" dirty="0">
                  <a:solidFill>
                    <a:schemeClr val="tx1">
                      <a:lumMod val="65000"/>
                      <a:lumOff val="35000"/>
                    </a:scheme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14" name="TextBox 113"/>
            <p:cNvSpPr txBox="1"/>
            <p:nvPr/>
          </p:nvSpPr>
          <p:spPr>
            <a:xfrm>
              <a:off x="4703" y="1771"/>
              <a:ext cx="1881" cy="232"/>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200" b="1" kern="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15" name="TextBox 114"/>
            <p:cNvSpPr txBox="1"/>
            <p:nvPr/>
          </p:nvSpPr>
          <p:spPr>
            <a:xfrm>
              <a:off x="7613" y="5752"/>
              <a:ext cx="2200" cy="844"/>
            </a:xfrm>
            <a:prstGeom prst="rect">
              <a:avLst/>
            </a:prstGeom>
            <a:noFill/>
          </p:spPr>
          <p:txBody>
            <a:bodyPr wrap="square" lIns="0" tIns="0" rIns="0" bIns="0" rtlCol="0">
              <a:spAutoFit/>
            </a:bodyPr>
            <a:lstStyle/>
            <a:p>
              <a:pPr algn="just" defTabSz="913765" fontAlgn="auto">
                <a:lnSpc>
                  <a:spcPts val="1400"/>
                </a:lnSpc>
                <a:spcBef>
                  <a:spcPts val="0"/>
                </a:spcBef>
                <a:spcAft>
                  <a:spcPts val="0"/>
                </a:spcAft>
                <a:defRPr/>
              </a:pPr>
              <a:r>
                <a:rPr lang="zh-CN" altLang="en-US" sz="1000" b="0" kern="0" dirty="0">
                  <a:solidFill>
                    <a:schemeClr val="tx1">
                      <a:lumMod val="65000"/>
                      <a:lumOff val="35000"/>
                    </a:schemeClr>
                  </a:solidFill>
                  <a:latin typeface="微软雅黑" panose="020B0503020204020204" charset="-122"/>
                  <a:ea typeface="微软雅黑" panose="020B0503020204020204" charset="-122"/>
                </a:rPr>
                <a:t>详写内容</a:t>
              </a:r>
              <a:r>
                <a:rPr lang="en-US" altLang="zh-CN" sz="1000" b="0" kern="0" dirty="0">
                  <a:solidFill>
                    <a:schemeClr val="tx1">
                      <a:lumMod val="65000"/>
                      <a:lumOff val="35000"/>
                    </a:schemeClr>
                  </a:solidFill>
                  <a:latin typeface="微软雅黑" panose="020B0503020204020204" charset="-122"/>
                  <a:ea typeface="微软雅黑" panose="020B0503020204020204" charset="-122"/>
                </a:rPr>
                <a:t>……</a:t>
              </a:r>
              <a:r>
                <a:rPr lang="zh-CN" altLang="en-US" sz="1000" b="0" kern="0" dirty="0">
                  <a:solidFill>
                    <a:schemeClr val="tx1">
                      <a:lumMod val="65000"/>
                      <a:lumOff val="35000"/>
                    </a:scheme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16" name="TextBox 115"/>
            <p:cNvSpPr txBox="1"/>
            <p:nvPr/>
          </p:nvSpPr>
          <p:spPr>
            <a:xfrm>
              <a:off x="7613" y="5291"/>
              <a:ext cx="1881" cy="232"/>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200" b="1" kern="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17" name="TextBox 116"/>
            <p:cNvSpPr txBox="1"/>
            <p:nvPr/>
          </p:nvSpPr>
          <p:spPr>
            <a:xfrm>
              <a:off x="10375" y="2232"/>
              <a:ext cx="2200" cy="844"/>
            </a:xfrm>
            <a:prstGeom prst="rect">
              <a:avLst/>
            </a:prstGeom>
            <a:noFill/>
          </p:spPr>
          <p:txBody>
            <a:bodyPr wrap="square" lIns="0" tIns="0" rIns="0" bIns="0" rtlCol="0">
              <a:spAutoFit/>
            </a:bodyPr>
            <a:lstStyle/>
            <a:p>
              <a:pPr algn="just" defTabSz="913765" fontAlgn="auto">
                <a:lnSpc>
                  <a:spcPts val="1400"/>
                </a:lnSpc>
                <a:spcBef>
                  <a:spcPts val="0"/>
                </a:spcBef>
                <a:spcAft>
                  <a:spcPts val="0"/>
                </a:spcAft>
                <a:defRPr/>
              </a:pPr>
              <a:r>
                <a:rPr lang="zh-CN" altLang="en-US" sz="1000" b="0" kern="0" dirty="0">
                  <a:solidFill>
                    <a:schemeClr val="tx1">
                      <a:lumMod val="65000"/>
                      <a:lumOff val="35000"/>
                    </a:schemeClr>
                  </a:solidFill>
                  <a:latin typeface="微软雅黑" panose="020B0503020204020204" charset="-122"/>
                  <a:ea typeface="微软雅黑" panose="020B0503020204020204" charset="-122"/>
                </a:rPr>
                <a:t>详写内容</a:t>
              </a:r>
              <a:r>
                <a:rPr lang="en-US" altLang="zh-CN" sz="1000" b="0" kern="0" dirty="0">
                  <a:solidFill>
                    <a:schemeClr val="tx1">
                      <a:lumMod val="65000"/>
                      <a:lumOff val="35000"/>
                    </a:schemeClr>
                  </a:solidFill>
                  <a:latin typeface="微软雅黑" panose="020B0503020204020204" charset="-122"/>
                  <a:ea typeface="微软雅黑" panose="020B0503020204020204" charset="-122"/>
                </a:rPr>
                <a:t>……</a:t>
              </a:r>
              <a:r>
                <a:rPr lang="zh-CN" altLang="en-US" sz="1000" b="0" kern="0" dirty="0">
                  <a:solidFill>
                    <a:schemeClr val="tx1">
                      <a:lumMod val="65000"/>
                      <a:lumOff val="35000"/>
                    </a:scheme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18" name="TextBox 117"/>
            <p:cNvSpPr txBox="1"/>
            <p:nvPr/>
          </p:nvSpPr>
          <p:spPr>
            <a:xfrm>
              <a:off x="10375" y="1771"/>
              <a:ext cx="1881" cy="232"/>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200" b="1" kern="0"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19" name="TextBox 118"/>
            <p:cNvSpPr txBox="1"/>
            <p:nvPr/>
          </p:nvSpPr>
          <p:spPr>
            <a:xfrm>
              <a:off x="2707" y="2473"/>
              <a:ext cx="726" cy="599"/>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600" kern="0" dirty="0">
                  <a:solidFill>
                    <a:srgbClr val="FFFFFF"/>
                  </a:solidFill>
                  <a:latin typeface="微软雅黑" panose="020B0503020204020204" charset="-122"/>
                  <a:ea typeface="微软雅黑" panose="020B0503020204020204" charset="-122"/>
                </a:rPr>
                <a:t>添加</a:t>
              </a:r>
            </a:p>
            <a:p>
              <a:pPr defTabSz="913765" fontAlgn="auto">
                <a:spcBef>
                  <a:spcPts val="0"/>
                </a:spcBef>
                <a:spcAft>
                  <a:spcPts val="0"/>
                </a:spcAft>
                <a:defRPr/>
              </a:pPr>
              <a:r>
                <a:rPr lang="zh-CN" altLang="en-US" sz="1600" kern="0" dirty="0">
                  <a:solidFill>
                    <a:srgbClr val="FFFFFF"/>
                  </a:solidFill>
                  <a:latin typeface="微软雅黑" panose="020B0503020204020204" charset="-122"/>
                  <a:ea typeface="微软雅黑" panose="020B0503020204020204" charset="-122"/>
                </a:rPr>
                <a:t>标题</a:t>
              </a:r>
            </a:p>
          </p:txBody>
        </p:sp>
        <p:sp>
          <p:nvSpPr>
            <p:cNvPr id="120" name="TextBox 119"/>
            <p:cNvSpPr txBox="1"/>
            <p:nvPr/>
          </p:nvSpPr>
          <p:spPr>
            <a:xfrm>
              <a:off x="8457" y="2473"/>
              <a:ext cx="650" cy="599"/>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600" kern="0" dirty="0">
                  <a:solidFill>
                    <a:srgbClr val="FFFFFF"/>
                  </a:solidFill>
                  <a:latin typeface="微软雅黑" panose="020B0503020204020204" charset="-122"/>
                  <a:ea typeface="微软雅黑" panose="020B0503020204020204" charset="-122"/>
                </a:rPr>
                <a:t>添加标题</a:t>
              </a:r>
            </a:p>
          </p:txBody>
        </p:sp>
        <p:sp>
          <p:nvSpPr>
            <p:cNvPr id="121" name="TextBox 120"/>
            <p:cNvSpPr txBox="1"/>
            <p:nvPr/>
          </p:nvSpPr>
          <p:spPr>
            <a:xfrm>
              <a:off x="5705" y="5731"/>
              <a:ext cx="539" cy="599"/>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600" kern="0" dirty="0">
                  <a:solidFill>
                    <a:srgbClr val="FFFFFF"/>
                  </a:solidFill>
                  <a:latin typeface="微软雅黑" panose="020B0503020204020204" charset="-122"/>
                  <a:ea typeface="微软雅黑" panose="020B0503020204020204" charset="-122"/>
                </a:rPr>
                <a:t>添加标题</a:t>
              </a:r>
            </a:p>
          </p:txBody>
        </p:sp>
        <p:sp>
          <p:nvSpPr>
            <p:cNvPr id="122" name="TextBox 121"/>
            <p:cNvSpPr txBox="1"/>
            <p:nvPr/>
          </p:nvSpPr>
          <p:spPr>
            <a:xfrm>
              <a:off x="11292" y="5731"/>
              <a:ext cx="650" cy="599"/>
            </a:xfrm>
            <a:prstGeom prst="rect">
              <a:avLst/>
            </a:prstGeom>
            <a:noFill/>
          </p:spPr>
          <p:txBody>
            <a:bodyPr wrap="square" lIns="0" tIns="0" rIns="0" bIns="0" rtlCol="0">
              <a:spAutoFit/>
            </a:bodyPr>
            <a:lstStyle/>
            <a:p>
              <a:pPr defTabSz="913765" fontAlgn="auto">
                <a:spcBef>
                  <a:spcPts val="0"/>
                </a:spcBef>
                <a:spcAft>
                  <a:spcPts val="0"/>
                </a:spcAft>
                <a:defRPr/>
              </a:pPr>
              <a:r>
                <a:rPr lang="zh-CN" altLang="en-US" sz="1600" kern="0" dirty="0">
                  <a:solidFill>
                    <a:srgbClr val="FFFFFF"/>
                  </a:solidFill>
                  <a:latin typeface="微软雅黑" panose="020B0503020204020204" charset="-122"/>
                  <a:ea typeface="微软雅黑" panose="020B0503020204020204" charset="-122"/>
                </a:rPr>
                <a:t>添加标题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6496" y="2106296"/>
            <a:ext cx="5059680" cy="1432560"/>
          </a:xfrm>
          <a:prstGeom prst="rect">
            <a:avLst/>
          </a:prstGeom>
          <a:noFill/>
        </p:spPr>
        <p:txBody>
          <a:bodyPr wrap="none" rtlCol="0">
            <a:spAutoFit/>
          </a:bodyPr>
          <a:lstStyle/>
          <a:p>
            <a:pPr marL="0" lvl="1" algn="l"/>
            <a:r>
              <a:rPr lang="zh-CN" altLang="en-US" sz="1865" b="1" dirty="0" smtClean="0">
                <a:solidFill>
                  <a:schemeClr val="tx1">
                    <a:lumMod val="50000"/>
                    <a:lumOff val="50000"/>
                  </a:schemeClr>
                </a:solidFill>
                <a:latin typeface="微软雅黑" panose="020B0503020204020204" charset="-122"/>
                <a:ea typeface="微软雅黑" panose="020B0503020204020204" charset="-122"/>
              </a:rPr>
              <a:t> </a:t>
            </a:r>
            <a:r>
              <a:rPr lang="zh-CN" altLang="en-US" sz="3735" b="1" dirty="0" smtClean="0">
                <a:solidFill>
                  <a:schemeClr val="tx1">
                    <a:lumMod val="50000"/>
                    <a:lumOff val="50000"/>
                  </a:schemeClr>
                </a:solidFill>
                <a:latin typeface="微软雅黑" panose="020B0503020204020204" charset="-122"/>
                <a:ea typeface="微软雅黑" panose="020B0503020204020204" charset="-122"/>
              </a:rPr>
              <a:t>第三部分</a:t>
            </a:r>
            <a:endParaRPr lang="en-US" altLang="zh-CN" sz="3735" b="1" dirty="0">
              <a:solidFill>
                <a:schemeClr val="tx1">
                  <a:lumMod val="50000"/>
                  <a:lumOff val="50000"/>
                </a:schemeClr>
              </a:solidFill>
              <a:latin typeface="微软雅黑" panose="020B0503020204020204" charset="-122"/>
              <a:ea typeface="微软雅黑" panose="020B0503020204020204" charset="-122"/>
            </a:endParaRPr>
          </a:p>
          <a:p>
            <a:pPr marL="0" lvl="1" algn="l"/>
            <a:r>
              <a:rPr lang="zh-CN" altLang="en-US" sz="4800" b="1" dirty="0" smtClean="0">
                <a:solidFill>
                  <a:srgbClr val="0070C0"/>
                </a:solidFill>
                <a:latin typeface="微软雅黑" panose="020B0503020204020204" charset="-122"/>
                <a:ea typeface="微软雅黑" panose="020B0503020204020204" charset="-122"/>
              </a:rPr>
              <a:t>单击此处添加标题</a:t>
            </a:r>
          </a:p>
        </p:txBody>
      </p:sp>
      <p:cxnSp>
        <p:nvCxnSpPr>
          <p:cNvPr id="7" name="直接连接符 6"/>
          <p:cNvCxnSpPr/>
          <p:nvPr/>
        </p:nvCxnSpPr>
        <p:spPr>
          <a:xfrm flipV="1">
            <a:off x="4848462" y="2010285"/>
            <a:ext cx="0" cy="256589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91128" y="4135731"/>
            <a:ext cx="1203795" cy="348615"/>
          </a:xfrm>
          <a:prstGeom prst="rect">
            <a:avLst/>
          </a:prstGeom>
          <a:noFill/>
        </p:spPr>
        <p:txBody>
          <a:bodyPr wrap="square" lIns="0" tIns="0" rIns="0" bIns="0" rtlCol="0">
            <a:spAutoFit/>
          </a:bodyPr>
          <a:lstStyle/>
          <a:p>
            <a:r>
              <a:rPr lang="en-US" altLang="zh-CN" sz="2135" dirty="0" smtClean="0">
                <a:latin typeface="微软雅黑" panose="020B0503020204020204" charset="-122"/>
                <a:ea typeface="微软雅黑" panose="020B0503020204020204" charset="-122"/>
              </a:rPr>
              <a:t>PART 01</a:t>
            </a:r>
            <a:endParaRPr lang="zh-CN" altLang="en-US" sz="2135" dirty="0" smtClean="0">
              <a:latin typeface="微软雅黑" panose="020B0503020204020204" charset="-122"/>
              <a:ea typeface="微软雅黑" panose="020B0503020204020204" charset="-122"/>
            </a:endParaRPr>
          </a:p>
        </p:txBody>
      </p:sp>
      <p:grpSp>
        <p:nvGrpSpPr>
          <p:cNvPr id="4" name="组合 3"/>
          <p:cNvGrpSpPr/>
          <p:nvPr/>
        </p:nvGrpSpPr>
        <p:grpSpPr>
          <a:xfrm>
            <a:off x="2832238" y="2106299"/>
            <a:ext cx="1596233" cy="1596233"/>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8"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lt1"/>
                </a:solidFill>
                <a:latin typeface="+mn-lt"/>
                <a:ea typeface="+mn-ea"/>
              </a:endParaRPr>
            </a:p>
          </p:txBody>
        </p:sp>
      </p:grpSp>
      <p:sp>
        <p:nvSpPr>
          <p:cNvPr id="21" name="文本框 9"/>
          <p:cNvSpPr txBox="1"/>
          <p:nvPr/>
        </p:nvSpPr>
        <p:spPr>
          <a:xfrm>
            <a:off x="5411718" y="383448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2" name="文本框 9"/>
          <p:cNvSpPr txBox="1"/>
          <p:nvPr/>
        </p:nvSpPr>
        <p:spPr>
          <a:xfrm>
            <a:off x="5411716" y="426840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4" name="文本框 9"/>
          <p:cNvSpPr txBox="1"/>
          <p:nvPr/>
        </p:nvSpPr>
        <p:spPr>
          <a:xfrm>
            <a:off x="7682672" y="383883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5" name="文本框 9"/>
          <p:cNvSpPr txBox="1"/>
          <p:nvPr/>
        </p:nvSpPr>
        <p:spPr>
          <a:xfrm>
            <a:off x="7682674" y="427335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aphicFrame>
        <p:nvGraphicFramePr>
          <p:cNvPr id="40" name="图表 39"/>
          <p:cNvGraphicFramePr/>
          <p:nvPr/>
        </p:nvGraphicFramePr>
        <p:xfrm>
          <a:off x="912024" y="2071387"/>
          <a:ext cx="3755207" cy="214192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1" name="图表 40"/>
          <p:cNvGraphicFramePr/>
          <p:nvPr/>
        </p:nvGraphicFramePr>
        <p:xfrm>
          <a:off x="4483670" y="2071387"/>
          <a:ext cx="3755207" cy="214192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2" name="图表 41"/>
          <p:cNvGraphicFramePr/>
          <p:nvPr/>
        </p:nvGraphicFramePr>
        <p:xfrm>
          <a:off x="8006023" y="2085185"/>
          <a:ext cx="3755207" cy="2141927"/>
        </p:xfrm>
        <a:graphic>
          <a:graphicData uri="http://schemas.openxmlformats.org/drawingml/2006/chart">
            <c:chart xmlns:c="http://schemas.openxmlformats.org/drawingml/2006/chart" xmlns:r="http://schemas.openxmlformats.org/officeDocument/2006/relationships" r:id="rId4"/>
          </a:graphicData>
        </a:graphic>
      </p:graphicFrame>
      <p:sp>
        <p:nvSpPr>
          <p:cNvPr id="43" name="文本框 32"/>
          <p:cNvSpPr txBox="1"/>
          <p:nvPr/>
        </p:nvSpPr>
        <p:spPr>
          <a:xfrm>
            <a:off x="2182272" y="4059096"/>
            <a:ext cx="1145220" cy="457200"/>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30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grpSp>
        <p:nvGrpSpPr>
          <p:cNvPr id="44" name="Group 8"/>
          <p:cNvGrpSpPr>
            <a:grpSpLocks noChangeAspect="1"/>
          </p:cNvGrpSpPr>
          <p:nvPr/>
        </p:nvGrpSpPr>
        <p:grpSpPr bwMode="auto">
          <a:xfrm>
            <a:off x="2508238" y="2859168"/>
            <a:ext cx="440537" cy="482708"/>
            <a:chOff x="3437" y="2282"/>
            <a:chExt cx="679" cy="744"/>
          </a:xfrm>
          <a:solidFill>
            <a:srgbClr val="0070C0"/>
          </a:solidFill>
        </p:grpSpPr>
        <p:sp>
          <p:nvSpPr>
            <p:cNvPr id="45"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46"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grpSp>
      <p:grpSp>
        <p:nvGrpSpPr>
          <p:cNvPr id="47" name="Group 13"/>
          <p:cNvGrpSpPr>
            <a:grpSpLocks noChangeAspect="1"/>
          </p:cNvGrpSpPr>
          <p:nvPr/>
        </p:nvGrpSpPr>
        <p:grpSpPr bwMode="auto">
          <a:xfrm>
            <a:off x="6036891" y="2870401"/>
            <a:ext cx="483080" cy="488783"/>
            <a:chOff x="2426" y="2781"/>
            <a:chExt cx="593" cy="600"/>
          </a:xfrm>
          <a:solidFill>
            <a:schemeClr val="accent1"/>
          </a:solidFill>
        </p:grpSpPr>
        <p:sp>
          <p:nvSpPr>
            <p:cNvPr id="48"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4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grpSp>
      <p:grpSp>
        <p:nvGrpSpPr>
          <p:cNvPr id="50" name="Group 18"/>
          <p:cNvGrpSpPr>
            <a:grpSpLocks noChangeAspect="1"/>
          </p:cNvGrpSpPr>
          <p:nvPr/>
        </p:nvGrpSpPr>
        <p:grpSpPr bwMode="auto">
          <a:xfrm>
            <a:off x="9533982" y="2870401"/>
            <a:ext cx="501819" cy="467603"/>
            <a:chOff x="3802" y="2858"/>
            <a:chExt cx="616" cy="574"/>
          </a:xfrm>
          <a:solidFill>
            <a:srgbClr val="0070C0"/>
          </a:solidFill>
        </p:grpSpPr>
        <p:sp>
          <p:nvSpPr>
            <p:cNvPr id="5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5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5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5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sp>
          <p:nvSpPr>
            <p:cNvPr id="55"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latin typeface="黑体" panose="02010600030101010101" charset="-122"/>
                <a:ea typeface="黑体" panose="02010600030101010101" charset="-122"/>
              </a:endParaRPr>
            </a:p>
          </p:txBody>
        </p:sp>
      </p:grpSp>
      <p:sp>
        <p:nvSpPr>
          <p:cNvPr id="56" name="文本框 73"/>
          <p:cNvSpPr txBox="1"/>
          <p:nvPr/>
        </p:nvSpPr>
        <p:spPr>
          <a:xfrm>
            <a:off x="5723335" y="4085472"/>
            <a:ext cx="1145220" cy="483235"/>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40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sp>
        <p:nvSpPr>
          <p:cNvPr id="57" name="文本框 74"/>
          <p:cNvSpPr txBox="1"/>
          <p:nvPr/>
        </p:nvSpPr>
        <p:spPr>
          <a:xfrm>
            <a:off x="9317370" y="4099269"/>
            <a:ext cx="1145220" cy="483235"/>
          </a:xfrm>
          <a:prstGeom prst="rect">
            <a:avLst/>
          </a:prstGeom>
          <a:noFill/>
        </p:spPr>
        <p:txBody>
          <a:bodyPr wrap="square" lIns="91440" tIns="45720" rIns="91440" bIns="45720" rtlCol="0">
            <a:spAutoFit/>
          </a:bodyPr>
          <a:lstStyle/>
          <a:p>
            <a:pPr algn="ctr"/>
            <a:r>
              <a:rPr lang="en-US" altLang="zh-CN" sz="2400" dirty="0">
                <a:solidFill>
                  <a:prstClr val="black">
                    <a:lumMod val="50000"/>
                    <a:lumOff val="50000"/>
                  </a:prstClr>
                </a:solidFill>
                <a:latin typeface="黑体" panose="02010600030101010101" charset="-122"/>
                <a:ea typeface="黑体" panose="02010600030101010101" charset="-122"/>
              </a:rPr>
              <a:t>80</a:t>
            </a:r>
            <a:r>
              <a:rPr lang="en-US" altLang="zh-CN" sz="1600" dirty="0">
                <a:solidFill>
                  <a:prstClr val="black">
                    <a:lumMod val="50000"/>
                    <a:lumOff val="50000"/>
                  </a:prstClr>
                </a:solidFill>
                <a:latin typeface="黑体" panose="02010600030101010101" charset="-122"/>
                <a:ea typeface="黑体" panose="02010600030101010101" charset="-122"/>
              </a:rPr>
              <a:t>%</a:t>
            </a:r>
            <a:endParaRPr lang="zh-CN" altLang="en-US" sz="1465" dirty="0">
              <a:solidFill>
                <a:prstClr val="black">
                  <a:lumMod val="50000"/>
                  <a:lumOff val="50000"/>
                </a:prstClr>
              </a:solidFill>
              <a:latin typeface="黑体" panose="02010600030101010101" charset="-122"/>
              <a:ea typeface="黑体" panose="02010600030101010101" charset="-122"/>
            </a:endParaRPr>
          </a:p>
        </p:txBody>
      </p:sp>
      <p:grpSp>
        <p:nvGrpSpPr>
          <p:cNvPr id="58" name="组合 57"/>
          <p:cNvGrpSpPr/>
          <p:nvPr/>
        </p:nvGrpSpPr>
        <p:grpSpPr>
          <a:xfrm>
            <a:off x="1680463" y="4729399"/>
            <a:ext cx="2250804" cy="763448"/>
            <a:chOff x="3218108" y="3881040"/>
            <a:chExt cx="1694486" cy="763448"/>
          </a:xfrm>
        </p:grpSpPr>
        <p:sp>
          <p:nvSpPr>
            <p:cNvPr id="59" name="文本框 77"/>
            <p:cNvSpPr txBox="1"/>
            <p:nvPr/>
          </p:nvSpPr>
          <p:spPr>
            <a:xfrm>
              <a:off x="3457511" y="3881040"/>
              <a:ext cx="1455083" cy="352425"/>
            </a:xfrm>
            <a:prstGeom prst="rect">
              <a:avLst/>
            </a:prstGeom>
            <a:noFill/>
          </p:spPr>
          <p:txBody>
            <a:bodyPr wrap="square" rtlCol="0">
              <a:spAutoFit/>
            </a:bodyPr>
            <a:lstStyle/>
            <a:p>
              <a:r>
                <a:rPr lang="zh-CN" altLang="en-US" sz="1600" dirty="0">
                  <a:solidFill>
                    <a:schemeClr val="tx1">
                      <a:lumMod val="75000"/>
                      <a:lumOff val="25000"/>
                    </a:schemeClr>
                  </a:solidFill>
                  <a:latin typeface="黑体" panose="02010600030101010101" charset="-122"/>
                  <a:ea typeface="黑体" panose="02010600030101010101" charset="-122"/>
                </a:rPr>
                <a:t>在此添加标题</a:t>
              </a:r>
            </a:p>
          </p:txBody>
        </p:sp>
        <p:sp>
          <p:nvSpPr>
            <p:cNvPr id="60" name="文本框 78"/>
            <p:cNvSpPr txBox="1"/>
            <p:nvPr/>
          </p:nvSpPr>
          <p:spPr>
            <a:xfrm>
              <a:off x="3218108" y="4161888"/>
              <a:ext cx="1669910" cy="482600"/>
            </a:xfrm>
            <a:prstGeom prst="rect">
              <a:avLst/>
            </a:prstGeom>
            <a:noFill/>
          </p:spPr>
          <p:txBody>
            <a:bodyPr wrap="square" rtlCol="0">
              <a:spAutoFit/>
            </a:bodyPr>
            <a:lstStyle/>
            <a:p>
              <a:pPr algn="ctr">
                <a:lnSpc>
                  <a:spcPct val="120000"/>
                </a:lnSpc>
                <a:spcBef>
                  <a:spcPct val="0"/>
                </a:spcBef>
                <a:buNone/>
              </a:pPr>
              <a:r>
                <a:rPr lang="zh-CN" altLang="en-US" sz="1065" dirty="0">
                  <a:solidFill>
                    <a:schemeClr val="tx1">
                      <a:lumMod val="75000"/>
                      <a:lumOff val="25000"/>
                    </a:schemeClr>
                  </a:solidFill>
                  <a:latin typeface="黑体" panose="02010600030101010101" charset="-122"/>
                  <a:ea typeface="黑体" panose="02010600030101010101" charset="-122"/>
                  <a:sym typeface="微软雅黑" panose="020B0503020204020204" charset="-122"/>
                </a:rPr>
                <a:t>在此录入上述图表的描述说明，在此录入上述图表的描述说明。</a:t>
              </a:r>
            </a:p>
          </p:txBody>
        </p:sp>
      </p:grpSp>
      <p:grpSp>
        <p:nvGrpSpPr>
          <p:cNvPr id="61" name="组合 60"/>
          <p:cNvGrpSpPr/>
          <p:nvPr/>
        </p:nvGrpSpPr>
        <p:grpSpPr>
          <a:xfrm>
            <a:off x="5203864" y="4756999"/>
            <a:ext cx="2351503" cy="737072"/>
            <a:chOff x="3142298" y="3881040"/>
            <a:chExt cx="1770296" cy="737072"/>
          </a:xfrm>
        </p:grpSpPr>
        <p:sp>
          <p:nvSpPr>
            <p:cNvPr id="62" name="文本框 80"/>
            <p:cNvSpPr txBox="1"/>
            <p:nvPr/>
          </p:nvSpPr>
          <p:spPr>
            <a:xfrm>
              <a:off x="3457511" y="3881040"/>
              <a:ext cx="1455083" cy="352425"/>
            </a:xfrm>
            <a:prstGeom prst="rect">
              <a:avLst/>
            </a:prstGeom>
            <a:noFill/>
          </p:spPr>
          <p:txBody>
            <a:bodyPr wrap="square" rtlCol="0">
              <a:spAutoFit/>
            </a:bodyPr>
            <a:lstStyle/>
            <a:p>
              <a:r>
                <a:rPr lang="zh-CN" altLang="en-US" sz="1600" dirty="0">
                  <a:solidFill>
                    <a:schemeClr val="tx1">
                      <a:lumMod val="75000"/>
                      <a:lumOff val="25000"/>
                    </a:schemeClr>
                  </a:solidFill>
                  <a:latin typeface="黑体" panose="02010600030101010101" charset="-122"/>
                  <a:ea typeface="黑体" panose="02010600030101010101" charset="-122"/>
                </a:rPr>
                <a:t>在此添加标题</a:t>
              </a:r>
            </a:p>
          </p:txBody>
        </p:sp>
        <p:sp>
          <p:nvSpPr>
            <p:cNvPr id="63" name="文本框 81"/>
            <p:cNvSpPr txBox="1"/>
            <p:nvPr/>
          </p:nvSpPr>
          <p:spPr>
            <a:xfrm>
              <a:off x="3142298" y="4135512"/>
              <a:ext cx="1713146" cy="482600"/>
            </a:xfrm>
            <a:prstGeom prst="rect">
              <a:avLst/>
            </a:prstGeom>
            <a:noFill/>
          </p:spPr>
          <p:txBody>
            <a:bodyPr wrap="square" rtlCol="0">
              <a:spAutoFit/>
            </a:bodyPr>
            <a:lstStyle/>
            <a:p>
              <a:pPr algn="ctr">
                <a:lnSpc>
                  <a:spcPct val="120000"/>
                </a:lnSpc>
                <a:spcBef>
                  <a:spcPct val="0"/>
                </a:spcBef>
                <a:buNone/>
              </a:pPr>
              <a:r>
                <a:rPr lang="zh-CN" altLang="en-US" sz="1065" dirty="0">
                  <a:solidFill>
                    <a:schemeClr val="tx1">
                      <a:lumMod val="75000"/>
                      <a:lumOff val="25000"/>
                    </a:schemeClr>
                  </a:solidFill>
                  <a:latin typeface="黑体" panose="02010600030101010101" charset="-122"/>
                  <a:ea typeface="黑体" panose="02010600030101010101" charset="-122"/>
                  <a:sym typeface="微软雅黑" panose="020B0503020204020204" charset="-122"/>
                </a:rPr>
                <a:t>在此录入上述图表的描述说明，在此录入上述图表的描述说明。</a:t>
              </a:r>
            </a:p>
          </p:txBody>
        </p:sp>
      </p:grpSp>
      <p:grpSp>
        <p:nvGrpSpPr>
          <p:cNvPr id="64" name="组合 63"/>
          <p:cNvGrpSpPr/>
          <p:nvPr/>
        </p:nvGrpSpPr>
        <p:grpSpPr>
          <a:xfrm>
            <a:off x="8916148" y="4742096"/>
            <a:ext cx="2197133" cy="763680"/>
            <a:chOff x="3258513" y="3945641"/>
            <a:chExt cx="1654081" cy="763680"/>
          </a:xfrm>
        </p:grpSpPr>
        <p:sp>
          <p:nvSpPr>
            <p:cNvPr id="65" name="文本框 83"/>
            <p:cNvSpPr txBox="1"/>
            <p:nvPr/>
          </p:nvSpPr>
          <p:spPr>
            <a:xfrm>
              <a:off x="3457511" y="3945641"/>
              <a:ext cx="1455083" cy="352425"/>
            </a:xfrm>
            <a:prstGeom prst="rect">
              <a:avLst/>
            </a:prstGeom>
            <a:noFill/>
          </p:spPr>
          <p:txBody>
            <a:bodyPr wrap="square" rtlCol="0">
              <a:spAutoFit/>
            </a:bodyPr>
            <a:lstStyle/>
            <a:p>
              <a:r>
                <a:rPr lang="zh-CN" altLang="en-US" sz="1600" dirty="0">
                  <a:solidFill>
                    <a:schemeClr val="tx1">
                      <a:lumMod val="75000"/>
                      <a:lumOff val="25000"/>
                    </a:schemeClr>
                  </a:solidFill>
                  <a:latin typeface="黑体" panose="02010600030101010101" charset="-122"/>
                  <a:ea typeface="黑体" panose="02010600030101010101" charset="-122"/>
                </a:rPr>
                <a:t>在此添加标题</a:t>
              </a:r>
            </a:p>
          </p:txBody>
        </p:sp>
        <p:sp>
          <p:nvSpPr>
            <p:cNvPr id="66" name="文本框 84"/>
            <p:cNvSpPr txBox="1"/>
            <p:nvPr/>
          </p:nvSpPr>
          <p:spPr>
            <a:xfrm>
              <a:off x="3258513" y="4226721"/>
              <a:ext cx="1654081" cy="482600"/>
            </a:xfrm>
            <a:prstGeom prst="rect">
              <a:avLst/>
            </a:prstGeom>
            <a:noFill/>
          </p:spPr>
          <p:txBody>
            <a:bodyPr wrap="square" rtlCol="0">
              <a:spAutoFit/>
            </a:bodyPr>
            <a:lstStyle/>
            <a:p>
              <a:pPr algn="ctr">
                <a:lnSpc>
                  <a:spcPct val="120000"/>
                </a:lnSpc>
                <a:spcBef>
                  <a:spcPct val="0"/>
                </a:spcBef>
                <a:buNone/>
              </a:pPr>
              <a:r>
                <a:rPr lang="zh-CN" altLang="en-US" sz="1065" dirty="0">
                  <a:solidFill>
                    <a:schemeClr val="tx1">
                      <a:lumMod val="75000"/>
                      <a:lumOff val="25000"/>
                    </a:schemeClr>
                  </a:solidFill>
                  <a:latin typeface="黑体" panose="02010600030101010101" charset="-122"/>
                  <a:ea typeface="黑体" panose="02010600030101010101" charset="-122"/>
                  <a:sym typeface="微软雅黑" panose="020B0503020204020204" charset="-122"/>
                </a:rPr>
                <a:t>在此录入上述图表的描述说明，在此录入上述图表的描述说明。</a:t>
              </a:r>
            </a:p>
          </p:txBody>
        </p:sp>
      </p:grpSp>
      <p:grpSp>
        <p:nvGrpSpPr>
          <p:cNvPr id="67" name="组合 66"/>
          <p:cNvGrpSpPr/>
          <p:nvPr/>
        </p:nvGrpSpPr>
        <p:grpSpPr>
          <a:xfrm>
            <a:off x="1680463" y="1536307"/>
            <a:ext cx="2332899" cy="457200"/>
            <a:chOff x="2080894" y="4828836"/>
            <a:chExt cx="1652904" cy="457199"/>
          </a:xfrm>
        </p:grpSpPr>
        <p:sp>
          <p:nvSpPr>
            <p:cNvPr id="68" name="圆角矩形 67"/>
            <p:cNvSpPr/>
            <p:nvPr/>
          </p:nvSpPr>
          <p:spPr>
            <a:xfrm>
              <a:off x="2080894" y="4880791"/>
              <a:ext cx="265433" cy="361013"/>
            </a:xfrm>
            <a:prstGeom prst="roundRect">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黑体" panose="02010600030101010101" charset="-122"/>
                <a:ea typeface="黑体" panose="02010600030101010101" charset="-122"/>
              </a:endParaRPr>
            </a:p>
          </p:txBody>
        </p:sp>
        <p:sp>
          <p:nvSpPr>
            <p:cNvPr id="69" name="文本框 97"/>
            <p:cNvSpPr txBox="1"/>
            <p:nvPr/>
          </p:nvSpPr>
          <p:spPr>
            <a:xfrm>
              <a:off x="2346327" y="4828836"/>
              <a:ext cx="1387471" cy="457199"/>
            </a:xfrm>
            <a:prstGeom prst="rect">
              <a:avLst/>
            </a:prstGeom>
            <a:noFill/>
          </p:spPr>
          <p:txBody>
            <a:bodyPr wrap="square" rtlCol="0">
              <a:spAutoFit/>
            </a:bodyPr>
            <a:lstStyle/>
            <a:p>
              <a:r>
                <a:rPr lang="zh-CN" altLang="en-US" sz="2400" dirty="0">
                  <a:solidFill>
                    <a:prstClr val="black">
                      <a:lumMod val="50000"/>
                      <a:lumOff val="50000"/>
                    </a:prstClr>
                  </a:solidFill>
                  <a:latin typeface="黑体" panose="02010600030101010101" charset="-122"/>
                  <a:ea typeface="黑体" panose="02010600030101010101" charset="-122"/>
                </a:rPr>
                <a:t>添加标题</a:t>
              </a:r>
              <a:r>
                <a:rPr lang="en-US" altLang="zh-CN" sz="2400" dirty="0" smtClean="0">
                  <a:solidFill>
                    <a:prstClr val="black">
                      <a:lumMod val="50000"/>
                      <a:lumOff val="50000"/>
                    </a:prstClr>
                  </a:solidFill>
                  <a:latin typeface="黑体" panose="02010600030101010101" charset="-122"/>
                  <a:ea typeface="黑体" panose="02010600030101010101" charset="-122"/>
                </a:rPr>
                <a:t>1</a:t>
              </a:r>
              <a:endParaRPr lang="zh-CN" altLang="en-US" sz="2400" dirty="0">
                <a:solidFill>
                  <a:prstClr val="black">
                    <a:lumMod val="50000"/>
                    <a:lumOff val="50000"/>
                  </a:prstClr>
                </a:solidFill>
                <a:latin typeface="黑体" panose="02010600030101010101" charset="-122"/>
                <a:ea typeface="黑体" panose="02010600030101010101" charset="-122"/>
              </a:endParaRPr>
            </a:p>
          </p:txBody>
        </p:sp>
      </p:grpSp>
      <p:grpSp>
        <p:nvGrpSpPr>
          <p:cNvPr id="77" name="组合 76"/>
          <p:cNvGrpSpPr/>
          <p:nvPr/>
        </p:nvGrpSpPr>
        <p:grpSpPr>
          <a:xfrm>
            <a:off x="5203862" y="1552843"/>
            <a:ext cx="2332899" cy="457200"/>
            <a:chOff x="2080894" y="4828836"/>
            <a:chExt cx="1652904" cy="457199"/>
          </a:xfrm>
        </p:grpSpPr>
        <p:sp>
          <p:nvSpPr>
            <p:cNvPr id="78" name="圆角矩形 77"/>
            <p:cNvSpPr/>
            <p:nvPr/>
          </p:nvSpPr>
          <p:spPr>
            <a:xfrm>
              <a:off x="2080894" y="4880791"/>
              <a:ext cx="265433" cy="36101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黑体" panose="02010600030101010101" charset="-122"/>
                <a:ea typeface="黑体" panose="02010600030101010101" charset="-122"/>
              </a:endParaRPr>
            </a:p>
          </p:txBody>
        </p:sp>
        <p:sp>
          <p:nvSpPr>
            <p:cNvPr id="79" name="文本框 97"/>
            <p:cNvSpPr txBox="1"/>
            <p:nvPr/>
          </p:nvSpPr>
          <p:spPr>
            <a:xfrm>
              <a:off x="2346327" y="4828836"/>
              <a:ext cx="1387471" cy="457199"/>
            </a:xfrm>
            <a:prstGeom prst="rect">
              <a:avLst/>
            </a:prstGeom>
            <a:noFill/>
          </p:spPr>
          <p:txBody>
            <a:bodyPr wrap="square" rtlCol="0">
              <a:spAutoFit/>
            </a:bodyPr>
            <a:lstStyle/>
            <a:p>
              <a:r>
                <a:rPr lang="zh-CN" altLang="en-US" sz="2400" dirty="0">
                  <a:solidFill>
                    <a:prstClr val="black">
                      <a:lumMod val="50000"/>
                      <a:lumOff val="50000"/>
                    </a:prstClr>
                  </a:solidFill>
                  <a:latin typeface="黑体" panose="02010600030101010101" charset="-122"/>
                  <a:ea typeface="黑体" panose="02010600030101010101" charset="-122"/>
                </a:rPr>
                <a:t>添加标题</a:t>
              </a:r>
              <a:r>
                <a:rPr lang="en-US" altLang="zh-CN" sz="2400" dirty="0" smtClean="0">
                  <a:solidFill>
                    <a:prstClr val="black">
                      <a:lumMod val="50000"/>
                      <a:lumOff val="50000"/>
                    </a:prstClr>
                  </a:solidFill>
                  <a:latin typeface="黑体" panose="02010600030101010101" charset="-122"/>
                  <a:ea typeface="黑体" panose="02010600030101010101" charset="-122"/>
                </a:rPr>
                <a:t>2</a:t>
              </a:r>
              <a:endParaRPr lang="zh-CN" altLang="en-US" sz="2400" dirty="0">
                <a:solidFill>
                  <a:prstClr val="black">
                    <a:lumMod val="50000"/>
                    <a:lumOff val="50000"/>
                  </a:prstClr>
                </a:solidFill>
                <a:latin typeface="黑体" panose="02010600030101010101" charset="-122"/>
                <a:ea typeface="黑体" panose="02010600030101010101" charset="-122"/>
              </a:endParaRPr>
            </a:p>
          </p:txBody>
        </p:sp>
      </p:grpSp>
      <p:grpSp>
        <p:nvGrpSpPr>
          <p:cNvPr id="80" name="组合 79"/>
          <p:cNvGrpSpPr/>
          <p:nvPr/>
        </p:nvGrpSpPr>
        <p:grpSpPr>
          <a:xfrm>
            <a:off x="8641596" y="1508787"/>
            <a:ext cx="2332899" cy="457200"/>
            <a:chOff x="2080894" y="4828836"/>
            <a:chExt cx="1652904" cy="457199"/>
          </a:xfrm>
        </p:grpSpPr>
        <p:sp>
          <p:nvSpPr>
            <p:cNvPr id="81" name="圆角矩形 80"/>
            <p:cNvSpPr/>
            <p:nvPr/>
          </p:nvSpPr>
          <p:spPr>
            <a:xfrm>
              <a:off x="2080894" y="4880791"/>
              <a:ext cx="265433" cy="361013"/>
            </a:xfrm>
            <a:prstGeom prst="roundRect">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黑体" panose="02010600030101010101" charset="-122"/>
                <a:ea typeface="黑体" panose="02010600030101010101" charset="-122"/>
              </a:endParaRPr>
            </a:p>
          </p:txBody>
        </p:sp>
        <p:sp>
          <p:nvSpPr>
            <p:cNvPr id="82" name="文本框 97"/>
            <p:cNvSpPr txBox="1"/>
            <p:nvPr/>
          </p:nvSpPr>
          <p:spPr>
            <a:xfrm>
              <a:off x="2346327" y="4828836"/>
              <a:ext cx="1387471" cy="457199"/>
            </a:xfrm>
            <a:prstGeom prst="rect">
              <a:avLst/>
            </a:prstGeom>
            <a:noFill/>
          </p:spPr>
          <p:txBody>
            <a:bodyPr wrap="square" rtlCol="0">
              <a:spAutoFit/>
            </a:bodyPr>
            <a:lstStyle/>
            <a:p>
              <a:r>
                <a:rPr lang="zh-CN" altLang="en-US" sz="2400" dirty="0">
                  <a:solidFill>
                    <a:prstClr val="black">
                      <a:lumMod val="50000"/>
                      <a:lumOff val="50000"/>
                    </a:prstClr>
                  </a:solidFill>
                  <a:latin typeface="黑体" panose="02010600030101010101" charset="-122"/>
                  <a:ea typeface="黑体" panose="02010600030101010101" charset="-122"/>
                </a:rPr>
                <a:t>添加标题</a:t>
              </a:r>
              <a:r>
                <a:rPr lang="en-US" altLang="zh-CN" sz="2400" dirty="0" smtClean="0">
                  <a:solidFill>
                    <a:prstClr val="black">
                      <a:lumMod val="50000"/>
                      <a:lumOff val="50000"/>
                    </a:prstClr>
                  </a:solidFill>
                  <a:latin typeface="黑体" panose="02010600030101010101" charset="-122"/>
                  <a:ea typeface="黑体" panose="02010600030101010101" charset="-122"/>
                </a:rPr>
                <a:t>3</a:t>
              </a:r>
              <a:endParaRPr lang="zh-CN" altLang="en-US" sz="2400" dirty="0">
                <a:solidFill>
                  <a:prstClr val="black">
                    <a:lumMod val="50000"/>
                    <a:lumOff val="50000"/>
                  </a:prstClr>
                </a:solidFill>
                <a:latin typeface="黑体" panose="02010600030101010101" charset="-122"/>
                <a:ea typeface="黑体" panose="0201060003010101010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2" presetClass="entr" presetSubtype="8" fill="hold" nodeType="after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additive="base">
                                        <p:cTn id="27" dur="500" fill="hold"/>
                                        <p:tgtEl>
                                          <p:spTgt spid="67"/>
                                        </p:tgtEl>
                                        <p:attrNameLst>
                                          <p:attrName>ppt_x</p:attrName>
                                        </p:attrNameLst>
                                      </p:cBhvr>
                                      <p:tavLst>
                                        <p:tav tm="0">
                                          <p:val>
                                            <p:strVal val="0-#ppt_w/2"/>
                                          </p:val>
                                        </p:tav>
                                        <p:tav tm="100000">
                                          <p:val>
                                            <p:strVal val="#ppt_x"/>
                                          </p:val>
                                        </p:tav>
                                      </p:tavLst>
                                    </p:anim>
                                    <p:anim calcmode="lin" valueType="num">
                                      <p:cBhvr additive="base">
                                        <p:cTn id="28" dur="500" fill="hold"/>
                                        <p:tgtEl>
                                          <p:spTgt spid="67"/>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500" fill="hold"/>
                                        <p:tgtEl>
                                          <p:spTgt spid="44"/>
                                        </p:tgtEl>
                                        <p:attrNameLst>
                                          <p:attrName>ppt_w</p:attrName>
                                        </p:attrNameLst>
                                      </p:cBhvr>
                                      <p:tavLst>
                                        <p:tav tm="0">
                                          <p:val>
                                            <p:fltVal val="0"/>
                                          </p:val>
                                        </p:tav>
                                        <p:tav tm="100000">
                                          <p:val>
                                            <p:strVal val="#ppt_w"/>
                                          </p:val>
                                        </p:tav>
                                      </p:tavLst>
                                    </p:anim>
                                    <p:anim calcmode="lin" valueType="num">
                                      <p:cBhvr>
                                        <p:cTn id="34" dur="500" fill="hold"/>
                                        <p:tgtEl>
                                          <p:spTgt spid="44"/>
                                        </p:tgtEl>
                                        <p:attrNameLst>
                                          <p:attrName>ppt_h</p:attrName>
                                        </p:attrNameLst>
                                      </p:cBhvr>
                                      <p:tavLst>
                                        <p:tav tm="0">
                                          <p:val>
                                            <p:fltVal val="0"/>
                                          </p:val>
                                        </p:tav>
                                        <p:tav tm="100000">
                                          <p:val>
                                            <p:strVal val="#ppt_h"/>
                                          </p:val>
                                        </p:tav>
                                      </p:tavLst>
                                    </p:anim>
                                    <p:animEffect transition="in" filter="fade">
                                      <p:cBhvr>
                                        <p:cTn id="35" dur="500"/>
                                        <p:tgtEl>
                                          <p:spTgt spid="44"/>
                                        </p:tgtEl>
                                      </p:cBhvr>
                                    </p:animEffect>
                                  </p:childTnLst>
                                </p:cTn>
                              </p:par>
                            </p:childTnLst>
                          </p:cTn>
                        </p:par>
                        <p:par>
                          <p:cTn id="36" fill="hold">
                            <p:stCondLst>
                              <p:cond delay="500"/>
                            </p:stCondLst>
                            <p:childTnLst>
                              <p:par>
                                <p:cTn id="37" presetID="38" presetClass="entr" presetSubtype="0" accel="50000" fill="hold" grpId="0" nodeType="afterEffect">
                                  <p:stCondLst>
                                    <p:cond delay="0"/>
                                  </p:stCondLst>
                                  <p:iterate type="lt">
                                    <p:tmPct val="50000"/>
                                  </p:iterate>
                                  <p:childTnLst>
                                    <p:set>
                                      <p:cBhvr>
                                        <p:cTn id="38" dur="1" fill="hold">
                                          <p:stCondLst>
                                            <p:cond delay="0"/>
                                          </p:stCondLst>
                                        </p:cTn>
                                        <p:tgtEl>
                                          <p:spTgt spid="43"/>
                                        </p:tgtEl>
                                        <p:attrNameLst>
                                          <p:attrName>style.visibility</p:attrName>
                                        </p:attrNameLst>
                                      </p:cBhvr>
                                      <p:to>
                                        <p:strVal val="visible"/>
                                      </p:to>
                                    </p:set>
                                    <p:set>
                                      <p:cBhvr>
                                        <p:cTn id="39" dur="455" fill="hold">
                                          <p:stCondLst>
                                            <p:cond delay="0"/>
                                          </p:stCondLst>
                                        </p:cTn>
                                        <p:tgtEl>
                                          <p:spTgt spid="43"/>
                                        </p:tgtEl>
                                        <p:attrNameLst>
                                          <p:attrName>style.rotation</p:attrName>
                                        </p:attrNameLst>
                                      </p:cBhvr>
                                      <p:to>
                                        <p:strVal val="-45.0"/>
                                      </p:to>
                                    </p:set>
                                    <p:anim calcmode="lin" valueType="num">
                                      <p:cBhvr>
                                        <p:cTn id="40" dur="455" fill="hold">
                                          <p:stCondLst>
                                            <p:cond delay="455"/>
                                          </p:stCondLst>
                                        </p:cTn>
                                        <p:tgtEl>
                                          <p:spTgt spid="43"/>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43"/>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43"/>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43"/>
                                        </p:tgtEl>
                                        <p:attrNameLst>
                                          <p:attrName>ppt_y</p:attrName>
                                        </p:attrNameLst>
                                      </p:cBhvr>
                                      <p:tavLst>
                                        <p:tav tm="0">
                                          <p:val>
                                            <p:strVal val="#ppt_y-(0.354*#ppt_w-0.172*#ppt_h)"/>
                                          </p:val>
                                        </p:tav>
                                        <p:tav tm="100000">
                                          <p:val>
                                            <p:strVal val="#ppt_y"/>
                                          </p:val>
                                        </p:tav>
                                      </p:tavLst>
                                    </p:anim>
                                  </p:childTnLst>
                                </p:cTn>
                              </p:par>
                            </p:childTnLst>
                          </p:cTn>
                        </p:par>
                        <p:par>
                          <p:cTn id="44" fill="hold">
                            <p:stCondLst>
                              <p:cond delay="2500"/>
                            </p:stCondLst>
                            <p:childTnLst>
                              <p:par>
                                <p:cTn id="45" presetID="42" presetClass="entr" presetSubtype="0" fill="hold"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1000"/>
                                        <p:tgtEl>
                                          <p:spTgt spid="58"/>
                                        </p:tgtEl>
                                      </p:cBhvr>
                                    </p:animEffect>
                                    <p:anim calcmode="lin" valueType="num">
                                      <p:cBhvr>
                                        <p:cTn id="48" dur="1000" fill="hold"/>
                                        <p:tgtEl>
                                          <p:spTgt spid="58"/>
                                        </p:tgtEl>
                                        <p:attrNameLst>
                                          <p:attrName>ppt_x</p:attrName>
                                        </p:attrNameLst>
                                      </p:cBhvr>
                                      <p:tavLst>
                                        <p:tav tm="0">
                                          <p:val>
                                            <p:strVal val="#ppt_x"/>
                                          </p:val>
                                        </p:tav>
                                        <p:tav tm="100000">
                                          <p:val>
                                            <p:strVal val="#ppt_x"/>
                                          </p:val>
                                        </p:tav>
                                      </p:tavLst>
                                    </p:anim>
                                    <p:anim calcmode="lin" valueType="num">
                                      <p:cBhvr>
                                        <p:cTn id="49" dur="1000" fill="hold"/>
                                        <p:tgtEl>
                                          <p:spTgt spid="58"/>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2" presetClass="entr" presetSubtype="8" fill="hold" nodeType="after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additive="base">
                                        <p:cTn id="53" dur="500" fill="hold"/>
                                        <p:tgtEl>
                                          <p:spTgt spid="77"/>
                                        </p:tgtEl>
                                        <p:attrNameLst>
                                          <p:attrName>ppt_x</p:attrName>
                                        </p:attrNameLst>
                                      </p:cBhvr>
                                      <p:tavLst>
                                        <p:tav tm="0">
                                          <p:val>
                                            <p:strVal val="0-#ppt_w/2"/>
                                          </p:val>
                                        </p:tav>
                                        <p:tav tm="100000">
                                          <p:val>
                                            <p:strVal val="#ppt_x"/>
                                          </p:val>
                                        </p:tav>
                                      </p:tavLst>
                                    </p:anim>
                                    <p:anim calcmode="lin" valueType="num">
                                      <p:cBhvr additive="base">
                                        <p:cTn id="54" dur="500" fill="hold"/>
                                        <p:tgtEl>
                                          <p:spTgt spid="77"/>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nodeType="click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p:cTn id="59" dur="500" fill="hold"/>
                                        <p:tgtEl>
                                          <p:spTgt spid="47"/>
                                        </p:tgtEl>
                                        <p:attrNameLst>
                                          <p:attrName>ppt_w</p:attrName>
                                        </p:attrNameLst>
                                      </p:cBhvr>
                                      <p:tavLst>
                                        <p:tav tm="0">
                                          <p:val>
                                            <p:fltVal val="0"/>
                                          </p:val>
                                        </p:tav>
                                        <p:tav tm="100000">
                                          <p:val>
                                            <p:strVal val="#ppt_w"/>
                                          </p:val>
                                        </p:tav>
                                      </p:tavLst>
                                    </p:anim>
                                    <p:anim calcmode="lin" valueType="num">
                                      <p:cBhvr>
                                        <p:cTn id="60" dur="500" fill="hold"/>
                                        <p:tgtEl>
                                          <p:spTgt spid="47"/>
                                        </p:tgtEl>
                                        <p:attrNameLst>
                                          <p:attrName>ppt_h</p:attrName>
                                        </p:attrNameLst>
                                      </p:cBhvr>
                                      <p:tavLst>
                                        <p:tav tm="0">
                                          <p:val>
                                            <p:fltVal val="0"/>
                                          </p:val>
                                        </p:tav>
                                        <p:tav tm="100000">
                                          <p:val>
                                            <p:strVal val="#ppt_h"/>
                                          </p:val>
                                        </p:tav>
                                      </p:tavLst>
                                    </p:anim>
                                    <p:animEffect transition="in" filter="fade">
                                      <p:cBhvr>
                                        <p:cTn id="61" dur="500"/>
                                        <p:tgtEl>
                                          <p:spTgt spid="47"/>
                                        </p:tgtEl>
                                      </p:cBhvr>
                                    </p:animEffect>
                                  </p:childTnLst>
                                </p:cTn>
                              </p:par>
                            </p:childTnLst>
                          </p:cTn>
                        </p:par>
                        <p:par>
                          <p:cTn id="62" fill="hold">
                            <p:stCondLst>
                              <p:cond delay="500"/>
                            </p:stCondLst>
                            <p:childTnLst>
                              <p:par>
                                <p:cTn id="63" presetID="38" presetClass="entr" presetSubtype="0" accel="50000" fill="hold" grpId="0" nodeType="afterEffect">
                                  <p:stCondLst>
                                    <p:cond delay="0"/>
                                  </p:stCondLst>
                                  <p:iterate type="lt">
                                    <p:tmPct val="50000"/>
                                  </p:iterate>
                                  <p:childTnLst>
                                    <p:set>
                                      <p:cBhvr>
                                        <p:cTn id="64" dur="1" fill="hold">
                                          <p:stCondLst>
                                            <p:cond delay="0"/>
                                          </p:stCondLst>
                                        </p:cTn>
                                        <p:tgtEl>
                                          <p:spTgt spid="56"/>
                                        </p:tgtEl>
                                        <p:attrNameLst>
                                          <p:attrName>style.visibility</p:attrName>
                                        </p:attrNameLst>
                                      </p:cBhvr>
                                      <p:to>
                                        <p:strVal val="visible"/>
                                      </p:to>
                                    </p:set>
                                    <p:set>
                                      <p:cBhvr>
                                        <p:cTn id="65" dur="455" fill="hold">
                                          <p:stCondLst>
                                            <p:cond delay="0"/>
                                          </p:stCondLst>
                                        </p:cTn>
                                        <p:tgtEl>
                                          <p:spTgt spid="56"/>
                                        </p:tgtEl>
                                        <p:attrNameLst>
                                          <p:attrName>style.rotation</p:attrName>
                                        </p:attrNameLst>
                                      </p:cBhvr>
                                      <p:to>
                                        <p:strVal val="-45.0"/>
                                      </p:to>
                                    </p:set>
                                    <p:anim calcmode="lin" valueType="num">
                                      <p:cBhvr>
                                        <p:cTn id="66" dur="455" fill="hold">
                                          <p:stCondLst>
                                            <p:cond delay="455"/>
                                          </p:stCondLst>
                                        </p:cTn>
                                        <p:tgtEl>
                                          <p:spTgt spid="56"/>
                                        </p:tgtEl>
                                        <p:attrNameLst>
                                          <p:attrName>style.rotation</p:attrName>
                                        </p:attrNameLst>
                                      </p:cBhvr>
                                      <p:tavLst>
                                        <p:tav tm="0">
                                          <p:val>
                                            <p:fltVal val="-45"/>
                                          </p:val>
                                        </p:tav>
                                        <p:tav tm="69900">
                                          <p:val>
                                            <p:fltVal val="45"/>
                                          </p:val>
                                        </p:tav>
                                        <p:tav tm="100000">
                                          <p:val>
                                            <p:fltVal val="0"/>
                                          </p:val>
                                        </p:tav>
                                      </p:tavLst>
                                    </p:anim>
                                    <p:anim calcmode="lin" valueType="num">
                                      <p:cBhvr>
                                        <p:cTn id="67" dur="455" fill="hold">
                                          <p:stCondLst>
                                            <p:cond delay="0"/>
                                          </p:stCondLst>
                                        </p:cTn>
                                        <p:tgtEl>
                                          <p:spTgt spid="56"/>
                                        </p:tgtEl>
                                        <p:attrNameLst>
                                          <p:attrName>ppt_y</p:attrName>
                                        </p:attrNameLst>
                                      </p:cBhvr>
                                      <p:tavLst>
                                        <p:tav tm="0">
                                          <p:val>
                                            <p:strVal val="#ppt_y-1"/>
                                          </p:val>
                                        </p:tav>
                                        <p:tav tm="100000">
                                          <p:val>
                                            <p:strVal val="#ppt_y-(0.354*#ppt_w-0.172*#ppt_h)"/>
                                          </p:val>
                                        </p:tav>
                                      </p:tavLst>
                                    </p:anim>
                                    <p:anim calcmode="lin" valueType="num">
                                      <p:cBhvr>
                                        <p:cTn id="68" dur="156" decel="50000" autoRev="1" fill="hold">
                                          <p:stCondLst>
                                            <p:cond delay="455"/>
                                          </p:stCondLst>
                                        </p:cTn>
                                        <p:tgtEl>
                                          <p:spTgt spid="56"/>
                                        </p:tgtEl>
                                        <p:attrNameLst>
                                          <p:attrName>ppt_y</p:attrName>
                                        </p:attrNameLst>
                                      </p:cBhvr>
                                      <p:tavLst>
                                        <p:tav tm="0">
                                          <p:val>
                                            <p:strVal val="#ppt_y-(0.354*#ppt_w-0.172*#ppt_h)"/>
                                          </p:val>
                                        </p:tav>
                                        <p:tav tm="100000">
                                          <p:val>
                                            <p:strVal val="#ppt_y-(0.354*#ppt_w-0.172*#ppt_h)-#ppt_h/2"/>
                                          </p:val>
                                        </p:tav>
                                      </p:tavLst>
                                    </p:anim>
                                    <p:anim calcmode="lin" valueType="num">
                                      <p:cBhvr>
                                        <p:cTn id="69" dur="136" fill="hold">
                                          <p:stCondLst>
                                            <p:cond delay="864"/>
                                          </p:stCondLst>
                                        </p:cTn>
                                        <p:tgtEl>
                                          <p:spTgt spid="56"/>
                                        </p:tgtEl>
                                        <p:attrNameLst>
                                          <p:attrName>ppt_y</p:attrName>
                                        </p:attrNameLst>
                                      </p:cBhvr>
                                      <p:tavLst>
                                        <p:tav tm="0">
                                          <p:val>
                                            <p:strVal val="#ppt_y-(0.354*#ppt_w-0.172*#ppt_h)"/>
                                          </p:val>
                                        </p:tav>
                                        <p:tav tm="100000">
                                          <p:val>
                                            <p:strVal val="#ppt_y"/>
                                          </p:val>
                                        </p:tav>
                                      </p:tavLst>
                                    </p:anim>
                                  </p:childTnLst>
                                </p:cTn>
                              </p:par>
                            </p:childTnLst>
                          </p:cTn>
                        </p:par>
                        <p:par>
                          <p:cTn id="70" fill="hold">
                            <p:stCondLst>
                              <p:cond delay="2500"/>
                            </p:stCondLst>
                            <p:childTnLst>
                              <p:par>
                                <p:cTn id="71" presetID="42" presetClass="entr" presetSubtype="0"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1000"/>
                                        <p:tgtEl>
                                          <p:spTgt spid="61"/>
                                        </p:tgtEl>
                                      </p:cBhvr>
                                    </p:animEffect>
                                    <p:anim calcmode="lin" valueType="num">
                                      <p:cBhvr>
                                        <p:cTn id="74" dur="1000" fill="hold"/>
                                        <p:tgtEl>
                                          <p:spTgt spid="61"/>
                                        </p:tgtEl>
                                        <p:attrNameLst>
                                          <p:attrName>ppt_x</p:attrName>
                                        </p:attrNameLst>
                                      </p:cBhvr>
                                      <p:tavLst>
                                        <p:tav tm="0">
                                          <p:val>
                                            <p:strVal val="#ppt_x"/>
                                          </p:val>
                                        </p:tav>
                                        <p:tav tm="100000">
                                          <p:val>
                                            <p:strVal val="#ppt_x"/>
                                          </p:val>
                                        </p:tav>
                                      </p:tavLst>
                                    </p:anim>
                                    <p:anim calcmode="lin" valueType="num">
                                      <p:cBhvr>
                                        <p:cTn id="75" dur="1000" fill="hold"/>
                                        <p:tgtEl>
                                          <p:spTgt spid="61"/>
                                        </p:tgtEl>
                                        <p:attrNameLst>
                                          <p:attrName>ppt_y</p:attrName>
                                        </p:attrNameLst>
                                      </p:cBhvr>
                                      <p:tavLst>
                                        <p:tav tm="0">
                                          <p:val>
                                            <p:strVal val="#ppt_y+.1"/>
                                          </p:val>
                                        </p:tav>
                                        <p:tav tm="100000">
                                          <p:val>
                                            <p:strVal val="#ppt_y"/>
                                          </p:val>
                                        </p:tav>
                                      </p:tavLst>
                                    </p:anim>
                                  </p:childTnLst>
                                </p:cTn>
                              </p:par>
                            </p:childTnLst>
                          </p:cTn>
                        </p:par>
                        <p:par>
                          <p:cTn id="76" fill="hold">
                            <p:stCondLst>
                              <p:cond delay="3500"/>
                            </p:stCondLst>
                            <p:childTnLst>
                              <p:par>
                                <p:cTn id="77" presetID="2" presetClass="entr" presetSubtype="8" fill="hold" nodeType="afterEffect">
                                  <p:stCondLst>
                                    <p:cond delay="0"/>
                                  </p:stCondLst>
                                  <p:childTnLst>
                                    <p:set>
                                      <p:cBhvr>
                                        <p:cTn id="78" dur="1" fill="hold">
                                          <p:stCondLst>
                                            <p:cond delay="0"/>
                                          </p:stCondLst>
                                        </p:cTn>
                                        <p:tgtEl>
                                          <p:spTgt spid="80"/>
                                        </p:tgtEl>
                                        <p:attrNameLst>
                                          <p:attrName>style.visibility</p:attrName>
                                        </p:attrNameLst>
                                      </p:cBhvr>
                                      <p:to>
                                        <p:strVal val="visible"/>
                                      </p:to>
                                    </p:set>
                                    <p:anim calcmode="lin" valueType="num">
                                      <p:cBhvr additive="base">
                                        <p:cTn id="79" dur="500" fill="hold"/>
                                        <p:tgtEl>
                                          <p:spTgt spid="80"/>
                                        </p:tgtEl>
                                        <p:attrNameLst>
                                          <p:attrName>ppt_x</p:attrName>
                                        </p:attrNameLst>
                                      </p:cBhvr>
                                      <p:tavLst>
                                        <p:tav tm="0">
                                          <p:val>
                                            <p:strVal val="0-#ppt_w/2"/>
                                          </p:val>
                                        </p:tav>
                                        <p:tav tm="100000">
                                          <p:val>
                                            <p:strVal val="#ppt_x"/>
                                          </p:val>
                                        </p:tav>
                                      </p:tavLst>
                                    </p:anim>
                                    <p:anim calcmode="lin" valueType="num">
                                      <p:cBhvr additive="base">
                                        <p:cTn id="80"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nodeType="click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p:cTn id="85" dur="500" fill="hold"/>
                                        <p:tgtEl>
                                          <p:spTgt spid="50"/>
                                        </p:tgtEl>
                                        <p:attrNameLst>
                                          <p:attrName>ppt_w</p:attrName>
                                        </p:attrNameLst>
                                      </p:cBhvr>
                                      <p:tavLst>
                                        <p:tav tm="0">
                                          <p:val>
                                            <p:fltVal val="0"/>
                                          </p:val>
                                        </p:tav>
                                        <p:tav tm="100000">
                                          <p:val>
                                            <p:strVal val="#ppt_w"/>
                                          </p:val>
                                        </p:tav>
                                      </p:tavLst>
                                    </p:anim>
                                    <p:anim calcmode="lin" valueType="num">
                                      <p:cBhvr>
                                        <p:cTn id="86" dur="500" fill="hold"/>
                                        <p:tgtEl>
                                          <p:spTgt spid="50"/>
                                        </p:tgtEl>
                                        <p:attrNameLst>
                                          <p:attrName>ppt_h</p:attrName>
                                        </p:attrNameLst>
                                      </p:cBhvr>
                                      <p:tavLst>
                                        <p:tav tm="0">
                                          <p:val>
                                            <p:fltVal val="0"/>
                                          </p:val>
                                        </p:tav>
                                        <p:tav tm="100000">
                                          <p:val>
                                            <p:strVal val="#ppt_h"/>
                                          </p:val>
                                        </p:tav>
                                      </p:tavLst>
                                    </p:anim>
                                    <p:animEffect transition="in" filter="fade">
                                      <p:cBhvr>
                                        <p:cTn id="87" dur="500"/>
                                        <p:tgtEl>
                                          <p:spTgt spid="50"/>
                                        </p:tgtEl>
                                      </p:cBhvr>
                                    </p:animEffect>
                                  </p:childTnLst>
                                </p:cTn>
                              </p:par>
                            </p:childTnLst>
                          </p:cTn>
                        </p:par>
                        <p:par>
                          <p:cTn id="88" fill="hold">
                            <p:stCondLst>
                              <p:cond delay="500"/>
                            </p:stCondLst>
                            <p:childTnLst>
                              <p:par>
                                <p:cTn id="89" presetID="38" presetClass="entr" presetSubtype="0" accel="50000" fill="hold" grpId="0" nodeType="afterEffect">
                                  <p:stCondLst>
                                    <p:cond delay="0"/>
                                  </p:stCondLst>
                                  <p:iterate type="lt">
                                    <p:tmPct val="50000"/>
                                  </p:iterate>
                                  <p:childTnLst>
                                    <p:set>
                                      <p:cBhvr>
                                        <p:cTn id="90" dur="1" fill="hold">
                                          <p:stCondLst>
                                            <p:cond delay="0"/>
                                          </p:stCondLst>
                                        </p:cTn>
                                        <p:tgtEl>
                                          <p:spTgt spid="57"/>
                                        </p:tgtEl>
                                        <p:attrNameLst>
                                          <p:attrName>style.visibility</p:attrName>
                                        </p:attrNameLst>
                                      </p:cBhvr>
                                      <p:to>
                                        <p:strVal val="visible"/>
                                      </p:to>
                                    </p:set>
                                    <p:set>
                                      <p:cBhvr>
                                        <p:cTn id="91" dur="455" fill="hold">
                                          <p:stCondLst>
                                            <p:cond delay="0"/>
                                          </p:stCondLst>
                                        </p:cTn>
                                        <p:tgtEl>
                                          <p:spTgt spid="57"/>
                                        </p:tgtEl>
                                        <p:attrNameLst>
                                          <p:attrName>style.rotation</p:attrName>
                                        </p:attrNameLst>
                                      </p:cBhvr>
                                      <p:to>
                                        <p:strVal val="-45.0"/>
                                      </p:to>
                                    </p:set>
                                    <p:anim calcmode="lin" valueType="num">
                                      <p:cBhvr>
                                        <p:cTn id="92"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93"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94"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95"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childTnLst>
                          </p:cTn>
                        </p:par>
                        <p:par>
                          <p:cTn id="96" fill="hold">
                            <p:stCondLst>
                              <p:cond delay="2500"/>
                            </p:stCondLst>
                            <p:childTnLst>
                              <p:par>
                                <p:cTn id="97" presetID="42" presetClass="entr" presetSubtype="0" fill="hold"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1000"/>
                                        <p:tgtEl>
                                          <p:spTgt spid="64"/>
                                        </p:tgtEl>
                                      </p:cBhvr>
                                    </p:animEffect>
                                    <p:anim calcmode="lin" valueType="num">
                                      <p:cBhvr>
                                        <p:cTn id="100" dur="1000" fill="hold"/>
                                        <p:tgtEl>
                                          <p:spTgt spid="64"/>
                                        </p:tgtEl>
                                        <p:attrNameLst>
                                          <p:attrName>ppt_x</p:attrName>
                                        </p:attrNameLst>
                                      </p:cBhvr>
                                      <p:tavLst>
                                        <p:tav tm="0">
                                          <p:val>
                                            <p:strVal val="#ppt_x"/>
                                          </p:val>
                                        </p:tav>
                                        <p:tav tm="100000">
                                          <p:val>
                                            <p:strVal val="#ppt_x"/>
                                          </p:val>
                                        </p:tav>
                                      </p:tavLst>
                                    </p:anim>
                                    <p:anim calcmode="lin" valueType="num">
                                      <p:cBhvr>
                                        <p:cTn id="101"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40" grpId="0">
        <p:bldAsOne/>
      </p:bldGraphic>
      <p:bldGraphic spid="41" grpId="0">
        <p:bldAsOne/>
      </p:bldGraphic>
      <p:bldGraphic spid="42" grpId="0">
        <p:bldAsOne/>
      </p:bldGraphic>
      <p:bldP spid="43" grpId="0"/>
      <p:bldP spid="56" grpId="0"/>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67" name="任意多边形 66"/>
          <p:cNvSpPr/>
          <p:nvPr/>
        </p:nvSpPr>
        <p:spPr>
          <a:xfrm>
            <a:off x="1884524" y="1617204"/>
            <a:ext cx="2071611" cy="4142869"/>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solidFill>
                <a:schemeClr val="accent2"/>
              </a:solidFill>
            </a:endParaRPr>
          </a:p>
        </p:txBody>
      </p:sp>
      <p:sp>
        <p:nvSpPr>
          <p:cNvPr id="68" name="文本框 128"/>
          <p:cNvSpPr txBox="1"/>
          <p:nvPr/>
        </p:nvSpPr>
        <p:spPr>
          <a:xfrm>
            <a:off x="7141696" y="1355491"/>
            <a:ext cx="1725277" cy="352425"/>
          </a:xfrm>
          <a:prstGeom prst="rect">
            <a:avLst/>
          </a:prstGeom>
          <a:noFill/>
        </p:spPr>
        <p:txBody>
          <a:bodyPr wrap="square" lIns="91440" tIns="45720" rIns="91440" bIns="45720" rtlCol="0">
            <a:spAutoFit/>
          </a:bodyPr>
          <a:lstStyle/>
          <a:p>
            <a:r>
              <a:rPr lang="zh-CN" altLang="en-US" sz="1600" dirty="0">
                <a:latin typeface="+mn-ea"/>
              </a:rPr>
              <a:t>在此添加标题</a:t>
            </a:r>
          </a:p>
        </p:txBody>
      </p:sp>
      <p:sp>
        <p:nvSpPr>
          <p:cNvPr id="69" name="文本框 129"/>
          <p:cNvSpPr txBox="1"/>
          <p:nvPr/>
        </p:nvSpPr>
        <p:spPr>
          <a:xfrm>
            <a:off x="7147728" y="1625777"/>
            <a:ext cx="4304879" cy="640080"/>
          </a:xfrm>
          <a:prstGeom prst="rect">
            <a:avLst/>
          </a:prstGeom>
          <a:noFill/>
        </p:spPr>
        <p:txBody>
          <a:bodyPr wrap="square" lIns="91440" tIns="45720" rIns="91440" bIns="45720" rtlCol="0">
            <a:spAutoFit/>
          </a:bodyPr>
          <a:lstStyle/>
          <a:p>
            <a:pPr algn="just">
              <a:lnSpc>
                <a:spcPct val="150000"/>
              </a:lnSpc>
            </a:pPr>
            <a:r>
              <a:rPr lang="zh-CN" altLang="en-US" sz="12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点击添加文字说明详情介绍点击添加文字说明详情介绍点击添加文字说明详情介绍点击添加文字说明详情介绍</a:t>
            </a:r>
          </a:p>
        </p:txBody>
      </p:sp>
      <p:sp>
        <p:nvSpPr>
          <p:cNvPr id="70" name="文本框 131"/>
          <p:cNvSpPr txBox="1"/>
          <p:nvPr/>
        </p:nvSpPr>
        <p:spPr>
          <a:xfrm>
            <a:off x="7141696" y="2360439"/>
            <a:ext cx="1725277" cy="352425"/>
          </a:xfrm>
          <a:prstGeom prst="rect">
            <a:avLst/>
          </a:prstGeom>
          <a:noFill/>
        </p:spPr>
        <p:txBody>
          <a:bodyPr wrap="square" lIns="91440" tIns="45720" rIns="91440" bIns="45720" rtlCol="0">
            <a:spAutoFit/>
          </a:bodyPr>
          <a:lstStyle/>
          <a:p>
            <a:r>
              <a:rPr lang="zh-CN" altLang="en-US" sz="1600" dirty="0">
                <a:latin typeface="+mn-ea"/>
              </a:rPr>
              <a:t>在此添加标题</a:t>
            </a:r>
          </a:p>
        </p:txBody>
      </p:sp>
      <p:sp>
        <p:nvSpPr>
          <p:cNvPr id="73" name="文本框 132"/>
          <p:cNvSpPr txBox="1"/>
          <p:nvPr/>
        </p:nvSpPr>
        <p:spPr>
          <a:xfrm>
            <a:off x="7147728" y="2630725"/>
            <a:ext cx="4304879" cy="640080"/>
          </a:xfrm>
          <a:prstGeom prst="rect">
            <a:avLst/>
          </a:prstGeom>
          <a:noFill/>
        </p:spPr>
        <p:txBody>
          <a:bodyPr wrap="square" lIns="91440" tIns="45720" rIns="91440" bIns="45720" rtlCol="0">
            <a:spAutoFit/>
          </a:bodyPr>
          <a:lstStyle/>
          <a:p>
            <a:pPr algn="just">
              <a:lnSpc>
                <a:spcPct val="150000"/>
              </a:lnSpc>
            </a:pPr>
            <a:r>
              <a:rPr lang="zh-CN" altLang="en-US" sz="12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点击添加文字说明详情介绍点击添加文字说明详情介绍点击添加文字说明详情介绍点击添加文字说明详情介绍</a:t>
            </a:r>
          </a:p>
        </p:txBody>
      </p:sp>
      <p:sp>
        <p:nvSpPr>
          <p:cNvPr id="74" name="文本框 134"/>
          <p:cNvSpPr txBox="1"/>
          <p:nvPr/>
        </p:nvSpPr>
        <p:spPr>
          <a:xfrm>
            <a:off x="7141696" y="3339615"/>
            <a:ext cx="1725277" cy="352425"/>
          </a:xfrm>
          <a:prstGeom prst="rect">
            <a:avLst/>
          </a:prstGeom>
          <a:noFill/>
        </p:spPr>
        <p:txBody>
          <a:bodyPr wrap="square" lIns="91440" tIns="45720" rIns="91440" bIns="45720" rtlCol="0">
            <a:spAutoFit/>
          </a:bodyPr>
          <a:lstStyle/>
          <a:p>
            <a:r>
              <a:rPr lang="zh-CN" altLang="en-US" sz="1600" dirty="0">
                <a:latin typeface="+mn-ea"/>
              </a:rPr>
              <a:t>在此添加标题</a:t>
            </a:r>
          </a:p>
        </p:txBody>
      </p:sp>
      <p:sp>
        <p:nvSpPr>
          <p:cNvPr id="77" name="文本框 135"/>
          <p:cNvSpPr txBox="1"/>
          <p:nvPr/>
        </p:nvSpPr>
        <p:spPr>
          <a:xfrm>
            <a:off x="7147728" y="3609900"/>
            <a:ext cx="4304879" cy="640080"/>
          </a:xfrm>
          <a:prstGeom prst="rect">
            <a:avLst/>
          </a:prstGeom>
          <a:noFill/>
        </p:spPr>
        <p:txBody>
          <a:bodyPr wrap="square" lIns="91440" tIns="45720" rIns="91440" bIns="45720" rtlCol="0">
            <a:spAutoFit/>
          </a:bodyPr>
          <a:lstStyle/>
          <a:p>
            <a:pPr algn="just">
              <a:lnSpc>
                <a:spcPct val="150000"/>
              </a:lnSpc>
            </a:pPr>
            <a:r>
              <a:rPr lang="zh-CN" altLang="en-US" sz="12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点击添加文字说明详情介绍点击添加文字说明详情介绍点击添加文字说明详情介绍点击添加文字说明详情介绍</a:t>
            </a:r>
          </a:p>
        </p:txBody>
      </p:sp>
      <p:sp>
        <p:nvSpPr>
          <p:cNvPr id="78" name="文本框 137"/>
          <p:cNvSpPr txBox="1"/>
          <p:nvPr/>
        </p:nvSpPr>
        <p:spPr>
          <a:xfrm>
            <a:off x="7141696" y="4344563"/>
            <a:ext cx="1725277" cy="352425"/>
          </a:xfrm>
          <a:prstGeom prst="rect">
            <a:avLst/>
          </a:prstGeom>
          <a:noFill/>
        </p:spPr>
        <p:txBody>
          <a:bodyPr wrap="square" lIns="91440" tIns="45720" rIns="91440" bIns="45720" rtlCol="0">
            <a:spAutoFit/>
          </a:bodyPr>
          <a:lstStyle/>
          <a:p>
            <a:r>
              <a:rPr lang="zh-CN" altLang="en-US" sz="1600" dirty="0">
                <a:latin typeface="+mn-ea"/>
              </a:rPr>
              <a:t>在此添加标题</a:t>
            </a:r>
          </a:p>
        </p:txBody>
      </p:sp>
      <p:sp>
        <p:nvSpPr>
          <p:cNvPr id="79" name="文本框 138"/>
          <p:cNvSpPr txBox="1"/>
          <p:nvPr/>
        </p:nvSpPr>
        <p:spPr>
          <a:xfrm>
            <a:off x="7147728" y="4614849"/>
            <a:ext cx="4304879" cy="640080"/>
          </a:xfrm>
          <a:prstGeom prst="rect">
            <a:avLst/>
          </a:prstGeom>
          <a:noFill/>
        </p:spPr>
        <p:txBody>
          <a:bodyPr wrap="square" lIns="91440" tIns="45720" rIns="91440" bIns="45720" rtlCol="0">
            <a:spAutoFit/>
          </a:bodyPr>
          <a:lstStyle/>
          <a:p>
            <a:pPr algn="just">
              <a:lnSpc>
                <a:spcPct val="150000"/>
              </a:lnSpc>
            </a:pPr>
            <a:r>
              <a:rPr lang="zh-CN" altLang="en-US" sz="12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点击添加文字说明详情介绍点击添加文字说明详情介绍点击添加文字说明详情介绍点击添加文字说明详情介绍</a:t>
            </a:r>
          </a:p>
        </p:txBody>
      </p:sp>
      <p:grpSp>
        <p:nvGrpSpPr>
          <p:cNvPr id="82" name="组合 81"/>
          <p:cNvGrpSpPr/>
          <p:nvPr/>
        </p:nvGrpSpPr>
        <p:grpSpPr>
          <a:xfrm>
            <a:off x="2586642" y="1348252"/>
            <a:ext cx="4072880" cy="726543"/>
            <a:chOff x="2730289" y="1484495"/>
            <a:chExt cx="4072350" cy="726710"/>
          </a:xfrm>
        </p:grpSpPr>
        <p:grpSp>
          <p:nvGrpSpPr>
            <p:cNvPr id="83" name="组合 82"/>
            <p:cNvGrpSpPr/>
            <p:nvPr/>
          </p:nvGrpSpPr>
          <p:grpSpPr>
            <a:xfrm>
              <a:off x="2730289" y="1792999"/>
              <a:ext cx="3111711" cy="109703"/>
              <a:chOff x="3904783" y="1674310"/>
              <a:chExt cx="3519256" cy="109703"/>
            </a:xfrm>
          </p:grpSpPr>
          <p:cxnSp>
            <p:nvCxnSpPr>
              <p:cNvPr id="89" name="直接连接符 88"/>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0" name="椭圆 89"/>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84" name="组合 83"/>
            <p:cNvGrpSpPr/>
            <p:nvPr/>
          </p:nvGrpSpPr>
          <p:grpSpPr>
            <a:xfrm>
              <a:off x="5982684" y="1484495"/>
              <a:ext cx="819955" cy="726710"/>
              <a:chOff x="5982684" y="1484495"/>
              <a:chExt cx="819955" cy="726710"/>
            </a:xfrm>
          </p:grpSpPr>
          <p:sp>
            <p:nvSpPr>
              <p:cNvPr id="85" name="Freeform 5"/>
              <p:cNvSpPr/>
              <p:nvPr/>
            </p:nvSpPr>
            <p:spPr bwMode="auto">
              <a:xfrm rot="10800000">
                <a:off x="5982684" y="1484495"/>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nvGrpSpPr>
              <p:cNvPr id="86" name="Group 8"/>
              <p:cNvGrpSpPr>
                <a:grpSpLocks noChangeAspect="1"/>
              </p:cNvGrpSpPr>
              <p:nvPr/>
            </p:nvGrpSpPr>
            <p:grpSpPr bwMode="auto">
              <a:xfrm>
                <a:off x="6222609" y="1672867"/>
                <a:ext cx="330982" cy="362665"/>
                <a:chOff x="3437" y="2282"/>
                <a:chExt cx="679" cy="744"/>
              </a:xfrm>
              <a:solidFill>
                <a:srgbClr val="FFB850"/>
              </a:solidFill>
            </p:grpSpPr>
            <p:sp>
              <p:nvSpPr>
                <p:cNvPr id="87" name="Freeform 9"/>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88" name="Freeform 10"/>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grpSp>
        <p:nvGrpSpPr>
          <p:cNvPr id="91" name="组合 90"/>
          <p:cNvGrpSpPr/>
          <p:nvPr/>
        </p:nvGrpSpPr>
        <p:grpSpPr>
          <a:xfrm>
            <a:off x="3687299" y="2355471"/>
            <a:ext cx="2972223" cy="726543"/>
            <a:chOff x="3830803" y="2491947"/>
            <a:chExt cx="2971836" cy="726710"/>
          </a:xfrm>
        </p:grpSpPr>
        <p:grpSp>
          <p:nvGrpSpPr>
            <p:cNvPr id="92" name="组合 91"/>
            <p:cNvGrpSpPr/>
            <p:nvPr/>
          </p:nvGrpSpPr>
          <p:grpSpPr>
            <a:xfrm>
              <a:off x="3830803" y="2789949"/>
              <a:ext cx="2011197" cy="109703"/>
              <a:chOff x="5149433" y="1674310"/>
              <a:chExt cx="2274606" cy="109703"/>
            </a:xfrm>
          </p:grpSpPr>
          <p:cxnSp>
            <p:nvCxnSpPr>
              <p:cNvPr id="99" name="直接连接符 98"/>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01" name="椭圆 10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94" name="组合 93"/>
            <p:cNvGrpSpPr/>
            <p:nvPr/>
          </p:nvGrpSpPr>
          <p:grpSpPr>
            <a:xfrm>
              <a:off x="5982684" y="2491947"/>
              <a:ext cx="819955" cy="726710"/>
              <a:chOff x="5982684" y="2491947"/>
              <a:chExt cx="819955" cy="726710"/>
            </a:xfrm>
          </p:grpSpPr>
          <p:sp>
            <p:nvSpPr>
              <p:cNvPr id="95" name="Freeform 5"/>
              <p:cNvSpPr/>
              <p:nvPr/>
            </p:nvSpPr>
            <p:spPr bwMode="auto">
              <a:xfrm rot="10800000">
                <a:off x="5982684" y="2491947"/>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nvGrpSpPr>
              <p:cNvPr id="96" name="Group 13"/>
              <p:cNvGrpSpPr>
                <a:grpSpLocks noChangeAspect="1"/>
              </p:cNvGrpSpPr>
              <p:nvPr/>
            </p:nvGrpSpPr>
            <p:grpSpPr bwMode="auto">
              <a:xfrm>
                <a:off x="6206627" y="2661185"/>
                <a:ext cx="362945" cy="367230"/>
                <a:chOff x="2426" y="2781"/>
                <a:chExt cx="593" cy="600"/>
              </a:xfrm>
              <a:solidFill>
                <a:srgbClr val="01ACBE"/>
              </a:solidFill>
            </p:grpSpPr>
            <p:sp>
              <p:nvSpPr>
                <p:cNvPr id="97" name="Freeform 14"/>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98"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grpSp>
        <p:nvGrpSpPr>
          <p:cNvPr id="102" name="组合 101"/>
          <p:cNvGrpSpPr/>
          <p:nvPr/>
        </p:nvGrpSpPr>
        <p:grpSpPr>
          <a:xfrm>
            <a:off x="4091207" y="3334051"/>
            <a:ext cx="2568315" cy="726543"/>
            <a:chOff x="4234658" y="3470753"/>
            <a:chExt cx="2567981" cy="726710"/>
          </a:xfrm>
        </p:grpSpPr>
        <p:grpSp>
          <p:nvGrpSpPr>
            <p:cNvPr id="103" name="组合 102"/>
            <p:cNvGrpSpPr/>
            <p:nvPr/>
          </p:nvGrpSpPr>
          <p:grpSpPr>
            <a:xfrm>
              <a:off x="4234658" y="3786898"/>
              <a:ext cx="1607342" cy="109703"/>
              <a:chOff x="5606181" y="1674310"/>
              <a:chExt cx="1817858" cy="109703"/>
            </a:xfrm>
          </p:grpSpPr>
          <p:cxnSp>
            <p:nvCxnSpPr>
              <p:cNvPr id="120" name="直接连接符 119"/>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21" name="椭圆 12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08" name="组合 107"/>
            <p:cNvGrpSpPr/>
            <p:nvPr/>
          </p:nvGrpSpPr>
          <p:grpSpPr>
            <a:xfrm>
              <a:off x="5982684" y="3470753"/>
              <a:ext cx="819955" cy="726710"/>
              <a:chOff x="5982684" y="3470753"/>
              <a:chExt cx="819955" cy="726710"/>
            </a:xfrm>
          </p:grpSpPr>
          <p:sp>
            <p:nvSpPr>
              <p:cNvPr id="113" name="Freeform 5"/>
              <p:cNvSpPr/>
              <p:nvPr/>
            </p:nvSpPr>
            <p:spPr bwMode="auto">
              <a:xfrm rot="10800000">
                <a:off x="5982684" y="3470753"/>
                <a:ext cx="819955" cy="72671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grpSp>
            <p:nvGrpSpPr>
              <p:cNvPr id="114" name="Group 18"/>
              <p:cNvGrpSpPr>
                <a:grpSpLocks noChangeAspect="1"/>
              </p:cNvGrpSpPr>
              <p:nvPr/>
            </p:nvGrpSpPr>
            <p:grpSpPr bwMode="auto">
              <a:xfrm>
                <a:off x="6199589" y="3659742"/>
                <a:ext cx="377023" cy="351316"/>
                <a:chOff x="3802" y="2858"/>
                <a:chExt cx="616" cy="574"/>
              </a:xfrm>
              <a:solidFill>
                <a:srgbClr val="E87071"/>
              </a:solidFill>
            </p:grpSpPr>
            <p:sp>
              <p:nvSpPr>
                <p:cNvPr id="115" name="Rectangle 19"/>
                <p:cNvSpPr>
                  <a:spLocks noChangeArrowheads="1"/>
                </p:cNvSpPr>
                <p:nvPr/>
              </p:nvSpPr>
              <p:spPr bwMode="auto">
                <a:xfrm>
                  <a:off x="3802" y="3205"/>
                  <a:ext cx="129" cy="22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6" name="Rectangle 20"/>
                <p:cNvSpPr>
                  <a:spLocks noChangeArrowheads="1"/>
                </p:cNvSpPr>
                <p:nvPr/>
              </p:nvSpPr>
              <p:spPr bwMode="auto">
                <a:xfrm>
                  <a:off x="3964" y="3174"/>
                  <a:ext cx="129" cy="25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7" name="Rectangle 21"/>
                <p:cNvSpPr>
                  <a:spLocks noChangeArrowheads="1"/>
                </p:cNvSpPr>
                <p:nvPr/>
              </p:nvSpPr>
              <p:spPr bwMode="auto">
                <a:xfrm>
                  <a:off x="4129" y="3131"/>
                  <a:ext cx="129" cy="301"/>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8" name="Rectangle 22"/>
                <p:cNvSpPr>
                  <a:spLocks noChangeArrowheads="1"/>
                </p:cNvSpPr>
                <p:nvPr/>
              </p:nvSpPr>
              <p:spPr bwMode="auto">
                <a:xfrm>
                  <a:off x="4289" y="3078"/>
                  <a:ext cx="129" cy="35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9" name="Freeform 23"/>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grpSp>
        <p:nvGrpSpPr>
          <p:cNvPr id="122" name="组合 121"/>
          <p:cNvGrpSpPr/>
          <p:nvPr/>
        </p:nvGrpSpPr>
        <p:grpSpPr>
          <a:xfrm>
            <a:off x="3716851" y="4574161"/>
            <a:ext cx="2699611" cy="181090"/>
            <a:chOff x="3862892" y="4712419"/>
            <a:chExt cx="2699259" cy="181132"/>
          </a:xfrm>
        </p:grpSpPr>
        <p:grpSp>
          <p:nvGrpSpPr>
            <p:cNvPr id="123" name="组合 122"/>
            <p:cNvGrpSpPr/>
            <p:nvPr/>
          </p:nvGrpSpPr>
          <p:grpSpPr>
            <a:xfrm>
              <a:off x="3862892" y="4783848"/>
              <a:ext cx="1979108" cy="109703"/>
              <a:chOff x="5185725" y="1674310"/>
              <a:chExt cx="2238314" cy="109703"/>
            </a:xfrm>
          </p:grpSpPr>
          <p:cxnSp>
            <p:nvCxnSpPr>
              <p:cNvPr id="142" name="直接连接符 141"/>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143" name="椭圆 142"/>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26" name="Group 26"/>
            <p:cNvGrpSpPr>
              <a:grpSpLocks noChangeAspect="1"/>
            </p:cNvGrpSpPr>
            <p:nvPr/>
          </p:nvGrpSpPr>
          <p:grpSpPr bwMode="auto">
            <a:xfrm>
              <a:off x="6182321" y="4712419"/>
              <a:ext cx="379830" cy="65298"/>
              <a:chOff x="5759" y="2613"/>
              <a:chExt cx="826" cy="142"/>
            </a:xfrm>
            <a:solidFill>
              <a:srgbClr val="00AF92"/>
            </a:solidFill>
          </p:grpSpPr>
          <p:sp>
            <p:nvSpPr>
              <p:cNvPr id="12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34" name="Freeform 34"/>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grpSp>
      </p:grpSp>
      <p:grpSp>
        <p:nvGrpSpPr>
          <p:cNvPr id="151" name="组合 150"/>
          <p:cNvGrpSpPr/>
          <p:nvPr/>
        </p:nvGrpSpPr>
        <p:grpSpPr>
          <a:xfrm>
            <a:off x="1809511" y="1278684"/>
            <a:ext cx="1143205" cy="1295259"/>
            <a:chOff x="1953260" y="1414909"/>
            <a:chExt cx="1143056" cy="1295559"/>
          </a:xfrm>
        </p:grpSpPr>
        <p:grpSp>
          <p:nvGrpSpPr>
            <p:cNvPr id="152" name="组合 151"/>
            <p:cNvGrpSpPr/>
            <p:nvPr/>
          </p:nvGrpSpPr>
          <p:grpSpPr>
            <a:xfrm>
              <a:off x="1982184" y="1414909"/>
              <a:ext cx="1114132" cy="1295559"/>
              <a:chOff x="3295850" y="2065379"/>
              <a:chExt cx="3592274" cy="4177307"/>
            </a:xfrm>
          </p:grpSpPr>
          <p:sp>
            <p:nvSpPr>
              <p:cNvPr id="154" name="圆角矩形 153"/>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55"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sp>
            <p:nvSpPr>
              <p:cNvPr id="156" name="圆角矩形 155"/>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5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grpSp>
        <p:sp>
          <p:nvSpPr>
            <p:cNvPr id="153" name="文本框 88"/>
            <p:cNvSpPr txBox="1"/>
            <p:nvPr/>
          </p:nvSpPr>
          <p:spPr>
            <a:xfrm>
              <a:off x="1953260" y="1588201"/>
              <a:ext cx="876300" cy="522091"/>
            </a:xfrm>
            <a:prstGeom prst="rect">
              <a:avLst/>
            </a:prstGeom>
            <a:noFill/>
          </p:spPr>
          <p:txBody>
            <a:bodyPr wrap="square" rtlCol="0">
              <a:spAutoFit/>
            </a:bodyPr>
            <a:lstStyle/>
            <a:p>
              <a:pPr algn="ctr"/>
              <a:r>
                <a:rPr lang="en-US" altLang="zh-CN" sz="2800" dirty="0">
                  <a:solidFill>
                    <a:srgbClr val="0070C0"/>
                  </a:solidFill>
                  <a:latin typeface="Impact" panose="020B0806030902050204" pitchFamily="34" charset="0"/>
                </a:rPr>
                <a:t>01</a:t>
              </a:r>
            </a:p>
          </p:txBody>
        </p:sp>
      </p:grpSp>
      <p:grpSp>
        <p:nvGrpSpPr>
          <p:cNvPr id="158" name="组合 157"/>
          <p:cNvGrpSpPr/>
          <p:nvPr/>
        </p:nvGrpSpPr>
        <p:grpSpPr>
          <a:xfrm>
            <a:off x="2979028" y="4271836"/>
            <a:ext cx="1146641" cy="1295259"/>
            <a:chOff x="3122624" y="4408754"/>
            <a:chExt cx="1146492" cy="1295559"/>
          </a:xfrm>
        </p:grpSpPr>
        <p:grpSp>
          <p:nvGrpSpPr>
            <p:cNvPr id="159" name="组合 158"/>
            <p:cNvGrpSpPr/>
            <p:nvPr/>
          </p:nvGrpSpPr>
          <p:grpSpPr>
            <a:xfrm>
              <a:off x="3154984" y="4408754"/>
              <a:ext cx="1114132" cy="1295559"/>
              <a:chOff x="3295850" y="2065379"/>
              <a:chExt cx="3592274" cy="4177307"/>
            </a:xfrm>
          </p:grpSpPr>
          <p:sp>
            <p:nvSpPr>
              <p:cNvPr id="161" name="圆角矩形 160"/>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62"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sp>
            <p:nvSpPr>
              <p:cNvPr id="163" name="圆角矩形 162"/>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64"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grpSp>
        <p:sp>
          <p:nvSpPr>
            <p:cNvPr id="160" name="文本框 90"/>
            <p:cNvSpPr txBox="1"/>
            <p:nvPr/>
          </p:nvSpPr>
          <p:spPr>
            <a:xfrm>
              <a:off x="3122624" y="4575486"/>
              <a:ext cx="876301" cy="522091"/>
            </a:xfrm>
            <a:prstGeom prst="rect">
              <a:avLst/>
            </a:prstGeom>
            <a:noFill/>
          </p:spPr>
          <p:txBody>
            <a:bodyPr wrap="square" rtlCol="0">
              <a:spAutoFit/>
            </a:bodyPr>
            <a:lstStyle/>
            <a:p>
              <a:pPr algn="ctr"/>
              <a:r>
                <a:rPr lang="en-US" altLang="zh-CN" sz="2800" dirty="0">
                  <a:solidFill>
                    <a:srgbClr val="0070C0"/>
                  </a:solidFill>
                  <a:latin typeface="Impact" panose="020B0806030902050204" pitchFamily="34" charset="0"/>
                </a:rPr>
                <a:t>04</a:t>
              </a:r>
            </a:p>
          </p:txBody>
        </p:sp>
      </p:grpSp>
      <p:grpSp>
        <p:nvGrpSpPr>
          <p:cNvPr id="165" name="组合 164"/>
          <p:cNvGrpSpPr/>
          <p:nvPr/>
        </p:nvGrpSpPr>
        <p:grpSpPr>
          <a:xfrm>
            <a:off x="2979027" y="2269208"/>
            <a:ext cx="1128091" cy="1295259"/>
            <a:chOff x="3122624" y="2405662"/>
            <a:chExt cx="1127943" cy="1295559"/>
          </a:xfrm>
        </p:grpSpPr>
        <p:grpSp>
          <p:nvGrpSpPr>
            <p:cNvPr id="166" name="组合 165"/>
            <p:cNvGrpSpPr/>
            <p:nvPr/>
          </p:nvGrpSpPr>
          <p:grpSpPr>
            <a:xfrm>
              <a:off x="3136435" y="2405662"/>
              <a:ext cx="1114132" cy="1295559"/>
              <a:chOff x="3295850" y="2065379"/>
              <a:chExt cx="3592274" cy="4177307"/>
            </a:xfrm>
          </p:grpSpPr>
          <p:sp>
            <p:nvSpPr>
              <p:cNvPr id="168" name="圆角矩形 167"/>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69"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sp>
            <p:nvSpPr>
              <p:cNvPr id="170" name="圆角矩形 169"/>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7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grpSp>
        <p:sp>
          <p:nvSpPr>
            <p:cNvPr id="167" name="文本框 91"/>
            <p:cNvSpPr txBox="1"/>
            <p:nvPr/>
          </p:nvSpPr>
          <p:spPr>
            <a:xfrm>
              <a:off x="3122624" y="2571384"/>
              <a:ext cx="876300" cy="522091"/>
            </a:xfrm>
            <a:prstGeom prst="rect">
              <a:avLst/>
            </a:prstGeom>
            <a:noFill/>
          </p:spPr>
          <p:txBody>
            <a:bodyPr wrap="square" rtlCol="0">
              <a:spAutoFit/>
            </a:bodyPr>
            <a:lstStyle/>
            <a:p>
              <a:pPr algn="ctr"/>
              <a:r>
                <a:rPr lang="en-US" altLang="zh-CN" sz="2800" dirty="0">
                  <a:solidFill>
                    <a:srgbClr val="0070C0"/>
                  </a:solidFill>
                  <a:latin typeface="Impact" panose="020B0806030902050204" pitchFamily="34" charset="0"/>
                </a:rPr>
                <a:t>02</a:t>
              </a:r>
            </a:p>
          </p:txBody>
        </p:sp>
      </p:grpSp>
      <p:grpSp>
        <p:nvGrpSpPr>
          <p:cNvPr id="172" name="组合 171"/>
          <p:cNvGrpSpPr/>
          <p:nvPr/>
        </p:nvGrpSpPr>
        <p:grpSpPr>
          <a:xfrm>
            <a:off x="3434382" y="3256731"/>
            <a:ext cx="1137615" cy="1295259"/>
            <a:chOff x="3577919" y="3393414"/>
            <a:chExt cx="1137467" cy="1295559"/>
          </a:xfrm>
        </p:grpSpPr>
        <p:grpSp>
          <p:nvGrpSpPr>
            <p:cNvPr id="173" name="组合 172"/>
            <p:cNvGrpSpPr/>
            <p:nvPr/>
          </p:nvGrpSpPr>
          <p:grpSpPr>
            <a:xfrm>
              <a:off x="3601254" y="3393414"/>
              <a:ext cx="1114132" cy="1295559"/>
              <a:chOff x="3295850" y="2065379"/>
              <a:chExt cx="3592274" cy="4177307"/>
            </a:xfrm>
          </p:grpSpPr>
          <p:sp>
            <p:nvSpPr>
              <p:cNvPr id="175" name="圆角矩形 174"/>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76"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sp>
            <p:nvSpPr>
              <p:cNvPr id="177" name="圆角矩形 176"/>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178"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grpSp>
        <p:sp>
          <p:nvSpPr>
            <p:cNvPr id="174" name="文本框 92"/>
            <p:cNvSpPr txBox="1"/>
            <p:nvPr/>
          </p:nvSpPr>
          <p:spPr>
            <a:xfrm>
              <a:off x="3577919" y="3560637"/>
              <a:ext cx="876300" cy="522091"/>
            </a:xfrm>
            <a:prstGeom prst="rect">
              <a:avLst/>
            </a:prstGeom>
            <a:noFill/>
          </p:spPr>
          <p:txBody>
            <a:bodyPr wrap="square" rtlCol="0">
              <a:spAutoFit/>
            </a:bodyPr>
            <a:lstStyle/>
            <a:p>
              <a:pPr algn="ctr"/>
              <a:r>
                <a:rPr lang="en-US" altLang="zh-CN" sz="2800" dirty="0">
                  <a:solidFill>
                    <a:srgbClr val="0070C0"/>
                  </a:solidFill>
                  <a:latin typeface="Impact" panose="020B0806030902050204" pitchFamily="34" charset="0"/>
                </a:rPr>
                <a:t>03</a:t>
              </a:r>
            </a:p>
          </p:txBody>
        </p:sp>
      </p:grpSp>
      <p:sp>
        <p:nvSpPr>
          <p:cNvPr id="183" name="文本框 137"/>
          <p:cNvSpPr txBox="1"/>
          <p:nvPr/>
        </p:nvSpPr>
        <p:spPr>
          <a:xfrm>
            <a:off x="7135664" y="5182799"/>
            <a:ext cx="1725277" cy="352425"/>
          </a:xfrm>
          <a:prstGeom prst="rect">
            <a:avLst/>
          </a:prstGeom>
          <a:noFill/>
        </p:spPr>
        <p:txBody>
          <a:bodyPr wrap="square" lIns="91440" tIns="45720" rIns="91440" bIns="45720" rtlCol="0">
            <a:spAutoFit/>
          </a:bodyPr>
          <a:lstStyle/>
          <a:p>
            <a:r>
              <a:rPr lang="zh-CN" altLang="en-US" sz="1600" dirty="0">
                <a:latin typeface="+mn-ea"/>
              </a:rPr>
              <a:t>在此添加标题</a:t>
            </a:r>
          </a:p>
        </p:txBody>
      </p:sp>
      <p:sp>
        <p:nvSpPr>
          <p:cNvPr id="184" name="文本框 138"/>
          <p:cNvSpPr txBox="1"/>
          <p:nvPr/>
        </p:nvSpPr>
        <p:spPr>
          <a:xfrm>
            <a:off x="7141696" y="5453085"/>
            <a:ext cx="4304879" cy="640080"/>
          </a:xfrm>
          <a:prstGeom prst="rect">
            <a:avLst/>
          </a:prstGeom>
          <a:noFill/>
        </p:spPr>
        <p:txBody>
          <a:bodyPr wrap="square" lIns="91440" tIns="45720" rIns="91440" bIns="45720" rtlCol="0">
            <a:spAutoFit/>
          </a:bodyPr>
          <a:lstStyle/>
          <a:p>
            <a:pPr algn="just">
              <a:lnSpc>
                <a:spcPct val="150000"/>
              </a:lnSpc>
            </a:pPr>
            <a:r>
              <a:rPr lang="zh-CN" altLang="en-US" sz="12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点击添加文字说明详情介绍点击添加文字说明详情介绍点击添加文字说明详情介绍点击添加文字说明详情介绍</a:t>
            </a:r>
          </a:p>
        </p:txBody>
      </p:sp>
      <p:grpSp>
        <p:nvGrpSpPr>
          <p:cNvPr id="207" name="组合 206"/>
          <p:cNvGrpSpPr/>
          <p:nvPr/>
        </p:nvGrpSpPr>
        <p:grpSpPr>
          <a:xfrm>
            <a:off x="2118478" y="5110072"/>
            <a:ext cx="1146641" cy="1295259"/>
            <a:chOff x="3122624" y="4408754"/>
            <a:chExt cx="1146492" cy="1295559"/>
          </a:xfrm>
        </p:grpSpPr>
        <p:grpSp>
          <p:nvGrpSpPr>
            <p:cNvPr id="208" name="组合 207"/>
            <p:cNvGrpSpPr/>
            <p:nvPr/>
          </p:nvGrpSpPr>
          <p:grpSpPr>
            <a:xfrm>
              <a:off x="3154984" y="4408754"/>
              <a:ext cx="1114132" cy="1295559"/>
              <a:chOff x="3295850" y="2065379"/>
              <a:chExt cx="3592274" cy="4177307"/>
            </a:xfrm>
          </p:grpSpPr>
          <p:sp>
            <p:nvSpPr>
              <p:cNvPr id="210" name="圆角矩形 209"/>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211" name="Freeform 5"/>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sp>
            <p:nvSpPr>
              <p:cNvPr id="212" name="圆角矩形 211"/>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0070C0"/>
                  </a:solidFill>
                </a:endParaRPr>
              </a:p>
            </p:txBody>
          </p:sp>
          <p:sp>
            <p:nvSpPr>
              <p:cNvPr id="21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400">
                  <a:solidFill>
                    <a:srgbClr val="0070C0"/>
                  </a:solidFill>
                </a:endParaRPr>
              </a:p>
            </p:txBody>
          </p:sp>
        </p:grpSp>
        <p:sp>
          <p:nvSpPr>
            <p:cNvPr id="209" name="文本框 90"/>
            <p:cNvSpPr txBox="1"/>
            <p:nvPr/>
          </p:nvSpPr>
          <p:spPr>
            <a:xfrm>
              <a:off x="3122624" y="4575486"/>
              <a:ext cx="876301" cy="522091"/>
            </a:xfrm>
            <a:prstGeom prst="rect">
              <a:avLst/>
            </a:prstGeom>
            <a:noFill/>
          </p:spPr>
          <p:txBody>
            <a:bodyPr wrap="square" rtlCol="0">
              <a:spAutoFit/>
            </a:bodyPr>
            <a:lstStyle/>
            <a:p>
              <a:pPr algn="ctr"/>
              <a:r>
                <a:rPr lang="en-US" altLang="zh-CN" sz="2800" dirty="0" smtClean="0">
                  <a:solidFill>
                    <a:srgbClr val="0070C0"/>
                  </a:solidFill>
                  <a:latin typeface="Impact" panose="020B0806030902050204" pitchFamily="34" charset="0"/>
                </a:rPr>
                <a:t>05</a:t>
              </a:r>
            </a:p>
          </p:txBody>
        </p:sp>
      </p:grpSp>
      <p:grpSp>
        <p:nvGrpSpPr>
          <p:cNvPr id="8" name="组合 7"/>
          <p:cNvGrpSpPr/>
          <p:nvPr/>
        </p:nvGrpSpPr>
        <p:grpSpPr>
          <a:xfrm>
            <a:off x="3064083" y="5269228"/>
            <a:ext cx="3612372" cy="726545"/>
            <a:chOff x="2313441" y="4593500"/>
            <a:chExt cx="2709279" cy="544909"/>
          </a:xfrm>
        </p:grpSpPr>
        <p:sp>
          <p:nvSpPr>
            <p:cNvPr id="148" name="Freeform 5"/>
            <p:cNvSpPr/>
            <p:nvPr/>
          </p:nvSpPr>
          <p:spPr bwMode="auto">
            <a:xfrm rot="10800000">
              <a:off x="4407673" y="4593500"/>
              <a:ext cx="615047" cy="54490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44" name="Freeform 14"/>
            <p:cNvSpPr>
              <a:spLocks noEditPoints="1"/>
            </p:cNvSpPr>
            <p:nvPr/>
          </p:nvSpPr>
          <p:spPr bwMode="auto">
            <a:xfrm>
              <a:off x="4578681" y="4695744"/>
              <a:ext cx="298641" cy="316046"/>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chemeClr val="accent1"/>
            </a:solidFill>
            <a:ln w="38100" cap="flat" cmpd="sng" algn="ctr">
              <a:noFill/>
              <a:prstDash val="solid"/>
              <a:headEnd type="none" w="med" len="med"/>
              <a:tailEnd type="none" w="med" len="med"/>
            </a:ln>
            <a:effectLst/>
          </p:spPr>
          <p:txBody>
            <a:bodyPr vert="horz" wrap="square" lIns="91444" tIns="45722" rIns="91444" bIns="45722" numCol="1" rtlCol="0" anchor="ctr" anchorCtr="0" compatLnSpc="1"/>
            <a:lstStyle/>
            <a:p>
              <a:pPr defTabSz="617220">
                <a:defRPr/>
              </a:pPr>
              <a:endParaRPr lang="en-US" sz="2400" kern="0" spc="-102" dirty="0">
                <a:latin typeface="Segoe UI Light" panose="020B0502040204020203" pitchFamily="34" charset="0"/>
              </a:endParaRPr>
            </a:p>
          </p:txBody>
        </p:sp>
        <p:grpSp>
          <p:nvGrpSpPr>
            <p:cNvPr id="146" name="组合 145"/>
            <p:cNvGrpSpPr/>
            <p:nvPr/>
          </p:nvGrpSpPr>
          <p:grpSpPr>
            <a:xfrm>
              <a:off x="2313441" y="4832466"/>
              <a:ext cx="1975677" cy="82259"/>
              <a:chOff x="4445183" y="1674310"/>
              <a:chExt cx="2978856" cy="109703"/>
            </a:xfrm>
          </p:grpSpPr>
          <p:cxnSp>
            <p:nvCxnSpPr>
              <p:cNvPr id="228" name="直接连接符 227"/>
              <p:cNvCxnSpPr/>
              <p:nvPr/>
            </p:nvCxnSpPr>
            <p:spPr>
              <a:xfrm>
                <a:off x="4445183" y="1718972"/>
                <a:ext cx="2862396"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29" name="椭圆 228"/>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179" name="组合 178"/>
          <p:cNvGrpSpPr/>
          <p:nvPr/>
        </p:nvGrpSpPr>
        <p:grpSpPr>
          <a:xfrm>
            <a:off x="623992" y="2739456"/>
            <a:ext cx="2142717" cy="1898363"/>
            <a:chOff x="1082221" y="2876021"/>
            <a:chExt cx="2142438" cy="1898802"/>
          </a:xfrm>
        </p:grpSpPr>
        <p:sp>
          <p:nvSpPr>
            <p:cNvPr id="180" name="Freeform 5"/>
            <p:cNvSpPr/>
            <p:nvPr/>
          </p:nvSpPr>
          <p:spPr bwMode="auto">
            <a:xfrm rot="10800000">
              <a:off x="1082221" y="2876021"/>
              <a:ext cx="2142438" cy="1898802"/>
            </a:xfrm>
            <a:prstGeom prst="snip2SameRect">
              <a:avLst/>
            </a:pr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81" name="Freeform 48"/>
            <p:cNvSpPr>
              <a:spLocks noEditPoints="1"/>
            </p:cNvSpPr>
            <p:nvPr/>
          </p:nvSpPr>
          <p:spPr bwMode="auto">
            <a:xfrm>
              <a:off x="1852542" y="313648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82" name="文本框 116"/>
            <p:cNvSpPr txBox="1"/>
            <p:nvPr/>
          </p:nvSpPr>
          <p:spPr>
            <a:xfrm>
              <a:off x="1278815" y="3760218"/>
              <a:ext cx="1795689" cy="483347"/>
            </a:xfrm>
            <a:prstGeom prst="rect">
              <a:avLst/>
            </a:prstGeom>
            <a:noFill/>
          </p:spPr>
          <p:txBody>
            <a:bodyPr wrap="square" rtlCol="0">
              <a:spAutoFit/>
            </a:bodyPr>
            <a:lstStyle/>
            <a:p>
              <a:pPr algn="ctr"/>
              <a:r>
                <a:rPr lang="zh-CN" altLang="en-US" sz="2400" dirty="0">
                  <a:solidFill>
                    <a:prstClr val="black">
                      <a:lumMod val="50000"/>
                      <a:lumOff val="50000"/>
                    </a:prstClr>
                  </a:solidFill>
                  <a:effectLst>
                    <a:innerShdw blurRad="38100" dist="50800" dir="13500000">
                      <a:prstClr val="black">
                        <a:alpha val="60000"/>
                      </a:prstClr>
                    </a:innerShdw>
                  </a:effectLst>
                  <a:latin typeface="微软雅黑" panose="020B0503020204020204" charset="-122"/>
                  <a:ea typeface="微软雅黑" panose="020B0503020204020204" charset="-122"/>
                </a:rPr>
                <a:t>添加标题</a:t>
              </a:r>
            </a:p>
          </p:txBody>
        </p:sp>
      </p:grpSp>
      <p:sp>
        <p:nvSpPr>
          <p:cNvPr id="9" name="Freeform 5"/>
          <p:cNvSpPr/>
          <p:nvPr/>
        </p:nvSpPr>
        <p:spPr bwMode="auto">
          <a:xfrm rot="10800000">
            <a:off x="5840730" y="4269252"/>
            <a:ext cx="820062" cy="72654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27000" dist="50800" dir="2700000" algn="tl" rotWithShape="0">
              <a:prstClr val="black">
                <a:alpha val="32000"/>
              </a:prstClr>
            </a:outerShdw>
          </a:effectLst>
        </p:spPr>
        <p:txBody>
          <a:bodyPr vert="horz" wrap="square" lIns="121920" tIns="60960" rIns="121920" bIns="60960" numCol="1" anchor="t" anchorCtr="0" compatLnSpc="1"/>
          <a:lstStyle/>
          <a:p>
            <a:endParaRPr lang="zh-CN" altLang="en-US" sz="2400">
              <a:solidFill>
                <a:prstClr val="black"/>
              </a:solidFill>
            </a:endParaRPr>
          </a:p>
        </p:txBody>
      </p:sp>
      <p:sp>
        <p:nvSpPr>
          <p:cNvPr id="10" name="Freeform 9"/>
          <p:cNvSpPr/>
          <p:nvPr/>
        </p:nvSpPr>
        <p:spPr bwMode="auto">
          <a:xfrm>
            <a:off x="6157714" y="4457581"/>
            <a:ext cx="177457" cy="184702"/>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
        <p:nvSpPr>
          <p:cNvPr id="11" name="Freeform 10"/>
          <p:cNvSpPr/>
          <p:nvPr/>
        </p:nvSpPr>
        <p:spPr bwMode="auto">
          <a:xfrm>
            <a:off x="6080687" y="4628637"/>
            <a:ext cx="331025" cy="191525"/>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black"/>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22" name="文本框 21"/>
          <p:cNvSpPr txBox="1"/>
          <p:nvPr/>
        </p:nvSpPr>
        <p:spPr>
          <a:xfrm>
            <a:off x="336138" y="2394333"/>
            <a:ext cx="2859799" cy="1188720"/>
          </a:xfrm>
          <a:prstGeom prst="rect">
            <a:avLst/>
          </a:prstGeom>
          <a:noFill/>
        </p:spPr>
        <p:txBody>
          <a:bodyPr wrap="square" lIns="91440" tIns="45720" rIns="91440" bIns="45720" rtlCol="0">
            <a:spAutoFit/>
          </a:bodyPr>
          <a:lstStyle/>
          <a:p>
            <a:pPr algn="just">
              <a:lnSpc>
                <a:spcPct val="150000"/>
              </a:lnSpc>
            </a:pPr>
            <a:r>
              <a:rPr lang="zh-CN" altLang="en-US" sz="16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a:t>
            </a:r>
            <a:r>
              <a:rPr lang="zh-CN" altLang="en-US" sz="1600" dirty="0" smtClean="0">
                <a:solidFill>
                  <a:prstClr val="black">
                    <a:lumMod val="50000"/>
                    <a:lumOff val="50000"/>
                  </a:prstClr>
                </a:solidFill>
                <a:latin typeface="微软雅黑" panose="020B0503020204020204" charset="-122"/>
                <a:ea typeface="微软雅黑" panose="020B0503020204020204" charset="-122"/>
              </a:rPr>
              <a:t>详情</a:t>
            </a:r>
            <a:endParaRPr lang="zh-CN" altLang="en-US" sz="1600" dirty="0">
              <a:solidFill>
                <a:prstClr val="black">
                  <a:lumMod val="50000"/>
                  <a:lumOff val="50000"/>
                </a:prstClr>
              </a:solidFill>
              <a:latin typeface="微软雅黑" panose="020B0503020204020204" charset="-122"/>
              <a:ea typeface="微软雅黑" panose="020B0503020204020204" charset="-122"/>
            </a:endParaRPr>
          </a:p>
        </p:txBody>
      </p:sp>
      <p:sp>
        <p:nvSpPr>
          <p:cNvPr id="23" name="文本框 22"/>
          <p:cNvSpPr txBox="1"/>
          <p:nvPr/>
        </p:nvSpPr>
        <p:spPr>
          <a:xfrm>
            <a:off x="884111" y="1822344"/>
            <a:ext cx="2244460" cy="566420"/>
          </a:xfrm>
          <a:prstGeom prst="rect">
            <a:avLst/>
          </a:prstGeom>
          <a:noFill/>
        </p:spPr>
        <p:txBody>
          <a:bodyPr wrap="square" lIns="91440" tIns="45720" rIns="91440" bIns="45720" rtlCol="0">
            <a:spAutoFit/>
          </a:bodyPr>
          <a:lstStyle/>
          <a:p>
            <a:pPr>
              <a:lnSpc>
                <a:spcPct val="130000"/>
              </a:lnSpc>
            </a:pPr>
            <a:r>
              <a:rPr lang="zh-CN" altLang="en-US" sz="2400" dirty="0" smtClean="0">
                <a:latin typeface="微软雅黑" panose="020B0503020204020204" charset="-122"/>
                <a:ea typeface="微软雅黑" panose="020B0503020204020204" charset="-122"/>
              </a:rPr>
              <a:t>点击输入标题</a:t>
            </a:r>
            <a:endParaRPr lang="zh-CN" altLang="en-US" sz="2400" dirty="0">
              <a:latin typeface="微软雅黑" panose="020B0503020204020204" charset="-122"/>
              <a:ea typeface="微软雅黑" panose="020B0503020204020204" charset="-122"/>
            </a:endParaRPr>
          </a:p>
        </p:txBody>
      </p:sp>
      <p:sp>
        <p:nvSpPr>
          <p:cNvPr id="24" name="文本框 23"/>
          <p:cNvSpPr txBox="1"/>
          <p:nvPr/>
        </p:nvSpPr>
        <p:spPr>
          <a:xfrm>
            <a:off x="1640917" y="4369804"/>
            <a:ext cx="2924599" cy="1188720"/>
          </a:xfrm>
          <a:prstGeom prst="rect">
            <a:avLst/>
          </a:prstGeom>
          <a:noFill/>
        </p:spPr>
        <p:txBody>
          <a:bodyPr wrap="square" lIns="91440" tIns="45720" rIns="91440" bIns="45720" rtlCol="0">
            <a:spAutoFit/>
          </a:bodyPr>
          <a:lstStyle/>
          <a:p>
            <a:pPr algn="just">
              <a:lnSpc>
                <a:spcPct val="150000"/>
              </a:lnSpc>
            </a:pPr>
            <a:r>
              <a:rPr lang="zh-CN" altLang="en-US" sz="16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a:t>
            </a:r>
          </a:p>
        </p:txBody>
      </p:sp>
      <p:sp>
        <p:nvSpPr>
          <p:cNvPr id="25" name="文本框 24"/>
          <p:cNvSpPr txBox="1"/>
          <p:nvPr/>
        </p:nvSpPr>
        <p:spPr>
          <a:xfrm>
            <a:off x="1813063" y="3845796"/>
            <a:ext cx="2244460" cy="566420"/>
          </a:xfrm>
          <a:prstGeom prst="rect">
            <a:avLst/>
          </a:prstGeom>
          <a:noFill/>
        </p:spPr>
        <p:txBody>
          <a:bodyPr wrap="square" lIns="91440" tIns="45720" rIns="91440" bIns="45720" rtlCol="0">
            <a:spAutoFit/>
          </a:bodyPr>
          <a:lstStyle/>
          <a:p>
            <a:pPr>
              <a:lnSpc>
                <a:spcPct val="130000"/>
              </a:lnSpc>
            </a:pPr>
            <a:r>
              <a:rPr lang="zh-CN" altLang="en-US" sz="2400" dirty="0">
                <a:latin typeface="微软雅黑" panose="020B0503020204020204" charset="-122"/>
                <a:ea typeface="微软雅黑" panose="020B0503020204020204" charset="-122"/>
              </a:rPr>
              <a:t>点击输入标题</a:t>
            </a:r>
          </a:p>
        </p:txBody>
      </p:sp>
      <p:sp>
        <p:nvSpPr>
          <p:cNvPr id="26" name="文本框 25"/>
          <p:cNvSpPr txBox="1"/>
          <p:nvPr/>
        </p:nvSpPr>
        <p:spPr>
          <a:xfrm>
            <a:off x="8085065" y="2091637"/>
            <a:ext cx="2924599" cy="1188720"/>
          </a:xfrm>
          <a:prstGeom prst="rect">
            <a:avLst/>
          </a:prstGeom>
          <a:noFill/>
        </p:spPr>
        <p:txBody>
          <a:bodyPr wrap="square" lIns="91440" tIns="45720" rIns="91440" bIns="45720" rtlCol="0">
            <a:spAutoFit/>
          </a:bodyPr>
          <a:lstStyle/>
          <a:p>
            <a:pPr algn="just">
              <a:lnSpc>
                <a:spcPct val="150000"/>
              </a:lnSpc>
            </a:pPr>
            <a:r>
              <a:rPr lang="zh-CN" altLang="en-US" sz="16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a:t>
            </a:r>
          </a:p>
        </p:txBody>
      </p:sp>
      <p:sp>
        <p:nvSpPr>
          <p:cNvPr id="27" name="文本框 26"/>
          <p:cNvSpPr txBox="1"/>
          <p:nvPr/>
        </p:nvSpPr>
        <p:spPr>
          <a:xfrm>
            <a:off x="8085065" y="1565404"/>
            <a:ext cx="2244460" cy="566420"/>
          </a:xfrm>
          <a:prstGeom prst="rect">
            <a:avLst/>
          </a:prstGeom>
          <a:noFill/>
        </p:spPr>
        <p:txBody>
          <a:bodyPr wrap="square" lIns="91440" tIns="45720" rIns="91440" bIns="45720" rtlCol="0">
            <a:spAutoFit/>
          </a:bodyPr>
          <a:lstStyle/>
          <a:p>
            <a:pPr>
              <a:lnSpc>
                <a:spcPct val="130000"/>
              </a:lnSpc>
            </a:pPr>
            <a:r>
              <a:rPr lang="zh-CN" altLang="en-US" sz="2400" dirty="0">
                <a:latin typeface="微软雅黑" panose="020B0503020204020204" charset="-122"/>
                <a:ea typeface="微软雅黑" panose="020B0503020204020204" charset="-122"/>
              </a:rPr>
              <a:t>点击输入标题</a:t>
            </a:r>
          </a:p>
        </p:txBody>
      </p:sp>
      <p:sp>
        <p:nvSpPr>
          <p:cNvPr id="28" name="文本框 27"/>
          <p:cNvSpPr txBox="1"/>
          <p:nvPr/>
        </p:nvSpPr>
        <p:spPr>
          <a:xfrm>
            <a:off x="9050803" y="4128711"/>
            <a:ext cx="2924599" cy="1188720"/>
          </a:xfrm>
          <a:prstGeom prst="rect">
            <a:avLst/>
          </a:prstGeom>
          <a:noFill/>
        </p:spPr>
        <p:txBody>
          <a:bodyPr wrap="square" lIns="91440" tIns="45720" rIns="91440" bIns="45720" rtlCol="0">
            <a:spAutoFit/>
          </a:bodyPr>
          <a:lstStyle/>
          <a:p>
            <a:pPr algn="just">
              <a:lnSpc>
                <a:spcPct val="150000"/>
              </a:lnSpc>
            </a:pPr>
            <a:r>
              <a:rPr lang="zh-CN" altLang="en-US" sz="1600" dirty="0">
                <a:solidFill>
                  <a:prstClr val="black">
                    <a:lumMod val="50000"/>
                    <a:lumOff val="50000"/>
                  </a:prstClr>
                </a:solidFill>
                <a:latin typeface="微软雅黑" panose="020B0503020204020204" charset="-122"/>
                <a:ea typeface="微软雅黑" panose="020B0503020204020204" charset="-122"/>
              </a:rPr>
              <a:t>点击添加文字说明详情介绍点击添加文字说明详情介绍点击添加文字说明详情</a:t>
            </a:r>
          </a:p>
        </p:txBody>
      </p:sp>
      <p:sp>
        <p:nvSpPr>
          <p:cNvPr id="29" name="文本框 28"/>
          <p:cNvSpPr txBox="1"/>
          <p:nvPr/>
        </p:nvSpPr>
        <p:spPr>
          <a:xfrm>
            <a:off x="9050803" y="3602477"/>
            <a:ext cx="2244460" cy="566420"/>
          </a:xfrm>
          <a:prstGeom prst="rect">
            <a:avLst/>
          </a:prstGeom>
          <a:noFill/>
        </p:spPr>
        <p:txBody>
          <a:bodyPr wrap="square" lIns="91440" tIns="45720" rIns="91440" bIns="45720" rtlCol="0">
            <a:spAutoFit/>
          </a:bodyPr>
          <a:lstStyle/>
          <a:p>
            <a:pPr>
              <a:lnSpc>
                <a:spcPct val="130000"/>
              </a:lnSpc>
            </a:pPr>
            <a:r>
              <a:rPr lang="zh-CN" altLang="en-US" sz="2400" dirty="0">
                <a:latin typeface="微软雅黑" panose="020B0503020204020204" charset="-122"/>
                <a:ea typeface="微软雅黑" panose="020B0503020204020204" charset="-122"/>
              </a:rPr>
              <a:t>点击输入标题</a:t>
            </a:r>
          </a:p>
        </p:txBody>
      </p:sp>
      <p:grpSp>
        <p:nvGrpSpPr>
          <p:cNvPr id="31" name="组合 30"/>
          <p:cNvGrpSpPr/>
          <p:nvPr/>
        </p:nvGrpSpPr>
        <p:grpSpPr>
          <a:xfrm>
            <a:off x="3188270" y="1388464"/>
            <a:ext cx="2840457" cy="3301805"/>
            <a:chOff x="1982184" y="1414909"/>
            <a:chExt cx="1114132" cy="1295559"/>
          </a:xfrm>
        </p:grpSpPr>
        <p:grpSp>
          <p:nvGrpSpPr>
            <p:cNvPr id="32" name="组合 31"/>
            <p:cNvGrpSpPr/>
            <p:nvPr/>
          </p:nvGrpSpPr>
          <p:grpSpPr>
            <a:xfrm>
              <a:off x="1982184" y="1414909"/>
              <a:ext cx="1114132" cy="1295559"/>
              <a:chOff x="3295850" y="2065378"/>
              <a:chExt cx="3592273" cy="4177307"/>
            </a:xfrm>
          </p:grpSpPr>
          <p:sp>
            <p:nvSpPr>
              <p:cNvPr id="34" name="圆角矩形 33"/>
              <p:cNvSpPr/>
              <p:nvPr/>
            </p:nvSpPr>
            <p:spPr>
              <a:xfrm rot="2760000">
                <a:off x="3283361" y="2637923"/>
                <a:ext cx="4177307" cy="3032217"/>
              </a:xfrm>
              <a:prstGeom prst="roundRect">
                <a:avLst>
                  <a:gd name="adj" fmla="val 47577"/>
                </a:avLst>
              </a:prstGeom>
              <a:gradFill>
                <a:gsLst>
                  <a:gs pos="0">
                    <a:schemeClr val="tx1">
                      <a:alpha val="28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0070C0"/>
                  </a:solidFill>
                </a:endParaRPr>
              </a:p>
            </p:txBody>
          </p:sp>
          <p:sp>
            <p:nvSpPr>
              <p:cNvPr id="35" name="Freeform 5"/>
              <p:cNvSpPr/>
              <p:nvPr/>
            </p:nvSpPr>
            <p:spPr bwMode="auto">
              <a:xfrm rot="10800000">
                <a:off x="3295850" y="2263222"/>
                <a:ext cx="2643764"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sp>
            <p:nvSpPr>
              <p:cNvPr id="37"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grpSp>
        <p:sp>
          <p:nvSpPr>
            <p:cNvPr id="33" name="文本框 88"/>
            <p:cNvSpPr txBox="1"/>
            <p:nvPr/>
          </p:nvSpPr>
          <p:spPr>
            <a:xfrm>
              <a:off x="1985191" y="1619094"/>
              <a:ext cx="876300" cy="357546"/>
            </a:xfrm>
            <a:prstGeom prst="rect">
              <a:avLst/>
            </a:prstGeom>
            <a:noFill/>
          </p:spPr>
          <p:txBody>
            <a:bodyPr wrap="square" rtlCol="0">
              <a:spAutoFit/>
            </a:bodyPr>
            <a:lstStyle/>
            <a:p>
              <a:pPr algn="ctr"/>
              <a:r>
                <a:rPr lang="en-US" altLang="zh-CN" sz="5335" dirty="0" smtClean="0">
                  <a:solidFill>
                    <a:srgbClr val="0070C0"/>
                  </a:solidFill>
                  <a:latin typeface="Impact" panose="020B0806030902050204" pitchFamily="34" charset="0"/>
                </a:rPr>
                <a:t>15%</a:t>
              </a:r>
            </a:p>
          </p:txBody>
        </p:sp>
      </p:grpSp>
      <p:grpSp>
        <p:nvGrpSpPr>
          <p:cNvPr id="38" name="组合 37"/>
          <p:cNvGrpSpPr/>
          <p:nvPr/>
        </p:nvGrpSpPr>
        <p:grpSpPr>
          <a:xfrm>
            <a:off x="4425037" y="3166031"/>
            <a:ext cx="2840457" cy="3301805"/>
            <a:chOff x="1982184" y="1414909"/>
            <a:chExt cx="1114132" cy="1295559"/>
          </a:xfrm>
        </p:grpSpPr>
        <p:grpSp>
          <p:nvGrpSpPr>
            <p:cNvPr id="39" name="组合 38"/>
            <p:cNvGrpSpPr/>
            <p:nvPr/>
          </p:nvGrpSpPr>
          <p:grpSpPr>
            <a:xfrm>
              <a:off x="1982184" y="1414909"/>
              <a:ext cx="1114132" cy="1295559"/>
              <a:chOff x="3295850" y="2065378"/>
              <a:chExt cx="3592273" cy="4177307"/>
            </a:xfrm>
          </p:grpSpPr>
          <p:sp>
            <p:nvSpPr>
              <p:cNvPr id="41" name="圆角矩形 40"/>
              <p:cNvSpPr/>
              <p:nvPr/>
            </p:nvSpPr>
            <p:spPr>
              <a:xfrm rot="2760000">
                <a:off x="3283361" y="2637923"/>
                <a:ext cx="4177307" cy="3032217"/>
              </a:xfrm>
              <a:prstGeom prst="roundRect">
                <a:avLst>
                  <a:gd name="adj" fmla="val 47577"/>
                </a:avLst>
              </a:prstGeom>
              <a:gradFill>
                <a:gsLst>
                  <a:gs pos="0">
                    <a:schemeClr val="tx1">
                      <a:alpha val="28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0070C0"/>
                  </a:solidFill>
                </a:endParaRPr>
              </a:p>
            </p:txBody>
          </p:sp>
          <p:sp>
            <p:nvSpPr>
              <p:cNvPr id="42"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sp>
            <p:nvSpPr>
              <p:cNvPr id="43"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grpSp>
        <p:sp>
          <p:nvSpPr>
            <p:cNvPr id="40" name="文本框 88"/>
            <p:cNvSpPr txBox="1"/>
            <p:nvPr/>
          </p:nvSpPr>
          <p:spPr>
            <a:xfrm>
              <a:off x="1985191" y="1619094"/>
              <a:ext cx="876300" cy="357546"/>
            </a:xfrm>
            <a:prstGeom prst="rect">
              <a:avLst/>
            </a:prstGeom>
            <a:noFill/>
          </p:spPr>
          <p:txBody>
            <a:bodyPr wrap="square" rtlCol="0">
              <a:spAutoFit/>
            </a:bodyPr>
            <a:lstStyle/>
            <a:p>
              <a:pPr algn="ctr"/>
              <a:r>
                <a:rPr lang="en-US" altLang="zh-CN" sz="5335" dirty="0" smtClean="0">
                  <a:solidFill>
                    <a:srgbClr val="0070C0"/>
                  </a:solidFill>
                  <a:latin typeface="Impact" panose="020B0806030902050204" pitchFamily="34" charset="0"/>
                </a:rPr>
                <a:t>25%</a:t>
              </a:r>
            </a:p>
          </p:txBody>
        </p:sp>
      </p:grpSp>
      <p:grpSp>
        <p:nvGrpSpPr>
          <p:cNvPr id="44" name="组合 43"/>
          <p:cNvGrpSpPr/>
          <p:nvPr/>
        </p:nvGrpSpPr>
        <p:grpSpPr>
          <a:xfrm>
            <a:off x="5750798" y="1339280"/>
            <a:ext cx="2840457" cy="3301805"/>
            <a:chOff x="1982184" y="1414909"/>
            <a:chExt cx="1114132" cy="1295559"/>
          </a:xfrm>
        </p:grpSpPr>
        <p:grpSp>
          <p:nvGrpSpPr>
            <p:cNvPr id="45" name="组合 44"/>
            <p:cNvGrpSpPr/>
            <p:nvPr/>
          </p:nvGrpSpPr>
          <p:grpSpPr>
            <a:xfrm>
              <a:off x="1982184" y="1414909"/>
              <a:ext cx="1114132" cy="1295559"/>
              <a:chOff x="3295850" y="2065378"/>
              <a:chExt cx="3592273" cy="4177307"/>
            </a:xfrm>
          </p:grpSpPr>
          <p:sp>
            <p:nvSpPr>
              <p:cNvPr id="47" name="圆角矩形 46"/>
              <p:cNvSpPr/>
              <p:nvPr/>
            </p:nvSpPr>
            <p:spPr>
              <a:xfrm rot="2760000">
                <a:off x="3283361" y="2637923"/>
                <a:ext cx="4177307" cy="3032217"/>
              </a:xfrm>
              <a:prstGeom prst="roundRect">
                <a:avLst>
                  <a:gd name="adj" fmla="val 47577"/>
                </a:avLst>
              </a:prstGeom>
              <a:gradFill>
                <a:gsLst>
                  <a:gs pos="0">
                    <a:schemeClr val="tx1">
                      <a:alpha val="28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accent2"/>
                  </a:solidFill>
                </a:endParaRPr>
              </a:p>
            </p:txBody>
          </p:sp>
          <p:sp>
            <p:nvSpPr>
              <p:cNvPr id="48"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135">
                  <a:solidFill>
                    <a:schemeClr val="accent2"/>
                  </a:solidFill>
                </a:endParaRPr>
              </a:p>
            </p:txBody>
          </p:sp>
          <p:sp>
            <p:nvSpPr>
              <p:cNvPr id="49"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135">
                  <a:solidFill>
                    <a:schemeClr val="accent2"/>
                  </a:solidFill>
                </a:endParaRPr>
              </a:p>
            </p:txBody>
          </p:sp>
        </p:grpSp>
        <p:sp>
          <p:nvSpPr>
            <p:cNvPr id="46" name="文本框 88"/>
            <p:cNvSpPr txBox="1"/>
            <p:nvPr/>
          </p:nvSpPr>
          <p:spPr>
            <a:xfrm>
              <a:off x="1985191" y="1619094"/>
              <a:ext cx="876300" cy="357546"/>
            </a:xfrm>
            <a:prstGeom prst="rect">
              <a:avLst/>
            </a:prstGeom>
            <a:noFill/>
          </p:spPr>
          <p:txBody>
            <a:bodyPr wrap="square" rtlCol="0">
              <a:spAutoFit/>
            </a:bodyPr>
            <a:lstStyle/>
            <a:p>
              <a:pPr algn="ctr"/>
              <a:r>
                <a:rPr lang="en-US" altLang="zh-CN" sz="5335" dirty="0" smtClean="0">
                  <a:solidFill>
                    <a:srgbClr val="0070C0"/>
                  </a:solidFill>
                  <a:latin typeface="Impact" panose="020B0806030902050204" pitchFamily="34" charset="0"/>
                </a:rPr>
                <a:t>45%</a:t>
              </a:r>
            </a:p>
          </p:txBody>
        </p:sp>
      </p:grpSp>
      <p:grpSp>
        <p:nvGrpSpPr>
          <p:cNvPr id="56" name="组合 55"/>
          <p:cNvGrpSpPr/>
          <p:nvPr/>
        </p:nvGrpSpPr>
        <p:grpSpPr>
          <a:xfrm>
            <a:off x="6888517" y="3191256"/>
            <a:ext cx="2912284" cy="3301805"/>
            <a:chOff x="1954011" y="1414909"/>
            <a:chExt cx="1142305" cy="1295559"/>
          </a:xfrm>
        </p:grpSpPr>
        <p:grpSp>
          <p:nvGrpSpPr>
            <p:cNvPr id="57" name="组合 56"/>
            <p:cNvGrpSpPr/>
            <p:nvPr/>
          </p:nvGrpSpPr>
          <p:grpSpPr>
            <a:xfrm>
              <a:off x="1982184" y="1414909"/>
              <a:ext cx="1114132" cy="1295559"/>
              <a:chOff x="3295850" y="2065378"/>
              <a:chExt cx="3592273" cy="4177307"/>
            </a:xfrm>
          </p:grpSpPr>
          <p:sp>
            <p:nvSpPr>
              <p:cNvPr id="59" name="圆角矩形 58"/>
              <p:cNvSpPr/>
              <p:nvPr/>
            </p:nvSpPr>
            <p:spPr>
              <a:xfrm rot="2760000">
                <a:off x="3283361" y="2637923"/>
                <a:ext cx="4177307" cy="3032217"/>
              </a:xfrm>
              <a:prstGeom prst="roundRect">
                <a:avLst>
                  <a:gd name="adj" fmla="val 47577"/>
                </a:avLst>
              </a:prstGeom>
              <a:gradFill>
                <a:gsLst>
                  <a:gs pos="0">
                    <a:schemeClr val="tx1">
                      <a:alpha val="28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rgbClr val="0070C0"/>
                  </a:solidFill>
                </a:endParaRPr>
              </a:p>
            </p:txBody>
          </p:sp>
          <p:sp>
            <p:nvSpPr>
              <p:cNvPr id="60" name="Freeform 5"/>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03200" dist="63500" dir="2700000" algn="tl" rotWithShape="0">
                  <a:prstClr val="black">
                    <a:alpha val="32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sp>
            <p:nvSpPr>
              <p:cNvPr id="61" name="Freeform 5"/>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60000">
                    <a:srgbClr val="ECECEC"/>
                  </a:gs>
                  <a:gs pos="100000">
                    <a:srgbClr val="D1D1D1"/>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152400" dist="38100" dir="2700000" algn="tl" rotWithShape="0">
                  <a:prstClr val="black">
                    <a:alpha val="33000"/>
                  </a:prstClr>
                </a:outerShdw>
              </a:effectLst>
            </p:spPr>
            <p:txBody>
              <a:bodyPr vert="horz" wrap="square" lIns="121920" tIns="60960" rIns="121920" bIns="60960" numCol="1" anchor="t" anchorCtr="0" compatLnSpc="1"/>
              <a:lstStyle/>
              <a:p>
                <a:endParaRPr lang="zh-CN" altLang="en-US" sz="2135">
                  <a:solidFill>
                    <a:srgbClr val="0070C0"/>
                  </a:solidFill>
                </a:endParaRPr>
              </a:p>
            </p:txBody>
          </p:sp>
        </p:grpSp>
        <p:sp>
          <p:nvSpPr>
            <p:cNvPr id="58" name="文本框 88"/>
            <p:cNvSpPr txBox="1"/>
            <p:nvPr/>
          </p:nvSpPr>
          <p:spPr>
            <a:xfrm>
              <a:off x="1954011" y="1619094"/>
              <a:ext cx="876300" cy="357546"/>
            </a:xfrm>
            <a:prstGeom prst="rect">
              <a:avLst/>
            </a:prstGeom>
            <a:noFill/>
          </p:spPr>
          <p:txBody>
            <a:bodyPr wrap="square" rtlCol="0">
              <a:spAutoFit/>
            </a:bodyPr>
            <a:lstStyle>
              <a:defPPr>
                <a:defRPr lang="zh-CN"/>
              </a:defPPr>
              <a:lvl1pPr algn="ctr">
                <a:defRPr sz="4000">
                  <a:solidFill>
                    <a:schemeClr val="accent1"/>
                  </a:solidFill>
                  <a:latin typeface="Impact" panose="020B0806030902050204" pitchFamily="34" charset="0"/>
                </a:defRPr>
              </a:lvl1pPr>
            </a:lstStyle>
            <a:p>
              <a:r>
                <a:rPr lang="en-US" altLang="zh-CN" sz="5335" dirty="0">
                  <a:solidFill>
                    <a:srgbClr val="0070C0"/>
                  </a:solidFill>
                </a:rPr>
                <a:t>55%</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childTnLst>
                                </p:cTn>
                              </p:par>
                              <p:par>
                                <p:cTn id="28" presetID="42" presetClass="path" presetSubtype="0" accel="50000" decel="50000" fill="hold" nodeType="withEffect">
                                  <p:stCondLst>
                                    <p:cond delay="0"/>
                                  </p:stCondLst>
                                  <p:childTnLst>
                                    <p:animMotion origin="layout" path="M -0.05859 0.24167 L -1.25E-6 -4.44444E-6 " pathEditMode="relative" rAng="0" ptsTypes="AA">
                                      <p:cBhvr>
                                        <p:cTn id="29" dur="1000" fill="hold"/>
                                        <p:tgtEl>
                                          <p:spTgt spid="31"/>
                                        </p:tgtEl>
                                        <p:attrNameLst>
                                          <p:attrName>ppt_x</p:attrName>
                                          <p:attrName>ppt_y</p:attrName>
                                        </p:attrNameLst>
                                      </p:cBhvr>
                                      <p:rCtr x="2930" y="-12083"/>
                                    </p:animMotion>
                                  </p:childTnLst>
                                </p:cTn>
                              </p:par>
                            </p:childTnLst>
                          </p:cTn>
                        </p:par>
                        <p:par>
                          <p:cTn id="30" fill="hold">
                            <p:stCondLst>
                              <p:cond delay="1500"/>
                            </p:stCondLst>
                            <p:childTnLst>
                              <p:par>
                                <p:cTn id="31" presetID="10" presetClass="entr" presetSubtype="0"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1000"/>
                                        <p:tgtEl>
                                          <p:spTgt spid="38"/>
                                        </p:tgtEl>
                                      </p:cBhvr>
                                    </p:animEffect>
                                  </p:childTnLst>
                                </p:cTn>
                              </p:par>
                              <p:par>
                                <p:cTn id="34" presetID="42" presetClass="path" presetSubtype="0" accel="50000" decel="50000" fill="hold" nodeType="withEffect">
                                  <p:stCondLst>
                                    <p:cond delay="0"/>
                                  </p:stCondLst>
                                  <p:childTnLst>
                                    <p:animMotion origin="layout" path="M -0.05859 0.24167 L -1.25E-6 -4.44444E-6 " pathEditMode="relative" rAng="0" ptsTypes="AA">
                                      <p:cBhvr>
                                        <p:cTn id="35" dur="1000" fill="hold"/>
                                        <p:tgtEl>
                                          <p:spTgt spid="38"/>
                                        </p:tgtEl>
                                        <p:attrNameLst>
                                          <p:attrName>ppt_x</p:attrName>
                                          <p:attrName>ppt_y</p:attrName>
                                        </p:attrNameLst>
                                      </p:cBhvr>
                                      <p:rCtr x="2930" y="-12083"/>
                                    </p:animMotion>
                                  </p:childTnLst>
                                </p:cTn>
                              </p:par>
                            </p:childTnLst>
                          </p:cTn>
                        </p:par>
                        <p:par>
                          <p:cTn id="36" fill="hold">
                            <p:stCondLst>
                              <p:cond delay="2500"/>
                            </p:stCondLst>
                            <p:childTnLst>
                              <p:par>
                                <p:cTn id="37" presetID="10" presetClass="entr" presetSubtype="0" fill="hold"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1000"/>
                                        <p:tgtEl>
                                          <p:spTgt spid="44"/>
                                        </p:tgtEl>
                                      </p:cBhvr>
                                    </p:animEffect>
                                  </p:childTnLst>
                                </p:cTn>
                              </p:par>
                              <p:par>
                                <p:cTn id="40" presetID="42" presetClass="path" presetSubtype="0" accel="50000" decel="50000" fill="hold" nodeType="withEffect">
                                  <p:stCondLst>
                                    <p:cond delay="0"/>
                                  </p:stCondLst>
                                  <p:childTnLst>
                                    <p:animMotion origin="layout" path="M -0.05859 0.24167 L -1.25E-6 -4.44444E-6 " pathEditMode="relative" rAng="0" ptsTypes="AA">
                                      <p:cBhvr>
                                        <p:cTn id="41" dur="1000" fill="hold"/>
                                        <p:tgtEl>
                                          <p:spTgt spid="44"/>
                                        </p:tgtEl>
                                        <p:attrNameLst>
                                          <p:attrName>ppt_x</p:attrName>
                                          <p:attrName>ppt_y</p:attrName>
                                        </p:attrNameLst>
                                      </p:cBhvr>
                                      <p:rCtr x="2930" y="-12083"/>
                                    </p:animMotion>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Effect transition="in" filter="fade">
                                      <p:cBhvr>
                                        <p:cTn id="45" dur="1000"/>
                                        <p:tgtEl>
                                          <p:spTgt spid="56"/>
                                        </p:tgtEl>
                                      </p:cBhvr>
                                    </p:animEffect>
                                  </p:childTnLst>
                                </p:cTn>
                              </p:par>
                              <p:par>
                                <p:cTn id="46" presetID="42" presetClass="path" presetSubtype="0" accel="50000" decel="50000" fill="hold" nodeType="withEffect">
                                  <p:stCondLst>
                                    <p:cond delay="0"/>
                                  </p:stCondLst>
                                  <p:childTnLst>
                                    <p:animMotion origin="layout" path="M -0.05859 0.24167 L -1.25E-6 -4.44444E-6 " pathEditMode="relative" rAng="0" ptsTypes="AA">
                                      <p:cBhvr>
                                        <p:cTn id="47" dur="1000" fill="hold"/>
                                        <p:tgtEl>
                                          <p:spTgt spid="56"/>
                                        </p:tgtEl>
                                        <p:attrNameLst>
                                          <p:attrName>ppt_x</p:attrName>
                                          <p:attrName>ppt_y</p:attrName>
                                        </p:attrNameLst>
                                      </p:cBhvr>
                                      <p:rCtr x="2930" y="-12083"/>
                                    </p:animMotion>
                                  </p:childTnLst>
                                </p:cTn>
                              </p:par>
                              <p:par>
                                <p:cTn id="48" presetID="2" presetClass="entr" presetSubtype="2" fill="hold" grpId="0" nodeType="withEffect">
                                  <p:stCondLst>
                                    <p:cond delay="19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1+#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par>
                                <p:cTn id="52" presetID="12" presetClass="entr" presetSubtype="8" fill="hold" grpId="0" nodeType="withEffect">
                                  <p:stCondLst>
                                    <p:cond delay="0"/>
                                  </p:stCondLst>
                                  <p:iterate type="lt">
                                    <p:tmPct val="10000"/>
                                  </p:iterate>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p:tgtEl>
                                          <p:spTgt spid="22"/>
                                        </p:tgtEl>
                                        <p:attrNameLst>
                                          <p:attrName>ppt_x</p:attrName>
                                        </p:attrNameLst>
                                      </p:cBhvr>
                                      <p:tavLst>
                                        <p:tav tm="0">
                                          <p:val>
                                            <p:strVal val="#ppt_x-#ppt_w*1.125000"/>
                                          </p:val>
                                        </p:tav>
                                        <p:tav tm="100000">
                                          <p:val>
                                            <p:strVal val="#ppt_x"/>
                                          </p:val>
                                        </p:tav>
                                      </p:tavLst>
                                    </p:anim>
                                    <p:animEffect transition="in" filter="wipe(right)">
                                      <p:cBhvr>
                                        <p:cTn id="55" dur="500"/>
                                        <p:tgtEl>
                                          <p:spTgt spid="22"/>
                                        </p:tgtEl>
                                      </p:cBhvr>
                                    </p:animEffect>
                                  </p:childTnLst>
                                </p:cTn>
                              </p:par>
                              <p:par>
                                <p:cTn id="56" presetID="31" presetClass="entr" presetSubtype="0" fill="hold" grpId="1" nodeType="withEffect">
                                  <p:stCondLst>
                                    <p:cond delay="0"/>
                                  </p:stCondLst>
                                  <p:iterate type="lt">
                                    <p:tmPct val="10000"/>
                                  </p:iterate>
                                  <p:childTnLst>
                                    <p:set>
                                      <p:cBhvr>
                                        <p:cTn id="57" dur="1" fill="hold">
                                          <p:stCondLst>
                                            <p:cond delay="0"/>
                                          </p:stCondLst>
                                        </p:cTn>
                                        <p:tgtEl>
                                          <p:spTgt spid="22"/>
                                        </p:tgtEl>
                                        <p:attrNameLst>
                                          <p:attrName>style.visibility</p:attrName>
                                        </p:attrNameLst>
                                      </p:cBhvr>
                                      <p:to>
                                        <p:strVal val="visible"/>
                                      </p:to>
                                    </p:set>
                                    <p:anim calcmode="lin" valueType="num">
                                      <p:cBhvr>
                                        <p:cTn id="58" dur="500" fill="hold"/>
                                        <p:tgtEl>
                                          <p:spTgt spid="22"/>
                                        </p:tgtEl>
                                        <p:attrNameLst>
                                          <p:attrName>ppt_w</p:attrName>
                                        </p:attrNameLst>
                                      </p:cBhvr>
                                      <p:tavLst>
                                        <p:tav tm="0">
                                          <p:val>
                                            <p:fltVal val="0"/>
                                          </p:val>
                                        </p:tav>
                                        <p:tav tm="100000">
                                          <p:val>
                                            <p:strVal val="#ppt_w"/>
                                          </p:val>
                                        </p:tav>
                                      </p:tavLst>
                                    </p:anim>
                                    <p:anim calcmode="lin" valueType="num">
                                      <p:cBhvr>
                                        <p:cTn id="59" dur="500" fill="hold"/>
                                        <p:tgtEl>
                                          <p:spTgt spid="22"/>
                                        </p:tgtEl>
                                        <p:attrNameLst>
                                          <p:attrName>ppt_h</p:attrName>
                                        </p:attrNameLst>
                                      </p:cBhvr>
                                      <p:tavLst>
                                        <p:tav tm="0">
                                          <p:val>
                                            <p:fltVal val="0"/>
                                          </p:val>
                                        </p:tav>
                                        <p:tav tm="100000">
                                          <p:val>
                                            <p:strVal val="#ppt_h"/>
                                          </p:val>
                                        </p:tav>
                                      </p:tavLst>
                                    </p:anim>
                                    <p:anim calcmode="lin" valueType="num">
                                      <p:cBhvr>
                                        <p:cTn id="60" dur="500" fill="hold"/>
                                        <p:tgtEl>
                                          <p:spTgt spid="22"/>
                                        </p:tgtEl>
                                        <p:attrNameLst>
                                          <p:attrName>style.rotation</p:attrName>
                                        </p:attrNameLst>
                                      </p:cBhvr>
                                      <p:tavLst>
                                        <p:tav tm="0">
                                          <p:val>
                                            <p:fltVal val="90"/>
                                          </p:val>
                                        </p:tav>
                                        <p:tav tm="100000">
                                          <p:val>
                                            <p:fltVal val="0"/>
                                          </p:val>
                                        </p:tav>
                                      </p:tavLst>
                                    </p:anim>
                                    <p:animEffect transition="in" filter="fade">
                                      <p:cBhvr>
                                        <p:cTn id="61" dur="500"/>
                                        <p:tgtEl>
                                          <p:spTgt spid="22"/>
                                        </p:tgtEl>
                                      </p:cBhvr>
                                    </p:animEffect>
                                  </p:childTnLst>
                                </p:cTn>
                              </p:par>
                              <p:par>
                                <p:cTn id="62" presetID="2" presetClass="entr" presetSubtype="2" fill="hold" grpId="0" nodeType="withEffect">
                                  <p:stCondLst>
                                    <p:cond delay="190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1+#ppt_w/2"/>
                                          </p:val>
                                        </p:tav>
                                        <p:tav tm="100000">
                                          <p:val>
                                            <p:strVal val="#ppt_x"/>
                                          </p:val>
                                        </p:tav>
                                      </p:tavLst>
                                    </p:anim>
                                    <p:anim calcmode="lin" valueType="num">
                                      <p:cBhvr additive="base">
                                        <p:cTn id="65" dur="500" fill="hold"/>
                                        <p:tgtEl>
                                          <p:spTgt spid="25"/>
                                        </p:tgtEl>
                                        <p:attrNameLst>
                                          <p:attrName>ppt_y</p:attrName>
                                        </p:attrNameLst>
                                      </p:cBhvr>
                                      <p:tavLst>
                                        <p:tav tm="0">
                                          <p:val>
                                            <p:strVal val="#ppt_y"/>
                                          </p:val>
                                        </p:tav>
                                        <p:tav tm="100000">
                                          <p:val>
                                            <p:strVal val="#ppt_y"/>
                                          </p:val>
                                        </p:tav>
                                      </p:tavLst>
                                    </p:anim>
                                  </p:childTnLst>
                                </p:cTn>
                              </p:par>
                              <p:par>
                                <p:cTn id="66" presetID="12" presetClass="entr" presetSubtype="8" fill="hold" grpId="0" nodeType="withEffect">
                                  <p:stCondLst>
                                    <p:cond delay="0"/>
                                  </p:stCondLst>
                                  <p:iterate type="lt">
                                    <p:tmPct val="10000"/>
                                  </p:iterate>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p:tgtEl>
                                          <p:spTgt spid="24"/>
                                        </p:tgtEl>
                                        <p:attrNameLst>
                                          <p:attrName>ppt_x</p:attrName>
                                        </p:attrNameLst>
                                      </p:cBhvr>
                                      <p:tavLst>
                                        <p:tav tm="0">
                                          <p:val>
                                            <p:strVal val="#ppt_x-#ppt_w*1.125000"/>
                                          </p:val>
                                        </p:tav>
                                        <p:tav tm="100000">
                                          <p:val>
                                            <p:strVal val="#ppt_x"/>
                                          </p:val>
                                        </p:tav>
                                      </p:tavLst>
                                    </p:anim>
                                    <p:animEffect transition="in" filter="wipe(right)">
                                      <p:cBhvr>
                                        <p:cTn id="69" dur="500"/>
                                        <p:tgtEl>
                                          <p:spTgt spid="24"/>
                                        </p:tgtEl>
                                      </p:cBhvr>
                                    </p:animEffect>
                                  </p:childTnLst>
                                </p:cTn>
                              </p:par>
                              <p:par>
                                <p:cTn id="70" presetID="31" presetClass="entr" presetSubtype="0" fill="hold" grpId="1" nodeType="withEffect">
                                  <p:stCondLst>
                                    <p:cond delay="0"/>
                                  </p:stCondLst>
                                  <p:iterate type="lt">
                                    <p:tmPct val="10000"/>
                                  </p:iterate>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 calcmode="lin" valueType="num">
                                      <p:cBhvr>
                                        <p:cTn id="74" dur="500" fill="hold"/>
                                        <p:tgtEl>
                                          <p:spTgt spid="24"/>
                                        </p:tgtEl>
                                        <p:attrNameLst>
                                          <p:attrName>style.rotation</p:attrName>
                                        </p:attrNameLst>
                                      </p:cBhvr>
                                      <p:tavLst>
                                        <p:tav tm="0">
                                          <p:val>
                                            <p:fltVal val="90"/>
                                          </p:val>
                                        </p:tav>
                                        <p:tav tm="100000">
                                          <p:val>
                                            <p:fltVal val="0"/>
                                          </p:val>
                                        </p:tav>
                                      </p:tavLst>
                                    </p:anim>
                                    <p:animEffect transition="in" filter="fade">
                                      <p:cBhvr>
                                        <p:cTn id="75" dur="500"/>
                                        <p:tgtEl>
                                          <p:spTgt spid="24"/>
                                        </p:tgtEl>
                                      </p:cBhvr>
                                    </p:animEffect>
                                  </p:childTnLst>
                                </p:cTn>
                              </p:par>
                              <p:par>
                                <p:cTn id="76" presetID="2" presetClass="entr" presetSubtype="2" fill="hold" grpId="0" nodeType="withEffect">
                                  <p:stCondLst>
                                    <p:cond delay="1900"/>
                                  </p:stCondLst>
                                  <p:childTnLst>
                                    <p:set>
                                      <p:cBhvr>
                                        <p:cTn id="77" dur="1" fill="hold">
                                          <p:stCondLst>
                                            <p:cond delay="0"/>
                                          </p:stCondLst>
                                        </p:cTn>
                                        <p:tgtEl>
                                          <p:spTgt spid="27"/>
                                        </p:tgtEl>
                                        <p:attrNameLst>
                                          <p:attrName>style.visibility</p:attrName>
                                        </p:attrNameLst>
                                      </p:cBhvr>
                                      <p:to>
                                        <p:strVal val="visible"/>
                                      </p:to>
                                    </p:set>
                                    <p:anim calcmode="lin" valueType="num">
                                      <p:cBhvr additive="base">
                                        <p:cTn id="78" dur="500" fill="hold"/>
                                        <p:tgtEl>
                                          <p:spTgt spid="27"/>
                                        </p:tgtEl>
                                        <p:attrNameLst>
                                          <p:attrName>ppt_x</p:attrName>
                                        </p:attrNameLst>
                                      </p:cBhvr>
                                      <p:tavLst>
                                        <p:tav tm="0">
                                          <p:val>
                                            <p:strVal val="1+#ppt_w/2"/>
                                          </p:val>
                                        </p:tav>
                                        <p:tav tm="100000">
                                          <p:val>
                                            <p:strVal val="#ppt_x"/>
                                          </p:val>
                                        </p:tav>
                                      </p:tavLst>
                                    </p:anim>
                                    <p:anim calcmode="lin" valueType="num">
                                      <p:cBhvr additive="base">
                                        <p:cTn id="79" dur="500" fill="hold"/>
                                        <p:tgtEl>
                                          <p:spTgt spid="27"/>
                                        </p:tgtEl>
                                        <p:attrNameLst>
                                          <p:attrName>ppt_y</p:attrName>
                                        </p:attrNameLst>
                                      </p:cBhvr>
                                      <p:tavLst>
                                        <p:tav tm="0">
                                          <p:val>
                                            <p:strVal val="#ppt_y"/>
                                          </p:val>
                                        </p:tav>
                                        <p:tav tm="100000">
                                          <p:val>
                                            <p:strVal val="#ppt_y"/>
                                          </p:val>
                                        </p:tav>
                                      </p:tavLst>
                                    </p:anim>
                                  </p:childTnLst>
                                </p:cTn>
                              </p:par>
                              <p:par>
                                <p:cTn id="80" presetID="12" presetClass="entr" presetSubtype="8" fill="hold" grpId="0" nodeType="withEffect">
                                  <p:stCondLst>
                                    <p:cond delay="0"/>
                                  </p:stCondLst>
                                  <p:iterate type="lt">
                                    <p:tmPct val="10000"/>
                                  </p:iterate>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p:tgtEl>
                                          <p:spTgt spid="26"/>
                                        </p:tgtEl>
                                        <p:attrNameLst>
                                          <p:attrName>ppt_x</p:attrName>
                                        </p:attrNameLst>
                                      </p:cBhvr>
                                      <p:tavLst>
                                        <p:tav tm="0">
                                          <p:val>
                                            <p:strVal val="#ppt_x-#ppt_w*1.125000"/>
                                          </p:val>
                                        </p:tav>
                                        <p:tav tm="100000">
                                          <p:val>
                                            <p:strVal val="#ppt_x"/>
                                          </p:val>
                                        </p:tav>
                                      </p:tavLst>
                                    </p:anim>
                                    <p:animEffect transition="in" filter="wipe(right)">
                                      <p:cBhvr>
                                        <p:cTn id="83" dur="500"/>
                                        <p:tgtEl>
                                          <p:spTgt spid="26"/>
                                        </p:tgtEl>
                                      </p:cBhvr>
                                    </p:animEffect>
                                  </p:childTnLst>
                                </p:cTn>
                              </p:par>
                              <p:par>
                                <p:cTn id="84" presetID="31" presetClass="entr" presetSubtype="0" fill="hold" grpId="1" nodeType="withEffect">
                                  <p:stCondLst>
                                    <p:cond delay="0"/>
                                  </p:stCondLst>
                                  <p:iterate type="lt">
                                    <p:tmPct val="10000"/>
                                  </p:iterate>
                                  <p:childTnLst>
                                    <p:set>
                                      <p:cBhvr>
                                        <p:cTn id="85" dur="1" fill="hold">
                                          <p:stCondLst>
                                            <p:cond delay="0"/>
                                          </p:stCondLst>
                                        </p:cTn>
                                        <p:tgtEl>
                                          <p:spTgt spid="26"/>
                                        </p:tgtEl>
                                        <p:attrNameLst>
                                          <p:attrName>style.visibility</p:attrName>
                                        </p:attrNameLst>
                                      </p:cBhvr>
                                      <p:to>
                                        <p:strVal val="visible"/>
                                      </p:to>
                                    </p:set>
                                    <p:anim calcmode="lin" valueType="num">
                                      <p:cBhvr>
                                        <p:cTn id="86" dur="500" fill="hold"/>
                                        <p:tgtEl>
                                          <p:spTgt spid="26"/>
                                        </p:tgtEl>
                                        <p:attrNameLst>
                                          <p:attrName>ppt_w</p:attrName>
                                        </p:attrNameLst>
                                      </p:cBhvr>
                                      <p:tavLst>
                                        <p:tav tm="0">
                                          <p:val>
                                            <p:fltVal val="0"/>
                                          </p:val>
                                        </p:tav>
                                        <p:tav tm="100000">
                                          <p:val>
                                            <p:strVal val="#ppt_w"/>
                                          </p:val>
                                        </p:tav>
                                      </p:tavLst>
                                    </p:anim>
                                    <p:anim calcmode="lin" valueType="num">
                                      <p:cBhvr>
                                        <p:cTn id="87" dur="500" fill="hold"/>
                                        <p:tgtEl>
                                          <p:spTgt spid="26"/>
                                        </p:tgtEl>
                                        <p:attrNameLst>
                                          <p:attrName>ppt_h</p:attrName>
                                        </p:attrNameLst>
                                      </p:cBhvr>
                                      <p:tavLst>
                                        <p:tav tm="0">
                                          <p:val>
                                            <p:fltVal val="0"/>
                                          </p:val>
                                        </p:tav>
                                        <p:tav tm="100000">
                                          <p:val>
                                            <p:strVal val="#ppt_h"/>
                                          </p:val>
                                        </p:tav>
                                      </p:tavLst>
                                    </p:anim>
                                    <p:anim calcmode="lin" valueType="num">
                                      <p:cBhvr>
                                        <p:cTn id="88" dur="500" fill="hold"/>
                                        <p:tgtEl>
                                          <p:spTgt spid="26"/>
                                        </p:tgtEl>
                                        <p:attrNameLst>
                                          <p:attrName>style.rotation</p:attrName>
                                        </p:attrNameLst>
                                      </p:cBhvr>
                                      <p:tavLst>
                                        <p:tav tm="0">
                                          <p:val>
                                            <p:fltVal val="90"/>
                                          </p:val>
                                        </p:tav>
                                        <p:tav tm="100000">
                                          <p:val>
                                            <p:fltVal val="0"/>
                                          </p:val>
                                        </p:tav>
                                      </p:tavLst>
                                    </p:anim>
                                    <p:animEffect transition="in" filter="fade">
                                      <p:cBhvr>
                                        <p:cTn id="89" dur="500"/>
                                        <p:tgtEl>
                                          <p:spTgt spid="26"/>
                                        </p:tgtEl>
                                      </p:cBhvr>
                                    </p:animEffect>
                                  </p:childTnLst>
                                </p:cTn>
                              </p:par>
                              <p:par>
                                <p:cTn id="90" presetID="2" presetClass="entr" presetSubtype="2" fill="hold" grpId="0" nodeType="withEffect">
                                  <p:stCondLst>
                                    <p:cond delay="190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500" fill="hold"/>
                                        <p:tgtEl>
                                          <p:spTgt spid="29"/>
                                        </p:tgtEl>
                                        <p:attrNameLst>
                                          <p:attrName>ppt_x</p:attrName>
                                        </p:attrNameLst>
                                      </p:cBhvr>
                                      <p:tavLst>
                                        <p:tav tm="0">
                                          <p:val>
                                            <p:strVal val="1+#ppt_w/2"/>
                                          </p:val>
                                        </p:tav>
                                        <p:tav tm="100000">
                                          <p:val>
                                            <p:strVal val="#ppt_x"/>
                                          </p:val>
                                        </p:tav>
                                      </p:tavLst>
                                    </p:anim>
                                    <p:anim calcmode="lin" valueType="num">
                                      <p:cBhvr additive="base">
                                        <p:cTn id="93" dur="500" fill="hold"/>
                                        <p:tgtEl>
                                          <p:spTgt spid="29"/>
                                        </p:tgtEl>
                                        <p:attrNameLst>
                                          <p:attrName>ppt_y</p:attrName>
                                        </p:attrNameLst>
                                      </p:cBhvr>
                                      <p:tavLst>
                                        <p:tav tm="0">
                                          <p:val>
                                            <p:strVal val="#ppt_y"/>
                                          </p:val>
                                        </p:tav>
                                        <p:tav tm="100000">
                                          <p:val>
                                            <p:strVal val="#ppt_y"/>
                                          </p:val>
                                        </p:tav>
                                      </p:tavLst>
                                    </p:anim>
                                  </p:childTnLst>
                                </p:cTn>
                              </p:par>
                              <p:par>
                                <p:cTn id="94" presetID="12" presetClass="entr" presetSubtype="8" fill="hold" grpId="0" nodeType="withEffect">
                                  <p:stCondLst>
                                    <p:cond delay="0"/>
                                  </p:stCondLst>
                                  <p:iterate type="lt">
                                    <p:tmPct val="10000"/>
                                  </p:iterate>
                                  <p:childTnLst>
                                    <p:set>
                                      <p:cBhvr>
                                        <p:cTn id="95" dur="1" fill="hold">
                                          <p:stCondLst>
                                            <p:cond delay="0"/>
                                          </p:stCondLst>
                                        </p:cTn>
                                        <p:tgtEl>
                                          <p:spTgt spid="28"/>
                                        </p:tgtEl>
                                        <p:attrNameLst>
                                          <p:attrName>style.visibility</p:attrName>
                                        </p:attrNameLst>
                                      </p:cBhvr>
                                      <p:to>
                                        <p:strVal val="visible"/>
                                      </p:to>
                                    </p:set>
                                    <p:anim calcmode="lin" valueType="num">
                                      <p:cBhvr additive="base">
                                        <p:cTn id="96" dur="500"/>
                                        <p:tgtEl>
                                          <p:spTgt spid="28"/>
                                        </p:tgtEl>
                                        <p:attrNameLst>
                                          <p:attrName>ppt_x</p:attrName>
                                        </p:attrNameLst>
                                      </p:cBhvr>
                                      <p:tavLst>
                                        <p:tav tm="0">
                                          <p:val>
                                            <p:strVal val="#ppt_x-#ppt_w*1.125000"/>
                                          </p:val>
                                        </p:tav>
                                        <p:tav tm="100000">
                                          <p:val>
                                            <p:strVal val="#ppt_x"/>
                                          </p:val>
                                        </p:tav>
                                      </p:tavLst>
                                    </p:anim>
                                    <p:animEffect transition="in" filter="wipe(right)">
                                      <p:cBhvr>
                                        <p:cTn id="97" dur="500"/>
                                        <p:tgtEl>
                                          <p:spTgt spid="28"/>
                                        </p:tgtEl>
                                      </p:cBhvr>
                                    </p:animEffect>
                                  </p:childTnLst>
                                </p:cTn>
                              </p:par>
                              <p:par>
                                <p:cTn id="98" presetID="31" presetClass="entr" presetSubtype="0" fill="hold" grpId="1" nodeType="withEffect">
                                  <p:stCondLst>
                                    <p:cond delay="0"/>
                                  </p:stCondLst>
                                  <p:iterate type="lt">
                                    <p:tmPct val="10000"/>
                                  </p:iterate>
                                  <p:childTnLst>
                                    <p:set>
                                      <p:cBhvr>
                                        <p:cTn id="99" dur="1" fill="hold">
                                          <p:stCondLst>
                                            <p:cond delay="0"/>
                                          </p:stCondLst>
                                        </p:cTn>
                                        <p:tgtEl>
                                          <p:spTgt spid="28"/>
                                        </p:tgtEl>
                                        <p:attrNameLst>
                                          <p:attrName>style.visibility</p:attrName>
                                        </p:attrNameLst>
                                      </p:cBhvr>
                                      <p:to>
                                        <p:strVal val="visible"/>
                                      </p:to>
                                    </p:set>
                                    <p:anim calcmode="lin" valueType="num">
                                      <p:cBhvr>
                                        <p:cTn id="100" dur="500" fill="hold"/>
                                        <p:tgtEl>
                                          <p:spTgt spid="28"/>
                                        </p:tgtEl>
                                        <p:attrNameLst>
                                          <p:attrName>ppt_w</p:attrName>
                                        </p:attrNameLst>
                                      </p:cBhvr>
                                      <p:tavLst>
                                        <p:tav tm="0">
                                          <p:val>
                                            <p:fltVal val="0"/>
                                          </p:val>
                                        </p:tav>
                                        <p:tav tm="100000">
                                          <p:val>
                                            <p:strVal val="#ppt_w"/>
                                          </p:val>
                                        </p:tav>
                                      </p:tavLst>
                                    </p:anim>
                                    <p:anim calcmode="lin" valueType="num">
                                      <p:cBhvr>
                                        <p:cTn id="101" dur="500" fill="hold"/>
                                        <p:tgtEl>
                                          <p:spTgt spid="28"/>
                                        </p:tgtEl>
                                        <p:attrNameLst>
                                          <p:attrName>ppt_h</p:attrName>
                                        </p:attrNameLst>
                                      </p:cBhvr>
                                      <p:tavLst>
                                        <p:tav tm="0">
                                          <p:val>
                                            <p:fltVal val="0"/>
                                          </p:val>
                                        </p:tav>
                                        <p:tav tm="100000">
                                          <p:val>
                                            <p:strVal val="#ppt_h"/>
                                          </p:val>
                                        </p:tav>
                                      </p:tavLst>
                                    </p:anim>
                                    <p:anim calcmode="lin" valueType="num">
                                      <p:cBhvr>
                                        <p:cTn id="102" dur="500" fill="hold"/>
                                        <p:tgtEl>
                                          <p:spTgt spid="28"/>
                                        </p:tgtEl>
                                        <p:attrNameLst>
                                          <p:attrName>style.rotation</p:attrName>
                                        </p:attrNameLst>
                                      </p:cBhvr>
                                      <p:tavLst>
                                        <p:tav tm="0">
                                          <p:val>
                                            <p:fltVal val="90"/>
                                          </p:val>
                                        </p:tav>
                                        <p:tav tm="100000">
                                          <p:val>
                                            <p:fltVal val="0"/>
                                          </p:val>
                                        </p:tav>
                                      </p:tavLst>
                                    </p:anim>
                                    <p:animEffect transition="in" filter="fade">
                                      <p:cBhvr>
                                        <p:cTn id="10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22" grpId="0"/>
      <p:bldP spid="22" grpId="1"/>
      <p:bldP spid="23" grpId="0"/>
      <p:bldP spid="24" grpId="0"/>
      <p:bldP spid="24" grpId="1"/>
      <p:bldP spid="25" grpId="0"/>
      <p:bldP spid="26" grpId="0"/>
      <p:bldP spid="26" grpId="1"/>
      <p:bldP spid="27" grpId="0"/>
      <p:bldP spid="28" grpId="0"/>
      <p:bldP spid="28" grpId="1"/>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64" name="组合 63"/>
          <p:cNvGrpSpPr/>
          <p:nvPr/>
        </p:nvGrpSpPr>
        <p:grpSpPr>
          <a:xfrm>
            <a:off x="7962570" y="1969000"/>
            <a:ext cx="635744" cy="462088"/>
            <a:chOff x="5918711" y="1567754"/>
            <a:chExt cx="476808" cy="346566"/>
          </a:xfrm>
          <a:solidFill>
            <a:schemeClr val="accent2"/>
          </a:solidFill>
        </p:grpSpPr>
        <p:sp>
          <p:nvSpPr>
            <p:cNvPr id="67" name="Pentagon 9"/>
            <p:cNvSpPr/>
            <p:nvPr/>
          </p:nvSpPr>
          <p:spPr>
            <a:xfrm rot="10800000" flipH="1">
              <a:off x="5918711" y="1567754"/>
              <a:ext cx="476808" cy="346566"/>
            </a:xfrm>
            <a:prstGeom prst="homePlate">
              <a:avLst>
                <a:gd name="adj" fmla="val 23830"/>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grpSp>
          <p:nvGrpSpPr>
            <p:cNvPr id="70" name="Group 29"/>
            <p:cNvGrpSpPr/>
            <p:nvPr/>
          </p:nvGrpSpPr>
          <p:grpSpPr>
            <a:xfrm>
              <a:off x="6018683" y="1608936"/>
              <a:ext cx="264199" cy="264199"/>
              <a:chOff x="8216107" y="2577307"/>
              <a:chExt cx="464344" cy="464344"/>
            </a:xfrm>
            <a:grpFill/>
          </p:grpSpPr>
          <p:sp>
            <p:nvSpPr>
              <p:cNvPr id="79" name="AutoShape 52"/>
              <p:cNvSpPr/>
              <p:nvPr/>
            </p:nvSpPr>
            <p:spPr bwMode="auto">
              <a:xfrm>
                <a:off x="8216107" y="2577307"/>
                <a:ext cx="464344" cy="464344"/>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80" name="AutoShape 53"/>
              <p:cNvSpPr/>
              <p:nvPr/>
            </p:nvSpPr>
            <p:spPr bwMode="auto">
              <a:xfrm>
                <a:off x="8390732" y="2736850"/>
                <a:ext cx="125413" cy="13017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81" name="AutoShape 54"/>
              <p:cNvSpPr/>
              <p:nvPr/>
            </p:nvSpPr>
            <p:spPr bwMode="auto">
              <a:xfrm>
                <a:off x="8375650" y="2896394"/>
                <a:ext cx="70644" cy="73819"/>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82" name="AutoShape 55"/>
              <p:cNvSpPr/>
              <p:nvPr/>
            </p:nvSpPr>
            <p:spPr bwMode="auto">
              <a:xfrm>
                <a:off x="8448675" y="2649538"/>
                <a:ext cx="71438" cy="74613"/>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grpSp>
      </p:grpSp>
      <p:grpSp>
        <p:nvGrpSpPr>
          <p:cNvPr id="83" name="组合 82"/>
          <p:cNvGrpSpPr/>
          <p:nvPr/>
        </p:nvGrpSpPr>
        <p:grpSpPr>
          <a:xfrm>
            <a:off x="4310751" y="1435012"/>
            <a:ext cx="3409240" cy="4309748"/>
            <a:chOff x="3179847" y="1197818"/>
            <a:chExt cx="2556930" cy="3232311"/>
          </a:xfrm>
        </p:grpSpPr>
        <p:pic>
          <p:nvPicPr>
            <p:cNvPr id="8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85" name="Rectangle 5"/>
            <p:cNvSpPr/>
            <p:nvPr/>
          </p:nvSpPr>
          <p:spPr>
            <a:xfrm>
              <a:off x="3558221" y="1518122"/>
              <a:ext cx="1868588" cy="2524313"/>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schemeClr val="accent1"/>
                </a:solidFill>
                <a:latin typeface="微软雅黑" panose="020B0503020204020204" charset="-122"/>
                <a:ea typeface="微软雅黑" panose="020B0503020204020204" charset="-122"/>
              </a:endParaRPr>
            </a:p>
          </p:txBody>
        </p:sp>
      </p:grpSp>
      <p:grpSp>
        <p:nvGrpSpPr>
          <p:cNvPr id="86" name="组合 85"/>
          <p:cNvGrpSpPr/>
          <p:nvPr/>
        </p:nvGrpSpPr>
        <p:grpSpPr>
          <a:xfrm>
            <a:off x="3475982" y="2012956"/>
            <a:ext cx="635744" cy="462088"/>
            <a:chOff x="2553770" y="1555001"/>
            <a:chExt cx="476808" cy="346566"/>
          </a:xfrm>
        </p:grpSpPr>
        <p:sp>
          <p:nvSpPr>
            <p:cNvPr id="87" name="Pentagon 9"/>
            <p:cNvSpPr/>
            <p:nvPr/>
          </p:nvSpPr>
          <p:spPr>
            <a:xfrm flipH="1">
              <a:off x="2553770" y="1555001"/>
              <a:ext cx="476808" cy="346566"/>
            </a:xfrm>
            <a:prstGeom prst="homePlate">
              <a:avLst>
                <a:gd name="adj" fmla="val 23830"/>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grpSp>
          <p:nvGrpSpPr>
            <p:cNvPr id="88" name="Group 36"/>
            <p:cNvGrpSpPr/>
            <p:nvPr/>
          </p:nvGrpSpPr>
          <p:grpSpPr>
            <a:xfrm>
              <a:off x="2715031" y="1600024"/>
              <a:ext cx="181552" cy="264651"/>
              <a:chOff x="3582988" y="3510757"/>
              <a:chExt cx="319088" cy="465138"/>
            </a:xfrm>
            <a:solidFill>
              <a:srgbClr val="FFFFFF"/>
            </a:solidFill>
          </p:grpSpPr>
          <p:sp>
            <p:nvSpPr>
              <p:cNvPr id="8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9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fontAlgn="base" hangingPunct="0">
                  <a:spcBef>
                    <a:spcPct val="0"/>
                  </a:spcBef>
                  <a:spcAft>
                    <a:spcPct val="0"/>
                  </a:spcAft>
                </a:pPr>
                <a:endParaRPr lang="en-US" sz="2400">
                  <a:solidFill>
                    <a:schemeClr val="accent1"/>
                  </a:solidFill>
                  <a:latin typeface="微软雅黑" panose="020B0503020204020204" charset="-122"/>
                  <a:ea typeface="微软雅黑" panose="020B0503020204020204" charset="-122"/>
                  <a:sym typeface="Gill Sans" charset="0"/>
                </a:endParaRPr>
              </a:p>
            </p:txBody>
          </p:sp>
        </p:grpSp>
      </p:grpSp>
      <p:grpSp>
        <p:nvGrpSpPr>
          <p:cNvPr id="91" name="组合 90"/>
          <p:cNvGrpSpPr/>
          <p:nvPr/>
        </p:nvGrpSpPr>
        <p:grpSpPr>
          <a:xfrm>
            <a:off x="3486619" y="3418329"/>
            <a:ext cx="635744" cy="462088"/>
            <a:chOff x="2561748" y="2421743"/>
            <a:chExt cx="476808" cy="346566"/>
          </a:xfrm>
        </p:grpSpPr>
        <p:sp>
          <p:nvSpPr>
            <p:cNvPr id="92" name="Pentagon 9"/>
            <p:cNvSpPr/>
            <p:nvPr/>
          </p:nvSpPr>
          <p:spPr>
            <a:xfrm flipH="1">
              <a:off x="2561748" y="2421743"/>
              <a:ext cx="476808" cy="346566"/>
            </a:xfrm>
            <a:prstGeom prst="homePlate">
              <a:avLst>
                <a:gd name="adj" fmla="val 23830"/>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sp>
          <p:nvSpPr>
            <p:cNvPr id="93" name="AutoShape 83"/>
            <p:cNvSpPr/>
            <p:nvPr/>
          </p:nvSpPr>
          <p:spPr bwMode="auto">
            <a:xfrm>
              <a:off x="2715031" y="2508314"/>
              <a:ext cx="264199" cy="17342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grpSp>
      <p:grpSp>
        <p:nvGrpSpPr>
          <p:cNvPr id="94" name="组合 93"/>
          <p:cNvGrpSpPr/>
          <p:nvPr/>
        </p:nvGrpSpPr>
        <p:grpSpPr>
          <a:xfrm>
            <a:off x="3486619" y="4823701"/>
            <a:ext cx="635744" cy="462088"/>
            <a:chOff x="2561748" y="3061080"/>
            <a:chExt cx="476808" cy="346566"/>
          </a:xfrm>
        </p:grpSpPr>
        <p:sp>
          <p:nvSpPr>
            <p:cNvPr id="95" name="Pentagon 9"/>
            <p:cNvSpPr/>
            <p:nvPr/>
          </p:nvSpPr>
          <p:spPr>
            <a:xfrm flipH="1">
              <a:off x="2561748" y="3061080"/>
              <a:ext cx="476808" cy="346566"/>
            </a:xfrm>
            <a:prstGeom prst="homePlate">
              <a:avLst>
                <a:gd name="adj" fmla="val 23830"/>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sp>
          <p:nvSpPr>
            <p:cNvPr id="96" name="AutoShape 59"/>
            <p:cNvSpPr/>
            <p:nvPr/>
          </p:nvSpPr>
          <p:spPr bwMode="auto">
            <a:xfrm>
              <a:off x="2670706" y="3102263"/>
              <a:ext cx="264651" cy="26419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grpSp>
      <p:grpSp>
        <p:nvGrpSpPr>
          <p:cNvPr id="97" name="组合 96"/>
          <p:cNvGrpSpPr/>
          <p:nvPr/>
        </p:nvGrpSpPr>
        <p:grpSpPr>
          <a:xfrm>
            <a:off x="761842" y="1921125"/>
            <a:ext cx="2565023" cy="1011125"/>
            <a:chOff x="1078513" y="1655191"/>
            <a:chExt cx="1923767" cy="758344"/>
          </a:xfrm>
        </p:grpSpPr>
        <p:sp>
          <p:nvSpPr>
            <p:cNvPr id="98" name="TextBox 97"/>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99" name="TextBox 98"/>
            <p:cNvSpPr txBox="1"/>
            <p:nvPr/>
          </p:nvSpPr>
          <p:spPr>
            <a:xfrm>
              <a:off x="1302190" y="1655191"/>
              <a:ext cx="1630680" cy="261461"/>
            </a:xfrm>
            <a:prstGeom prst="rect">
              <a:avLst/>
            </a:prstGeom>
            <a:noFill/>
          </p:spPr>
          <p:txBody>
            <a:bodyPr wrap="none" lIns="0" tIns="0" rIns="0" bIns="0" rtlCol="0" anchor="t">
              <a:spAutoFit/>
            </a:bodyPr>
            <a:lstStyle/>
            <a:p>
              <a:r>
                <a:rPr lang="zh-CN" altLang="en-US" sz="2135" dirty="0" smtClean="0">
                  <a:solidFill>
                    <a:schemeClr val="tx1">
                      <a:lumMod val="65000"/>
                      <a:lumOff val="35000"/>
                    </a:schemeClr>
                  </a:solidFill>
                  <a:latin typeface="微软雅黑" panose="020B0503020204020204" charset="-122"/>
                  <a:ea typeface="微软雅黑" panose="020B0503020204020204" charset="-122"/>
                </a:rPr>
                <a:t>点击输入标题内容</a:t>
              </a:r>
              <a:endParaRPr lang="zh-CN" altLang="en-US" sz="2135"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00" name="组合 99"/>
          <p:cNvGrpSpPr/>
          <p:nvPr/>
        </p:nvGrpSpPr>
        <p:grpSpPr>
          <a:xfrm>
            <a:off x="761842" y="3372171"/>
            <a:ext cx="2565023" cy="992491"/>
            <a:chOff x="1078513" y="1669167"/>
            <a:chExt cx="1923767" cy="744368"/>
          </a:xfrm>
        </p:grpSpPr>
        <p:sp>
          <p:nvSpPr>
            <p:cNvPr id="101" name="TextBox 100"/>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02" name="TextBox 101"/>
            <p:cNvSpPr txBox="1"/>
            <p:nvPr/>
          </p:nvSpPr>
          <p:spPr>
            <a:xfrm>
              <a:off x="1690713" y="1669167"/>
              <a:ext cx="1223010" cy="261461"/>
            </a:xfrm>
            <a:prstGeom prst="rect">
              <a:avLst/>
            </a:prstGeom>
            <a:noFill/>
          </p:spPr>
          <p:txBody>
            <a:bodyPr wrap="none" lIns="0" tIns="0" rIns="0" bIns="0" rtlCol="0" anchor="t">
              <a:spAutoFit/>
            </a:bodyPr>
            <a:lstStyle/>
            <a:p>
              <a:r>
                <a:rPr lang="zh-CN" altLang="en-US" sz="2135" dirty="0">
                  <a:solidFill>
                    <a:schemeClr val="tx1">
                      <a:lumMod val="65000"/>
                      <a:lumOff val="35000"/>
                    </a:schemeClr>
                  </a:solidFill>
                  <a:latin typeface="微软雅黑" panose="020B0503020204020204" charset="-122"/>
                  <a:ea typeface="微软雅黑" panose="020B0503020204020204" charset="-122"/>
                </a:rPr>
                <a:t>点击输入</a:t>
              </a:r>
              <a:r>
                <a:rPr lang="zh-CN" altLang="en-US" sz="2135" dirty="0" smtClean="0">
                  <a:solidFill>
                    <a:schemeClr val="tx1">
                      <a:lumMod val="65000"/>
                      <a:lumOff val="35000"/>
                    </a:schemeClr>
                  </a:solidFill>
                  <a:latin typeface="微软雅黑" panose="020B0503020204020204" charset="-122"/>
                  <a:ea typeface="微软雅黑" panose="020B0503020204020204" charset="-122"/>
                </a:rPr>
                <a:t>标题</a:t>
              </a:r>
              <a:endParaRPr lang="zh-CN" altLang="en-US" sz="2135"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103" name="组合 102"/>
          <p:cNvGrpSpPr/>
          <p:nvPr/>
        </p:nvGrpSpPr>
        <p:grpSpPr>
          <a:xfrm>
            <a:off x="761842" y="4734331"/>
            <a:ext cx="2565023" cy="1001936"/>
            <a:chOff x="1078513" y="1662083"/>
            <a:chExt cx="1923767" cy="751452"/>
          </a:xfrm>
        </p:grpSpPr>
        <p:sp>
          <p:nvSpPr>
            <p:cNvPr id="104" name="TextBox 103"/>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05" name="TextBox 104"/>
            <p:cNvSpPr txBox="1"/>
            <p:nvPr/>
          </p:nvSpPr>
          <p:spPr>
            <a:xfrm>
              <a:off x="1690713" y="1662083"/>
              <a:ext cx="1223010" cy="261461"/>
            </a:xfrm>
            <a:prstGeom prst="rect">
              <a:avLst/>
            </a:prstGeom>
            <a:noFill/>
          </p:spPr>
          <p:txBody>
            <a:bodyPr wrap="none" lIns="0" tIns="0" rIns="0" bIns="0" rtlCol="0" anchor="t">
              <a:spAutoFit/>
            </a:bodyPr>
            <a:lstStyle>
              <a:defPPr>
                <a:defRPr lang="zh-CN"/>
              </a:defPPr>
              <a:lvl1pPr>
                <a:defRPr sz="1600" b="1">
                  <a:solidFill>
                    <a:schemeClr val="accent1"/>
                  </a:solidFill>
                  <a:latin typeface="微软雅黑" panose="020B0503020204020204" charset="-122"/>
                  <a:ea typeface="微软雅黑" panose="020B0503020204020204" charset="-122"/>
                </a:defRPr>
              </a:lvl1pPr>
            </a:lstStyle>
            <a:p>
              <a:r>
                <a:rPr lang="zh-CN" altLang="en-US" sz="2135" b="0" dirty="0">
                  <a:solidFill>
                    <a:schemeClr val="tx1">
                      <a:lumMod val="65000"/>
                      <a:lumOff val="35000"/>
                    </a:schemeClr>
                  </a:solidFill>
                </a:rPr>
                <a:t>点击输入</a:t>
              </a:r>
              <a:r>
                <a:rPr lang="zh-CN" altLang="en-US" sz="2135" b="0" dirty="0" smtClean="0">
                  <a:solidFill>
                    <a:schemeClr val="tx1">
                      <a:lumMod val="65000"/>
                      <a:lumOff val="35000"/>
                    </a:schemeClr>
                  </a:solidFill>
                </a:rPr>
                <a:t>标题</a:t>
              </a:r>
              <a:endParaRPr lang="zh-CN" altLang="en-US" sz="2135" b="0" dirty="0">
                <a:solidFill>
                  <a:schemeClr val="tx1">
                    <a:lumMod val="65000"/>
                    <a:lumOff val="35000"/>
                  </a:schemeClr>
                </a:solidFill>
              </a:endParaRPr>
            </a:p>
          </p:txBody>
        </p:sp>
      </p:grpSp>
      <p:grpSp>
        <p:nvGrpSpPr>
          <p:cNvPr id="106" name="组合 105"/>
          <p:cNvGrpSpPr/>
          <p:nvPr/>
        </p:nvGrpSpPr>
        <p:grpSpPr>
          <a:xfrm>
            <a:off x="7962570" y="3395343"/>
            <a:ext cx="635744" cy="462088"/>
            <a:chOff x="5918711" y="2224885"/>
            <a:chExt cx="476808" cy="346566"/>
          </a:xfrm>
          <a:solidFill>
            <a:schemeClr val="accent2"/>
          </a:solidFill>
        </p:grpSpPr>
        <p:sp>
          <p:nvSpPr>
            <p:cNvPr id="107" name="Pentagon 9"/>
            <p:cNvSpPr/>
            <p:nvPr/>
          </p:nvSpPr>
          <p:spPr>
            <a:xfrm rot="10800000" flipH="1">
              <a:off x="5918711" y="2224885"/>
              <a:ext cx="476808" cy="346566"/>
            </a:xfrm>
            <a:prstGeom prst="homePlate">
              <a:avLst>
                <a:gd name="adj" fmla="val 23830"/>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grpSp>
          <p:nvGrpSpPr>
            <p:cNvPr id="108" name="Group 22"/>
            <p:cNvGrpSpPr/>
            <p:nvPr/>
          </p:nvGrpSpPr>
          <p:grpSpPr>
            <a:xfrm>
              <a:off x="5997568" y="2282755"/>
              <a:ext cx="264199" cy="264651"/>
              <a:chOff x="7287419" y="3505994"/>
              <a:chExt cx="464344" cy="465138"/>
            </a:xfrm>
            <a:grpFill/>
          </p:grpSpPr>
          <p:sp>
            <p:nvSpPr>
              <p:cNvPr id="109"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0"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1"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2"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grpSp>
      </p:grpSp>
      <p:grpSp>
        <p:nvGrpSpPr>
          <p:cNvPr id="113" name="组合 112"/>
          <p:cNvGrpSpPr/>
          <p:nvPr/>
        </p:nvGrpSpPr>
        <p:grpSpPr>
          <a:xfrm>
            <a:off x="7962570" y="4821685"/>
            <a:ext cx="635744" cy="462088"/>
            <a:chOff x="5912378" y="3043536"/>
            <a:chExt cx="476808" cy="346566"/>
          </a:xfrm>
          <a:solidFill>
            <a:schemeClr val="accent2"/>
          </a:solidFill>
        </p:grpSpPr>
        <p:sp>
          <p:nvSpPr>
            <p:cNvPr id="114" name="Pentagon 9"/>
            <p:cNvSpPr/>
            <p:nvPr/>
          </p:nvSpPr>
          <p:spPr>
            <a:xfrm rot="10800000" flipH="1">
              <a:off x="5912378" y="3043536"/>
              <a:ext cx="476808" cy="346566"/>
            </a:xfrm>
            <a:prstGeom prst="homePlate">
              <a:avLst>
                <a:gd name="adj" fmla="val 23830"/>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solidFill>
                  <a:prstClr val="white"/>
                </a:solidFill>
                <a:latin typeface="+mj-ea"/>
                <a:ea typeface="+mj-ea"/>
              </a:endParaRPr>
            </a:p>
          </p:txBody>
        </p:sp>
        <p:grpSp>
          <p:nvGrpSpPr>
            <p:cNvPr id="115" name="Group 12"/>
            <p:cNvGrpSpPr/>
            <p:nvPr/>
          </p:nvGrpSpPr>
          <p:grpSpPr>
            <a:xfrm>
              <a:off x="5985331" y="3091890"/>
              <a:ext cx="264199" cy="264651"/>
              <a:chOff x="9145588" y="4435475"/>
              <a:chExt cx="464344" cy="465138"/>
            </a:xfrm>
            <a:grpFill/>
          </p:grpSpPr>
          <p:sp>
            <p:nvSpPr>
              <p:cNvPr id="116"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7"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8"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19"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20"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21"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22"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23"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sp>
            <p:nvSpPr>
              <p:cNvPr id="124"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0" tIns="25400" rIns="25400" bIns="25400" anchor="ctr"/>
              <a:lstStyle/>
              <a:p>
                <a:pPr algn="ctr" defTabSz="228600" hangingPunct="0"/>
                <a:endParaRPr lang="en-US" sz="2400">
                  <a:solidFill>
                    <a:schemeClr val="accent1"/>
                  </a:solidFill>
                  <a:latin typeface="微软雅黑" panose="020B0503020204020204" charset="-122"/>
                  <a:ea typeface="微软雅黑" panose="020B0503020204020204" charset="-122"/>
                  <a:sym typeface="Gill Sans" charset="0"/>
                </a:endParaRPr>
              </a:p>
            </p:txBody>
          </p:sp>
        </p:grpSp>
      </p:grpSp>
      <p:grpSp>
        <p:nvGrpSpPr>
          <p:cNvPr id="125" name="组合 124"/>
          <p:cNvGrpSpPr/>
          <p:nvPr/>
        </p:nvGrpSpPr>
        <p:grpSpPr>
          <a:xfrm>
            <a:off x="8772163" y="1939760"/>
            <a:ext cx="2607569" cy="992491"/>
            <a:chOff x="1046603" y="1669167"/>
            <a:chExt cx="1955677" cy="744368"/>
          </a:xfrm>
        </p:grpSpPr>
        <p:sp>
          <p:nvSpPr>
            <p:cNvPr id="126" name="TextBox 125"/>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27" name="TextBox 126"/>
            <p:cNvSpPr txBox="1"/>
            <p:nvPr/>
          </p:nvSpPr>
          <p:spPr>
            <a:xfrm>
              <a:off x="1046603" y="1669167"/>
              <a:ext cx="1223010" cy="261461"/>
            </a:xfrm>
            <a:prstGeom prst="rect">
              <a:avLst/>
            </a:prstGeom>
            <a:noFill/>
          </p:spPr>
          <p:txBody>
            <a:bodyPr wrap="none" lIns="0" tIns="0" rIns="0" bIns="0" rtlCol="0" anchor="t">
              <a:spAutoFit/>
            </a:bodyPr>
            <a:lstStyle/>
            <a:p>
              <a:r>
                <a:rPr lang="zh-CN" altLang="en-US" sz="2135" dirty="0">
                  <a:solidFill>
                    <a:schemeClr val="tx1">
                      <a:lumMod val="65000"/>
                      <a:lumOff val="35000"/>
                    </a:schemeClr>
                  </a:solidFill>
                </a:rPr>
                <a:t>点击输入标题</a:t>
              </a:r>
            </a:p>
          </p:txBody>
        </p:sp>
      </p:grpSp>
      <p:grpSp>
        <p:nvGrpSpPr>
          <p:cNvPr id="128" name="组合 127"/>
          <p:cNvGrpSpPr/>
          <p:nvPr/>
        </p:nvGrpSpPr>
        <p:grpSpPr>
          <a:xfrm>
            <a:off x="8784863" y="3372171"/>
            <a:ext cx="2594869" cy="992491"/>
            <a:chOff x="1056128" y="1669167"/>
            <a:chExt cx="1946152" cy="744368"/>
          </a:xfrm>
        </p:grpSpPr>
        <p:sp>
          <p:nvSpPr>
            <p:cNvPr id="129" name="TextBox 128"/>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30" name="TextBox 129"/>
            <p:cNvSpPr txBox="1"/>
            <p:nvPr/>
          </p:nvSpPr>
          <p:spPr>
            <a:xfrm>
              <a:off x="1056128" y="1669167"/>
              <a:ext cx="1223010" cy="261461"/>
            </a:xfrm>
            <a:prstGeom prst="rect">
              <a:avLst/>
            </a:prstGeom>
            <a:noFill/>
          </p:spPr>
          <p:txBody>
            <a:bodyPr wrap="none" lIns="0" tIns="0" rIns="0" bIns="0" rtlCol="0" anchor="t">
              <a:spAutoFit/>
            </a:bodyPr>
            <a:lstStyle/>
            <a:p>
              <a:r>
                <a:rPr lang="zh-CN" altLang="en-US" sz="2135" dirty="0">
                  <a:solidFill>
                    <a:schemeClr val="tx1">
                      <a:lumMod val="65000"/>
                      <a:lumOff val="35000"/>
                    </a:schemeClr>
                  </a:solidFill>
                </a:rPr>
                <a:t>点击输入标题</a:t>
              </a:r>
            </a:p>
          </p:txBody>
        </p:sp>
      </p:grpSp>
      <p:grpSp>
        <p:nvGrpSpPr>
          <p:cNvPr id="131" name="组合 130"/>
          <p:cNvGrpSpPr/>
          <p:nvPr/>
        </p:nvGrpSpPr>
        <p:grpSpPr>
          <a:xfrm>
            <a:off x="8784863" y="4743776"/>
            <a:ext cx="2594869" cy="992491"/>
            <a:chOff x="1056128" y="1669167"/>
            <a:chExt cx="1946152" cy="744368"/>
          </a:xfrm>
        </p:grpSpPr>
        <p:sp>
          <p:nvSpPr>
            <p:cNvPr id="132" name="TextBox 131"/>
            <p:cNvSpPr txBox="1"/>
            <p:nvPr/>
          </p:nvSpPr>
          <p:spPr>
            <a:xfrm>
              <a:off x="1078513" y="1958240"/>
              <a:ext cx="1923767" cy="455295"/>
            </a:xfrm>
            <a:prstGeom prst="rect">
              <a:avLst/>
            </a:prstGeom>
            <a:noFill/>
          </p:spPr>
          <p:txBody>
            <a:bodyPr wrap="square" lIns="0" tIns="0" rtlCol="0" anchor="t">
              <a:spAutoFit/>
            </a:bodyPr>
            <a:lstStyle/>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smtClean="0">
                <a:solidFill>
                  <a:schemeClr val="tx1">
                    <a:lumMod val="65000"/>
                    <a:lumOff val="35000"/>
                  </a:schemeClr>
                </a:solidFill>
                <a:latin typeface="微软雅黑" panose="020B0503020204020204" charset="-122"/>
                <a:ea typeface="微软雅黑" panose="020B0503020204020204" charset="-122"/>
              </a:endParaRPr>
            </a:p>
            <a:p>
              <a:r>
                <a:rPr lang="zh-CN" altLang="en-US" sz="1200" dirty="0">
                  <a:solidFill>
                    <a:schemeClr val="tx1">
                      <a:lumMod val="65000"/>
                      <a:lumOff val="35000"/>
                    </a:schemeClr>
                  </a:solidFill>
                  <a:latin typeface="微软雅黑" panose="020B0503020204020204" charset="-122"/>
                  <a:ea typeface="微软雅黑" panose="020B0503020204020204" charset="-122"/>
                </a:rPr>
                <a:t>单击此处添加文本单击此处添加</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文本</a:t>
              </a:r>
              <a:endParaRPr lang="en-US" altLang="zh-CN" sz="1200" dirty="0">
                <a:solidFill>
                  <a:schemeClr val="tx1">
                    <a:lumMod val="65000"/>
                    <a:lumOff val="35000"/>
                  </a:schemeClr>
                </a:solidFill>
                <a:latin typeface="微软雅黑" panose="020B0503020204020204" charset="-122"/>
                <a:ea typeface="微软雅黑" panose="020B0503020204020204" charset="-122"/>
              </a:endParaRPr>
            </a:p>
          </p:txBody>
        </p:sp>
        <p:sp>
          <p:nvSpPr>
            <p:cNvPr id="133" name="TextBox 132"/>
            <p:cNvSpPr txBox="1"/>
            <p:nvPr/>
          </p:nvSpPr>
          <p:spPr>
            <a:xfrm>
              <a:off x="1056128" y="1669167"/>
              <a:ext cx="1223010" cy="261461"/>
            </a:xfrm>
            <a:prstGeom prst="rect">
              <a:avLst/>
            </a:prstGeom>
            <a:noFill/>
          </p:spPr>
          <p:txBody>
            <a:bodyPr wrap="none" lIns="0" tIns="0" rIns="0" bIns="0" rtlCol="0" anchor="t">
              <a:spAutoFit/>
            </a:bodyPr>
            <a:lstStyle/>
            <a:p>
              <a:r>
                <a:rPr lang="zh-CN" altLang="en-US" sz="2135" dirty="0">
                  <a:solidFill>
                    <a:schemeClr val="tx1">
                      <a:lumMod val="65000"/>
                      <a:lumOff val="35000"/>
                    </a:schemeClr>
                  </a:solidFill>
                </a:rPr>
                <a:t>点击输入标题</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2" presetClass="entr" presetSubtype="4" fill="hold" nodeType="afterEffect">
                                  <p:stCondLst>
                                    <p:cond delay="0"/>
                                  </p:stCondLst>
                                  <p:childTnLst>
                                    <p:set>
                                      <p:cBhvr>
                                        <p:cTn id="26" dur="1" fill="hold">
                                          <p:stCondLst>
                                            <p:cond delay="0"/>
                                          </p:stCondLst>
                                        </p:cTn>
                                        <p:tgtEl>
                                          <p:spTgt spid="83"/>
                                        </p:tgtEl>
                                        <p:attrNameLst>
                                          <p:attrName>style.visibility</p:attrName>
                                        </p:attrNameLst>
                                      </p:cBhvr>
                                      <p:to>
                                        <p:strVal val="visible"/>
                                      </p:to>
                                    </p:set>
                                    <p:anim calcmode="lin" valueType="num">
                                      <p:cBhvr additive="base">
                                        <p:cTn id="27" dur="500" fill="hold"/>
                                        <p:tgtEl>
                                          <p:spTgt spid="83"/>
                                        </p:tgtEl>
                                        <p:attrNameLst>
                                          <p:attrName>ppt_x</p:attrName>
                                        </p:attrNameLst>
                                      </p:cBhvr>
                                      <p:tavLst>
                                        <p:tav tm="0">
                                          <p:val>
                                            <p:strVal val="#ppt_x"/>
                                          </p:val>
                                        </p:tav>
                                        <p:tav tm="100000">
                                          <p:val>
                                            <p:strVal val="#ppt_x"/>
                                          </p:val>
                                        </p:tav>
                                      </p:tavLst>
                                    </p:anim>
                                    <p:anim calcmode="lin" valueType="num">
                                      <p:cBhvr additive="base">
                                        <p:cTn id="28" dur="500" fill="hold"/>
                                        <p:tgtEl>
                                          <p:spTgt spid="83"/>
                                        </p:tgtEl>
                                        <p:attrNameLst>
                                          <p:attrName>ppt_y</p:attrName>
                                        </p:attrNameLst>
                                      </p:cBhvr>
                                      <p:tavLst>
                                        <p:tav tm="0">
                                          <p:val>
                                            <p:strVal val="1+#ppt_h/2"/>
                                          </p:val>
                                        </p:tav>
                                        <p:tav tm="100000">
                                          <p:val>
                                            <p:strVal val="#ppt_y"/>
                                          </p:val>
                                        </p:tav>
                                      </p:tavLst>
                                    </p:anim>
                                  </p:childTnLst>
                                </p:cTn>
                              </p:par>
                            </p:childTnLst>
                          </p:cTn>
                        </p:par>
                        <p:par>
                          <p:cTn id="29" fill="hold">
                            <p:stCondLst>
                              <p:cond delay="1000"/>
                            </p:stCondLst>
                            <p:childTnLst>
                              <p:par>
                                <p:cTn id="30" presetID="2" presetClass="entr" presetSubtype="8" fill="hold" nodeType="after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500" fill="hold"/>
                                        <p:tgtEl>
                                          <p:spTgt spid="86"/>
                                        </p:tgtEl>
                                        <p:attrNameLst>
                                          <p:attrName>ppt_x</p:attrName>
                                        </p:attrNameLst>
                                      </p:cBhvr>
                                      <p:tavLst>
                                        <p:tav tm="0">
                                          <p:val>
                                            <p:strVal val="0-#ppt_w/2"/>
                                          </p:val>
                                        </p:tav>
                                        <p:tav tm="100000">
                                          <p:val>
                                            <p:strVal val="#ppt_x"/>
                                          </p:val>
                                        </p:tav>
                                      </p:tavLst>
                                    </p:anim>
                                    <p:anim calcmode="lin" valueType="num">
                                      <p:cBhvr additive="base">
                                        <p:cTn id="33" dur="500" fill="hold"/>
                                        <p:tgtEl>
                                          <p:spTgt spid="86"/>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91"/>
                                        </p:tgtEl>
                                        <p:attrNameLst>
                                          <p:attrName>style.visibility</p:attrName>
                                        </p:attrNameLst>
                                      </p:cBhvr>
                                      <p:to>
                                        <p:strVal val="visible"/>
                                      </p:to>
                                    </p:set>
                                    <p:anim calcmode="lin" valueType="num">
                                      <p:cBhvr additive="base">
                                        <p:cTn id="36" dur="500" fill="hold"/>
                                        <p:tgtEl>
                                          <p:spTgt spid="91"/>
                                        </p:tgtEl>
                                        <p:attrNameLst>
                                          <p:attrName>ppt_x</p:attrName>
                                        </p:attrNameLst>
                                      </p:cBhvr>
                                      <p:tavLst>
                                        <p:tav tm="0">
                                          <p:val>
                                            <p:strVal val="0-#ppt_w/2"/>
                                          </p:val>
                                        </p:tav>
                                        <p:tav tm="100000">
                                          <p:val>
                                            <p:strVal val="#ppt_x"/>
                                          </p:val>
                                        </p:tav>
                                      </p:tavLst>
                                    </p:anim>
                                    <p:anim calcmode="lin" valueType="num">
                                      <p:cBhvr additive="base">
                                        <p:cTn id="37" dur="500" fill="hold"/>
                                        <p:tgtEl>
                                          <p:spTgt spid="91"/>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94"/>
                                        </p:tgtEl>
                                        <p:attrNameLst>
                                          <p:attrName>style.visibility</p:attrName>
                                        </p:attrNameLst>
                                      </p:cBhvr>
                                      <p:to>
                                        <p:strVal val="visible"/>
                                      </p:to>
                                    </p:set>
                                    <p:anim calcmode="lin" valueType="num">
                                      <p:cBhvr additive="base">
                                        <p:cTn id="40" dur="500" fill="hold"/>
                                        <p:tgtEl>
                                          <p:spTgt spid="94"/>
                                        </p:tgtEl>
                                        <p:attrNameLst>
                                          <p:attrName>ppt_x</p:attrName>
                                        </p:attrNameLst>
                                      </p:cBhvr>
                                      <p:tavLst>
                                        <p:tav tm="0">
                                          <p:val>
                                            <p:strVal val="0-#ppt_w/2"/>
                                          </p:val>
                                        </p:tav>
                                        <p:tav tm="100000">
                                          <p:val>
                                            <p:strVal val="#ppt_x"/>
                                          </p:val>
                                        </p:tav>
                                      </p:tavLst>
                                    </p:anim>
                                    <p:anim calcmode="lin" valueType="num">
                                      <p:cBhvr additive="base">
                                        <p:cTn id="41" dur="500" fill="hold"/>
                                        <p:tgtEl>
                                          <p:spTgt spid="9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97"/>
                                        </p:tgtEl>
                                        <p:attrNameLst>
                                          <p:attrName>style.visibility</p:attrName>
                                        </p:attrNameLst>
                                      </p:cBhvr>
                                      <p:to>
                                        <p:strVal val="visible"/>
                                      </p:to>
                                    </p:set>
                                    <p:anim calcmode="lin" valueType="num">
                                      <p:cBhvr additive="base">
                                        <p:cTn id="44" dur="500" fill="hold"/>
                                        <p:tgtEl>
                                          <p:spTgt spid="97"/>
                                        </p:tgtEl>
                                        <p:attrNameLst>
                                          <p:attrName>ppt_x</p:attrName>
                                        </p:attrNameLst>
                                      </p:cBhvr>
                                      <p:tavLst>
                                        <p:tav tm="0">
                                          <p:val>
                                            <p:strVal val="0-#ppt_w/2"/>
                                          </p:val>
                                        </p:tav>
                                        <p:tav tm="100000">
                                          <p:val>
                                            <p:strVal val="#ppt_x"/>
                                          </p:val>
                                        </p:tav>
                                      </p:tavLst>
                                    </p:anim>
                                    <p:anim calcmode="lin" valueType="num">
                                      <p:cBhvr additive="base">
                                        <p:cTn id="45" dur="500" fill="hold"/>
                                        <p:tgtEl>
                                          <p:spTgt spid="97"/>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0"/>
                                  </p:stCondLst>
                                  <p:childTnLst>
                                    <p:set>
                                      <p:cBhvr>
                                        <p:cTn id="47" dur="1" fill="hold">
                                          <p:stCondLst>
                                            <p:cond delay="0"/>
                                          </p:stCondLst>
                                        </p:cTn>
                                        <p:tgtEl>
                                          <p:spTgt spid="100"/>
                                        </p:tgtEl>
                                        <p:attrNameLst>
                                          <p:attrName>style.visibility</p:attrName>
                                        </p:attrNameLst>
                                      </p:cBhvr>
                                      <p:to>
                                        <p:strVal val="visible"/>
                                      </p:to>
                                    </p:set>
                                    <p:anim calcmode="lin" valueType="num">
                                      <p:cBhvr additive="base">
                                        <p:cTn id="48" dur="500" fill="hold"/>
                                        <p:tgtEl>
                                          <p:spTgt spid="100"/>
                                        </p:tgtEl>
                                        <p:attrNameLst>
                                          <p:attrName>ppt_x</p:attrName>
                                        </p:attrNameLst>
                                      </p:cBhvr>
                                      <p:tavLst>
                                        <p:tav tm="0">
                                          <p:val>
                                            <p:strVal val="0-#ppt_w/2"/>
                                          </p:val>
                                        </p:tav>
                                        <p:tav tm="100000">
                                          <p:val>
                                            <p:strVal val="#ppt_x"/>
                                          </p:val>
                                        </p:tav>
                                      </p:tavLst>
                                    </p:anim>
                                    <p:anim calcmode="lin" valueType="num">
                                      <p:cBhvr additive="base">
                                        <p:cTn id="49" dur="500" fill="hold"/>
                                        <p:tgtEl>
                                          <p:spTgt spid="100"/>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additive="base">
                                        <p:cTn id="52" dur="500" fill="hold"/>
                                        <p:tgtEl>
                                          <p:spTgt spid="103"/>
                                        </p:tgtEl>
                                        <p:attrNameLst>
                                          <p:attrName>ppt_x</p:attrName>
                                        </p:attrNameLst>
                                      </p:cBhvr>
                                      <p:tavLst>
                                        <p:tav tm="0">
                                          <p:val>
                                            <p:strVal val="0-#ppt_w/2"/>
                                          </p:val>
                                        </p:tav>
                                        <p:tav tm="100000">
                                          <p:val>
                                            <p:strVal val="#ppt_x"/>
                                          </p:val>
                                        </p:tav>
                                      </p:tavLst>
                                    </p:anim>
                                    <p:anim calcmode="lin" valueType="num">
                                      <p:cBhvr additive="base">
                                        <p:cTn id="53" dur="500" fill="hold"/>
                                        <p:tgtEl>
                                          <p:spTgt spid="103"/>
                                        </p:tgtEl>
                                        <p:attrNameLst>
                                          <p:attrName>ppt_y</p:attrName>
                                        </p:attrNameLst>
                                      </p:cBhvr>
                                      <p:tavLst>
                                        <p:tav tm="0">
                                          <p:val>
                                            <p:strVal val="#ppt_y"/>
                                          </p:val>
                                        </p:tav>
                                        <p:tav tm="100000">
                                          <p:val>
                                            <p:strVal val="#ppt_y"/>
                                          </p:val>
                                        </p:tav>
                                      </p:tavLst>
                                    </p:anim>
                                  </p:childTnLst>
                                </p:cTn>
                              </p:par>
                            </p:childTnLst>
                          </p:cTn>
                        </p:par>
                        <p:par>
                          <p:cTn id="54" fill="hold">
                            <p:stCondLst>
                              <p:cond delay="1500"/>
                            </p:stCondLst>
                            <p:childTnLst>
                              <p:par>
                                <p:cTn id="55" presetID="2" presetClass="entr" presetSubtype="2" fill="hold" nodeType="after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500" fill="hold"/>
                                        <p:tgtEl>
                                          <p:spTgt spid="64"/>
                                        </p:tgtEl>
                                        <p:attrNameLst>
                                          <p:attrName>ppt_x</p:attrName>
                                        </p:attrNameLst>
                                      </p:cBhvr>
                                      <p:tavLst>
                                        <p:tav tm="0">
                                          <p:val>
                                            <p:strVal val="1+#ppt_w/2"/>
                                          </p:val>
                                        </p:tav>
                                        <p:tav tm="100000">
                                          <p:val>
                                            <p:strVal val="#ppt_x"/>
                                          </p:val>
                                        </p:tav>
                                      </p:tavLst>
                                    </p:anim>
                                    <p:anim calcmode="lin" valueType="num">
                                      <p:cBhvr additive="base">
                                        <p:cTn id="58" dur="500" fill="hold"/>
                                        <p:tgtEl>
                                          <p:spTgt spid="64"/>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additive="base">
                                        <p:cTn id="61" dur="500" fill="hold"/>
                                        <p:tgtEl>
                                          <p:spTgt spid="106"/>
                                        </p:tgtEl>
                                        <p:attrNameLst>
                                          <p:attrName>ppt_x</p:attrName>
                                        </p:attrNameLst>
                                      </p:cBhvr>
                                      <p:tavLst>
                                        <p:tav tm="0">
                                          <p:val>
                                            <p:strVal val="1+#ppt_w/2"/>
                                          </p:val>
                                        </p:tav>
                                        <p:tav tm="100000">
                                          <p:val>
                                            <p:strVal val="#ppt_x"/>
                                          </p:val>
                                        </p:tav>
                                      </p:tavLst>
                                    </p:anim>
                                    <p:anim calcmode="lin" valueType="num">
                                      <p:cBhvr additive="base">
                                        <p:cTn id="62" dur="500" fill="hold"/>
                                        <p:tgtEl>
                                          <p:spTgt spid="106"/>
                                        </p:tgtEl>
                                        <p:attrNameLst>
                                          <p:attrName>ppt_y</p:attrName>
                                        </p:attrNameLst>
                                      </p:cBhvr>
                                      <p:tavLst>
                                        <p:tav tm="0">
                                          <p:val>
                                            <p:strVal val="#ppt_y"/>
                                          </p:val>
                                        </p:tav>
                                        <p:tav tm="100000">
                                          <p:val>
                                            <p:strVal val="#ppt_y"/>
                                          </p:val>
                                        </p:tav>
                                      </p:tavLst>
                                    </p:anim>
                                  </p:childTnLst>
                                </p:cTn>
                              </p:par>
                              <p:par>
                                <p:cTn id="63" presetID="2" presetClass="entr" presetSubtype="2" fill="hold" nodeType="withEffect">
                                  <p:stCondLst>
                                    <p:cond delay="0"/>
                                  </p:stCondLst>
                                  <p:childTnLst>
                                    <p:set>
                                      <p:cBhvr>
                                        <p:cTn id="64" dur="1" fill="hold">
                                          <p:stCondLst>
                                            <p:cond delay="0"/>
                                          </p:stCondLst>
                                        </p:cTn>
                                        <p:tgtEl>
                                          <p:spTgt spid="113"/>
                                        </p:tgtEl>
                                        <p:attrNameLst>
                                          <p:attrName>style.visibility</p:attrName>
                                        </p:attrNameLst>
                                      </p:cBhvr>
                                      <p:to>
                                        <p:strVal val="visible"/>
                                      </p:to>
                                    </p:set>
                                    <p:anim calcmode="lin" valueType="num">
                                      <p:cBhvr additive="base">
                                        <p:cTn id="65" dur="500" fill="hold"/>
                                        <p:tgtEl>
                                          <p:spTgt spid="113"/>
                                        </p:tgtEl>
                                        <p:attrNameLst>
                                          <p:attrName>ppt_x</p:attrName>
                                        </p:attrNameLst>
                                      </p:cBhvr>
                                      <p:tavLst>
                                        <p:tav tm="0">
                                          <p:val>
                                            <p:strVal val="1+#ppt_w/2"/>
                                          </p:val>
                                        </p:tav>
                                        <p:tav tm="100000">
                                          <p:val>
                                            <p:strVal val="#ppt_x"/>
                                          </p:val>
                                        </p:tav>
                                      </p:tavLst>
                                    </p:anim>
                                    <p:anim calcmode="lin" valueType="num">
                                      <p:cBhvr additive="base">
                                        <p:cTn id="66" dur="500" fill="hold"/>
                                        <p:tgtEl>
                                          <p:spTgt spid="113"/>
                                        </p:tgtEl>
                                        <p:attrNameLst>
                                          <p:attrName>ppt_y</p:attrName>
                                        </p:attrNameLst>
                                      </p:cBhvr>
                                      <p:tavLst>
                                        <p:tav tm="0">
                                          <p:val>
                                            <p:strVal val="#ppt_y"/>
                                          </p:val>
                                        </p:tav>
                                        <p:tav tm="100000">
                                          <p:val>
                                            <p:strVal val="#ppt_y"/>
                                          </p:val>
                                        </p:tav>
                                      </p:tavLst>
                                    </p:anim>
                                  </p:childTnLst>
                                </p:cTn>
                              </p:par>
                              <p:par>
                                <p:cTn id="67" presetID="2" presetClass="entr" presetSubtype="2" fill="hold" nodeType="withEffect">
                                  <p:stCondLst>
                                    <p:cond delay="0"/>
                                  </p:stCondLst>
                                  <p:childTnLst>
                                    <p:set>
                                      <p:cBhvr>
                                        <p:cTn id="68" dur="1" fill="hold">
                                          <p:stCondLst>
                                            <p:cond delay="0"/>
                                          </p:stCondLst>
                                        </p:cTn>
                                        <p:tgtEl>
                                          <p:spTgt spid="125"/>
                                        </p:tgtEl>
                                        <p:attrNameLst>
                                          <p:attrName>style.visibility</p:attrName>
                                        </p:attrNameLst>
                                      </p:cBhvr>
                                      <p:to>
                                        <p:strVal val="visible"/>
                                      </p:to>
                                    </p:set>
                                    <p:anim calcmode="lin" valueType="num">
                                      <p:cBhvr additive="base">
                                        <p:cTn id="69" dur="500" fill="hold"/>
                                        <p:tgtEl>
                                          <p:spTgt spid="125"/>
                                        </p:tgtEl>
                                        <p:attrNameLst>
                                          <p:attrName>ppt_x</p:attrName>
                                        </p:attrNameLst>
                                      </p:cBhvr>
                                      <p:tavLst>
                                        <p:tav tm="0">
                                          <p:val>
                                            <p:strVal val="1+#ppt_w/2"/>
                                          </p:val>
                                        </p:tav>
                                        <p:tav tm="100000">
                                          <p:val>
                                            <p:strVal val="#ppt_x"/>
                                          </p:val>
                                        </p:tav>
                                      </p:tavLst>
                                    </p:anim>
                                    <p:anim calcmode="lin" valueType="num">
                                      <p:cBhvr additive="base">
                                        <p:cTn id="70" dur="500" fill="hold"/>
                                        <p:tgtEl>
                                          <p:spTgt spid="125"/>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128"/>
                                        </p:tgtEl>
                                        <p:attrNameLst>
                                          <p:attrName>style.visibility</p:attrName>
                                        </p:attrNameLst>
                                      </p:cBhvr>
                                      <p:to>
                                        <p:strVal val="visible"/>
                                      </p:to>
                                    </p:set>
                                    <p:anim calcmode="lin" valueType="num">
                                      <p:cBhvr additive="base">
                                        <p:cTn id="73" dur="500" fill="hold"/>
                                        <p:tgtEl>
                                          <p:spTgt spid="128"/>
                                        </p:tgtEl>
                                        <p:attrNameLst>
                                          <p:attrName>ppt_x</p:attrName>
                                        </p:attrNameLst>
                                      </p:cBhvr>
                                      <p:tavLst>
                                        <p:tav tm="0">
                                          <p:val>
                                            <p:strVal val="1+#ppt_w/2"/>
                                          </p:val>
                                        </p:tav>
                                        <p:tav tm="100000">
                                          <p:val>
                                            <p:strVal val="#ppt_x"/>
                                          </p:val>
                                        </p:tav>
                                      </p:tavLst>
                                    </p:anim>
                                    <p:anim calcmode="lin" valueType="num">
                                      <p:cBhvr additive="base">
                                        <p:cTn id="74" dur="500" fill="hold"/>
                                        <p:tgtEl>
                                          <p:spTgt spid="128"/>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131"/>
                                        </p:tgtEl>
                                        <p:attrNameLst>
                                          <p:attrName>style.visibility</p:attrName>
                                        </p:attrNameLst>
                                      </p:cBhvr>
                                      <p:to>
                                        <p:strVal val="visible"/>
                                      </p:to>
                                    </p:set>
                                    <p:anim calcmode="lin" valueType="num">
                                      <p:cBhvr additive="base">
                                        <p:cTn id="77" dur="500" fill="hold"/>
                                        <p:tgtEl>
                                          <p:spTgt spid="131"/>
                                        </p:tgtEl>
                                        <p:attrNameLst>
                                          <p:attrName>ppt_x</p:attrName>
                                        </p:attrNameLst>
                                      </p:cBhvr>
                                      <p:tavLst>
                                        <p:tav tm="0">
                                          <p:val>
                                            <p:strVal val="1+#ppt_w/2"/>
                                          </p:val>
                                        </p:tav>
                                        <p:tav tm="100000">
                                          <p:val>
                                            <p:strVal val="#ppt_x"/>
                                          </p:val>
                                        </p:tav>
                                      </p:tavLst>
                                    </p:anim>
                                    <p:anim calcmode="lin" valueType="num">
                                      <p:cBhvr additive="base">
                                        <p:cTn id="78" dur="500" fill="hold"/>
                                        <p:tgtEl>
                                          <p:spTgt spid="1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24" name="圆角矩形 23"/>
          <p:cNvSpPr/>
          <p:nvPr/>
        </p:nvSpPr>
        <p:spPr>
          <a:xfrm>
            <a:off x="1761423" y="1368636"/>
            <a:ext cx="1848535" cy="4235592"/>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31" name="圆角矩形 30"/>
          <p:cNvSpPr/>
          <p:nvPr/>
        </p:nvSpPr>
        <p:spPr>
          <a:xfrm>
            <a:off x="4074910" y="1368636"/>
            <a:ext cx="1848535" cy="4235592"/>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32" name="圆角矩形 31"/>
          <p:cNvSpPr/>
          <p:nvPr/>
        </p:nvSpPr>
        <p:spPr>
          <a:xfrm>
            <a:off x="6410258" y="1368636"/>
            <a:ext cx="1848535" cy="4235592"/>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43" name="圆角矩形 42"/>
          <p:cNvSpPr/>
          <p:nvPr/>
        </p:nvSpPr>
        <p:spPr>
          <a:xfrm>
            <a:off x="8745607" y="1368636"/>
            <a:ext cx="1848535" cy="4235592"/>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grpSp>
        <p:nvGrpSpPr>
          <p:cNvPr id="44" name="组合 43"/>
          <p:cNvGrpSpPr/>
          <p:nvPr/>
        </p:nvGrpSpPr>
        <p:grpSpPr>
          <a:xfrm>
            <a:off x="1959583" y="1556505"/>
            <a:ext cx="1463644" cy="1463644"/>
            <a:chOff x="1874944" y="1614248"/>
            <a:chExt cx="1463644" cy="1463643"/>
          </a:xfrm>
        </p:grpSpPr>
        <p:sp>
          <p:nvSpPr>
            <p:cNvPr id="45" name="椭圆 44"/>
            <p:cNvSpPr/>
            <p:nvPr/>
          </p:nvSpPr>
          <p:spPr>
            <a:xfrm>
              <a:off x="1874944" y="1614248"/>
              <a:ext cx="1463644" cy="1463643"/>
            </a:xfrm>
            <a:prstGeom prst="ellipse">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j-ea"/>
                <a:ea typeface="+mj-ea"/>
              </a:endParaRPr>
            </a:p>
          </p:txBody>
        </p:sp>
        <p:grpSp>
          <p:nvGrpSpPr>
            <p:cNvPr id="47" name="组合 46"/>
            <p:cNvGrpSpPr/>
            <p:nvPr/>
          </p:nvGrpSpPr>
          <p:grpSpPr>
            <a:xfrm>
              <a:off x="1979319" y="1718624"/>
              <a:ext cx="1254895" cy="1254894"/>
              <a:chOff x="4926841" y="1732377"/>
              <a:chExt cx="1656098" cy="1656098"/>
            </a:xfrm>
          </p:grpSpPr>
          <p:sp>
            <p:nvSpPr>
              <p:cNvPr id="52" name="任意多边形 51"/>
              <p:cNvSpPr/>
              <p:nvPr/>
            </p:nvSpPr>
            <p:spPr>
              <a:xfrm>
                <a:off x="4926841" y="1732377"/>
                <a:ext cx="1656098"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latin typeface="+mj-ea"/>
                  <a:ea typeface="+mj-ea"/>
                </a:endParaRPr>
              </a:p>
            </p:txBody>
          </p:sp>
          <p:sp>
            <p:nvSpPr>
              <p:cNvPr id="53" name="椭圆 52"/>
              <p:cNvSpPr/>
              <p:nvPr/>
            </p:nvSpPr>
            <p:spPr>
              <a:xfrm>
                <a:off x="5189938" y="1995474"/>
                <a:ext cx="1129900" cy="1129900"/>
              </a:xfrm>
              <a:prstGeom prst="ellipse">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j-ea"/>
                  <a:ea typeface="+mj-ea"/>
                </a:endParaRPr>
              </a:p>
            </p:txBody>
          </p:sp>
          <p:sp>
            <p:nvSpPr>
              <p:cNvPr id="55" name="椭圆 54"/>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grpSp>
          <p:nvGrpSpPr>
            <p:cNvPr id="48" name="组合 47"/>
            <p:cNvGrpSpPr/>
            <p:nvPr/>
          </p:nvGrpSpPr>
          <p:grpSpPr>
            <a:xfrm>
              <a:off x="2106705" y="2044972"/>
              <a:ext cx="1000117" cy="621404"/>
              <a:chOff x="4123036" y="1134371"/>
              <a:chExt cx="1000117" cy="621404"/>
            </a:xfrm>
          </p:grpSpPr>
          <p:sp>
            <p:nvSpPr>
              <p:cNvPr id="49" name="文本框 92"/>
              <p:cNvSpPr txBox="1"/>
              <p:nvPr/>
            </p:nvSpPr>
            <p:spPr>
              <a:xfrm>
                <a:off x="4123036" y="1134371"/>
                <a:ext cx="1000117" cy="548640"/>
              </a:xfrm>
              <a:prstGeom prst="rect">
                <a:avLst/>
              </a:prstGeom>
              <a:noFill/>
            </p:spPr>
            <p:txBody>
              <a:bodyPr wrap="square" rtlCol="0">
                <a:spAutoFit/>
              </a:bodyPr>
              <a:lstStyle/>
              <a:p>
                <a:pPr algn="ctr"/>
                <a:r>
                  <a:rPr lang="en-US" altLang="zh-CN" sz="2800" dirty="0">
                    <a:solidFill>
                      <a:schemeClr val="tx1">
                        <a:lumMod val="75000"/>
                        <a:lumOff val="25000"/>
                      </a:schemeClr>
                    </a:solidFill>
                    <a:latin typeface="+mj-ea"/>
                    <a:ea typeface="+mj-ea"/>
                  </a:rPr>
                  <a:t>01</a:t>
                </a:r>
                <a:endParaRPr lang="zh-CN" altLang="en-US" sz="2800" dirty="0">
                  <a:solidFill>
                    <a:schemeClr val="tx1">
                      <a:lumMod val="75000"/>
                      <a:lumOff val="25000"/>
                    </a:schemeClr>
                  </a:solidFill>
                  <a:latin typeface="+mj-ea"/>
                  <a:ea typeface="+mj-ea"/>
                </a:endParaRPr>
              </a:p>
            </p:txBody>
          </p:sp>
          <p:sp>
            <p:nvSpPr>
              <p:cNvPr id="50" name="文本框 93"/>
              <p:cNvSpPr txBox="1"/>
              <p:nvPr/>
            </p:nvSpPr>
            <p:spPr>
              <a:xfrm>
                <a:off x="4200032" y="1490345"/>
                <a:ext cx="895896" cy="265430"/>
              </a:xfrm>
              <a:prstGeom prst="rect">
                <a:avLst/>
              </a:prstGeom>
              <a:noFill/>
            </p:spPr>
            <p:txBody>
              <a:bodyPr wrap="square" rtlCol="0">
                <a:spAutoFit/>
              </a:bodyPr>
              <a:lstStyle/>
              <a:p>
                <a:pPr algn="ctr"/>
                <a:r>
                  <a:rPr lang="en-US" altLang="zh-CN" sz="1065" dirty="0">
                    <a:solidFill>
                      <a:schemeClr val="tx1">
                        <a:lumMod val="75000"/>
                        <a:lumOff val="25000"/>
                      </a:schemeClr>
                    </a:solidFill>
                    <a:latin typeface="+mj-ea"/>
                    <a:ea typeface="+mj-ea"/>
                  </a:rPr>
                  <a:t>OPTION</a:t>
                </a:r>
                <a:endParaRPr lang="zh-CN" altLang="en-US" sz="1065" dirty="0">
                  <a:solidFill>
                    <a:schemeClr val="tx1">
                      <a:lumMod val="75000"/>
                      <a:lumOff val="25000"/>
                    </a:schemeClr>
                  </a:solidFill>
                  <a:latin typeface="+mj-ea"/>
                  <a:ea typeface="+mj-ea"/>
                </a:endParaRPr>
              </a:p>
            </p:txBody>
          </p:sp>
        </p:grpSp>
      </p:grpSp>
      <p:grpSp>
        <p:nvGrpSpPr>
          <p:cNvPr id="56" name="组合 55"/>
          <p:cNvGrpSpPr/>
          <p:nvPr/>
        </p:nvGrpSpPr>
        <p:grpSpPr>
          <a:xfrm>
            <a:off x="4267355" y="3965880"/>
            <a:ext cx="1463644" cy="1463644"/>
            <a:chOff x="4182716" y="4023624"/>
            <a:chExt cx="1463644" cy="1463644"/>
          </a:xfrm>
        </p:grpSpPr>
        <p:sp>
          <p:nvSpPr>
            <p:cNvPr id="57" name="椭圆 56"/>
            <p:cNvSpPr/>
            <p:nvPr/>
          </p:nvSpPr>
          <p:spPr>
            <a:xfrm>
              <a:off x="4182716" y="4023624"/>
              <a:ext cx="1463644" cy="1463644"/>
            </a:xfrm>
            <a:prstGeom prst="ellipse">
              <a:avLst/>
            </a:prstGeom>
            <a:solidFill>
              <a:schemeClr val="accent1"/>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nvGrpSpPr>
            <p:cNvPr id="58" name="组合 57"/>
            <p:cNvGrpSpPr/>
            <p:nvPr/>
          </p:nvGrpSpPr>
          <p:grpSpPr>
            <a:xfrm>
              <a:off x="4287090" y="4127998"/>
              <a:ext cx="1254894" cy="1254894"/>
              <a:chOff x="4926840" y="1732375"/>
              <a:chExt cx="1656097" cy="1656098"/>
            </a:xfrm>
          </p:grpSpPr>
          <p:sp>
            <p:nvSpPr>
              <p:cNvPr id="62" name="任意多边形 6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latin typeface="+mj-ea"/>
                  <a:ea typeface="+mj-ea"/>
                </a:endParaRPr>
              </a:p>
            </p:txBody>
          </p:sp>
          <p:sp>
            <p:nvSpPr>
              <p:cNvPr id="63" name="椭圆 62"/>
              <p:cNvSpPr/>
              <p:nvPr/>
            </p:nvSpPr>
            <p:spPr>
              <a:xfrm>
                <a:off x="5189938" y="1995474"/>
                <a:ext cx="1129900" cy="1129900"/>
              </a:xfrm>
              <a:prstGeom prst="ellipse">
                <a:avLst/>
              </a:prstGeom>
              <a:solidFill>
                <a:schemeClr val="accent1"/>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64" name="椭圆 63"/>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grpSp>
          <p:nvGrpSpPr>
            <p:cNvPr id="59" name="组合 58"/>
            <p:cNvGrpSpPr/>
            <p:nvPr/>
          </p:nvGrpSpPr>
          <p:grpSpPr>
            <a:xfrm>
              <a:off x="4414477" y="4454347"/>
              <a:ext cx="1000117" cy="621404"/>
              <a:chOff x="4123036" y="1134371"/>
              <a:chExt cx="1000117" cy="621404"/>
            </a:xfrm>
          </p:grpSpPr>
          <p:sp>
            <p:nvSpPr>
              <p:cNvPr id="60" name="文本框 95"/>
              <p:cNvSpPr txBox="1"/>
              <p:nvPr/>
            </p:nvSpPr>
            <p:spPr>
              <a:xfrm>
                <a:off x="4123036" y="1134371"/>
                <a:ext cx="1000117" cy="548640"/>
              </a:xfrm>
              <a:prstGeom prst="rect">
                <a:avLst/>
              </a:prstGeom>
              <a:noFill/>
            </p:spPr>
            <p:txBody>
              <a:bodyPr wrap="square" rtlCol="0">
                <a:spAutoFit/>
              </a:bodyPr>
              <a:lstStyle/>
              <a:p>
                <a:pPr algn="ctr"/>
                <a:r>
                  <a:rPr lang="en-US" altLang="zh-CN" sz="2800" dirty="0">
                    <a:solidFill>
                      <a:schemeClr val="tx1">
                        <a:lumMod val="75000"/>
                        <a:lumOff val="25000"/>
                      </a:schemeClr>
                    </a:solidFill>
                    <a:latin typeface="+mj-ea"/>
                    <a:ea typeface="+mj-ea"/>
                  </a:rPr>
                  <a:t>02</a:t>
                </a:r>
                <a:endParaRPr lang="zh-CN" altLang="en-US" sz="2800" dirty="0">
                  <a:solidFill>
                    <a:schemeClr val="tx1">
                      <a:lumMod val="75000"/>
                      <a:lumOff val="25000"/>
                    </a:schemeClr>
                  </a:solidFill>
                  <a:latin typeface="+mj-ea"/>
                  <a:ea typeface="+mj-ea"/>
                </a:endParaRPr>
              </a:p>
            </p:txBody>
          </p:sp>
          <p:sp>
            <p:nvSpPr>
              <p:cNvPr id="61" name="文本框 96"/>
              <p:cNvSpPr txBox="1"/>
              <p:nvPr/>
            </p:nvSpPr>
            <p:spPr>
              <a:xfrm>
                <a:off x="4200032" y="1490345"/>
                <a:ext cx="895896" cy="265430"/>
              </a:xfrm>
              <a:prstGeom prst="rect">
                <a:avLst/>
              </a:prstGeom>
              <a:noFill/>
            </p:spPr>
            <p:txBody>
              <a:bodyPr wrap="square" rtlCol="0">
                <a:spAutoFit/>
              </a:bodyPr>
              <a:lstStyle/>
              <a:p>
                <a:pPr algn="ctr"/>
                <a:r>
                  <a:rPr lang="en-US" altLang="zh-CN" sz="1065" dirty="0">
                    <a:solidFill>
                      <a:schemeClr val="tx1">
                        <a:lumMod val="75000"/>
                        <a:lumOff val="25000"/>
                      </a:schemeClr>
                    </a:solidFill>
                    <a:latin typeface="+mj-ea"/>
                    <a:ea typeface="+mj-ea"/>
                  </a:rPr>
                  <a:t>OPTION</a:t>
                </a:r>
                <a:endParaRPr lang="zh-CN" altLang="en-US" sz="1065" dirty="0">
                  <a:solidFill>
                    <a:schemeClr val="tx1">
                      <a:lumMod val="75000"/>
                      <a:lumOff val="25000"/>
                    </a:schemeClr>
                  </a:solidFill>
                  <a:latin typeface="+mj-ea"/>
                  <a:ea typeface="+mj-ea"/>
                </a:endParaRPr>
              </a:p>
            </p:txBody>
          </p:sp>
        </p:grpSp>
      </p:grpSp>
      <p:grpSp>
        <p:nvGrpSpPr>
          <p:cNvPr id="65" name="组合 64"/>
          <p:cNvGrpSpPr/>
          <p:nvPr/>
        </p:nvGrpSpPr>
        <p:grpSpPr>
          <a:xfrm>
            <a:off x="6602703" y="1556505"/>
            <a:ext cx="1463644" cy="1463644"/>
            <a:chOff x="6518064" y="1614249"/>
            <a:chExt cx="1463644" cy="1463644"/>
          </a:xfrm>
        </p:grpSpPr>
        <p:sp>
          <p:nvSpPr>
            <p:cNvPr id="66" name="椭圆 65"/>
            <p:cNvSpPr/>
            <p:nvPr/>
          </p:nvSpPr>
          <p:spPr>
            <a:xfrm>
              <a:off x="6518064" y="1614249"/>
              <a:ext cx="1463644" cy="1463644"/>
            </a:xfrm>
            <a:prstGeom prst="ellipse">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j-ea"/>
                <a:ea typeface="+mj-ea"/>
              </a:endParaRPr>
            </a:p>
          </p:txBody>
        </p:sp>
        <p:grpSp>
          <p:nvGrpSpPr>
            <p:cNvPr id="67" name="组合 66"/>
            <p:cNvGrpSpPr/>
            <p:nvPr/>
          </p:nvGrpSpPr>
          <p:grpSpPr>
            <a:xfrm>
              <a:off x="6622438" y="1718623"/>
              <a:ext cx="1254894" cy="1254894"/>
              <a:chOff x="4926840" y="1732375"/>
              <a:chExt cx="1656097" cy="1656098"/>
            </a:xfrm>
          </p:grpSpPr>
          <p:sp>
            <p:nvSpPr>
              <p:cNvPr id="71" name="任意多边形 7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latin typeface="+mj-ea"/>
                  <a:ea typeface="+mj-ea"/>
                </a:endParaRPr>
              </a:p>
            </p:txBody>
          </p:sp>
          <p:sp>
            <p:nvSpPr>
              <p:cNvPr id="73" name="椭圆 72"/>
              <p:cNvSpPr/>
              <p:nvPr/>
            </p:nvSpPr>
            <p:spPr>
              <a:xfrm>
                <a:off x="5189938" y="1995474"/>
                <a:ext cx="1129900" cy="1129900"/>
              </a:xfrm>
              <a:prstGeom prst="ellipse">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latin typeface="+mj-ea"/>
                  <a:ea typeface="+mj-ea"/>
                </a:endParaRPr>
              </a:p>
            </p:txBody>
          </p:sp>
          <p:sp>
            <p:nvSpPr>
              <p:cNvPr id="74" name="椭圆 73"/>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grpSp>
          <p:nvGrpSpPr>
            <p:cNvPr id="68" name="组合 67"/>
            <p:cNvGrpSpPr/>
            <p:nvPr/>
          </p:nvGrpSpPr>
          <p:grpSpPr>
            <a:xfrm>
              <a:off x="6743990" y="2052598"/>
              <a:ext cx="1000117" cy="621404"/>
              <a:chOff x="4123036" y="1134371"/>
              <a:chExt cx="1000117" cy="621404"/>
            </a:xfrm>
          </p:grpSpPr>
          <p:sp>
            <p:nvSpPr>
              <p:cNvPr id="69" name="文本框 98"/>
              <p:cNvSpPr txBox="1"/>
              <p:nvPr/>
            </p:nvSpPr>
            <p:spPr>
              <a:xfrm>
                <a:off x="4123036" y="1134371"/>
                <a:ext cx="1000117" cy="548640"/>
              </a:xfrm>
              <a:prstGeom prst="rect">
                <a:avLst/>
              </a:prstGeom>
              <a:noFill/>
            </p:spPr>
            <p:txBody>
              <a:bodyPr wrap="square" rtlCol="0">
                <a:spAutoFit/>
              </a:bodyPr>
              <a:lstStyle/>
              <a:p>
                <a:pPr algn="ctr"/>
                <a:r>
                  <a:rPr lang="en-US" altLang="zh-CN" sz="2800" dirty="0">
                    <a:solidFill>
                      <a:schemeClr val="tx1">
                        <a:lumMod val="75000"/>
                        <a:lumOff val="25000"/>
                      </a:schemeClr>
                    </a:solidFill>
                    <a:latin typeface="+mj-ea"/>
                    <a:ea typeface="+mj-ea"/>
                  </a:rPr>
                  <a:t>03</a:t>
                </a:r>
                <a:endParaRPr lang="zh-CN" altLang="en-US" sz="2800" dirty="0">
                  <a:solidFill>
                    <a:schemeClr val="tx1">
                      <a:lumMod val="75000"/>
                      <a:lumOff val="25000"/>
                    </a:schemeClr>
                  </a:solidFill>
                  <a:latin typeface="+mj-ea"/>
                  <a:ea typeface="+mj-ea"/>
                </a:endParaRPr>
              </a:p>
            </p:txBody>
          </p:sp>
          <p:sp>
            <p:nvSpPr>
              <p:cNvPr id="70" name="文本框 99"/>
              <p:cNvSpPr txBox="1"/>
              <p:nvPr/>
            </p:nvSpPr>
            <p:spPr>
              <a:xfrm>
                <a:off x="4200032" y="1490345"/>
                <a:ext cx="895896" cy="265430"/>
              </a:xfrm>
              <a:prstGeom prst="rect">
                <a:avLst/>
              </a:prstGeom>
              <a:noFill/>
            </p:spPr>
            <p:txBody>
              <a:bodyPr wrap="square" rtlCol="0">
                <a:spAutoFit/>
              </a:bodyPr>
              <a:lstStyle/>
              <a:p>
                <a:pPr algn="ctr"/>
                <a:r>
                  <a:rPr lang="en-US" altLang="zh-CN" sz="1065" dirty="0">
                    <a:solidFill>
                      <a:schemeClr val="tx1">
                        <a:lumMod val="75000"/>
                        <a:lumOff val="25000"/>
                      </a:schemeClr>
                    </a:solidFill>
                    <a:latin typeface="+mj-ea"/>
                    <a:ea typeface="+mj-ea"/>
                  </a:rPr>
                  <a:t>OPTION</a:t>
                </a:r>
                <a:endParaRPr lang="zh-CN" altLang="en-US" sz="1065" dirty="0">
                  <a:solidFill>
                    <a:schemeClr val="tx1">
                      <a:lumMod val="75000"/>
                      <a:lumOff val="25000"/>
                    </a:schemeClr>
                  </a:solidFill>
                  <a:latin typeface="+mj-ea"/>
                  <a:ea typeface="+mj-ea"/>
                </a:endParaRPr>
              </a:p>
            </p:txBody>
          </p:sp>
        </p:grpSp>
      </p:grpSp>
      <p:grpSp>
        <p:nvGrpSpPr>
          <p:cNvPr id="75" name="组合 74"/>
          <p:cNvGrpSpPr/>
          <p:nvPr/>
        </p:nvGrpSpPr>
        <p:grpSpPr>
          <a:xfrm>
            <a:off x="8938052" y="3965880"/>
            <a:ext cx="1463644" cy="1463644"/>
            <a:chOff x="8853412" y="4023624"/>
            <a:chExt cx="1463644" cy="1463644"/>
          </a:xfrm>
        </p:grpSpPr>
        <p:sp>
          <p:nvSpPr>
            <p:cNvPr id="76" name="椭圆 75"/>
            <p:cNvSpPr/>
            <p:nvPr/>
          </p:nvSpPr>
          <p:spPr>
            <a:xfrm>
              <a:off x="8853412" y="4023624"/>
              <a:ext cx="1463644" cy="1463644"/>
            </a:xfrm>
            <a:prstGeom prst="ellipse">
              <a:avLst/>
            </a:prstGeom>
            <a:solidFill>
              <a:schemeClr val="accent1"/>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nvGrpSpPr>
            <p:cNvPr id="77" name="组合 76"/>
            <p:cNvGrpSpPr/>
            <p:nvPr/>
          </p:nvGrpSpPr>
          <p:grpSpPr>
            <a:xfrm>
              <a:off x="8957786" y="4127998"/>
              <a:ext cx="1254894" cy="1254894"/>
              <a:chOff x="4926840" y="1732375"/>
              <a:chExt cx="1656097" cy="1656098"/>
            </a:xfrm>
          </p:grpSpPr>
          <p:sp>
            <p:nvSpPr>
              <p:cNvPr id="82" name="任意多边形 8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400">
                  <a:latin typeface="+mj-ea"/>
                  <a:ea typeface="+mj-ea"/>
                </a:endParaRPr>
              </a:p>
            </p:txBody>
          </p:sp>
          <p:sp>
            <p:nvSpPr>
              <p:cNvPr id="83" name="椭圆 82"/>
              <p:cNvSpPr/>
              <p:nvPr/>
            </p:nvSpPr>
            <p:spPr>
              <a:xfrm>
                <a:off x="5189938" y="1995474"/>
                <a:ext cx="1129900" cy="1129900"/>
              </a:xfrm>
              <a:prstGeom prst="ellipse">
                <a:avLst/>
              </a:prstGeom>
              <a:solidFill>
                <a:schemeClr val="accent1"/>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84" name="椭圆 83"/>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grpSp>
        <p:grpSp>
          <p:nvGrpSpPr>
            <p:cNvPr id="78" name="组合 77"/>
            <p:cNvGrpSpPr/>
            <p:nvPr/>
          </p:nvGrpSpPr>
          <p:grpSpPr>
            <a:xfrm>
              <a:off x="9085173" y="4454347"/>
              <a:ext cx="1000117" cy="621404"/>
              <a:chOff x="4123036" y="1134371"/>
              <a:chExt cx="1000117" cy="621404"/>
            </a:xfrm>
          </p:grpSpPr>
          <p:sp>
            <p:nvSpPr>
              <p:cNvPr id="79" name="文本框 101"/>
              <p:cNvSpPr txBox="1"/>
              <p:nvPr/>
            </p:nvSpPr>
            <p:spPr>
              <a:xfrm>
                <a:off x="4123036" y="1134371"/>
                <a:ext cx="1000117" cy="548640"/>
              </a:xfrm>
              <a:prstGeom prst="rect">
                <a:avLst/>
              </a:prstGeom>
              <a:noFill/>
            </p:spPr>
            <p:txBody>
              <a:bodyPr wrap="square" rtlCol="0">
                <a:spAutoFit/>
              </a:bodyPr>
              <a:lstStyle/>
              <a:p>
                <a:pPr algn="ctr"/>
                <a:r>
                  <a:rPr lang="en-US" altLang="zh-CN" sz="2800" dirty="0">
                    <a:solidFill>
                      <a:schemeClr val="tx1">
                        <a:lumMod val="75000"/>
                        <a:lumOff val="25000"/>
                      </a:schemeClr>
                    </a:solidFill>
                    <a:latin typeface="+mj-ea"/>
                    <a:ea typeface="+mj-ea"/>
                  </a:rPr>
                  <a:t>04</a:t>
                </a:r>
                <a:endParaRPr lang="zh-CN" altLang="en-US" sz="2800" dirty="0">
                  <a:solidFill>
                    <a:schemeClr val="tx1">
                      <a:lumMod val="75000"/>
                      <a:lumOff val="25000"/>
                    </a:schemeClr>
                  </a:solidFill>
                  <a:latin typeface="+mj-ea"/>
                  <a:ea typeface="+mj-ea"/>
                </a:endParaRPr>
              </a:p>
            </p:txBody>
          </p:sp>
          <p:sp>
            <p:nvSpPr>
              <p:cNvPr id="81" name="文本框 102"/>
              <p:cNvSpPr txBox="1"/>
              <p:nvPr/>
            </p:nvSpPr>
            <p:spPr>
              <a:xfrm>
                <a:off x="4200032" y="1490345"/>
                <a:ext cx="895896" cy="265430"/>
              </a:xfrm>
              <a:prstGeom prst="rect">
                <a:avLst/>
              </a:prstGeom>
              <a:noFill/>
            </p:spPr>
            <p:txBody>
              <a:bodyPr wrap="square" rtlCol="0">
                <a:spAutoFit/>
              </a:bodyPr>
              <a:lstStyle/>
              <a:p>
                <a:pPr algn="ctr"/>
                <a:r>
                  <a:rPr lang="en-US" altLang="zh-CN" sz="1065" dirty="0">
                    <a:solidFill>
                      <a:schemeClr val="tx1">
                        <a:lumMod val="75000"/>
                        <a:lumOff val="25000"/>
                      </a:schemeClr>
                    </a:solidFill>
                    <a:latin typeface="+mj-ea"/>
                    <a:ea typeface="+mj-ea"/>
                  </a:rPr>
                  <a:t>OPTION</a:t>
                </a:r>
                <a:endParaRPr lang="zh-CN" altLang="en-US" sz="1065" dirty="0">
                  <a:solidFill>
                    <a:schemeClr val="tx1">
                      <a:lumMod val="75000"/>
                      <a:lumOff val="25000"/>
                    </a:schemeClr>
                  </a:solidFill>
                  <a:latin typeface="+mj-ea"/>
                  <a:ea typeface="+mj-ea"/>
                </a:endParaRPr>
              </a:p>
            </p:txBody>
          </p:sp>
        </p:grpSp>
      </p:grpSp>
      <p:grpSp>
        <p:nvGrpSpPr>
          <p:cNvPr id="85" name="组合 84"/>
          <p:cNvGrpSpPr/>
          <p:nvPr/>
        </p:nvGrpSpPr>
        <p:grpSpPr>
          <a:xfrm>
            <a:off x="1829284" y="3216561"/>
            <a:ext cx="1780467" cy="1134579"/>
            <a:chOff x="7488048" y="2621083"/>
            <a:chExt cx="1780467" cy="1134580"/>
          </a:xfrm>
        </p:grpSpPr>
        <p:sp>
          <p:nvSpPr>
            <p:cNvPr id="86" name="文本框 46"/>
            <p:cNvSpPr txBox="1"/>
            <p:nvPr/>
          </p:nvSpPr>
          <p:spPr>
            <a:xfrm>
              <a:off x="7488048" y="2621083"/>
              <a:ext cx="1780467" cy="417830"/>
            </a:xfrm>
            <a:prstGeom prst="rect">
              <a:avLst/>
            </a:prstGeom>
            <a:noFill/>
          </p:spPr>
          <p:txBody>
            <a:bodyPr wrap="square" rtlCol="0">
              <a:spAutoFit/>
            </a:bodyPr>
            <a:lstStyle/>
            <a:p>
              <a:r>
                <a:rPr lang="zh-CN" altLang="en-US" sz="2000" dirty="0">
                  <a:solidFill>
                    <a:schemeClr val="tx1">
                      <a:lumMod val="50000"/>
                      <a:lumOff val="50000"/>
                    </a:schemeClr>
                  </a:solidFill>
                  <a:latin typeface="+mj-ea"/>
                  <a:ea typeface="+mj-ea"/>
                </a:rPr>
                <a:t>在此添加标题</a:t>
              </a:r>
            </a:p>
          </p:txBody>
        </p:sp>
        <p:sp>
          <p:nvSpPr>
            <p:cNvPr id="87" name="文本框 47"/>
            <p:cNvSpPr txBox="1"/>
            <p:nvPr/>
          </p:nvSpPr>
          <p:spPr>
            <a:xfrm>
              <a:off x="7506385" y="2930798"/>
              <a:ext cx="1704572" cy="824865"/>
            </a:xfrm>
            <a:prstGeom prst="rect">
              <a:avLst/>
            </a:prstGeom>
            <a:noFill/>
          </p:spPr>
          <p:txBody>
            <a:bodyPr wrap="square" rtlCol="0">
              <a:spAutoFit/>
            </a:bodyPr>
            <a:lstStyle/>
            <a:p>
              <a:pPr>
                <a:lnSpc>
                  <a:spcPct val="150000"/>
                </a:lnSpc>
              </a:pPr>
              <a:r>
                <a:rPr lang="zh-CN" altLang="en-US" sz="1065" dirty="0">
                  <a:solidFill>
                    <a:prstClr val="black">
                      <a:lumMod val="50000"/>
                      <a:lumOff val="50000"/>
                    </a:prstClr>
                  </a:solidFill>
                  <a:latin typeface="+mj-ea"/>
                  <a:ea typeface="+mj-ea"/>
                </a:rPr>
                <a:t>点击添加文字说明或复制文本黏贴自此内容要言简意赅</a:t>
              </a:r>
            </a:p>
          </p:txBody>
        </p:sp>
      </p:grpSp>
      <p:sp>
        <p:nvSpPr>
          <p:cNvPr id="89" name="矩形 88"/>
          <p:cNvSpPr/>
          <p:nvPr/>
        </p:nvSpPr>
        <p:spPr>
          <a:xfrm>
            <a:off x="1901936" y="4601520"/>
            <a:ext cx="1576392" cy="34923"/>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90" name="文本框 49"/>
          <p:cNvSpPr txBox="1"/>
          <p:nvPr/>
        </p:nvSpPr>
        <p:spPr>
          <a:xfrm>
            <a:off x="2193370" y="4783207"/>
            <a:ext cx="1000117" cy="612140"/>
          </a:xfrm>
          <a:prstGeom prst="rect">
            <a:avLst/>
          </a:prstGeom>
          <a:noFill/>
        </p:spPr>
        <p:txBody>
          <a:bodyPr wrap="square" lIns="91434" tIns="45716" rIns="91434" bIns="45716" rtlCol="0">
            <a:spAutoFit/>
          </a:bodyPr>
          <a:lstStyle/>
          <a:p>
            <a:pPr algn="ctr"/>
            <a:r>
              <a:rPr lang="en-US" altLang="zh-CN" sz="3200" dirty="0">
                <a:solidFill>
                  <a:schemeClr val="tx1">
                    <a:lumMod val="75000"/>
                    <a:lumOff val="25000"/>
                  </a:schemeClr>
                </a:solidFill>
                <a:latin typeface="+mj-ea"/>
                <a:ea typeface="+mj-ea"/>
              </a:rPr>
              <a:t>50</a:t>
            </a:r>
            <a:r>
              <a:rPr lang="en-US" altLang="zh-CN" sz="2000" dirty="0">
                <a:solidFill>
                  <a:schemeClr val="tx1">
                    <a:lumMod val="75000"/>
                    <a:lumOff val="25000"/>
                  </a:schemeClr>
                </a:solidFill>
                <a:latin typeface="+mj-ea"/>
                <a:ea typeface="+mj-ea"/>
              </a:rPr>
              <a:t>%</a:t>
            </a:r>
            <a:endParaRPr lang="zh-CN" altLang="en-US" sz="3200" dirty="0">
              <a:solidFill>
                <a:schemeClr val="tx1">
                  <a:lumMod val="75000"/>
                  <a:lumOff val="25000"/>
                </a:schemeClr>
              </a:solidFill>
              <a:latin typeface="+mj-ea"/>
              <a:ea typeface="+mj-ea"/>
            </a:endParaRPr>
          </a:p>
        </p:txBody>
      </p:sp>
      <p:grpSp>
        <p:nvGrpSpPr>
          <p:cNvPr id="91" name="组合 90"/>
          <p:cNvGrpSpPr/>
          <p:nvPr/>
        </p:nvGrpSpPr>
        <p:grpSpPr>
          <a:xfrm>
            <a:off x="6475959" y="3216561"/>
            <a:ext cx="1780467" cy="1134579"/>
            <a:chOff x="7488048" y="2621083"/>
            <a:chExt cx="1780467" cy="1134580"/>
          </a:xfrm>
        </p:grpSpPr>
        <p:sp>
          <p:nvSpPr>
            <p:cNvPr id="92" name="文本框 51"/>
            <p:cNvSpPr txBox="1"/>
            <p:nvPr/>
          </p:nvSpPr>
          <p:spPr>
            <a:xfrm>
              <a:off x="7488048" y="2621083"/>
              <a:ext cx="1780467" cy="417830"/>
            </a:xfrm>
            <a:prstGeom prst="rect">
              <a:avLst/>
            </a:prstGeom>
            <a:noFill/>
          </p:spPr>
          <p:txBody>
            <a:bodyPr wrap="square" rtlCol="0">
              <a:spAutoFit/>
            </a:bodyPr>
            <a:lstStyle/>
            <a:p>
              <a:r>
                <a:rPr lang="zh-CN" altLang="en-US" sz="2000" dirty="0">
                  <a:solidFill>
                    <a:schemeClr val="tx1">
                      <a:lumMod val="50000"/>
                      <a:lumOff val="50000"/>
                    </a:schemeClr>
                  </a:solidFill>
                  <a:latin typeface="+mj-ea"/>
                  <a:ea typeface="+mj-ea"/>
                </a:rPr>
                <a:t>在此添加标题</a:t>
              </a:r>
            </a:p>
          </p:txBody>
        </p:sp>
        <p:sp>
          <p:nvSpPr>
            <p:cNvPr id="93" name="文本框 52"/>
            <p:cNvSpPr txBox="1"/>
            <p:nvPr/>
          </p:nvSpPr>
          <p:spPr>
            <a:xfrm>
              <a:off x="7506385" y="2930798"/>
              <a:ext cx="1704572" cy="824865"/>
            </a:xfrm>
            <a:prstGeom prst="rect">
              <a:avLst/>
            </a:prstGeom>
            <a:noFill/>
          </p:spPr>
          <p:txBody>
            <a:bodyPr wrap="square" rtlCol="0">
              <a:spAutoFit/>
            </a:bodyPr>
            <a:lstStyle/>
            <a:p>
              <a:pPr>
                <a:lnSpc>
                  <a:spcPct val="150000"/>
                </a:lnSpc>
              </a:pPr>
              <a:r>
                <a:rPr lang="zh-CN" altLang="en-US" sz="1065" dirty="0">
                  <a:solidFill>
                    <a:prstClr val="black">
                      <a:lumMod val="50000"/>
                      <a:lumOff val="50000"/>
                    </a:prstClr>
                  </a:solidFill>
                  <a:latin typeface="+mj-ea"/>
                  <a:ea typeface="+mj-ea"/>
                </a:rPr>
                <a:t>点击添加文字说明或复制文本黏贴自此内容要言简意赅</a:t>
              </a:r>
            </a:p>
          </p:txBody>
        </p:sp>
      </p:grpSp>
      <p:sp>
        <p:nvSpPr>
          <p:cNvPr id="94" name="矩形 93"/>
          <p:cNvSpPr/>
          <p:nvPr/>
        </p:nvSpPr>
        <p:spPr>
          <a:xfrm>
            <a:off x="6548611" y="4601520"/>
            <a:ext cx="1576392" cy="34923"/>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95" name="文本框 54"/>
          <p:cNvSpPr txBox="1"/>
          <p:nvPr/>
        </p:nvSpPr>
        <p:spPr>
          <a:xfrm>
            <a:off x="6840046" y="4783207"/>
            <a:ext cx="1000117" cy="612140"/>
          </a:xfrm>
          <a:prstGeom prst="rect">
            <a:avLst/>
          </a:prstGeom>
          <a:noFill/>
        </p:spPr>
        <p:txBody>
          <a:bodyPr wrap="square" lIns="91434" tIns="45716" rIns="91434" bIns="45716" rtlCol="0">
            <a:spAutoFit/>
          </a:bodyPr>
          <a:lstStyle/>
          <a:p>
            <a:pPr algn="ctr"/>
            <a:r>
              <a:rPr lang="en-US" altLang="zh-CN" sz="3200" dirty="0">
                <a:solidFill>
                  <a:schemeClr val="tx1">
                    <a:lumMod val="75000"/>
                    <a:lumOff val="25000"/>
                  </a:schemeClr>
                </a:solidFill>
                <a:latin typeface="+mj-ea"/>
                <a:ea typeface="+mj-ea"/>
              </a:rPr>
              <a:t>70</a:t>
            </a:r>
            <a:r>
              <a:rPr lang="en-US" altLang="zh-CN" sz="2000" dirty="0">
                <a:solidFill>
                  <a:schemeClr val="tx1">
                    <a:lumMod val="75000"/>
                    <a:lumOff val="25000"/>
                  </a:schemeClr>
                </a:solidFill>
                <a:latin typeface="+mj-ea"/>
                <a:ea typeface="+mj-ea"/>
              </a:rPr>
              <a:t>%</a:t>
            </a:r>
            <a:endParaRPr lang="zh-CN" altLang="en-US" sz="3200" dirty="0">
              <a:solidFill>
                <a:schemeClr val="tx1">
                  <a:lumMod val="75000"/>
                  <a:lumOff val="25000"/>
                </a:schemeClr>
              </a:solidFill>
              <a:latin typeface="+mj-ea"/>
              <a:ea typeface="+mj-ea"/>
            </a:endParaRPr>
          </a:p>
        </p:txBody>
      </p:sp>
      <p:grpSp>
        <p:nvGrpSpPr>
          <p:cNvPr id="96" name="组合 95"/>
          <p:cNvGrpSpPr/>
          <p:nvPr/>
        </p:nvGrpSpPr>
        <p:grpSpPr>
          <a:xfrm>
            <a:off x="4128108" y="2544731"/>
            <a:ext cx="1780467" cy="1134579"/>
            <a:chOff x="7488048" y="2621083"/>
            <a:chExt cx="1780467" cy="1134580"/>
          </a:xfrm>
        </p:grpSpPr>
        <p:sp>
          <p:nvSpPr>
            <p:cNvPr id="97" name="文本框 56"/>
            <p:cNvSpPr txBox="1"/>
            <p:nvPr/>
          </p:nvSpPr>
          <p:spPr>
            <a:xfrm>
              <a:off x="7488048" y="2621083"/>
              <a:ext cx="1780467" cy="417830"/>
            </a:xfrm>
            <a:prstGeom prst="rect">
              <a:avLst/>
            </a:prstGeom>
            <a:noFill/>
          </p:spPr>
          <p:txBody>
            <a:bodyPr wrap="square" rtlCol="0">
              <a:spAutoFit/>
            </a:bodyPr>
            <a:lstStyle/>
            <a:p>
              <a:r>
                <a:rPr lang="zh-CN" altLang="en-US" sz="2000" dirty="0">
                  <a:solidFill>
                    <a:schemeClr val="tx1">
                      <a:lumMod val="50000"/>
                      <a:lumOff val="50000"/>
                    </a:schemeClr>
                  </a:solidFill>
                  <a:latin typeface="+mj-ea"/>
                  <a:ea typeface="+mj-ea"/>
                </a:rPr>
                <a:t>在此添加标题</a:t>
              </a:r>
            </a:p>
          </p:txBody>
        </p:sp>
        <p:sp>
          <p:nvSpPr>
            <p:cNvPr id="98" name="文本框 57"/>
            <p:cNvSpPr txBox="1"/>
            <p:nvPr/>
          </p:nvSpPr>
          <p:spPr>
            <a:xfrm>
              <a:off x="7506385" y="2930798"/>
              <a:ext cx="1704572" cy="824865"/>
            </a:xfrm>
            <a:prstGeom prst="rect">
              <a:avLst/>
            </a:prstGeom>
            <a:noFill/>
          </p:spPr>
          <p:txBody>
            <a:bodyPr wrap="square" rtlCol="0">
              <a:spAutoFit/>
            </a:bodyPr>
            <a:lstStyle/>
            <a:p>
              <a:pPr>
                <a:lnSpc>
                  <a:spcPct val="150000"/>
                </a:lnSpc>
              </a:pPr>
              <a:r>
                <a:rPr lang="zh-CN" altLang="en-US" sz="1065" dirty="0">
                  <a:solidFill>
                    <a:prstClr val="black">
                      <a:lumMod val="50000"/>
                      <a:lumOff val="50000"/>
                    </a:prstClr>
                  </a:solidFill>
                  <a:latin typeface="+mj-ea"/>
                  <a:ea typeface="+mj-ea"/>
                </a:rPr>
                <a:t>点击添加文字说明或复制文本黏贴自此内容要言简意赅</a:t>
              </a:r>
            </a:p>
          </p:txBody>
        </p:sp>
      </p:grpSp>
      <p:sp>
        <p:nvSpPr>
          <p:cNvPr id="99" name="矩形 98"/>
          <p:cNvSpPr/>
          <p:nvPr/>
        </p:nvSpPr>
        <p:spPr>
          <a:xfrm>
            <a:off x="4200762" y="2342189"/>
            <a:ext cx="1576392" cy="34923"/>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100" name="文本框 59"/>
          <p:cNvSpPr txBox="1"/>
          <p:nvPr/>
        </p:nvSpPr>
        <p:spPr>
          <a:xfrm>
            <a:off x="4492195" y="1678056"/>
            <a:ext cx="1000117" cy="612140"/>
          </a:xfrm>
          <a:prstGeom prst="rect">
            <a:avLst/>
          </a:prstGeom>
          <a:noFill/>
        </p:spPr>
        <p:txBody>
          <a:bodyPr wrap="square" lIns="91434" tIns="45716" rIns="91434" bIns="45716" rtlCol="0">
            <a:spAutoFit/>
          </a:bodyPr>
          <a:lstStyle/>
          <a:p>
            <a:pPr algn="ctr"/>
            <a:r>
              <a:rPr lang="en-US" altLang="zh-CN" sz="3200" dirty="0">
                <a:solidFill>
                  <a:schemeClr val="tx1">
                    <a:lumMod val="75000"/>
                    <a:lumOff val="25000"/>
                  </a:schemeClr>
                </a:solidFill>
                <a:latin typeface="+mj-ea"/>
                <a:ea typeface="+mj-ea"/>
              </a:rPr>
              <a:t>60</a:t>
            </a:r>
            <a:r>
              <a:rPr lang="en-US" altLang="zh-CN" sz="2000" dirty="0">
                <a:solidFill>
                  <a:schemeClr val="tx1">
                    <a:lumMod val="75000"/>
                    <a:lumOff val="25000"/>
                  </a:schemeClr>
                </a:solidFill>
                <a:latin typeface="+mj-ea"/>
                <a:ea typeface="+mj-ea"/>
              </a:rPr>
              <a:t>%</a:t>
            </a:r>
            <a:endParaRPr lang="zh-CN" altLang="en-US" sz="3200" dirty="0">
              <a:solidFill>
                <a:schemeClr val="tx1">
                  <a:lumMod val="75000"/>
                  <a:lumOff val="25000"/>
                </a:schemeClr>
              </a:solidFill>
              <a:latin typeface="+mj-ea"/>
              <a:ea typeface="+mj-ea"/>
            </a:endParaRPr>
          </a:p>
        </p:txBody>
      </p:sp>
      <p:grpSp>
        <p:nvGrpSpPr>
          <p:cNvPr id="101" name="组合 100"/>
          <p:cNvGrpSpPr/>
          <p:nvPr/>
        </p:nvGrpSpPr>
        <p:grpSpPr>
          <a:xfrm>
            <a:off x="8799372" y="2544731"/>
            <a:ext cx="1780467" cy="1134579"/>
            <a:chOff x="7488048" y="2621083"/>
            <a:chExt cx="1780467" cy="1134580"/>
          </a:xfrm>
        </p:grpSpPr>
        <p:sp>
          <p:nvSpPr>
            <p:cNvPr id="102" name="文本框 65"/>
            <p:cNvSpPr txBox="1"/>
            <p:nvPr/>
          </p:nvSpPr>
          <p:spPr>
            <a:xfrm>
              <a:off x="7488048" y="2621083"/>
              <a:ext cx="1780467" cy="417830"/>
            </a:xfrm>
            <a:prstGeom prst="rect">
              <a:avLst/>
            </a:prstGeom>
            <a:noFill/>
          </p:spPr>
          <p:txBody>
            <a:bodyPr wrap="square" rtlCol="0">
              <a:spAutoFit/>
            </a:bodyPr>
            <a:lstStyle/>
            <a:p>
              <a:r>
                <a:rPr lang="zh-CN" altLang="en-US" sz="2000" dirty="0">
                  <a:solidFill>
                    <a:schemeClr val="tx1">
                      <a:lumMod val="50000"/>
                      <a:lumOff val="50000"/>
                    </a:schemeClr>
                  </a:solidFill>
                  <a:latin typeface="+mj-ea"/>
                  <a:ea typeface="+mj-ea"/>
                </a:rPr>
                <a:t>在此添加标题</a:t>
              </a:r>
            </a:p>
          </p:txBody>
        </p:sp>
        <p:sp>
          <p:nvSpPr>
            <p:cNvPr id="103" name="文本框 66"/>
            <p:cNvSpPr txBox="1"/>
            <p:nvPr/>
          </p:nvSpPr>
          <p:spPr>
            <a:xfrm>
              <a:off x="7506385" y="2930798"/>
              <a:ext cx="1704572" cy="824865"/>
            </a:xfrm>
            <a:prstGeom prst="rect">
              <a:avLst/>
            </a:prstGeom>
            <a:noFill/>
          </p:spPr>
          <p:txBody>
            <a:bodyPr wrap="square" rtlCol="0">
              <a:spAutoFit/>
            </a:bodyPr>
            <a:lstStyle/>
            <a:p>
              <a:pPr>
                <a:lnSpc>
                  <a:spcPct val="150000"/>
                </a:lnSpc>
              </a:pPr>
              <a:r>
                <a:rPr lang="zh-CN" altLang="en-US" sz="1065" dirty="0">
                  <a:solidFill>
                    <a:prstClr val="black">
                      <a:lumMod val="50000"/>
                      <a:lumOff val="50000"/>
                    </a:prstClr>
                  </a:solidFill>
                  <a:latin typeface="+mj-ea"/>
                  <a:ea typeface="+mj-ea"/>
                </a:rPr>
                <a:t>点击添加文字说明或复制文本黏贴自此内容要言简意赅</a:t>
              </a:r>
            </a:p>
          </p:txBody>
        </p:sp>
      </p:grpSp>
      <p:sp>
        <p:nvSpPr>
          <p:cNvPr id="104" name="矩形 103"/>
          <p:cNvSpPr/>
          <p:nvPr/>
        </p:nvSpPr>
        <p:spPr>
          <a:xfrm>
            <a:off x="8872026" y="2342189"/>
            <a:ext cx="1576392" cy="34923"/>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105" name="文本框 68"/>
          <p:cNvSpPr txBox="1"/>
          <p:nvPr/>
        </p:nvSpPr>
        <p:spPr>
          <a:xfrm>
            <a:off x="9163458" y="1678056"/>
            <a:ext cx="1000117" cy="612140"/>
          </a:xfrm>
          <a:prstGeom prst="rect">
            <a:avLst/>
          </a:prstGeom>
          <a:noFill/>
        </p:spPr>
        <p:txBody>
          <a:bodyPr wrap="square" lIns="91434" tIns="45716" rIns="91434" bIns="45716" rtlCol="0">
            <a:spAutoFit/>
          </a:bodyPr>
          <a:lstStyle/>
          <a:p>
            <a:pPr algn="ctr"/>
            <a:r>
              <a:rPr lang="en-US" altLang="zh-CN" sz="3200" dirty="0">
                <a:solidFill>
                  <a:schemeClr val="tx1">
                    <a:lumMod val="75000"/>
                    <a:lumOff val="25000"/>
                  </a:schemeClr>
                </a:solidFill>
                <a:latin typeface="+mj-ea"/>
                <a:ea typeface="+mj-ea"/>
              </a:rPr>
              <a:t>80</a:t>
            </a:r>
            <a:r>
              <a:rPr lang="en-US" altLang="zh-CN" sz="2000" dirty="0">
                <a:solidFill>
                  <a:schemeClr val="tx1">
                    <a:lumMod val="75000"/>
                    <a:lumOff val="25000"/>
                  </a:schemeClr>
                </a:solidFill>
                <a:latin typeface="+mj-ea"/>
                <a:ea typeface="+mj-ea"/>
              </a:rPr>
              <a:t>%</a:t>
            </a:r>
            <a:endParaRPr lang="zh-CN" altLang="en-US" sz="3200" dirty="0">
              <a:solidFill>
                <a:schemeClr val="tx1">
                  <a:lumMod val="75000"/>
                  <a:lumOff val="25000"/>
                </a:schemeClr>
              </a:solidFill>
              <a:latin typeface="+mj-ea"/>
              <a:ea typeface="+mj-ea"/>
            </a:endParaRPr>
          </a:p>
        </p:txBody>
      </p:sp>
      <p:sp>
        <p:nvSpPr>
          <p:cNvPr id="106" name="椭圆 7"/>
          <p:cNvSpPr/>
          <p:nvPr/>
        </p:nvSpPr>
        <p:spPr>
          <a:xfrm>
            <a:off x="1544822" y="1139476"/>
            <a:ext cx="2310176" cy="1155088"/>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1" fmla="*/ 1155088 w 2310176"/>
              <a:gd name="connsiteY0-2" fmla="*/ 2310176 h 2401616"/>
              <a:gd name="connsiteX1-3" fmla="*/ 0 w 2310176"/>
              <a:gd name="connsiteY1-4" fmla="*/ 1155088 h 2401616"/>
              <a:gd name="connsiteX2-5" fmla="*/ 1155088 w 2310176"/>
              <a:gd name="connsiteY2-6" fmla="*/ 0 h 2401616"/>
              <a:gd name="connsiteX3-7" fmla="*/ 2310176 w 2310176"/>
              <a:gd name="connsiteY3-8" fmla="*/ 1155088 h 2401616"/>
              <a:gd name="connsiteX4-9" fmla="*/ 1246528 w 2310176"/>
              <a:gd name="connsiteY4-10" fmla="*/ 2401616 h 2401616"/>
              <a:gd name="connsiteX0-11" fmla="*/ 1155088 w 2310176"/>
              <a:gd name="connsiteY0-12" fmla="*/ 2310176 h 2310176"/>
              <a:gd name="connsiteX1-13" fmla="*/ 0 w 2310176"/>
              <a:gd name="connsiteY1-14" fmla="*/ 1155088 h 2310176"/>
              <a:gd name="connsiteX2-15" fmla="*/ 1155088 w 2310176"/>
              <a:gd name="connsiteY2-16" fmla="*/ 0 h 2310176"/>
              <a:gd name="connsiteX3-17" fmla="*/ 2310176 w 2310176"/>
              <a:gd name="connsiteY3-18" fmla="*/ 1155088 h 2310176"/>
              <a:gd name="connsiteX0-19" fmla="*/ 0 w 2310176"/>
              <a:gd name="connsiteY0-20" fmla="*/ 1155088 h 1155088"/>
              <a:gd name="connsiteX1-21" fmla="*/ 1155088 w 2310176"/>
              <a:gd name="connsiteY1-22" fmla="*/ 0 h 1155088"/>
              <a:gd name="connsiteX2-23" fmla="*/ 2310176 w 2310176"/>
              <a:gd name="connsiteY2-24" fmla="*/ 1155088 h 1155088"/>
            </a:gdLst>
            <a:ahLst/>
            <a:cxnLst>
              <a:cxn ang="0">
                <a:pos x="connsiteX0-1" y="connsiteY0-2"/>
              </a:cxn>
              <a:cxn ang="0">
                <a:pos x="connsiteX1-3" y="connsiteY1-4"/>
              </a:cxn>
              <a:cxn ang="0">
                <a:pos x="connsiteX2-5" y="connsiteY2-6"/>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107" name="椭圆 7"/>
          <p:cNvSpPr/>
          <p:nvPr/>
        </p:nvSpPr>
        <p:spPr>
          <a:xfrm>
            <a:off x="6191495" y="1139476"/>
            <a:ext cx="2310176" cy="1155088"/>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1" fmla="*/ 1155088 w 2310176"/>
              <a:gd name="connsiteY0-2" fmla="*/ 2310176 h 2401616"/>
              <a:gd name="connsiteX1-3" fmla="*/ 0 w 2310176"/>
              <a:gd name="connsiteY1-4" fmla="*/ 1155088 h 2401616"/>
              <a:gd name="connsiteX2-5" fmla="*/ 1155088 w 2310176"/>
              <a:gd name="connsiteY2-6" fmla="*/ 0 h 2401616"/>
              <a:gd name="connsiteX3-7" fmla="*/ 2310176 w 2310176"/>
              <a:gd name="connsiteY3-8" fmla="*/ 1155088 h 2401616"/>
              <a:gd name="connsiteX4-9" fmla="*/ 1246528 w 2310176"/>
              <a:gd name="connsiteY4-10" fmla="*/ 2401616 h 2401616"/>
              <a:gd name="connsiteX0-11" fmla="*/ 1155088 w 2310176"/>
              <a:gd name="connsiteY0-12" fmla="*/ 2310176 h 2310176"/>
              <a:gd name="connsiteX1-13" fmla="*/ 0 w 2310176"/>
              <a:gd name="connsiteY1-14" fmla="*/ 1155088 h 2310176"/>
              <a:gd name="connsiteX2-15" fmla="*/ 1155088 w 2310176"/>
              <a:gd name="connsiteY2-16" fmla="*/ 0 h 2310176"/>
              <a:gd name="connsiteX3-17" fmla="*/ 2310176 w 2310176"/>
              <a:gd name="connsiteY3-18" fmla="*/ 1155088 h 2310176"/>
              <a:gd name="connsiteX0-19" fmla="*/ 0 w 2310176"/>
              <a:gd name="connsiteY0-20" fmla="*/ 1155088 h 1155088"/>
              <a:gd name="connsiteX1-21" fmla="*/ 1155088 w 2310176"/>
              <a:gd name="connsiteY1-22" fmla="*/ 0 h 1155088"/>
              <a:gd name="connsiteX2-23" fmla="*/ 2310176 w 2310176"/>
              <a:gd name="connsiteY2-24" fmla="*/ 1155088 h 1155088"/>
            </a:gdLst>
            <a:ahLst/>
            <a:cxnLst>
              <a:cxn ang="0">
                <a:pos x="connsiteX0-1" y="connsiteY0-2"/>
              </a:cxn>
              <a:cxn ang="0">
                <a:pos x="connsiteX1-3" y="connsiteY1-4"/>
              </a:cxn>
              <a:cxn ang="0">
                <a:pos x="connsiteX2-5" y="connsiteY2-6"/>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108" name="椭圆 7"/>
          <p:cNvSpPr/>
          <p:nvPr/>
        </p:nvSpPr>
        <p:spPr>
          <a:xfrm flipV="1">
            <a:off x="3869511" y="4672619"/>
            <a:ext cx="2310176" cy="1155088"/>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1" fmla="*/ 1155088 w 2310176"/>
              <a:gd name="connsiteY0-2" fmla="*/ 2310176 h 2401616"/>
              <a:gd name="connsiteX1-3" fmla="*/ 0 w 2310176"/>
              <a:gd name="connsiteY1-4" fmla="*/ 1155088 h 2401616"/>
              <a:gd name="connsiteX2-5" fmla="*/ 1155088 w 2310176"/>
              <a:gd name="connsiteY2-6" fmla="*/ 0 h 2401616"/>
              <a:gd name="connsiteX3-7" fmla="*/ 2310176 w 2310176"/>
              <a:gd name="connsiteY3-8" fmla="*/ 1155088 h 2401616"/>
              <a:gd name="connsiteX4-9" fmla="*/ 1246528 w 2310176"/>
              <a:gd name="connsiteY4-10" fmla="*/ 2401616 h 2401616"/>
              <a:gd name="connsiteX0-11" fmla="*/ 1155088 w 2310176"/>
              <a:gd name="connsiteY0-12" fmla="*/ 2310176 h 2310176"/>
              <a:gd name="connsiteX1-13" fmla="*/ 0 w 2310176"/>
              <a:gd name="connsiteY1-14" fmla="*/ 1155088 h 2310176"/>
              <a:gd name="connsiteX2-15" fmla="*/ 1155088 w 2310176"/>
              <a:gd name="connsiteY2-16" fmla="*/ 0 h 2310176"/>
              <a:gd name="connsiteX3-17" fmla="*/ 2310176 w 2310176"/>
              <a:gd name="connsiteY3-18" fmla="*/ 1155088 h 2310176"/>
              <a:gd name="connsiteX0-19" fmla="*/ 0 w 2310176"/>
              <a:gd name="connsiteY0-20" fmla="*/ 1155088 h 1155088"/>
              <a:gd name="connsiteX1-21" fmla="*/ 1155088 w 2310176"/>
              <a:gd name="connsiteY1-22" fmla="*/ 0 h 1155088"/>
              <a:gd name="connsiteX2-23" fmla="*/ 2310176 w 2310176"/>
              <a:gd name="connsiteY2-24" fmla="*/ 1155088 h 1155088"/>
            </a:gdLst>
            <a:ahLst/>
            <a:cxnLst>
              <a:cxn ang="0">
                <a:pos x="connsiteX0-1" y="connsiteY0-2"/>
              </a:cxn>
              <a:cxn ang="0">
                <a:pos x="connsiteX1-3" y="connsiteY1-4"/>
              </a:cxn>
              <a:cxn ang="0">
                <a:pos x="connsiteX2-5" y="connsiteY2-6"/>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sp>
        <p:nvSpPr>
          <p:cNvPr id="109" name="椭圆 7"/>
          <p:cNvSpPr/>
          <p:nvPr/>
        </p:nvSpPr>
        <p:spPr>
          <a:xfrm flipV="1">
            <a:off x="8549031" y="4672619"/>
            <a:ext cx="2310176" cy="1155088"/>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1" fmla="*/ 1155088 w 2310176"/>
              <a:gd name="connsiteY0-2" fmla="*/ 2310176 h 2401616"/>
              <a:gd name="connsiteX1-3" fmla="*/ 0 w 2310176"/>
              <a:gd name="connsiteY1-4" fmla="*/ 1155088 h 2401616"/>
              <a:gd name="connsiteX2-5" fmla="*/ 1155088 w 2310176"/>
              <a:gd name="connsiteY2-6" fmla="*/ 0 h 2401616"/>
              <a:gd name="connsiteX3-7" fmla="*/ 2310176 w 2310176"/>
              <a:gd name="connsiteY3-8" fmla="*/ 1155088 h 2401616"/>
              <a:gd name="connsiteX4-9" fmla="*/ 1246528 w 2310176"/>
              <a:gd name="connsiteY4-10" fmla="*/ 2401616 h 2401616"/>
              <a:gd name="connsiteX0-11" fmla="*/ 1155088 w 2310176"/>
              <a:gd name="connsiteY0-12" fmla="*/ 2310176 h 2310176"/>
              <a:gd name="connsiteX1-13" fmla="*/ 0 w 2310176"/>
              <a:gd name="connsiteY1-14" fmla="*/ 1155088 h 2310176"/>
              <a:gd name="connsiteX2-15" fmla="*/ 1155088 w 2310176"/>
              <a:gd name="connsiteY2-16" fmla="*/ 0 h 2310176"/>
              <a:gd name="connsiteX3-17" fmla="*/ 2310176 w 2310176"/>
              <a:gd name="connsiteY3-18" fmla="*/ 1155088 h 2310176"/>
              <a:gd name="connsiteX0-19" fmla="*/ 0 w 2310176"/>
              <a:gd name="connsiteY0-20" fmla="*/ 1155088 h 1155088"/>
              <a:gd name="connsiteX1-21" fmla="*/ 1155088 w 2310176"/>
              <a:gd name="connsiteY1-22" fmla="*/ 0 h 1155088"/>
              <a:gd name="connsiteX2-23" fmla="*/ 2310176 w 2310176"/>
              <a:gd name="connsiteY2-24" fmla="*/ 1155088 h 1155088"/>
            </a:gdLst>
            <a:ahLst/>
            <a:cxnLst>
              <a:cxn ang="0">
                <a:pos x="connsiteX0-1" y="connsiteY0-2"/>
              </a:cxn>
              <a:cxn ang="0">
                <a:pos x="connsiteX1-3" y="connsiteY1-4"/>
              </a:cxn>
              <a:cxn ang="0">
                <a:pos x="connsiteX2-5" y="connsiteY2-6"/>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latin typeface="+mj-ea"/>
              <a:ea typeface="+mj-ea"/>
            </a:endParaRPr>
          </a:p>
        </p:txBody>
      </p:sp>
      <p:cxnSp>
        <p:nvCxnSpPr>
          <p:cNvPr id="110" name="直接连接符 109"/>
          <p:cNvCxnSpPr/>
          <p:nvPr/>
        </p:nvCxnSpPr>
        <p:spPr>
          <a:xfrm>
            <a:off x="1544822" y="2288327"/>
            <a:ext cx="0" cy="283746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11" name="直接连接符 110"/>
          <p:cNvCxnSpPr>
            <a:stCxn id="106" idx="2"/>
            <a:endCxn id="108" idx="0"/>
          </p:cNvCxnSpPr>
          <p:nvPr/>
        </p:nvCxnSpPr>
        <p:spPr>
          <a:xfrm>
            <a:off x="3854996" y="2294565"/>
            <a:ext cx="14515" cy="2378055"/>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12" name="直接连接符 111"/>
          <p:cNvCxnSpPr>
            <a:stCxn id="107" idx="0"/>
            <a:endCxn id="108" idx="2"/>
          </p:cNvCxnSpPr>
          <p:nvPr/>
        </p:nvCxnSpPr>
        <p:spPr>
          <a:xfrm flipH="1">
            <a:off x="6179690" y="2294565"/>
            <a:ext cx="11807" cy="2378055"/>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13" name="直接连接符 112"/>
          <p:cNvCxnSpPr>
            <a:stCxn id="107" idx="2"/>
            <a:endCxn id="109" idx="0"/>
          </p:cNvCxnSpPr>
          <p:nvPr/>
        </p:nvCxnSpPr>
        <p:spPr>
          <a:xfrm>
            <a:off x="8501672" y="2294565"/>
            <a:ext cx="47361" cy="2378055"/>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14" name="直接连接符 113"/>
          <p:cNvCxnSpPr>
            <a:endCxn id="109" idx="2"/>
          </p:cNvCxnSpPr>
          <p:nvPr/>
        </p:nvCxnSpPr>
        <p:spPr>
          <a:xfrm>
            <a:off x="10838932" y="2215757"/>
            <a:ext cx="20275" cy="2456863"/>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rot="5400000">
            <a:off x="928231" y="5593101"/>
            <a:ext cx="1233180" cy="46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5"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rot="5400000">
            <a:off x="10242616" y="1321901"/>
            <a:ext cx="1233180" cy="469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2" presetClass="entr" presetSubtype="4" fill="hold" nodeType="withEffect">
                                  <p:stCondLst>
                                    <p:cond delay="0"/>
                                  </p:stCondLst>
                                  <p:childTnLst>
                                    <p:set>
                                      <p:cBhvr>
                                        <p:cTn id="25" dur="1" fill="hold">
                                          <p:stCondLst>
                                            <p:cond delay="0"/>
                                          </p:stCondLst>
                                        </p:cTn>
                                        <p:tgtEl>
                                          <p:spTgt spid="2050"/>
                                        </p:tgtEl>
                                        <p:attrNameLst>
                                          <p:attrName>style.visibility</p:attrName>
                                        </p:attrNameLst>
                                      </p:cBhvr>
                                      <p:to>
                                        <p:strVal val="visible"/>
                                      </p:to>
                                    </p:set>
                                    <p:anim calcmode="lin" valueType="num">
                                      <p:cBhvr additive="base">
                                        <p:cTn id="26" dur="500" fill="hold"/>
                                        <p:tgtEl>
                                          <p:spTgt spid="2050"/>
                                        </p:tgtEl>
                                        <p:attrNameLst>
                                          <p:attrName>ppt_x</p:attrName>
                                        </p:attrNameLst>
                                      </p:cBhvr>
                                      <p:tavLst>
                                        <p:tav tm="0">
                                          <p:val>
                                            <p:strVal val="#ppt_x"/>
                                          </p:val>
                                        </p:tav>
                                        <p:tav tm="100000">
                                          <p:val>
                                            <p:strVal val="#ppt_x"/>
                                          </p:val>
                                        </p:tav>
                                      </p:tavLst>
                                    </p:anim>
                                    <p:anim calcmode="lin" valueType="num">
                                      <p:cBhvr additive="base">
                                        <p:cTn id="27" dur="500" fill="hold"/>
                                        <p:tgtEl>
                                          <p:spTgt spid="2050"/>
                                        </p:tgtEl>
                                        <p:attrNameLst>
                                          <p:attrName>ppt_y</p:attrName>
                                        </p:attrNameLst>
                                      </p:cBhvr>
                                      <p:tavLst>
                                        <p:tav tm="0">
                                          <p:val>
                                            <p:strVal val="1+#ppt_h/2"/>
                                          </p:val>
                                        </p:tav>
                                        <p:tav tm="100000">
                                          <p:val>
                                            <p:strVal val="#ppt_y"/>
                                          </p:val>
                                        </p:tav>
                                      </p:tavLst>
                                    </p:anim>
                                  </p:childTnLst>
                                </p:cTn>
                              </p:par>
                            </p:childTnLst>
                          </p:cTn>
                        </p:par>
                        <p:par>
                          <p:cTn id="28" fill="hold">
                            <p:stCondLst>
                              <p:cond delay="500"/>
                            </p:stCondLst>
                            <p:childTnLst>
                              <p:par>
                                <p:cTn id="29" presetID="22" presetClass="entr" presetSubtype="4" fill="hold" nodeType="after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wipe(down)">
                                      <p:cBhvr>
                                        <p:cTn id="31" dur="500"/>
                                        <p:tgtEl>
                                          <p:spTgt spid="110"/>
                                        </p:tgtEl>
                                      </p:cBhvr>
                                    </p:animEffect>
                                  </p:childTnLst>
                                </p:cTn>
                              </p:par>
                            </p:childTnLst>
                          </p:cTn>
                        </p:par>
                        <p:par>
                          <p:cTn id="32" fill="hold">
                            <p:stCondLst>
                              <p:cond delay="1000"/>
                            </p:stCondLst>
                            <p:childTnLst>
                              <p:par>
                                <p:cTn id="33" presetID="22" presetClass="entr" presetSubtype="8" fill="hold" grpId="0" nodeType="afterEffect">
                                  <p:stCondLst>
                                    <p:cond delay="0"/>
                                  </p:stCondLst>
                                  <p:childTnLst>
                                    <p:set>
                                      <p:cBhvr>
                                        <p:cTn id="34" dur="1" fill="hold">
                                          <p:stCondLst>
                                            <p:cond delay="0"/>
                                          </p:stCondLst>
                                        </p:cTn>
                                        <p:tgtEl>
                                          <p:spTgt spid="106"/>
                                        </p:tgtEl>
                                        <p:attrNameLst>
                                          <p:attrName>style.visibility</p:attrName>
                                        </p:attrNameLst>
                                      </p:cBhvr>
                                      <p:to>
                                        <p:strVal val="visible"/>
                                      </p:to>
                                    </p:set>
                                    <p:animEffect transition="in" filter="wipe(left)">
                                      <p:cBhvr>
                                        <p:cTn id="35" dur="500"/>
                                        <p:tgtEl>
                                          <p:spTgt spid="106"/>
                                        </p:tgtEl>
                                      </p:cBhvr>
                                    </p:animEffect>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anim calcmode="lin" valueType="num">
                                      <p:cBhvr>
                                        <p:cTn id="40" dur="500" fill="hold"/>
                                        <p:tgtEl>
                                          <p:spTgt spid="24"/>
                                        </p:tgtEl>
                                        <p:attrNameLst>
                                          <p:attrName>ppt_x</p:attrName>
                                        </p:attrNameLst>
                                      </p:cBhvr>
                                      <p:tavLst>
                                        <p:tav tm="0">
                                          <p:val>
                                            <p:strVal val="#ppt_x"/>
                                          </p:val>
                                        </p:tav>
                                        <p:tav tm="100000">
                                          <p:val>
                                            <p:strVal val="#ppt_x"/>
                                          </p:val>
                                        </p:tav>
                                      </p:tavLst>
                                    </p:anim>
                                    <p:anim calcmode="lin" valueType="num">
                                      <p:cBhvr>
                                        <p:cTn id="41" dur="500" fill="hold"/>
                                        <p:tgtEl>
                                          <p:spTgt spid="24"/>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21" presetClass="entr" presetSubtype="1"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wheel(1)">
                                      <p:cBhvr>
                                        <p:cTn id="45" dur="1250"/>
                                        <p:tgtEl>
                                          <p:spTgt spid="44"/>
                                        </p:tgtEl>
                                      </p:cBhvr>
                                    </p:animEffect>
                                  </p:childTnLst>
                                </p:cTn>
                              </p:par>
                            </p:childTnLst>
                          </p:cTn>
                        </p:par>
                        <p:par>
                          <p:cTn id="46" fill="hold">
                            <p:stCondLst>
                              <p:cond delay="3500"/>
                            </p:stCondLst>
                            <p:childTnLst>
                              <p:par>
                                <p:cTn id="47" presetID="16" presetClass="entr" presetSubtype="21" fill="hold" grpId="0" nodeType="afterEffect">
                                  <p:stCondLst>
                                    <p:cond delay="0"/>
                                  </p:stCondLst>
                                  <p:childTnLst>
                                    <p:set>
                                      <p:cBhvr>
                                        <p:cTn id="48" dur="1" fill="hold">
                                          <p:stCondLst>
                                            <p:cond delay="0"/>
                                          </p:stCondLst>
                                        </p:cTn>
                                        <p:tgtEl>
                                          <p:spTgt spid="89"/>
                                        </p:tgtEl>
                                        <p:attrNameLst>
                                          <p:attrName>style.visibility</p:attrName>
                                        </p:attrNameLst>
                                      </p:cBhvr>
                                      <p:to>
                                        <p:strVal val="visible"/>
                                      </p:to>
                                    </p:set>
                                    <p:animEffect transition="in" filter="barn(inVertical)">
                                      <p:cBhvr>
                                        <p:cTn id="49" dur="500"/>
                                        <p:tgtEl>
                                          <p:spTgt spid="89"/>
                                        </p:tgtEl>
                                      </p:cBhvr>
                                    </p:animEffect>
                                  </p:childTnLst>
                                </p:cTn>
                              </p:par>
                            </p:childTnLst>
                          </p:cTn>
                        </p:par>
                        <p:par>
                          <p:cTn id="50" fill="hold">
                            <p:stCondLst>
                              <p:cond delay="4000"/>
                            </p:stCondLst>
                            <p:childTnLst>
                              <p:par>
                                <p:cTn id="51" presetID="42" presetClass="entr" presetSubtype="0" fill="hold" nodeType="after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anim calcmode="lin" valueType="num">
                                      <p:cBhvr>
                                        <p:cTn id="54" dur="500" fill="hold"/>
                                        <p:tgtEl>
                                          <p:spTgt spid="85"/>
                                        </p:tgtEl>
                                        <p:attrNameLst>
                                          <p:attrName>ppt_x</p:attrName>
                                        </p:attrNameLst>
                                      </p:cBhvr>
                                      <p:tavLst>
                                        <p:tav tm="0">
                                          <p:val>
                                            <p:strVal val="#ppt_x"/>
                                          </p:val>
                                        </p:tav>
                                        <p:tav tm="100000">
                                          <p:val>
                                            <p:strVal val="#ppt_x"/>
                                          </p:val>
                                        </p:tav>
                                      </p:tavLst>
                                    </p:anim>
                                    <p:anim calcmode="lin" valueType="num">
                                      <p:cBhvr>
                                        <p:cTn id="55" dur="500" fill="hold"/>
                                        <p:tgtEl>
                                          <p:spTgt spid="85"/>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11"/>
                                        </p:tgtEl>
                                        <p:attrNameLst>
                                          <p:attrName>style.visibility</p:attrName>
                                        </p:attrNameLst>
                                      </p:cBhvr>
                                      <p:to>
                                        <p:strVal val="visible"/>
                                      </p:to>
                                    </p:set>
                                    <p:animEffect transition="in" filter="wipe(up)">
                                      <p:cBhvr>
                                        <p:cTn id="59" dur="500"/>
                                        <p:tgtEl>
                                          <p:spTgt spid="111"/>
                                        </p:tgtEl>
                                      </p:cBhvr>
                                    </p:animEffect>
                                  </p:childTnLst>
                                </p:cTn>
                              </p:par>
                            </p:childTnLst>
                          </p:cTn>
                        </p:par>
                        <p:par>
                          <p:cTn id="60" fill="hold">
                            <p:stCondLst>
                              <p:cond delay="5000"/>
                            </p:stCondLst>
                            <p:childTnLst>
                              <p:par>
                                <p:cTn id="61" presetID="22" presetClass="entr" presetSubtype="8" fill="hold" grpId="0" nodeType="after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wipe(left)">
                                      <p:cBhvr>
                                        <p:cTn id="63" dur="500"/>
                                        <p:tgtEl>
                                          <p:spTgt spid="108"/>
                                        </p:tgtEl>
                                      </p:cBhvr>
                                    </p:animEffect>
                                  </p:childTnLst>
                                </p:cTn>
                              </p:par>
                            </p:childTnLst>
                          </p:cTn>
                        </p:par>
                        <p:par>
                          <p:cTn id="64" fill="hold">
                            <p:stCondLst>
                              <p:cond delay="5500"/>
                            </p:stCondLst>
                            <p:childTnLst>
                              <p:par>
                                <p:cTn id="65" presetID="47"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anim calcmode="lin" valueType="num">
                                      <p:cBhvr>
                                        <p:cTn id="68" dur="500" fill="hold"/>
                                        <p:tgtEl>
                                          <p:spTgt spid="31"/>
                                        </p:tgtEl>
                                        <p:attrNameLst>
                                          <p:attrName>ppt_x</p:attrName>
                                        </p:attrNameLst>
                                      </p:cBhvr>
                                      <p:tavLst>
                                        <p:tav tm="0">
                                          <p:val>
                                            <p:strVal val="#ppt_x"/>
                                          </p:val>
                                        </p:tav>
                                        <p:tav tm="100000">
                                          <p:val>
                                            <p:strVal val="#ppt_x"/>
                                          </p:val>
                                        </p:tav>
                                      </p:tavLst>
                                    </p:anim>
                                    <p:anim calcmode="lin" valueType="num">
                                      <p:cBhvr>
                                        <p:cTn id="69" dur="500" fill="hold"/>
                                        <p:tgtEl>
                                          <p:spTgt spid="31"/>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21" presetClass="entr" presetSubtype="1" fill="hold" nodeType="afterEffect">
                                  <p:stCondLst>
                                    <p:cond delay="0"/>
                                  </p:stCondLst>
                                  <p:childTnLst>
                                    <p:set>
                                      <p:cBhvr>
                                        <p:cTn id="72" dur="1" fill="hold">
                                          <p:stCondLst>
                                            <p:cond delay="0"/>
                                          </p:stCondLst>
                                        </p:cTn>
                                        <p:tgtEl>
                                          <p:spTgt spid="56"/>
                                        </p:tgtEl>
                                        <p:attrNameLst>
                                          <p:attrName>style.visibility</p:attrName>
                                        </p:attrNameLst>
                                      </p:cBhvr>
                                      <p:to>
                                        <p:strVal val="visible"/>
                                      </p:to>
                                    </p:set>
                                    <p:animEffect transition="in" filter="wheel(1)">
                                      <p:cBhvr>
                                        <p:cTn id="73" dur="1250"/>
                                        <p:tgtEl>
                                          <p:spTgt spid="56"/>
                                        </p:tgtEl>
                                      </p:cBhvr>
                                    </p:animEffect>
                                  </p:childTnLst>
                                </p:cTn>
                              </p:par>
                            </p:childTnLst>
                          </p:cTn>
                        </p:par>
                        <p:par>
                          <p:cTn id="74" fill="hold">
                            <p:stCondLst>
                              <p:cond delay="7500"/>
                            </p:stCondLst>
                            <p:childTnLst>
                              <p:par>
                                <p:cTn id="75" presetID="47" presetClass="entr" presetSubtype="0" fill="hold" nodeType="after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anim calcmode="lin" valueType="num">
                                      <p:cBhvr>
                                        <p:cTn id="78" dur="500" fill="hold"/>
                                        <p:tgtEl>
                                          <p:spTgt spid="96"/>
                                        </p:tgtEl>
                                        <p:attrNameLst>
                                          <p:attrName>ppt_x</p:attrName>
                                        </p:attrNameLst>
                                      </p:cBhvr>
                                      <p:tavLst>
                                        <p:tav tm="0">
                                          <p:val>
                                            <p:strVal val="#ppt_x"/>
                                          </p:val>
                                        </p:tav>
                                        <p:tav tm="100000">
                                          <p:val>
                                            <p:strVal val="#ppt_x"/>
                                          </p:val>
                                        </p:tav>
                                      </p:tavLst>
                                    </p:anim>
                                    <p:anim calcmode="lin" valueType="num">
                                      <p:cBhvr>
                                        <p:cTn id="79" dur="500" fill="hold"/>
                                        <p:tgtEl>
                                          <p:spTgt spid="96"/>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16" presetClass="entr" presetSubtype="21" fill="hold" grpId="0" nodeType="afterEffect">
                                  <p:stCondLst>
                                    <p:cond delay="0"/>
                                  </p:stCondLst>
                                  <p:childTnLst>
                                    <p:set>
                                      <p:cBhvr>
                                        <p:cTn id="82" dur="1" fill="hold">
                                          <p:stCondLst>
                                            <p:cond delay="0"/>
                                          </p:stCondLst>
                                        </p:cTn>
                                        <p:tgtEl>
                                          <p:spTgt spid="99"/>
                                        </p:tgtEl>
                                        <p:attrNameLst>
                                          <p:attrName>style.visibility</p:attrName>
                                        </p:attrNameLst>
                                      </p:cBhvr>
                                      <p:to>
                                        <p:strVal val="visible"/>
                                      </p:to>
                                    </p:set>
                                    <p:animEffect transition="in" filter="barn(inVertical)">
                                      <p:cBhvr>
                                        <p:cTn id="83" dur="500"/>
                                        <p:tgtEl>
                                          <p:spTgt spid="99"/>
                                        </p:tgtEl>
                                      </p:cBhvr>
                                    </p:animEffect>
                                  </p:childTnLst>
                                </p:cTn>
                              </p:par>
                            </p:childTnLst>
                          </p:cTn>
                        </p:par>
                        <p:par>
                          <p:cTn id="84" fill="hold">
                            <p:stCondLst>
                              <p:cond delay="8500"/>
                            </p:stCondLst>
                            <p:childTnLst>
                              <p:par>
                                <p:cTn id="85" presetID="22" presetClass="entr" presetSubtype="4" fill="hold" nodeType="afterEffect">
                                  <p:stCondLst>
                                    <p:cond delay="0"/>
                                  </p:stCondLst>
                                  <p:childTnLst>
                                    <p:set>
                                      <p:cBhvr>
                                        <p:cTn id="86" dur="1" fill="hold">
                                          <p:stCondLst>
                                            <p:cond delay="0"/>
                                          </p:stCondLst>
                                        </p:cTn>
                                        <p:tgtEl>
                                          <p:spTgt spid="112"/>
                                        </p:tgtEl>
                                        <p:attrNameLst>
                                          <p:attrName>style.visibility</p:attrName>
                                        </p:attrNameLst>
                                      </p:cBhvr>
                                      <p:to>
                                        <p:strVal val="visible"/>
                                      </p:to>
                                    </p:set>
                                    <p:animEffect transition="in" filter="wipe(down)">
                                      <p:cBhvr>
                                        <p:cTn id="87" dur="500"/>
                                        <p:tgtEl>
                                          <p:spTgt spid="112"/>
                                        </p:tgtEl>
                                      </p:cBhvr>
                                    </p:animEffect>
                                  </p:childTnLst>
                                </p:cTn>
                              </p:par>
                            </p:childTnLst>
                          </p:cTn>
                        </p:par>
                        <p:par>
                          <p:cTn id="88" fill="hold">
                            <p:stCondLst>
                              <p:cond delay="9000"/>
                            </p:stCondLst>
                            <p:childTnLst>
                              <p:par>
                                <p:cTn id="89" presetID="22" presetClass="entr" presetSubtype="8"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Effect transition="in" filter="wipe(left)">
                                      <p:cBhvr>
                                        <p:cTn id="91" dur="500"/>
                                        <p:tgtEl>
                                          <p:spTgt spid="107"/>
                                        </p:tgtEl>
                                      </p:cBhvr>
                                    </p:animEffect>
                                  </p:childTnLst>
                                </p:cTn>
                              </p:par>
                            </p:childTnLst>
                          </p:cTn>
                        </p:par>
                        <p:par>
                          <p:cTn id="92" fill="hold">
                            <p:stCondLst>
                              <p:cond delay="9500"/>
                            </p:stCondLst>
                            <p:childTnLst>
                              <p:par>
                                <p:cTn id="93" presetID="42" presetClass="entr" presetSubtype="0"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anim calcmode="lin" valueType="num">
                                      <p:cBhvr>
                                        <p:cTn id="96" dur="500" fill="hold"/>
                                        <p:tgtEl>
                                          <p:spTgt spid="32"/>
                                        </p:tgtEl>
                                        <p:attrNameLst>
                                          <p:attrName>ppt_x</p:attrName>
                                        </p:attrNameLst>
                                      </p:cBhvr>
                                      <p:tavLst>
                                        <p:tav tm="0">
                                          <p:val>
                                            <p:strVal val="#ppt_x"/>
                                          </p:val>
                                        </p:tav>
                                        <p:tav tm="100000">
                                          <p:val>
                                            <p:strVal val="#ppt_x"/>
                                          </p:val>
                                        </p:tav>
                                      </p:tavLst>
                                    </p:anim>
                                    <p:anim calcmode="lin" valueType="num">
                                      <p:cBhvr>
                                        <p:cTn id="97" dur="500" fill="hold"/>
                                        <p:tgtEl>
                                          <p:spTgt spid="32"/>
                                        </p:tgtEl>
                                        <p:attrNameLst>
                                          <p:attrName>ppt_y</p:attrName>
                                        </p:attrNameLst>
                                      </p:cBhvr>
                                      <p:tavLst>
                                        <p:tav tm="0">
                                          <p:val>
                                            <p:strVal val="#ppt_y+.1"/>
                                          </p:val>
                                        </p:tav>
                                        <p:tav tm="100000">
                                          <p:val>
                                            <p:strVal val="#ppt_y"/>
                                          </p:val>
                                        </p:tav>
                                      </p:tavLst>
                                    </p:anim>
                                  </p:childTnLst>
                                </p:cTn>
                              </p:par>
                            </p:childTnLst>
                          </p:cTn>
                        </p:par>
                        <p:par>
                          <p:cTn id="98" fill="hold">
                            <p:stCondLst>
                              <p:cond delay="10000"/>
                            </p:stCondLst>
                            <p:childTnLst>
                              <p:par>
                                <p:cTn id="99" presetID="21" presetClass="entr" presetSubtype="1" fill="hold" nodeType="afterEffect">
                                  <p:stCondLst>
                                    <p:cond delay="0"/>
                                  </p:stCondLst>
                                  <p:childTnLst>
                                    <p:set>
                                      <p:cBhvr>
                                        <p:cTn id="100" dur="1" fill="hold">
                                          <p:stCondLst>
                                            <p:cond delay="0"/>
                                          </p:stCondLst>
                                        </p:cTn>
                                        <p:tgtEl>
                                          <p:spTgt spid="65"/>
                                        </p:tgtEl>
                                        <p:attrNameLst>
                                          <p:attrName>style.visibility</p:attrName>
                                        </p:attrNameLst>
                                      </p:cBhvr>
                                      <p:to>
                                        <p:strVal val="visible"/>
                                      </p:to>
                                    </p:set>
                                    <p:animEffect transition="in" filter="wheel(1)">
                                      <p:cBhvr>
                                        <p:cTn id="101" dur="1250"/>
                                        <p:tgtEl>
                                          <p:spTgt spid="65"/>
                                        </p:tgtEl>
                                      </p:cBhvr>
                                    </p:animEffect>
                                  </p:childTnLst>
                                </p:cTn>
                              </p:par>
                            </p:childTnLst>
                          </p:cTn>
                        </p:par>
                        <p:par>
                          <p:cTn id="102" fill="hold">
                            <p:stCondLst>
                              <p:cond delay="11500"/>
                            </p:stCondLst>
                            <p:childTnLst>
                              <p:par>
                                <p:cTn id="103" presetID="42" presetClass="entr" presetSubtype="0" fill="hold" nodeType="afterEffect">
                                  <p:stCondLst>
                                    <p:cond delay="0"/>
                                  </p:stCondLst>
                                  <p:childTnLst>
                                    <p:set>
                                      <p:cBhvr>
                                        <p:cTn id="104" dur="1" fill="hold">
                                          <p:stCondLst>
                                            <p:cond delay="0"/>
                                          </p:stCondLst>
                                        </p:cTn>
                                        <p:tgtEl>
                                          <p:spTgt spid="91"/>
                                        </p:tgtEl>
                                        <p:attrNameLst>
                                          <p:attrName>style.visibility</p:attrName>
                                        </p:attrNameLst>
                                      </p:cBhvr>
                                      <p:to>
                                        <p:strVal val="visible"/>
                                      </p:to>
                                    </p:set>
                                    <p:animEffect transition="in" filter="fade">
                                      <p:cBhvr>
                                        <p:cTn id="105" dur="500"/>
                                        <p:tgtEl>
                                          <p:spTgt spid="91"/>
                                        </p:tgtEl>
                                      </p:cBhvr>
                                    </p:animEffect>
                                    <p:anim calcmode="lin" valueType="num">
                                      <p:cBhvr>
                                        <p:cTn id="106" dur="500" fill="hold"/>
                                        <p:tgtEl>
                                          <p:spTgt spid="91"/>
                                        </p:tgtEl>
                                        <p:attrNameLst>
                                          <p:attrName>ppt_x</p:attrName>
                                        </p:attrNameLst>
                                      </p:cBhvr>
                                      <p:tavLst>
                                        <p:tav tm="0">
                                          <p:val>
                                            <p:strVal val="#ppt_x"/>
                                          </p:val>
                                        </p:tav>
                                        <p:tav tm="100000">
                                          <p:val>
                                            <p:strVal val="#ppt_x"/>
                                          </p:val>
                                        </p:tav>
                                      </p:tavLst>
                                    </p:anim>
                                    <p:anim calcmode="lin" valueType="num">
                                      <p:cBhvr>
                                        <p:cTn id="107" dur="500" fill="hold"/>
                                        <p:tgtEl>
                                          <p:spTgt spid="91"/>
                                        </p:tgtEl>
                                        <p:attrNameLst>
                                          <p:attrName>ppt_y</p:attrName>
                                        </p:attrNameLst>
                                      </p:cBhvr>
                                      <p:tavLst>
                                        <p:tav tm="0">
                                          <p:val>
                                            <p:strVal val="#ppt_y+.1"/>
                                          </p:val>
                                        </p:tav>
                                        <p:tav tm="100000">
                                          <p:val>
                                            <p:strVal val="#ppt_y"/>
                                          </p:val>
                                        </p:tav>
                                      </p:tavLst>
                                    </p:anim>
                                  </p:childTnLst>
                                </p:cTn>
                              </p:par>
                            </p:childTnLst>
                          </p:cTn>
                        </p:par>
                        <p:par>
                          <p:cTn id="108" fill="hold">
                            <p:stCondLst>
                              <p:cond delay="12000"/>
                            </p:stCondLst>
                            <p:childTnLst>
                              <p:par>
                                <p:cTn id="109" presetID="16" presetClass="entr" presetSubtype="21" fill="hold" grpId="0" nodeType="afterEffect">
                                  <p:stCondLst>
                                    <p:cond delay="0"/>
                                  </p:stCondLst>
                                  <p:childTnLst>
                                    <p:set>
                                      <p:cBhvr>
                                        <p:cTn id="110" dur="1" fill="hold">
                                          <p:stCondLst>
                                            <p:cond delay="0"/>
                                          </p:stCondLst>
                                        </p:cTn>
                                        <p:tgtEl>
                                          <p:spTgt spid="94"/>
                                        </p:tgtEl>
                                        <p:attrNameLst>
                                          <p:attrName>style.visibility</p:attrName>
                                        </p:attrNameLst>
                                      </p:cBhvr>
                                      <p:to>
                                        <p:strVal val="visible"/>
                                      </p:to>
                                    </p:set>
                                    <p:animEffect transition="in" filter="barn(inVertical)">
                                      <p:cBhvr>
                                        <p:cTn id="111" dur="500"/>
                                        <p:tgtEl>
                                          <p:spTgt spid="94"/>
                                        </p:tgtEl>
                                      </p:cBhvr>
                                    </p:animEffect>
                                  </p:childTnLst>
                                </p:cTn>
                              </p:par>
                            </p:childTnLst>
                          </p:cTn>
                        </p:par>
                        <p:par>
                          <p:cTn id="112" fill="hold">
                            <p:stCondLst>
                              <p:cond delay="12500"/>
                            </p:stCondLst>
                            <p:childTnLst>
                              <p:par>
                                <p:cTn id="113" presetID="22" presetClass="entr" presetSubtype="1" fill="hold" nodeType="afterEffect">
                                  <p:stCondLst>
                                    <p:cond delay="0"/>
                                  </p:stCondLst>
                                  <p:childTnLst>
                                    <p:set>
                                      <p:cBhvr>
                                        <p:cTn id="114" dur="1" fill="hold">
                                          <p:stCondLst>
                                            <p:cond delay="0"/>
                                          </p:stCondLst>
                                        </p:cTn>
                                        <p:tgtEl>
                                          <p:spTgt spid="113"/>
                                        </p:tgtEl>
                                        <p:attrNameLst>
                                          <p:attrName>style.visibility</p:attrName>
                                        </p:attrNameLst>
                                      </p:cBhvr>
                                      <p:to>
                                        <p:strVal val="visible"/>
                                      </p:to>
                                    </p:set>
                                    <p:animEffect transition="in" filter="wipe(up)">
                                      <p:cBhvr>
                                        <p:cTn id="115" dur="500"/>
                                        <p:tgtEl>
                                          <p:spTgt spid="113"/>
                                        </p:tgtEl>
                                      </p:cBhvr>
                                    </p:animEffect>
                                  </p:childTnLst>
                                </p:cTn>
                              </p:par>
                            </p:childTnLst>
                          </p:cTn>
                        </p:par>
                        <p:par>
                          <p:cTn id="116" fill="hold">
                            <p:stCondLst>
                              <p:cond delay="13000"/>
                            </p:stCondLst>
                            <p:childTnLst>
                              <p:par>
                                <p:cTn id="117" presetID="22" presetClass="entr" presetSubtype="8" fill="hold" grpId="0" nodeType="afterEffect">
                                  <p:stCondLst>
                                    <p:cond delay="0"/>
                                  </p:stCondLst>
                                  <p:childTnLst>
                                    <p:set>
                                      <p:cBhvr>
                                        <p:cTn id="118" dur="1" fill="hold">
                                          <p:stCondLst>
                                            <p:cond delay="0"/>
                                          </p:stCondLst>
                                        </p:cTn>
                                        <p:tgtEl>
                                          <p:spTgt spid="109"/>
                                        </p:tgtEl>
                                        <p:attrNameLst>
                                          <p:attrName>style.visibility</p:attrName>
                                        </p:attrNameLst>
                                      </p:cBhvr>
                                      <p:to>
                                        <p:strVal val="visible"/>
                                      </p:to>
                                    </p:set>
                                    <p:animEffect transition="in" filter="wipe(left)">
                                      <p:cBhvr>
                                        <p:cTn id="119" dur="500"/>
                                        <p:tgtEl>
                                          <p:spTgt spid="109"/>
                                        </p:tgtEl>
                                      </p:cBhvr>
                                    </p:animEffect>
                                  </p:childTnLst>
                                </p:cTn>
                              </p:par>
                            </p:childTnLst>
                          </p:cTn>
                        </p:par>
                        <p:par>
                          <p:cTn id="120" fill="hold">
                            <p:stCondLst>
                              <p:cond delay="13500"/>
                            </p:stCondLst>
                            <p:childTnLst>
                              <p:par>
                                <p:cTn id="121" presetID="47" presetClass="entr" presetSubtype="0" fill="hold" grpId="0" nodeType="afterEffect">
                                  <p:stCondLst>
                                    <p:cond delay="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500"/>
                                        <p:tgtEl>
                                          <p:spTgt spid="43"/>
                                        </p:tgtEl>
                                      </p:cBhvr>
                                    </p:animEffect>
                                    <p:anim calcmode="lin" valueType="num">
                                      <p:cBhvr>
                                        <p:cTn id="124" dur="500" fill="hold"/>
                                        <p:tgtEl>
                                          <p:spTgt spid="43"/>
                                        </p:tgtEl>
                                        <p:attrNameLst>
                                          <p:attrName>ppt_x</p:attrName>
                                        </p:attrNameLst>
                                      </p:cBhvr>
                                      <p:tavLst>
                                        <p:tav tm="0">
                                          <p:val>
                                            <p:strVal val="#ppt_x"/>
                                          </p:val>
                                        </p:tav>
                                        <p:tav tm="100000">
                                          <p:val>
                                            <p:strVal val="#ppt_x"/>
                                          </p:val>
                                        </p:tav>
                                      </p:tavLst>
                                    </p:anim>
                                    <p:anim calcmode="lin" valueType="num">
                                      <p:cBhvr>
                                        <p:cTn id="125" dur="500" fill="hold"/>
                                        <p:tgtEl>
                                          <p:spTgt spid="43"/>
                                        </p:tgtEl>
                                        <p:attrNameLst>
                                          <p:attrName>ppt_y</p:attrName>
                                        </p:attrNameLst>
                                      </p:cBhvr>
                                      <p:tavLst>
                                        <p:tav tm="0">
                                          <p:val>
                                            <p:strVal val="#ppt_y-.1"/>
                                          </p:val>
                                        </p:tav>
                                        <p:tav tm="100000">
                                          <p:val>
                                            <p:strVal val="#ppt_y"/>
                                          </p:val>
                                        </p:tav>
                                      </p:tavLst>
                                    </p:anim>
                                  </p:childTnLst>
                                </p:cTn>
                              </p:par>
                            </p:childTnLst>
                          </p:cTn>
                        </p:par>
                        <p:par>
                          <p:cTn id="126" fill="hold">
                            <p:stCondLst>
                              <p:cond delay="14000"/>
                            </p:stCondLst>
                            <p:childTnLst>
                              <p:par>
                                <p:cTn id="127" presetID="21" presetClass="entr" presetSubtype="1" fill="hold" nodeType="afterEffect">
                                  <p:stCondLst>
                                    <p:cond delay="0"/>
                                  </p:stCondLst>
                                  <p:childTnLst>
                                    <p:set>
                                      <p:cBhvr>
                                        <p:cTn id="128" dur="1" fill="hold">
                                          <p:stCondLst>
                                            <p:cond delay="0"/>
                                          </p:stCondLst>
                                        </p:cTn>
                                        <p:tgtEl>
                                          <p:spTgt spid="75"/>
                                        </p:tgtEl>
                                        <p:attrNameLst>
                                          <p:attrName>style.visibility</p:attrName>
                                        </p:attrNameLst>
                                      </p:cBhvr>
                                      <p:to>
                                        <p:strVal val="visible"/>
                                      </p:to>
                                    </p:set>
                                    <p:animEffect transition="in" filter="wheel(1)">
                                      <p:cBhvr>
                                        <p:cTn id="129" dur="1250"/>
                                        <p:tgtEl>
                                          <p:spTgt spid="75"/>
                                        </p:tgtEl>
                                      </p:cBhvr>
                                    </p:animEffect>
                                  </p:childTnLst>
                                </p:cTn>
                              </p:par>
                            </p:childTnLst>
                          </p:cTn>
                        </p:par>
                        <p:par>
                          <p:cTn id="130" fill="hold">
                            <p:stCondLst>
                              <p:cond delay="15500"/>
                            </p:stCondLst>
                            <p:childTnLst>
                              <p:par>
                                <p:cTn id="131" presetID="16" presetClass="entr" presetSubtype="21" fill="hold" grpId="0" nodeType="afterEffect">
                                  <p:stCondLst>
                                    <p:cond delay="0"/>
                                  </p:stCondLst>
                                  <p:childTnLst>
                                    <p:set>
                                      <p:cBhvr>
                                        <p:cTn id="132" dur="1" fill="hold">
                                          <p:stCondLst>
                                            <p:cond delay="0"/>
                                          </p:stCondLst>
                                        </p:cTn>
                                        <p:tgtEl>
                                          <p:spTgt spid="104"/>
                                        </p:tgtEl>
                                        <p:attrNameLst>
                                          <p:attrName>style.visibility</p:attrName>
                                        </p:attrNameLst>
                                      </p:cBhvr>
                                      <p:to>
                                        <p:strVal val="visible"/>
                                      </p:to>
                                    </p:set>
                                    <p:animEffect transition="in" filter="barn(inVertical)">
                                      <p:cBhvr>
                                        <p:cTn id="133" dur="500"/>
                                        <p:tgtEl>
                                          <p:spTgt spid="104"/>
                                        </p:tgtEl>
                                      </p:cBhvr>
                                    </p:animEffect>
                                  </p:childTnLst>
                                </p:cTn>
                              </p:par>
                              <p:par>
                                <p:cTn id="134" presetID="47" presetClass="entr" presetSubtype="0" fill="hold" nodeType="withEffect">
                                  <p:stCondLst>
                                    <p:cond delay="0"/>
                                  </p:stCondLst>
                                  <p:childTnLst>
                                    <p:set>
                                      <p:cBhvr>
                                        <p:cTn id="135" dur="1" fill="hold">
                                          <p:stCondLst>
                                            <p:cond delay="0"/>
                                          </p:stCondLst>
                                        </p:cTn>
                                        <p:tgtEl>
                                          <p:spTgt spid="101"/>
                                        </p:tgtEl>
                                        <p:attrNameLst>
                                          <p:attrName>style.visibility</p:attrName>
                                        </p:attrNameLst>
                                      </p:cBhvr>
                                      <p:to>
                                        <p:strVal val="visible"/>
                                      </p:to>
                                    </p:set>
                                    <p:animEffect transition="in" filter="fade">
                                      <p:cBhvr>
                                        <p:cTn id="136" dur="500"/>
                                        <p:tgtEl>
                                          <p:spTgt spid="101"/>
                                        </p:tgtEl>
                                      </p:cBhvr>
                                    </p:animEffect>
                                    <p:anim calcmode="lin" valueType="num">
                                      <p:cBhvr>
                                        <p:cTn id="137" dur="500" fill="hold"/>
                                        <p:tgtEl>
                                          <p:spTgt spid="101"/>
                                        </p:tgtEl>
                                        <p:attrNameLst>
                                          <p:attrName>ppt_x</p:attrName>
                                        </p:attrNameLst>
                                      </p:cBhvr>
                                      <p:tavLst>
                                        <p:tav tm="0">
                                          <p:val>
                                            <p:strVal val="#ppt_x"/>
                                          </p:val>
                                        </p:tav>
                                        <p:tav tm="100000">
                                          <p:val>
                                            <p:strVal val="#ppt_x"/>
                                          </p:val>
                                        </p:tav>
                                      </p:tavLst>
                                    </p:anim>
                                    <p:anim calcmode="lin" valueType="num">
                                      <p:cBhvr>
                                        <p:cTn id="138" dur="500" fill="hold"/>
                                        <p:tgtEl>
                                          <p:spTgt spid="101"/>
                                        </p:tgtEl>
                                        <p:attrNameLst>
                                          <p:attrName>ppt_y</p:attrName>
                                        </p:attrNameLst>
                                      </p:cBhvr>
                                      <p:tavLst>
                                        <p:tav tm="0">
                                          <p:val>
                                            <p:strVal val="#ppt_y-.1"/>
                                          </p:val>
                                        </p:tav>
                                        <p:tav tm="100000">
                                          <p:val>
                                            <p:strVal val="#ppt_y"/>
                                          </p:val>
                                        </p:tav>
                                      </p:tavLst>
                                    </p:anim>
                                  </p:childTnLst>
                                </p:cTn>
                              </p:par>
                            </p:childTnLst>
                          </p:cTn>
                        </p:par>
                        <p:par>
                          <p:cTn id="139" fill="hold">
                            <p:stCondLst>
                              <p:cond delay="16000"/>
                            </p:stCondLst>
                            <p:childTnLst>
                              <p:par>
                                <p:cTn id="140" presetID="47" presetClass="entr" presetSubtype="0" fill="hold" grpId="0" nodeType="afterEffect">
                                  <p:stCondLst>
                                    <p:cond delay="0"/>
                                  </p:stCondLst>
                                  <p:childTnLst>
                                    <p:set>
                                      <p:cBhvr>
                                        <p:cTn id="141" dur="1" fill="hold">
                                          <p:stCondLst>
                                            <p:cond delay="0"/>
                                          </p:stCondLst>
                                        </p:cTn>
                                        <p:tgtEl>
                                          <p:spTgt spid="90"/>
                                        </p:tgtEl>
                                        <p:attrNameLst>
                                          <p:attrName>style.visibility</p:attrName>
                                        </p:attrNameLst>
                                      </p:cBhvr>
                                      <p:to>
                                        <p:strVal val="visible"/>
                                      </p:to>
                                    </p:set>
                                    <p:animEffect transition="in" filter="fade">
                                      <p:cBhvr>
                                        <p:cTn id="142" dur="500"/>
                                        <p:tgtEl>
                                          <p:spTgt spid="90"/>
                                        </p:tgtEl>
                                      </p:cBhvr>
                                    </p:animEffect>
                                    <p:anim calcmode="lin" valueType="num">
                                      <p:cBhvr>
                                        <p:cTn id="143" dur="500" fill="hold"/>
                                        <p:tgtEl>
                                          <p:spTgt spid="90"/>
                                        </p:tgtEl>
                                        <p:attrNameLst>
                                          <p:attrName>ppt_x</p:attrName>
                                        </p:attrNameLst>
                                      </p:cBhvr>
                                      <p:tavLst>
                                        <p:tav tm="0">
                                          <p:val>
                                            <p:strVal val="#ppt_x"/>
                                          </p:val>
                                        </p:tav>
                                        <p:tav tm="100000">
                                          <p:val>
                                            <p:strVal val="#ppt_x"/>
                                          </p:val>
                                        </p:tav>
                                      </p:tavLst>
                                    </p:anim>
                                    <p:anim calcmode="lin" valueType="num">
                                      <p:cBhvr>
                                        <p:cTn id="144" dur="500" fill="hold"/>
                                        <p:tgtEl>
                                          <p:spTgt spid="90"/>
                                        </p:tgtEl>
                                        <p:attrNameLst>
                                          <p:attrName>ppt_y</p:attrName>
                                        </p:attrNameLst>
                                      </p:cBhvr>
                                      <p:tavLst>
                                        <p:tav tm="0">
                                          <p:val>
                                            <p:strVal val="#ppt_y-.1"/>
                                          </p:val>
                                        </p:tav>
                                        <p:tav tm="100000">
                                          <p:val>
                                            <p:strVal val="#ppt_y"/>
                                          </p:val>
                                        </p:tav>
                                      </p:tavLst>
                                    </p:anim>
                                  </p:childTnLst>
                                </p:cTn>
                              </p:par>
                            </p:childTnLst>
                          </p:cTn>
                        </p:par>
                        <p:par>
                          <p:cTn id="145" fill="hold">
                            <p:stCondLst>
                              <p:cond delay="16500"/>
                            </p:stCondLst>
                            <p:childTnLst>
                              <p:par>
                                <p:cTn id="146" presetID="22" presetClass="entr" presetSubtype="4" fill="hold" nodeType="afterEffect">
                                  <p:stCondLst>
                                    <p:cond delay="0"/>
                                  </p:stCondLst>
                                  <p:childTnLst>
                                    <p:set>
                                      <p:cBhvr>
                                        <p:cTn id="147" dur="1" fill="hold">
                                          <p:stCondLst>
                                            <p:cond delay="0"/>
                                          </p:stCondLst>
                                        </p:cTn>
                                        <p:tgtEl>
                                          <p:spTgt spid="114"/>
                                        </p:tgtEl>
                                        <p:attrNameLst>
                                          <p:attrName>style.visibility</p:attrName>
                                        </p:attrNameLst>
                                      </p:cBhvr>
                                      <p:to>
                                        <p:strVal val="visible"/>
                                      </p:to>
                                    </p:set>
                                    <p:animEffect transition="in" filter="wipe(down)">
                                      <p:cBhvr>
                                        <p:cTn id="148" dur="500"/>
                                        <p:tgtEl>
                                          <p:spTgt spid="114"/>
                                        </p:tgtEl>
                                      </p:cBhvr>
                                    </p:animEffect>
                                  </p:childTnLst>
                                </p:cTn>
                              </p:par>
                              <p:par>
                                <p:cTn id="149" presetID="2" presetClass="entr" presetSubtype="4" fill="hold" nodeType="withEffect">
                                  <p:stCondLst>
                                    <p:cond delay="0"/>
                                  </p:stCondLst>
                                  <p:childTnLst>
                                    <p:set>
                                      <p:cBhvr>
                                        <p:cTn id="150" dur="1" fill="hold">
                                          <p:stCondLst>
                                            <p:cond delay="0"/>
                                          </p:stCondLst>
                                        </p:cTn>
                                        <p:tgtEl>
                                          <p:spTgt spid="115"/>
                                        </p:tgtEl>
                                        <p:attrNameLst>
                                          <p:attrName>style.visibility</p:attrName>
                                        </p:attrNameLst>
                                      </p:cBhvr>
                                      <p:to>
                                        <p:strVal val="visible"/>
                                      </p:to>
                                    </p:set>
                                    <p:anim calcmode="lin" valueType="num">
                                      <p:cBhvr additive="base">
                                        <p:cTn id="151" dur="500" fill="hold"/>
                                        <p:tgtEl>
                                          <p:spTgt spid="115"/>
                                        </p:tgtEl>
                                        <p:attrNameLst>
                                          <p:attrName>ppt_x</p:attrName>
                                        </p:attrNameLst>
                                      </p:cBhvr>
                                      <p:tavLst>
                                        <p:tav tm="0">
                                          <p:val>
                                            <p:strVal val="#ppt_x"/>
                                          </p:val>
                                        </p:tav>
                                        <p:tav tm="100000">
                                          <p:val>
                                            <p:strVal val="#ppt_x"/>
                                          </p:val>
                                        </p:tav>
                                      </p:tavLst>
                                    </p:anim>
                                    <p:anim calcmode="lin" valueType="num">
                                      <p:cBhvr additive="base">
                                        <p:cTn id="152" dur="500" fill="hold"/>
                                        <p:tgtEl>
                                          <p:spTgt spid="115"/>
                                        </p:tgtEl>
                                        <p:attrNameLst>
                                          <p:attrName>ppt_y</p:attrName>
                                        </p:attrNameLst>
                                      </p:cBhvr>
                                      <p:tavLst>
                                        <p:tav tm="0">
                                          <p:val>
                                            <p:strVal val="1+#ppt_h/2"/>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100"/>
                                        </p:tgtEl>
                                        <p:attrNameLst>
                                          <p:attrName>style.visibility</p:attrName>
                                        </p:attrNameLst>
                                      </p:cBhvr>
                                      <p:to>
                                        <p:strVal val="visible"/>
                                      </p:to>
                                    </p:set>
                                    <p:animEffect transition="in" filter="fade">
                                      <p:cBhvr>
                                        <p:cTn id="155" dur="500"/>
                                        <p:tgtEl>
                                          <p:spTgt spid="100"/>
                                        </p:tgtEl>
                                      </p:cBhvr>
                                    </p:animEffect>
                                    <p:anim calcmode="lin" valueType="num">
                                      <p:cBhvr>
                                        <p:cTn id="156" dur="500" fill="hold"/>
                                        <p:tgtEl>
                                          <p:spTgt spid="100"/>
                                        </p:tgtEl>
                                        <p:attrNameLst>
                                          <p:attrName>ppt_x</p:attrName>
                                        </p:attrNameLst>
                                      </p:cBhvr>
                                      <p:tavLst>
                                        <p:tav tm="0">
                                          <p:val>
                                            <p:strVal val="#ppt_x"/>
                                          </p:val>
                                        </p:tav>
                                        <p:tav tm="100000">
                                          <p:val>
                                            <p:strVal val="#ppt_x"/>
                                          </p:val>
                                        </p:tav>
                                      </p:tavLst>
                                    </p:anim>
                                    <p:anim calcmode="lin" valueType="num">
                                      <p:cBhvr>
                                        <p:cTn id="157" dur="500" fill="hold"/>
                                        <p:tgtEl>
                                          <p:spTgt spid="100"/>
                                        </p:tgtEl>
                                        <p:attrNameLst>
                                          <p:attrName>ppt_y</p:attrName>
                                        </p:attrNameLst>
                                      </p:cBhvr>
                                      <p:tavLst>
                                        <p:tav tm="0">
                                          <p:val>
                                            <p:strVal val="#ppt_y+.1"/>
                                          </p:val>
                                        </p:tav>
                                        <p:tav tm="100000">
                                          <p:val>
                                            <p:strVal val="#ppt_y"/>
                                          </p:val>
                                        </p:tav>
                                      </p:tavLst>
                                    </p:anim>
                                  </p:childTnLst>
                                </p:cTn>
                              </p:par>
                              <p:par>
                                <p:cTn id="158" presetID="47" presetClass="entr" presetSubtype="0" fill="hold" grpId="0" nodeType="withEffect">
                                  <p:stCondLst>
                                    <p:cond delay="0"/>
                                  </p:stCondLst>
                                  <p:childTnLst>
                                    <p:set>
                                      <p:cBhvr>
                                        <p:cTn id="159" dur="1" fill="hold">
                                          <p:stCondLst>
                                            <p:cond delay="0"/>
                                          </p:stCondLst>
                                        </p:cTn>
                                        <p:tgtEl>
                                          <p:spTgt spid="95"/>
                                        </p:tgtEl>
                                        <p:attrNameLst>
                                          <p:attrName>style.visibility</p:attrName>
                                        </p:attrNameLst>
                                      </p:cBhvr>
                                      <p:to>
                                        <p:strVal val="visible"/>
                                      </p:to>
                                    </p:set>
                                    <p:animEffect transition="in" filter="fade">
                                      <p:cBhvr>
                                        <p:cTn id="160" dur="500"/>
                                        <p:tgtEl>
                                          <p:spTgt spid="95"/>
                                        </p:tgtEl>
                                      </p:cBhvr>
                                    </p:animEffect>
                                    <p:anim calcmode="lin" valueType="num">
                                      <p:cBhvr>
                                        <p:cTn id="161" dur="500" fill="hold"/>
                                        <p:tgtEl>
                                          <p:spTgt spid="95"/>
                                        </p:tgtEl>
                                        <p:attrNameLst>
                                          <p:attrName>ppt_x</p:attrName>
                                        </p:attrNameLst>
                                      </p:cBhvr>
                                      <p:tavLst>
                                        <p:tav tm="0">
                                          <p:val>
                                            <p:strVal val="#ppt_x"/>
                                          </p:val>
                                        </p:tav>
                                        <p:tav tm="100000">
                                          <p:val>
                                            <p:strVal val="#ppt_x"/>
                                          </p:val>
                                        </p:tav>
                                      </p:tavLst>
                                    </p:anim>
                                    <p:anim calcmode="lin" valueType="num">
                                      <p:cBhvr>
                                        <p:cTn id="162" dur="500" fill="hold"/>
                                        <p:tgtEl>
                                          <p:spTgt spid="95"/>
                                        </p:tgtEl>
                                        <p:attrNameLst>
                                          <p:attrName>ppt_y</p:attrName>
                                        </p:attrNameLst>
                                      </p:cBhvr>
                                      <p:tavLst>
                                        <p:tav tm="0">
                                          <p:val>
                                            <p:strVal val="#ppt_y-.1"/>
                                          </p:val>
                                        </p:tav>
                                        <p:tav tm="100000">
                                          <p:val>
                                            <p:strVal val="#ppt_y"/>
                                          </p:val>
                                        </p:tav>
                                      </p:tavLst>
                                    </p:anim>
                                  </p:childTnLst>
                                </p:cTn>
                              </p:par>
                            </p:childTnLst>
                          </p:cTn>
                        </p:par>
                        <p:par>
                          <p:cTn id="163" fill="hold">
                            <p:stCondLst>
                              <p:cond delay="17000"/>
                            </p:stCondLst>
                            <p:childTnLst>
                              <p:par>
                                <p:cTn id="164" presetID="42" presetClass="entr" presetSubtype="0" fill="hold" grpId="0" nodeType="afterEffect">
                                  <p:stCondLst>
                                    <p:cond delay="0"/>
                                  </p:stCondLst>
                                  <p:childTnLst>
                                    <p:set>
                                      <p:cBhvr>
                                        <p:cTn id="165" dur="1" fill="hold">
                                          <p:stCondLst>
                                            <p:cond delay="0"/>
                                          </p:stCondLst>
                                        </p:cTn>
                                        <p:tgtEl>
                                          <p:spTgt spid="105"/>
                                        </p:tgtEl>
                                        <p:attrNameLst>
                                          <p:attrName>style.visibility</p:attrName>
                                        </p:attrNameLst>
                                      </p:cBhvr>
                                      <p:to>
                                        <p:strVal val="visible"/>
                                      </p:to>
                                    </p:set>
                                    <p:animEffect transition="in" filter="fade">
                                      <p:cBhvr>
                                        <p:cTn id="166" dur="500"/>
                                        <p:tgtEl>
                                          <p:spTgt spid="105"/>
                                        </p:tgtEl>
                                      </p:cBhvr>
                                    </p:animEffect>
                                    <p:anim calcmode="lin" valueType="num">
                                      <p:cBhvr>
                                        <p:cTn id="167" dur="500" fill="hold"/>
                                        <p:tgtEl>
                                          <p:spTgt spid="105"/>
                                        </p:tgtEl>
                                        <p:attrNameLst>
                                          <p:attrName>ppt_x</p:attrName>
                                        </p:attrNameLst>
                                      </p:cBhvr>
                                      <p:tavLst>
                                        <p:tav tm="0">
                                          <p:val>
                                            <p:strVal val="#ppt_x"/>
                                          </p:val>
                                        </p:tav>
                                        <p:tav tm="100000">
                                          <p:val>
                                            <p:strVal val="#ppt_x"/>
                                          </p:val>
                                        </p:tav>
                                      </p:tavLst>
                                    </p:anim>
                                    <p:anim calcmode="lin" valueType="num">
                                      <p:cBhvr>
                                        <p:cTn id="168" dur="500" fill="hold"/>
                                        <p:tgtEl>
                                          <p:spTgt spid="10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24" grpId="0" bldLvl="0" animBg="1"/>
      <p:bldP spid="31" grpId="0" bldLvl="0" animBg="1"/>
      <p:bldP spid="32" grpId="0" bldLvl="0" animBg="1"/>
      <p:bldP spid="43" grpId="0" bldLvl="0" animBg="1"/>
      <p:bldP spid="89" grpId="0" bldLvl="0" animBg="1"/>
      <p:bldP spid="90" grpId="0"/>
      <p:bldP spid="94" grpId="0" bldLvl="0" animBg="1"/>
      <p:bldP spid="95" grpId="0"/>
      <p:bldP spid="99" grpId="0" bldLvl="0" animBg="1"/>
      <p:bldP spid="100" grpId="0"/>
      <p:bldP spid="104" grpId="0" bldLvl="0" animBg="1"/>
      <p:bldP spid="105" grpId="0"/>
      <p:bldP spid="106" grpId="0" bldLvl="0" animBg="1"/>
      <p:bldP spid="107" grpId="0" bldLvl="0" animBg="1"/>
      <p:bldP spid="108" grpId="0" bldLvl="0" animBg="1"/>
      <p:bldP spid="10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椭圆 224"/>
          <p:cNvSpPr/>
          <p:nvPr/>
        </p:nvSpPr>
        <p:spPr>
          <a:xfrm flipH="1">
            <a:off x="322138" y="2018699"/>
            <a:ext cx="432692" cy="432753"/>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sp>
        <p:nvSpPr>
          <p:cNvPr id="227" name="椭圆 226"/>
          <p:cNvSpPr/>
          <p:nvPr/>
        </p:nvSpPr>
        <p:spPr>
          <a:xfrm flipH="1">
            <a:off x="-142942" y="1483300"/>
            <a:ext cx="535325" cy="535398"/>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28" name="椭圆 227"/>
          <p:cNvSpPr/>
          <p:nvPr/>
        </p:nvSpPr>
        <p:spPr>
          <a:xfrm flipH="1">
            <a:off x="145620" y="2692179"/>
            <a:ext cx="353037" cy="35308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grpSp>
        <p:nvGrpSpPr>
          <p:cNvPr id="229" name="组合 228"/>
          <p:cNvGrpSpPr/>
          <p:nvPr/>
        </p:nvGrpSpPr>
        <p:grpSpPr>
          <a:xfrm>
            <a:off x="-92336" y="-218293"/>
            <a:ext cx="2223302" cy="2223603"/>
            <a:chOff x="1129232" y="711771"/>
            <a:chExt cx="1228944" cy="1228944"/>
          </a:xfrm>
        </p:grpSpPr>
        <p:grpSp>
          <p:nvGrpSpPr>
            <p:cNvPr id="230" name="组合 229"/>
            <p:cNvGrpSpPr/>
            <p:nvPr/>
          </p:nvGrpSpPr>
          <p:grpSpPr>
            <a:xfrm flipH="1">
              <a:off x="1129232" y="711771"/>
              <a:ext cx="1228944" cy="1228944"/>
              <a:chOff x="2848131" y="1860029"/>
              <a:chExt cx="3807502" cy="3807502"/>
            </a:xfrm>
          </p:grpSpPr>
          <p:sp>
            <p:nvSpPr>
              <p:cNvPr id="233" name="椭圆 232"/>
              <p:cNvSpPr/>
              <p:nvPr/>
            </p:nvSpPr>
            <p:spPr>
              <a:xfrm>
                <a:off x="2848131" y="1860029"/>
                <a:ext cx="3807502" cy="3807502"/>
              </a:xfrm>
              <a:prstGeom prst="ellipse">
                <a:avLst/>
              </a:prstGeom>
              <a:gradFill flip="none" rotWithShape="1">
                <a:gsLst>
                  <a:gs pos="0">
                    <a:sysClr val="window" lastClr="FFFFFF"/>
                  </a:gs>
                  <a:gs pos="100000">
                    <a:srgbClr val="E0E0E0"/>
                  </a:gs>
                </a:gsLst>
                <a:lin ang="5400000" scaled="1"/>
                <a:tileRect/>
              </a:gradFill>
              <a:ln w="12700" cap="flat" cmpd="sng" algn="ctr">
                <a:noFill/>
                <a:prstDash val="solid"/>
                <a:miter lim="800000"/>
              </a:ln>
              <a:effectLst>
                <a:outerShdw blurRad="279400" dist="2540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6665" b="0" i="0" u="none" strike="noStrike" kern="0" cap="none" spc="0" normalizeH="0" baseline="0" noProof="0">
                  <a:ln>
                    <a:noFill/>
                  </a:ln>
                  <a:solidFill>
                    <a:sysClr val="window" lastClr="FFFFFF"/>
                  </a:solidFill>
                  <a:effectLst/>
                  <a:uLnTx/>
                  <a:uFillTx/>
                  <a:latin typeface="Agency FB"/>
                  <a:cs typeface="+mn-cs"/>
                </a:endParaRPr>
              </a:p>
            </p:txBody>
          </p:sp>
          <p:sp>
            <p:nvSpPr>
              <p:cNvPr id="234" name="椭圆 233"/>
              <p:cNvSpPr/>
              <p:nvPr/>
            </p:nvSpPr>
            <p:spPr>
              <a:xfrm>
                <a:off x="2936814" y="1948725"/>
                <a:ext cx="3630123" cy="3630123"/>
              </a:xfrm>
              <a:prstGeom prst="ellipse">
                <a:avLst/>
              </a:prstGeom>
              <a:gradFill flip="none" rotWithShape="1">
                <a:gsLst>
                  <a:gs pos="0">
                    <a:sysClr val="window" lastClr="FFFFFF"/>
                  </a:gs>
                  <a:gs pos="100000">
                    <a:srgbClr val="DDDEDD"/>
                  </a:gs>
                </a:gsLst>
                <a:lin ang="189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6665" b="0" i="0" u="none" strike="noStrike" kern="0" cap="none" spc="0" normalizeH="0" baseline="0" noProof="0">
                  <a:ln>
                    <a:noFill/>
                  </a:ln>
                  <a:solidFill>
                    <a:sysClr val="window" lastClr="FFFFFF"/>
                  </a:solidFill>
                  <a:effectLst/>
                  <a:uLnTx/>
                  <a:uFillTx/>
                  <a:latin typeface="Agency FB"/>
                  <a:cs typeface="+mn-cs"/>
                </a:endParaRPr>
              </a:p>
            </p:txBody>
          </p:sp>
        </p:grpSp>
        <p:sp>
          <p:nvSpPr>
            <p:cNvPr id="231" name="椭圆 230"/>
            <p:cNvSpPr/>
            <p:nvPr/>
          </p:nvSpPr>
          <p:spPr>
            <a:xfrm>
              <a:off x="1278439" y="859618"/>
              <a:ext cx="937494" cy="937494"/>
            </a:xfrm>
            <a:prstGeom prst="ellipse">
              <a:avLst/>
            </a:prstGeom>
            <a:solidFill>
              <a:srgbClr val="0070C0"/>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latin typeface="Agency FB"/>
                <a:cs typeface="+mn-cs"/>
              </a:endParaRPr>
            </a:p>
          </p:txBody>
        </p:sp>
        <p:sp>
          <p:nvSpPr>
            <p:cNvPr id="232" name="文本框 4"/>
            <p:cNvSpPr txBox="1"/>
            <p:nvPr/>
          </p:nvSpPr>
          <p:spPr>
            <a:xfrm>
              <a:off x="1387964" y="1090187"/>
              <a:ext cx="662688" cy="410966"/>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4000" b="0" i="0" u="none" strike="noStrike" kern="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rPr>
                <a:t>目录</a:t>
              </a:r>
              <a:endParaRPr kumimoji="0" lang="zh-CN" altLang="en-US" sz="40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sp>
          <p:nvSpPr>
            <p:cNvPr id="81" name="文本框 4"/>
            <p:cNvSpPr txBox="1"/>
            <p:nvPr/>
          </p:nvSpPr>
          <p:spPr>
            <a:xfrm>
              <a:off x="1403758" y="1401424"/>
              <a:ext cx="631098" cy="194779"/>
            </a:xfrm>
            <a:prstGeom prst="rect">
              <a:avLst/>
            </a:prstGeom>
            <a:noFill/>
          </p:spPr>
          <p:txBody>
            <a:bodyPr wrap="none" rtlCol="0">
              <a:spAutoFit/>
            </a:bodyPr>
            <a:lstStyle/>
            <a:p>
              <a:pPr lvl="0" algn="ctr" defTabSz="914400">
                <a:defRPr/>
              </a:pPr>
              <a:r>
                <a:rPr lang="en-US" altLang="zh-CN" sz="1600" kern="0" dirty="0" smtClean="0">
                  <a:solidFill>
                    <a:sysClr val="window" lastClr="FFFFFF"/>
                  </a:solidFill>
                  <a:latin typeface="微软雅黑" panose="020B0503020204020204" charset="-122"/>
                  <a:ea typeface="微软雅黑" panose="020B0503020204020204" charset="-122"/>
                </a:rPr>
                <a:t>CATALOG</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endParaRPr>
            </a:p>
          </p:txBody>
        </p:sp>
      </p:grpSp>
      <p:sp>
        <p:nvSpPr>
          <p:cNvPr id="235" name="椭圆 234"/>
          <p:cNvSpPr/>
          <p:nvPr/>
        </p:nvSpPr>
        <p:spPr>
          <a:xfrm flipH="1">
            <a:off x="2143827" y="297782"/>
            <a:ext cx="470741" cy="47080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sp>
        <p:nvSpPr>
          <p:cNvPr id="236" name="椭圆 235"/>
          <p:cNvSpPr/>
          <p:nvPr/>
        </p:nvSpPr>
        <p:spPr>
          <a:xfrm flipH="1">
            <a:off x="2694487" y="121362"/>
            <a:ext cx="159839" cy="159862"/>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19" name="椭圆 218"/>
          <p:cNvSpPr/>
          <p:nvPr/>
        </p:nvSpPr>
        <p:spPr>
          <a:xfrm flipH="1">
            <a:off x="11417689" y="4998111"/>
            <a:ext cx="557130" cy="55720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20" name="椭圆 219"/>
          <p:cNvSpPr/>
          <p:nvPr/>
        </p:nvSpPr>
        <p:spPr>
          <a:xfrm flipH="1">
            <a:off x="10608200" y="6494216"/>
            <a:ext cx="522434" cy="522506"/>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sp>
        <p:nvSpPr>
          <p:cNvPr id="221" name="椭圆 220"/>
          <p:cNvSpPr/>
          <p:nvPr/>
        </p:nvSpPr>
        <p:spPr>
          <a:xfrm flipH="1">
            <a:off x="11251292" y="6250682"/>
            <a:ext cx="243500" cy="24353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22" name="椭圆 221"/>
          <p:cNvSpPr/>
          <p:nvPr/>
        </p:nvSpPr>
        <p:spPr>
          <a:xfrm flipH="1">
            <a:off x="11758558" y="5506546"/>
            <a:ext cx="920255" cy="920379"/>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sp>
        <p:nvSpPr>
          <p:cNvPr id="223" name="椭圆 222"/>
          <p:cNvSpPr/>
          <p:nvPr/>
        </p:nvSpPr>
        <p:spPr>
          <a:xfrm flipH="1">
            <a:off x="11542297" y="6141871"/>
            <a:ext cx="432523" cy="432581"/>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sp>
        <p:nvSpPr>
          <p:cNvPr id="224" name="椭圆 223"/>
          <p:cNvSpPr/>
          <p:nvPr/>
        </p:nvSpPr>
        <p:spPr>
          <a:xfrm flipH="1">
            <a:off x="9648330" y="6614889"/>
            <a:ext cx="243500" cy="24353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black"/>
              </a:solidFill>
              <a:effectLst/>
              <a:uLnTx/>
              <a:uFillTx/>
            </a:endParaRPr>
          </a:p>
        </p:txBody>
      </p:sp>
      <p:sp>
        <p:nvSpPr>
          <p:cNvPr id="226" name="椭圆 225"/>
          <p:cNvSpPr/>
          <p:nvPr/>
        </p:nvSpPr>
        <p:spPr>
          <a:xfrm flipH="1">
            <a:off x="11948866" y="4611708"/>
            <a:ext cx="243500" cy="243535"/>
          </a:xfrm>
          <a:prstGeom prst="ellipse">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91429" tIns="45715" rIns="91429" bIns="45715" numCol="1" anchor="t" anchorCtr="0" compatLnSpc="1"/>
          <a:lstStyle/>
          <a:p>
            <a:pPr defTabSz="914400"/>
            <a:endParaRPr lang="zh-CN" altLang="en-US" sz="2400" kern="0">
              <a:solidFill>
                <a:prstClr val="black"/>
              </a:solidFill>
            </a:endParaRPr>
          </a:p>
        </p:txBody>
      </p:sp>
      <p:grpSp>
        <p:nvGrpSpPr>
          <p:cNvPr id="79" name="组合 78"/>
          <p:cNvGrpSpPr/>
          <p:nvPr/>
        </p:nvGrpSpPr>
        <p:grpSpPr>
          <a:xfrm>
            <a:off x="4773643" y="1167270"/>
            <a:ext cx="4696980" cy="1150881"/>
            <a:chOff x="3580172" y="949982"/>
            <a:chExt cx="3523605" cy="863374"/>
          </a:xfrm>
        </p:grpSpPr>
        <p:pic>
          <p:nvPicPr>
            <p:cNvPr id="80" name="图片 7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1191719"/>
              <a:ext cx="718813" cy="259841"/>
            </a:xfrm>
            <a:prstGeom prst="rect">
              <a:avLst/>
            </a:prstGeom>
          </p:spPr>
        </p:pic>
        <p:pic>
          <p:nvPicPr>
            <p:cNvPr id="82" name="图片 81"/>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1662329"/>
              <a:ext cx="2735177" cy="151027"/>
            </a:xfrm>
            <a:prstGeom prst="rect">
              <a:avLst/>
            </a:prstGeom>
          </p:spPr>
        </p:pic>
        <p:sp>
          <p:nvSpPr>
            <p:cNvPr id="83" name="圆角矩形 82"/>
            <p:cNvSpPr/>
            <p:nvPr/>
          </p:nvSpPr>
          <p:spPr>
            <a:xfrm>
              <a:off x="3580172" y="949982"/>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dirty="0"/>
            </a:p>
          </p:txBody>
        </p:sp>
        <p:sp>
          <p:nvSpPr>
            <p:cNvPr id="84" name="矩形 83"/>
            <p:cNvSpPr/>
            <p:nvPr/>
          </p:nvSpPr>
          <p:spPr>
            <a:xfrm>
              <a:off x="4725265" y="1132384"/>
              <a:ext cx="1509133" cy="362516"/>
            </a:xfrm>
            <a:prstGeom prst="rect">
              <a:avLst/>
            </a:prstGeom>
          </p:spPr>
          <p:txBody>
            <a:bodyPr wrap="none">
              <a:spAutoFit/>
            </a:bodyPr>
            <a:lstStyle/>
            <a:p>
              <a:pPr lvl="0" algn="l" defTabSz="914400">
                <a:defRPr/>
              </a:pPr>
              <a:r>
                <a:rPr lang="zh-CN" altLang="en-US" sz="2400" kern="0" dirty="0">
                  <a:solidFill>
                    <a:sysClr val="window" lastClr="FFFFFF">
                      <a:lumMod val="50000"/>
                    </a:sysClr>
                  </a:solidFill>
                  <a:latin typeface="微软雅黑" panose="020B0503020204020204" charset="-122"/>
                  <a:ea typeface="微软雅黑" panose="020B0503020204020204" charset="-122"/>
                </a:rPr>
                <a:t>此处添加标题</a:t>
              </a:r>
            </a:p>
          </p:txBody>
        </p:sp>
        <p:sp>
          <p:nvSpPr>
            <p:cNvPr id="85" name="KSO_Shape"/>
            <p:cNvSpPr/>
            <p:nvPr/>
          </p:nvSpPr>
          <p:spPr bwMode="auto">
            <a:xfrm>
              <a:off x="4116883" y="1163131"/>
              <a:ext cx="332209" cy="251924"/>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rgbClr val="0070C0"/>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grpSp>
        <p:nvGrpSpPr>
          <p:cNvPr id="86" name="组合 85"/>
          <p:cNvGrpSpPr/>
          <p:nvPr/>
        </p:nvGrpSpPr>
        <p:grpSpPr>
          <a:xfrm>
            <a:off x="4773643" y="2406484"/>
            <a:ext cx="4696980" cy="1157675"/>
            <a:chOff x="3580172" y="1879622"/>
            <a:chExt cx="3523605" cy="868471"/>
          </a:xfrm>
        </p:grpSpPr>
        <p:pic>
          <p:nvPicPr>
            <p:cNvPr id="87" name="图片 86"/>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2130503"/>
              <a:ext cx="718813" cy="259841"/>
            </a:xfrm>
            <a:prstGeom prst="rect">
              <a:avLst/>
            </a:prstGeom>
          </p:spPr>
        </p:pic>
        <p:pic>
          <p:nvPicPr>
            <p:cNvPr id="91" name="图片 90"/>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2597066"/>
              <a:ext cx="2735177" cy="151027"/>
            </a:xfrm>
            <a:prstGeom prst="rect">
              <a:avLst/>
            </a:prstGeom>
          </p:spPr>
        </p:pic>
        <p:sp>
          <p:nvSpPr>
            <p:cNvPr id="92" name="圆角矩形 91"/>
            <p:cNvSpPr/>
            <p:nvPr/>
          </p:nvSpPr>
          <p:spPr>
            <a:xfrm>
              <a:off x="3580172" y="1879622"/>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dirty="0"/>
            </a:p>
          </p:txBody>
        </p:sp>
        <p:sp>
          <p:nvSpPr>
            <p:cNvPr id="93" name="矩形 92"/>
            <p:cNvSpPr/>
            <p:nvPr/>
          </p:nvSpPr>
          <p:spPr>
            <a:xfrm>
              <a:off x="4725265" y="2044485"/>
              <a:ext cx="1509133" cy="362516"/>
            </a:xfrm>
            <a:prstGeom prst="rect">
              <a:avLst/>
            </a:prstGeom>
          </p:spPr>
          <p:txBody>
            <a:bodyPr wrap="none">
              <a:spAutoFit/>
            </a:bodyPr>
            <a:lstStyle/>
            <a:p>
              <a:pPr lvl="0" algn="l" defTabSz="914400">
                <a:defRPr/>
              </a:pPr>
              <a:r>
                <a:rPr lang="zh-CN" altLang="en-US" sz="2400" kern="0" dirty="0">
                  <a:solidFill>
                    <a:sysClr val="window" lastClr="FFFFFF">
                      <a:lumMod val="50000"/>
                    </a:sysClr>
                  </a:solidFill>
                  <a:latin typeface="微软雅黑" panose="020B0503020204020204" charset="-122"/>
                  <a:ea typeface="微软雅黑" panose="020B0503020204020204" charset="-122"/>
                </a:rPr>
                <a:t>此处添加标题</a:t>
              </a:r>
            </a:p>
          </p:txBody>
        </p:sp>
        <p:sp>
          <p:nvSpPr>
            <p:cNvPr id="94" name="KSO_Shape"/>
            <p:cNvSpPr/>
            <p:nvPr/>
          </p:nvSpPr>
          <p:spPr bwMode="auto">
            <a:xfrm>
              <a:off x="4107169" y="2082584"/>
              <a:ext cx="321647" cy="27393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0070C0"/>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grpSp>
        <p:nvGrpSpPr>
          <p:cNvPr id="95" name="组合 94"/>
          <p:cNvGrpSpPr/>
          <p:nvPr/>
        </p:nvGrpSpPr>
        <p:grpSpPr>
          <a:xfrm>
            <a:off x="4773643" y="3670077"/>
            <a:ext cx="4696982" cy="1150775"/>
            <a:chOff x="3580172" y="2827551"/>
            <a:chExt cx="3523606" cy="863294"/>
          </a:xfrm>
        </p:grpSpPr>
        <p:pic>
          <p:nvPicPr>
            <p:cNvPr id="96" name="图片 95"/>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1" y="3069286"/>
              <a:ext cx="718813" cy="259841"/>
            </a:xfrm>
            <a:prstGeom prst="rect">
              <a:avLst/>
            </a:prstGeom>
          </p:spPr>
        </p:pic>
        <p:pic>
          <p:nvPicPr>
            <p:cNvPr id="97" name="图片 96"/>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3539818"/>
              <a:ext cx="2735177" cy="151027"/>
            </a:xfrm>
            <a:prstGeom prst="rect">
              <a:avLst/>
            </a:prstGeom>
          </p:spPr>
        </p:pic>
        <p:sp>
          <p:nvSpPr>
            <p:cNvPr id="98" name="圆角矩形 97"/>
            <p:cNvSpPr/>
            <p:nvPr/>
          </p:nvSpPr>
          <p:spPr>
            <a:xfrm>
              <a:off x="3580172" y="2827551"/>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dirty="0"/>
            </a:p>
          </p:txBody>
        </p:sp>
        <p:sp>
          <p:nvSpPr>
            <p:cNvPr id="99" name="矩形 98"/>
            <p:cNvSpPr/>
            <p:nvPr/>
          </p:nvSpPr>
          <p:spPr>
            <a:xfrm>
              <a:off x="4725265" y="2956586"/>
              <a:ext cx="1509132" cy="362516"/>
            </a:xfrm>
            <a:prstGeom prst="rect">
              <a:avLst/>
            </a:prstGeom>
          </p:spPr>
          <p:txBody>
            <a:bodyPr wrap="none">
              <a:spAutoFit/>
            </a:bodyPr>
            <a:lstStyle/>
            <a:p>
              <a:pPr lvl="0" algn="l" defTabSz="914400">
                <a:defRPr/>
              </a:pPr>
              <a:r>
                <a:rPr lang="zh-CN" altLang="en-US" sz="2400" kern="0" dirty="0">
                  <a:solidFill>
                    <a:sysClr val="window" lastClr="FFFFFF">
                      <a:lumMod val="50000"/>
                    </a:sysClr>
                  </a:solidFill>
                  <a:latin typeface="微软雅黑" panose="020B0503020204020204" charset="-122"/>
                  <a:ea typeface="微软雅黑" panose="020B0503020204020204" charset="-122"/>
                </a:rPr>
                <a:t>此处添加标题</a:t>
              </a:r>
            </a:p>
          </p:txBody>
        </p:sp>
        <p:sp>
          <p:nvSpPr>
            <p:cNvPr id="100" name="KSO_Shape"/>
            <p:cNvSpPr/>
            <p:nvPr/>
          </p:nvSpPr>
          <p:spPr bwMode="auto">
            <a:xfrm>
              <a:off x="4131559" y="3004592"/>
              <a:ext cx="317533" cy="31435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0070C0"/>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grpSp>
        <p:nvGrpSpPr>
          <p:cNvPr id="101" name="组合 100"/>
          <p:cNvGrpSpPr/>
          <p:nvPr/>
        </p:nvGrpSpPr>
        <p:grpSpPr>
          <a:xfrm>
            <a:off x="4773643" y="4882723"/>
            <a:ext cx="4696980" cy="1160088"/>
            <a:chOff x="3580172" y="3737260"/>
            <a:chExt cx="3523605" cy="870281"/>
          </a:xfrm>
        </p:grpSpPr>
        <p:grpSp>
          <p:nvGrpSpPr>
            <p:cNvPr id="102" name="组合 101"/>
            <p:cNvGrpSpPr/>
            <p:nvPr/>
          </p:nvGrpSpPr>
          <p:grpSpPr>
            <a:xfrm>
              <a:off x="3580172" y="3737260"/>
              <a:ext cx="3523605" cy="731063"/>
              <a:chOff x="3580172" y="3737260"/>
              <a:chExt cx="3523605" cy="731063"/>
            </a:xfrm>
          </p:grpSpPr>
          <p:pic>
            <p:nvPicPr>
              <p:cNvPr id="104" name="图片 10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16200000">
                <a:off x="6614450" y="3978996"/>
                <a:ext cx="718813" cy="259840"/>
              </a:xfrm>
              <a:prstGeom prst="rect">
                <a:avLst/>
              </a:prstGeom>
            </p:spPr>
          </p:pic>
          <p:sp>
            <p:nvSpPr>
              <p:cNvPr id="105" name="圆角矩形 104"/>
              <p:cNvSpPr/>
              <p:nvPr/>
            </p:nvSpPr>
            <p:spPr>
              <a:xfrm>
                <a:off x="3580172" y="3737260"/>
                <a:ext cx="3292340" cy="718813"/>
              </a:xfrm>
              <a:prstGeom prst="roundRect">
                <a:avLst>
                  <a:gd name="adj" fmla="val 9218"/>
                </a:avLst>
              </a:prstGeom>
              <a:gradFill>
                <a:gsLst>
                  <a:gs pos="47000">
                    <a:srgbClr val="FDFDFD"/>
                  </a:gs>
                  <a:gs pos="53000">
                    <a:srgbClr val="E8E8E8"/>
                  </a:gs>
                  <a:gs pos="100000">
                    <a:srgbClr val="ECECEC"/>
                  </a:gs>
                </a:gsLst>
                <a:lin ang="5400000" scaled="1"/>
              </a:gradFill>
              <a:ln>
                <a:noFill/>
              </a:ln>
              <a:effectLst>
                <a:outerShdw blurRad="76200" dist="381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dirty="0"/>
              </a:p>
            </p:txBody>
          </p:sp>
          <p:sp>
            <p:nvSpPr>
              <p:cNvPr id="106" name="矩形 105"/>
              <p:cNvSpPr/>
              <p:nvPr/>
            </p:nvSpPr>
            <p:spPr>
              <a:xfrm>
                <a:off x="4725265" y="3868688"/>
                <a:ext cx="1509133" cy="362516"/>
              </a:xfrm>
              <a:prstGeom prst="rect">
                <a:avLst/>
              </a:prstGeom>
            </p:spPr>
            <p:txBody>
              <a:bodyPr wrap="none">
                <a:spAutoFit/>
              </a:bodyPr>
              <a:lstStyle/>
              <a:p>
                <a:pPr lvl="0" algn="l" defTabSz="914400">
                  <a:defRPr/>
                </a:pPr>
                <a:r>
                  <a:rPr lang="zh-CN" altLang="en-US" sz="2400" kern="0" dirty="0">
                    <a:solidFill>
                      <a:sysClr val="window" lastClr="FFFFFF">
                        <a:lumMod val="50000"/>
                      </a:sysClr>
                    </a:solidFill>
                    <a:latin typeface="微软雅黑" panose="020B0503020204020204" charset="-122"/>
                    <a:ea typeface="微软雅黑" panose="020B0503020204020204" charset="-122"/>
                  </a:rPr>
                  <a:t>此处添加标题</a:t>
                </a:r>
              </a:p>
            </p:txBody>
          </p:sp>
          <p:sp>
            <p:nvSpPr>
              <p:cNvPr id="107" name="KSO_Shape"/>
              <p:cNvSpPr/>
              <p:nvPr/>
            </p:nvSpPr>
            <p:spPr bwMode="auto">
              <a:xfrm>
                <a:off x="4154145" y="3959149"/>
                <a:ext cx="346641" cy="29464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0070C0"/>
              </a:solidFill>
              <a:ln w="28575" cap="flat">
                <a:no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pic>
          <p:nvPicPr>
            <p:cNvPr id="103" name="图片 102"/>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a:off x="3858753" y="4456514"/>
              <a:ext cx="2735177" cy="151027"/>
            </a:xfrm>
            <a:prstGeom prst="rect">
              <a:avLst/>
            </a:prstGeom>
          </p:spPr>
        </p:pic>
      </p:grpSp>
      <p:grpSp>
        <p:nvGrpSpPr>
          <p:cNvPr id="108" name="组合 107"/>
          <p:cNvGrpSpPr/>
          <p:nvPr/>
        </p:nvGrpSpPr>
        <p:grpSpPr>
          <a:xfrm>
            <a:off x="3613821" y="870924"/>
            <a:ext cx="1769775" cy="5338836"/>
            <a:chOff x="1657915" y="727668"/>
            <a:chExt cx="1327659" cy="4005116"/>
          </a:xfrm>
        </p:grpSpPr>
        <p:grpSp>
          <p:nvGrpSpPr>
            <p:cNvPr id="109" name="组合 108"/>
            <p:cNvGrpSpPr/>
            <p:nvPr/>
          </p:nvGrpSpPr>
          <p:grpSpPr>
            <a:xfrm>
              <a:off x="1685403" y="3805658"/>
              <a:ext cx="824056" cy="718834"/>
              <a:chOff x="2857499" y="1178024"/>
              <a:chExt cx="1098550" cy="958149"/>
            </a:xfrm>
          </p:grpSpPr>
          <p:sp>
            <p:nvSpPr>
              <p:cNvPr id="139" name="圆角矩形 138"/>
              <p:cNvSpPr/>
              <p:nvPr/>
            </p:nvSpPr>
            <p:spPr>
              <a:xfrm>
                <a:off x="2857499" y="1178050"/>
                <a:ext cx="1076325" cy="958123"/>
              </a:xfrm>
              <a:prstGeom prst="roundRect">
                <a:avLst>
                  <a:gd name="adj" fmla="val 13889"/>
                </a:avLst>
              </a:prstGeom>
              <a:solidFill>
                <a:srgbClr val="0070C0"/>
              </a:soli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sp>
            <p:nvSpPr>
              <p:cNvPr id="140" name="圆角矩形 139"/>
              <p:cNvSpPr/>
              <p:nvPr/>
            </p:nvSpPr>
            <p:spPr>
              <a:xfrm>
                <a:off x="2892834" y="1178024"/>
                <a:ext cx="1063215" cy="901028"/>
              </a:xfrm>
              <a:prstGeom prst="roundRect">
                <a:avLst>
                  <a:gd name="adj" fmla="val 13889"/>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grpSp>
          <p:nvGrpSpPr>
            <p:cNvPr id="110" name="组合 109"/>
            <p:cNvGrpSpPr/>
            <p:nvPr/>
          </p:nvGrpSpPr>
          <p:grpSpPr>
            <a:xfrm>
              <a:off x="1685403" y="2826407"/>
              <a:ext cx="824056" cy="718814"/>
              <a:chOff x="2857499" y="1149477"/>
              <a:chExt cx="1098550" cy="958123"/>
            </a:xfrm>
          </p:grpSpPr>
          <p:sp>
            <p:nvSpPr>
              <p:cNvPr id="137" name="圆角矩形 136"/>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sp>
            <p:nvSpPr>
              <p:cNvPr id="138" name="圆角矩形 137"/>
              <p:cNvSpPr/>
              <p:nvPr/>
            </p:nvSpPr>
            <p:spPr>
              <a:xfrm>
                <a:off x="2892834" y="1178024"/>
                <a:ext cx="1063215" cy="901028"/>
              </a:xfrm>
              <a:prstGeom prst="roundRect">
                <a:avLst>
                  <a:gd name="adj" fmla="val 13889"/>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sp>
          <p:nvSpPr>
            <p:cNvPr id="111" name="矩形 110"/>
            <p:cNvSpPr/>
            <p:nvPr/>
          </p:nvSpPr>
          <p:spPr>
            <a:xfrm>
              <a:off x="2725735" y="727668"/>
              <a:ext cx="259839" cy="3966784"/>
            </a:xfrm>
            <a:prstGeom prst="rect">
              <a:avLst/>
            </a:prstGeom>
            <a:gradFill>
              <a:gsLst>
                <a:gs pos="0">
                  <a:schemeClr val="tx1">
                    <a:alpha val="8000"/>
                  </a:schemeClr>
                </a:gs>
                <a:gs pos="100000">
                  <a:srgbClr val="F2F2F2">
                    <a:alpha val="0"/>
                  </a:srgb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grpSp>
          <p:nvGrpSpPr>
            <p:cNvPr id="112" name="组合 111"/>
            <p:cNvGrpSpPr/>
            <p:nvPr/>
          </p:nvGrpSpPr>
          <p:grpSpPr>
            <a:xfrm>
              <a:off x="1685403" y="1888766"/>
              <a:ext cx="824056" cy="718814"/>
              <a:chOff x="2857499" y="1149477"/>
              <a:chExt cx="1098550" cy="958123"/>
            </a:xfrm>
          </p:grpSpPr>
          <p:sp>
            <p:nvSpPr>
              <p:cNvPr id="135" name="圆角矩形 134"/>
              <p:cNvSpPr/>
              <p:nvPr/>
            </p:nvSpPr>
            <p:spPr>
              <a:xfrm>
                <a:off x="2857499" y="1149477"/>
                <a:ext cx="1076325" cy="958123"/>
              </a:xfrm>
              <a:prstGeom prst="roundRect">
                <a:avLst>
                  <a:gd name="adj" fmla="val 13889"/>
                </a:avLst>
              </a:prstGeom>
              <a:gradFill>
                <a:gsLst>
                  <a:gs pos="100000">
                    <a:srgbClr val="E94744"/>
                  </a:gs>
                  <a:gs pos="0">
                    <a:srgbClr val="E94744">
                      <a:lumMod val="75000"/>
                    </a:srgbClr>
                  </a:gs>
                </a:gsLst>
                <a:lin ang="5400000" scaled="1"/>
              </a:gradFill>
              <a:ln w="28575" cap="flat">
                <a:gradFill>
                  <a:gsLst>
                    <a:gs pos="0">
                      <a:srgbClr val="E94744"/>
                    </a:gs>
                    <a:gs pos="100000">
                      <a:srgbClr val="E94744">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sp>
            <p:nvSpPr>
              <p:cNvPr id="136" name="圆角矩形 135"/>
              <p:cNvSpPr/>
              <p:nvPr/>
            </p:nvSpPr>
            <p:spPr>
              <a:xfrm>
                <a:off x="2892834" y="1178024"/>
                <a:ext cx="1063215" cy="901028"/>
              </a:xfrm>
              <a:prstGeom prst="roundRect">
                <a:avLst>
                  <a:gd name="adj" fmla="val 13889"/>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grpSp>
          <p:nvGrpSpPr>
            <p:cNvPr id="113" name="组合 112"/>
            <p:cNvGrpSpPr/>
            <p:nvPr/>
          </p:nvGrpSpPr>
          <p:grpSpPr>
            <a:xfrm>
              <a:off x="1685403" y="949982"/>
              <a:ext cx="824056" cy="718814"/>
              <a:chOff x="2857499" y="1149477"/>
              <a:chExt cx="1098550" cy="958123"/>
            </a:xfrm>
          </p:grpSpPr>
          <p:sp>
            <p:nvSpPr>
              <p:cNvPr id="133" name="圆角矩形 132"/>
              <p:cNvSpPr/>
              <p:nvPr/>
            </p:nvSpPr>
            <p:spPr>
              <a:xfrm>
                <a:off x="2857499" y="1149477"/>
                <a:ext cx="1076325" cy="958123"/>
              </a:xfrm>
              <a:prstGeom prst="roundRect">
                <a:avLst>
                  <a:gd name="adj" fmla="val 13889"/>
                </a:avLst>
              </a:prstGeom>
              <a:gradFill>
                <a:gsLst>
                  <a:gs pos="100000">
                    <a:srgbClr val="F17445"/>
                  </a:gs>
                  <a:gs pos="0">
                    <a:srgbClr val="F17445">
                      <a:lumMod val="75000"/>
                    </a:srgbClr>
                  </a:gs>
                </a:gsLst>
                <a:lin ang="5400000" scaled="1"/>
              </a:gradFill>
              <a:ln w="28575" cap="flat">
                <a:gradFill>
                  <a:gsLst>
                    <a:gs pos="0">
                      <a:srgbClr val="F17445"/>
                    </a:gs>
                    <a:gs pos="100000">
                      <a:srgbClr val="F17445">
                        <a:lumMod val="75000"/>
                      </a:srgbClr>
                    </a:gs>
                  </a:gsLst>
                  <a:lin ang="5400000" scaled="1"/>
                </a:gra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sp>
            <p:nvSpPr>
              <p:cNvPr id="134" name="圆角矩形 133"/>
              <p:cNvSpPr/>
              <p:nvPr/>
            </p:nvSpPr>
            <p:spPr>
              <a:xfrm>
                <a:off x="2892834" y="1178024"/>
                <a:ext cx="1063215" cy="901028"/>
              </a:xfrm>
              <a:prstGeom prst="roundRect">
                <a:avLst>
                  <a:gd name="adj" fmla="val 13889"/>
                </a:avLst>
              </a:prstGeom>
              <a:solidFill>
                <a:srgbClr val="0070C0"/>
              </a:solidFill>
              <a:ln w="28575" cap="flat">
                <a:solidFill>
                  <a:schemeClr val="accent1"/>
                </a:solidFill>
                <a:prstDash val="solid"/>
                <a:miter lim="800000"/>
              </a:ln>
              <a:effectLst>
                <a:outerShdw blurRad="228600" dist="228600" dir="5400000" algn="t" rotWithShape="0">
                  <a:sysClr val="windowText" lastClr="000000">
                    <a:lumMod val="85000"/>
                    <a:lumOff val="15000"/>
                    <a:alpha val="28000"/>
                  </a:sysClr>
                </a:outerShdw>
              </a:effectLst>
            </p:spPr>
            <p:txBody>
              <a:bodyPr vert="horz" wrap="square" lIns="121889" tIns="60944" rIns="121889" bIns="60944" numCol="1" anchor="t" anchorCtr="0" compatLnSpc="1"/>
              <a:lstStyle/>
              <a:p>
                <a:pPr defTabSz="914400"/>
                <a:endParaRPr lang="zh-CN" altLang="en-US" sz="2400" kern="0">
                  <a:solidFill>
                    <a:prstClr val="black"/>
                  </a:solidFill>
                </a:endParaRPr>
              </a:p>
            </p:txBody>
          </p:sp>
        </p:grpSp>
        <p:sp>
          <p:nvSpPr>
            <p:cNvPr id="114" name="矩形 113"/>
            <p:cNvSpPr/>
            <p:nvPr/>
          </p:nvSpPr>
          <p:spPr>
            <a:xfrm>
              <a:off x="2399116" y="727668"/>
              <a:ext cx="339555" cy="3966784"/>
            </a:xfrm>
            <a:prstGeom prst="rect">
              <a:avLst/>
            </a:pr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pic>
          <p:nvPicPr>
            <p:cNvPr id="115" name="图片 114"/>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a:fillRect/>
            </a:stretch>
          </p:blipFill>
          <p:spPr>
            <a:xfrm rot="5400000">
              <a:off x="317863" y="2653199"/>
              <a:ext cx="4005115" cy="154055"/>
            </a:xfrm>
            <a:prstGeom prst="rect">
              <a:avLst/>
            </a:prstGeom>
          </p:spPr>
        </p:pic>
        <p:sp>
          <p:nvSpPr>
            <p:cNvPr id="116" name="流程图: 手动输入 32"/>
            <p:cNvSpPr/>
            <p:nvPr/>
          </p:nvSpPr>
          <p:spPr>
            <a:xfrm flipH="1" flipV="1">
              <a:off x="2725864" y="727668"/>
              <a:ext cx="259241" cy="690811"/>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sp>
          <p:nvSpPr>
            <p:cNvPr id="117" name="梯形 116"/>
            <p:cNvSpPr/>
            <p:nvPr/>
          </p:nvSpPr>
          <p:spPr>
            <a:xfrm rot="5400000">
              <a:off x="2329094" y="1651152"/>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sp>
          <p:nvSpPr>
            <p:cNvPr id="118" name="梯形 117"/>
            <p:cNvSpPr/>
            <p:nvPr/>
          </p:nvSpPr>
          <p:spPr>
            <a:xfrm rot="5400000">
              <a:off x="2329094" y="2588189"/>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sp>
          <p:nvSpPr>
            <p:cNvPr id="119" name="梯形 118"/>
            <p:cNvSpPr/>
            <p:nvPr/>
          </p:nvSpPr>
          <p:spPr>
            <a:xfrm rot="5400000">
              <a:off x="2329094" y="3508704"/>
              <a:ext cx="1047520" cy="259446"/>
            </a:xfrm>
            <a:prstGeom prst="trapezoid">
              <a:avLst>
                <a:gd name="adj" fmla="val 173951"/>
              </a:avLst>
            </a:prstGeom>
            <a:gradFill>
              <a:gsLst>
                <a:gs pos="100000">
                  <a:schemeClr val="tx1">
                    <a:alpha val="21000"/>
                  </a:schemeClr>
                </a:gs>
                <a:gs pos="0">
                  <a:srgbClr val="F2F2F2">
                    <a:alpha val="0"/>
                  </a:srgbClr>
                </a:gs>
              </a:gsLst>
              <a:lin ang="54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sp>
          <p:nvSpPr>
            <p:cNvPr id="120" name="流程图: 手动输入 32"/>
            <p:cNvSpPr/>
            <p:nvPr/>
          </p:nvSpPr>
          <p:spPr>
            <a:xfrm flipH="1">
              <a:off x="2725864" y="4022647"/>
              <a:ext cx="259241" cy="671805"/>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1" fmla="*/ 0 w 10000"/>
                <a:gd name="connsiteY0-2" fmla="*/ 6677 h 10000"/>
                <a:gd name="connsiteX1-3" fmla="*/ 10000 w 10000"/>
                <a:gd name="connsiteY1-4" fmla="*/ 0 h 10000"/>
                <a:gd name="connsiteX2-5" fmla="*/ 10000 w 10000"/>
                <a:gd name="connsiteY2-6" fmla="*/ 10000 h 10000"/>
                <a:gd name="connsiteX3-7" fmla="*/ 0 w 10000"/>
                <a:gd name="connsiteY3-8" fmla="*/ 10000 h 10000"/>
                <a:gd name="connsiteX4-9" fmla="*/ 0 w 10000"/>
                <a:gd name="connsiteY4-10" fmla="*/ 6677 h 10000"/>
                <a:gd name="connsiteX0-11" fmla="*/ 0 w 10000"/>
                <a:gd name="connsiteY0-12" fmla="*/ 6875 h 10000"/>
                <a:gd name="connsiteX1-13" fmla="*/ 10000 w 10000"/>
                <a:gd name="connsiteY1-14" fmla="*/ 0 h 10000"/>
                <a:gd name="connsiteX2-15" fmla="*/ 10000 w 10000"/>
                <a:gd name="connsiteY2-16" fmla="*/ 10000 h 10000"/>
                <a:gd name="connsiteX3-17" fmla="*/ 0 w 10000"/>
                <a:gd name="connsiteY3-18" fmla="*/ 10000 h 10000"/>
                <a:gd name="connsiteX4-19" fmla="*/ 0 w 10000"/>
                <a:gd name="connsiteY4-20" fmla="*/ 6875 h 10000"/>
                <a:gd name="connsiteX0-21" fmla="*/ 0 w 10185"/>
                <a:gd name="connsiteY0-22" fmla="*/ 6624 h 10000"/>
                <a:gd name="connsiteX1-23" fmla="*/ 10185 w 10185"/>
                <a:gd name="connsiteY1-24" fmla="*/ 0 h 10000"/>
                <a:gd name="connsiteX2-25" fmla="*/ 10185 w 10185"/>
                <a:gd name="connsiteY2-26" fmla="*/ 10000 h 10000"/>
                <a:gd name="connsiteX3-27" fmla="*/ 185 w 10185"/>
                <a:gd name="connsiteY3-28" fmla="*/ 10000 h 10000"/>
                <a:gd name="connsiteX4-29" fmla="*/ 0 w 10185"/>
                <a:gd name="connsiteY4-30" fmla="*/ 6624 h 10000"/>
                <a:gd name="connsiteX0-31" fmla="*/ 0 w 10092"/>
                <a:gd name="connsiteY0-32" fmla="*/ 8092 h 10000"/>
                <a:gd name="connsiteX1-33" fmla="*/ 10092 w 10092"/>
                <a:gd name="connsiteY1-34" fmla="*/ 0 h 10000"/>
                <a:gd name="connsiteX2-35" fmla="*/ 10092 w 10092"/>
                <a:gd name="connsiteY2-36" fmla="*/ 10000 h 10000"/>
                <a:gd name="connsiteX3-37" fmla="*/ 92 w 10092"/>
                <a:gd name="connsiteY3-38" fmla="*/ 10000 h 10000"/>
                <a:gd name="connsiteX4-39" fmla="*/ 0 w 10092"/>
                <a:gd name="connsiteY4-40" fmla="*/ 8092 h 10000"/>
                <a:gd name="connsiteX0-41" fmla="*/ 0 w 10092"/>
                <a:gd name="connsiteY0-42" fmla="*/ 8736 h 10000"/>
                <a:gd name="connsiteX1-43" fmla="*/ 10092 w 10092"/>
                <a:gd name="connsiteY1-44" fmla="*/ 0 h 10000"/>
                <a:gd name="connsiteX2-45" fmla="*/ 10092 w 10092"/>
                <a:gd name="connsiteY2-46" fmla="*/ 10000 h 10000"/>
                <a:gd name="connsiteX3-47" fmla="*/ 92 w 10092"/>
                <a:gd name="connsiteY3-48" fmla="*/ 10000 h 10000"/>
                <a:gd name="connsiteX4-49" fmla="*/ 0 w 10092"/>
                <a:gd name="connsiteY4-50" fmla="*/ 8736 h 100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092" h="10000">
                  <a:moveTo>
                    <a:pt x="0" y="8736"/>
                  </a:moveTo>
                  <a:lnTo>
                    <a:pt x="10092" y="0"/>
                  </a:lnTo>
                  <a:lnTo>
                    <a:pt x="10092" y="10000"/>
                  </a:lnTo>
                  <a:lnTo>
                    <a:pt x="92" y="10000"/>
                  </a:lnTo>
                  <a:cubicBezTo>
                    <a:pt x="30" y="8875"/>
                    <a:pt x="62" y="9861"/>
                    <a:pt x="0" y="8736"/>
                  </a:cubicBezTo>
                  <a:close/>
                </a:path>
              </a:pathLst>
            </a:custGeom>
            <a:gradFill>
              <a:gsLst>
                <a:gs pos="0">
                  <a:schemeClr val="tx1">
                    <a:alpha val="21000"/>
                  </a:schemeClr>
                </a:gs>
                <a:gs pos="100000">
                  <a:srgbClr val="F2F2F2">
                    <a:alpha val="0"/>
                  </a:srgbClr>
                </a:gs>
              </a:gsLst>
              <a:lin ang="1080000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sz="1865"/>
            </a:p>
          </p:txBody>
        </p:sp>
        <p:grpSp>
          <p:nvGrpSpPr>
            <p:cNvPr id="121" name="组合 120"/>
            <p:cNvGrpSpPr/>
            <p:nvPr/>
          </p:nvGrpSpPr>
          <p:grpSpPr>
            <a:xfrm>
              <a:off x="1657915" y="1014435"/>
              <a:ext cx="786492" cy="597107"/>
              <a:chOff x="2615292" y="1775289"/>
              <a:chExt cx="1048473" cy="795897"/>
            </a:xfrm>
          </p:grpSpPr>
          <p:sp>
            <p:nvSpPr>
              <p:cNvPr id="131" name="文本框 40"/>
              <p:cNvSpPr txBox="1"/>
              <p:nvPr/>
            </p:nvSpPr>
            <p:spPr>
              <a:xfrm>
                <a:off x="2615292" y="1775289"/>
                <a:ext cx="1030514" cy="706077"/>
              </a:xfrm>
              <a:prstGeom prst="rect">
                <a:avLst/>
              </a:prstGeom>
              <a:noFill/>
            </p:spPr>
            <p:txBody>
              <a:bodyPr wrap="square" rtlCol="0">
                <a:spAutoFit/>
              </a:bodyPr>
              <a:lstStyle/>
              <a:p>
                <a:pPr algn="ctr"/>
                <a:r>
                  <a:rPr lang="en-US" altLang="zh-CN" sz="4000" dirty="0">
                    <a:solidFill>
                      <a:schemeClr val="bg1"/>
                    </a:solidFill>
                    <a:latin typeface="Impact" panose="020B0806030902050204" pitchFamily="34" charset="0"/>
                  </a:rPr>
                  <a:t>01</a:t>
                </a:r>
                <a:endParaRPr lang="zh-CN" altLang="en-US" sz="4000" dirty="0">
                  <a:solidFill>
                    <a:schemeClr val="bg1"/>
                  </a:solidFill>
                  <a:latin typeface="Impact" panose="020B0806030902050204" pitchFamily="34" charset="0"/>
                </a:endParaRPr>
              </a:p>
            </p:txBody>
          </p:sp>
          <p:sp>
            <p:nvSpPr>
              <p:cNvPr id="132" name="文本框 41"/>
              <p:cNvSpPr txBox="1"/>
              <p:nvPr/>
            </p:nvSpPr>
            <p:spPr>
              <a:xfrm>
                <a:off x="2633251" y="2317202"/>
                <a:ext cx="1030514" cy="253984"/>
              </a:xfrm>
              <a:prstGeom prst="rect">
                <a:avLst/>
              </a:prstGeom>
              <a:noFill/>
            </p:spPr>
            <p:txBody>
              <a:bodyPr wrap="square" rtlCol="0">
                <a:spAutoFit/>
              </a:bodyPr>
              <a:lstStyle/>
              <a:p>
                <a:pPr algn="ctr"/>
                <a:r>
                  <a:rPr lang="en-US" altLang="zh-CN" sz="1065" dirty="0">
                    <a:solidFill>
                      <a:schemeClr val="bg1"/>
                    </a:solidFill>
                    <a:latin typeface="LiHei Pro" panose="020B0500000000000000" pitchFamily="34" charset="-122"/>
                    <a:ea typeface="LiHei Pro" panose="020B0500000000000000" pitchFamily="34" charset="-122"/>
                  </a:rPr>
                  <a:t>OPTION</a:t>
                </a:r>
                <a:endParaRPr lang="zh-CN" altLang="en-US" sz="1065" dirty="0">
                  <a:solidFill>
                    <a:schemeClr val="bg1"/>
                  </a:solidFill>
                  <a:latin typeface="LiHei Pro" panose="020B0500000000000000" pitchFamily="34" charset="-122"/>
                  <a:ea typeface="LiHei Pro" panose="020B0500000000000000" pitchFamily="34" charset="-122"/>
                </a:endParaRPr>
              </a:p>
            </p:txBody>
          </p:sp>
        </p:grpSp>
        <p:grpSp>
          <p:nvGrpSpPr>
            <p:cNvPr id="122" name="组合 121"/>
            <p:cNvGrpSpPr/>
            <p:nvPr/>
          </p:nvGrpSpPr>
          <p:grpSpPr>
            <a:xfrm>
              <a:off x="1657916" y="1942552"/>
              <a:ext cx="786494" cy="605093"/>
              <a:chOff x="2615291" y="1764812"/>
              <a:chExt cx="1048475" cy="806542"/>
            </a:xfrm>
          </p:grpSpPr>
          <p:sp>
            <p:nvSpPr>
              <p:cNvPr id="129" name="文本框 43"/>
              <p:cNvSpPr txBox="1"/>
              <p:nvPr/>
            </p:nvSpPr>
            <p:spPr>
              <a:xfrm>
                <a:off x="2615291" y="1764812"/>
                <a:ext cx="1030515" cy="706077"/>
              </a:xfrm>
              <a:prstGeom prst="rect">
                <a:avLst/>
              </a:prstGeom>
              <a:noFill/>
            </p:spPr>
            <p:txBody>
              <a:bodyPr wrap="square" rtlCol="0">
                <a:spAutoFit/>
              </a:bodyPr>
              <a:lstStyle/>
              <a:p>
                <a:pPr algn="ctr"/>
                <a:r>
                  <a:rPr lang="en-US" altLang="zh-CN" sz="4000" dirty="0">
                    <a:solidFill>
                      <a:schemeClr val="bg1"/>
                    </a:solidFill>
                    <a:latin typeface="Impact" panose="020B0806030902050204" pitchFamily="34" charset="0"/>
                  </a:rPr>
                  <a:t>02</a:t>
                </a:r>
                <a:endParaRPr lang="zh-CN" altLang="en-US" sz="4000" dirty="0">
                  <a:solidFill>
                    <a:schemeClr val="bg1"/>
                  </a:solidFill>
                  <a:latin typeface="Impact" panose="020B0806030902050204" pitchFamily="34" charset="0"/>
                </a:endParaRPr>
              </a:p>
            </p:txBody>
          </p:sp>
          <p:sp>
            <p:nvSpPr>
              <p:cNvPr id="130" name="文本框 44"/>
              <p:cNvSpPr txBox="1"/>
              <p:nvPr/>
            </p:nvSpPr>
            <p:spPr>
              <a:xfrm>
                <a:off x="2633252" y="2317370"/>
                <a:ext cx="1030514" cy="253984"/>
              </a:xfrm>
              <a:prstGeom prst="rect">
                <a:avLst/>
              </a:prstGeom>
              <a:noFill/>
            </p:spPr>
            <p:txBody>
              <a:bodyPr wrap="square" rtlCol="0">
                <a:spAutoFit/>
              </a:bodyPr>
              <a:lstStyle/>
              <a:p>
                <a:pPr algn="ctr"/>
                <a:r>
                  <a:rPr lang="en-US" altLang="zh-CN" sz="1065" dirty="0">
                    <a:solidFill>
                      <a:schemeClr val="bg1"/>
                    </a:solidFill>
                    <a:latin typeface="LiHei Pro" panose="020B0500000000000000" pitchFamily="34" charset="-122"/>
                    <a:ea typeface="LiHei Pro" panose="020B0500000000000000" pitchFamily="34" charset="-122"/>
                  </a:rPr>
                  <a:t>OPTION</a:t>
                </a:r>
                <a:endParaRPr lang="zh-CN" altLang="en-US" sz="1065" dirty="0">
                  <a:solidFill>
                    <a:schemeClr val="bg1"/>
                  </a:solidFill>
                  <a:latin typeface="LiHei Pro" panose="020B0500000000000000" pitchFamily="34" charset="-122"/>
                  <a:ea typeface="LiHei Pro" panose="020B0500000000000000" pitchFamily="34" charset="-122"/>
                </a:endParaRPr>
              </a:p>
            </p:txBody>
          </p:sp>
        </p:grpSp>
        <p:grpSp>
          <p:nvGrpSpPr>
            <p:cNvPr id="123" name="组合 122"/>
            <p:cNvGrpSpPr/>
            <p:nvPr/>
          </p:nvGrpSpPr>
          <p:grpSpPr>
            <a:xfrm>
              <a:off x="1671386" y="2860576"/>
              <a:ext cx="773021" cy="623174"/>
              <a:chOff x="2633251" y="1740185"/>
              <a:chExt cx="1030515" cy="830642"/>
            </a:xfrm>
          </p:grpSpPr>
          <p:sp>
            <p:nvSpPr>
              <p:cNvPr id="127" name="文本框 46"/>
              <p:cNvSpPr txBox="1"/>
              <p:nvPr/>
            </p:nvSpPr>
            <p:spPr>
              <a:xfrm>
                <a:off x="2633252" y="1740185"/>
                <a:ext cx="1030514" cy="706076"/>
              </a:xfrm>
              <a:prstGeom prst="rect">
                <a:avLst/>
              </a:prstGeom>
              <a:noFill/>
            </p:spPr>
            <p:txBody>
              <a:bodyPr wrap="square" rtlCol="0">
                <a:spAutoFit/>
              </a:bodyPr>
              <a:lstStyle/>
              <a:p>
                <a:pPr algn="ctr"/>
                <a:r>
                  <a:rPr lang="en-US" altLang="zh-CN" sz="4000" dirty="0">
                    <a:solidFill>
                      <a:schemeClr val="bg1"/>
                    </a:solidFill>
                    <a:latin typeface="Impact" panose="020B0806030902050204" pitchFamily="34" charset="0"/>
                  </a:rPr>
                  <a:t>03</a:t>
                </a:r>
                <a:endParaRPr lang="zh-CN" altLang="en-US" sz="4000" dirty="0">
                  <a:solidFill>
                    <a:schemeClr val="bg1"/>
                  </a:solidFill>
                  <a:latin typeface="Impact" panose="020B0806030902050204" pitchFamily="34" charset="0"/>
                </a:endParaRPr>
              </a:p>
            </p:txBody>
          </p:sp>
          <p:sp>
            <p:nvSpPr>
              <p:cNvPr id="128" name="文本框 47"/>
              <p:cNvSpPr txBox="1"/>
              <p:nvPr/>
            </p:nvSpPr>
            <p:spPr>
              <a:xfrm>
                <a:off x="2633251" y="2316843"/>
                <a:ext cx="1030514" cy="253984"/>
              </a:xfrm>
              <a:prstGeom prst="rect">
                <a:avLst/>
              </a:prstGeom>
              <a:noFill/>
            </p:spPr>
            <p:txBody>
              <a:bodyPr wrap="square" rtlCol="0">
                <a:spAutoFit/>
              </a:bodyPr>
              <a:lstStyle/>
              <a:p>
                <a:pPr algn="ctr"/>
                <a:r>
                  <a:rPr lang="en-US" altLang="zh-CN" sz="1065" dirty="0">
                    <a:solidFill>
                      <a:schemeClr val="bg1"/>
                    </a:solidFill>
                    <a:latin typeface="LiHei Pro" panose="020B0500000000000000" pitchFamily="34" charset="-122"/>
                    <a:ea typeface="LiHei Pro" panose="020B0500000000000000" pitchFamily="34" charset="-122"/>
                  </a:rPr>
                  <a:t>OPTION</a:t>
                </a:r>
                <a:endParaRPr lang="zh-CN" altLang="en-US" sz="1065" dirty="0">
                  <a:solidFill>
                    <a:schemeClr val="bg1"/>
                  </a:solidFill>
                  <a:latin typeface="LiHei Pro" panose="020B0500000000000000" pitchFamily="34" charset="-122"/>
                  <a:ea typeface="LiHei Pro" panose="020B0500000000000000" pitchFamily="34" charset="-122"/>
                </a:endParaRPr>
              </a:p>
            </p:txBody>
          </p:sp>
        </p:grpSp>
        <p:grpSp>
          <p:nvGrpSpPr>
            <p:cNvPr id="124" name="组合 123"/>
            <p:cNvGrpSpPr/>
            <p:nvPr/>
          </p:nvGrpSpPr>
          <p:grpSpPr>
            <a:xfrm>
              <a:off x="1657915" y="3818745"/>
              <a:ext cx="786493" cy="601109"/>
              <a:chOff x="2615291" y="1797841"/>
              <a:chExt cx="1048474" cy="801231"/>
            </a:xfrm>
          </p:grpSpPr>
          <p:sp>
            <p:nvSpPr>
              <p:cNvPr id="125" name="文本框 49"/>
              <p:cNvSpPr txBox="1"/>
              <p:nvPr/>
            </p:nvSpPr>
            <p:spPr>
              <a:xfrm>
                <a:off x="2615291" y="1797841"/>
                <a:ext cx="1030515" cy="706076"/>
              </a:xfrm>
              <a:prstGeom prst="rect">
                <a:avLst/>
              </a:prstGeom>
              <a:noFill/>
            </p:spPr>
            <p:txBody>
              <a:bodyPr wrap="square" rtlCol="0">
                <a:spAutoFit/>
              </a:bodyPr>
              <a:lstStyle/>
              <a:p>
                <a:pPr algn="ctr"/>
                <a:r>
                  <a:rPr lang="en-US" altLang="zh-CN" sz="4000" dirty="0">
                    <a:solidFill>
                      <a:schemeClr val="bg1"/>
                    </a:solidFill>
                    <a:latin typeface="Impact" panose="020B0806030902050204" pitchFamily="34" charset="0"/>
                  </a:rPr>
                  <a:t>04</a:t>
                </a:r>
                <a:endParaRPr lang="zh-CN" altLang="en-US" sz="4000" dirty="0">
                  <a:solidFill>
                    <a:schemeClr val="bg1"/>
                  </a:solidFill>
                  <a:latin typeface="Impact" panose="020B0806030902050204" pitchFamily="34" charset="0"/>
                </a:endParaRPr>
              </a:p>
            </p:txBody>
          </p:sp>
          <p:sp>
            <p:nvSpPr>
              <p:cNvPr id="126" name="文本框 50"/>
              <p:cNvSpPr txBox="1"/>
              <p:nvPr/>
            </p:nvSpPr>
            <p:spPr>
              <a:xfrm>
                <a:off x="2633251" y="2345088"/>
                <a:ext cx="1030514" cy="253984"/>
              </a:xfrm>
              <a:prstGeom prst="rect">
                <a:avLst/>
              </a:prstGeom>
              <a:noFill/>
            </p:spPr>
            <p:txBody>
              <a:bodyPr wrap="square" rtlCol="0">
                <a:spAutoFit/>
              </a:bodyPr>
              <a:lstStyle/>
              <a:p>
                <a:pPr algn="ctr"/>
                <a:r>
                  <a:rPr lang="en-US" altLang="zh-CN" sz="1065" dirty="0">
                    <a:solidFill>
                      <a:schemeClr val="bg1"/>
                    </a:solidFill>
                    <a:latin typeface="LiHei Pro" panose="020B0500000000000000" pitchFamily="34" charset="-122"/>
                    <a:ea typeface="LiHei Pro" panose="020B0500000000000000" pitchFamily="34" charset="-122"/>
                  </a:rPr>
                  <a:t>OPTION</a:t>
                </a:r>
                <a:endParaRPr lang="zh-CN" altLang="en-US" sz="1065" dirty="0">
                  <a:solidFill>
                    <a:schemeClr val="bg1"/>
                  </a:solidFill>
                  <a:latin typeface="LiHei Pro" panose="020B0500000000000000" pitchFamily="34" charset="-122"/>
                  <a:ea typeface="LiHei Pro" panose="020B0500000000000000"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9"/>
                                        </p:tgtEl>
                                        <p:attrNameLst>
                                          <p:attrName>style.visibility</p:attrName>
                                        </p:attrNameLst>
                                      </p:cBhvr>
                                      <p:to>
                                        <p:strVal val="visible"/>
                                      </p:to>
                                    </p:set>
                                    <p:anim calcmode="lin" valueType="num">
                                      <p:cBhvr additive="base">
                                        <p:cTn id="7" dur="500" fill="hold"/>
                                        <p:tgtEl>
                                          <p:spTgt spid="229"/>
                                        </p:tgtEl>
                                        <p:attrNameLst>
                                          <p:attrName>ppt_x</p:attrName>
                                        </p:attrNameLst>
                                      </p:cBhvr>
                                      <p:tavLst>
                                        <p:tav tm="0">
                                          <p:val>
                                            <p:strVal val="#ppt_x"/>
                                          </p:val>
                                        </p:tav>
                                        <p:tav tm="100000">
                                          <p:val>
                                            <p:strVal val="#ppt_x"/>
                                          </p:val>
                                        </p:tav>
                                      </p:tavLst>
                                    </p:anim>
                                    <p:anim calcmode="lin" valueType="num">
                                      <p:cBhvr additive="base">
                                        <p:cTn id="8" dur="500" fill="hold"/>
                                        <p:tgtEl>
                                          <p:spTgt spid="22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235"/>
                                        </p:tgtEl>
                                        <p:attrNameLst>
                                          <p:attrName>style.visibility</p:attrName>
                                        </p:attrNameLst>
                                      </p:cBhvr>
                                      <p:to>
                                        <p:strVal val="visible"/>
                                      </p:to>
                                    </p:set>
                                    <p:animEffect transition="in" filter="fade">
                                      <p:cBhvr>
                                        <p:cTn id="12" dur="300"/>
                                        <p:tgtEl>
                                          <p:spTgt spid="235"/>
                                        </p:tgtEl>
                                      </p:cBhvr>
                                    </p:animEffect>
                                  </p:childTnLst>
                                </p:cTn>
                              </p:par>
                              <p:par>
                                <p:cTn id="13" presetID="10" presetClass="entr" presetSubtype="0" fill="hold" grpId="0" nodeType="withEffect">
                                  <p:stCondLst>
                                    <p:cond delay="200"/>
                                  </p:stCondLst>
                                  <p:childTnLst>
                                    <p:set>
                                      <p:cBhvr>
                                        <p:cTn id="14" dur="1" fill="hold">
                                          <p:stCondLst>
                                            <p:cond delay="0"/>
                                          </p:stCondLst>
                                        </p:cTn>
                                        <p:tgtEl>
                                          <p:spTgt spid="228"/>
                                        </p:tgtEl>
                                        <p:attrNameLst>
                                          <p:attrName>style.visibility</p:attrName>
                                        </p:attrNameLst>
                                      </p:cBhvr>
                                      <p:to>
                                        <p:strVal val="visible"/>
                                      </p:to>
                                    </p:set>
                                    <p:animEffect transition="in" filter="fade">
                                      <p:cBhvr>
                                        <p:cTn id="15" dur="300"/>
                                        <p:tgtEl>
                                          <p:spTgt spid="228"/>
                                        </p:tgtEl>
                                      </p:cBhvr>
                                    </p:animEffect>
                                  </p:childTnLst>
                                </p:cTn>
                              </p:par>
                              <p:par>
                                <p:cTn id="16" presetID="10" presetClass="entr" presetSubtype="0" fill="hold" grpId="0" nodeType="withEffect">
                                  <p:stCondLst>
                                    <p:cond delay="300"/>
                                  </p:stCondLst>
                                  <p:childTnLst>
                                    <p:set>
                                      <p:cBhvr>
                                        <p:cTn id="17" dur="1" fill="hold">
                                          <p:stCondLst>
                                            <p:cond delay="0"/>
                                          </p:stCondLst>
                                        </p:cTn>
                                        <p:tgtEl>
                                          <p:spTgt spid="227"/>
                                        </p:tgtEl>
                                        <p:attrNameLst>
                                          <p:attrName>style.visibility</p:attrName>
                                        </p:attrNameLst>
                                      </p:cBhvr>
                                      <p:to>
                                        <p:strVal val="visible"/>
                                      </p:to>
                                    </p:set>
                                    <p:animEffect transition="in" filter="fade">
                                      <p:cBhvr>
                                        <p:cTn id="18" dur="300"/>
                                        <p:tgtEl>
                                          <p:spTgt spid="227"/>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36"/>
                                        </p:tgtEl>
                                        <p:attrNameLst>
                                          <p:attrName>style.visibility</p:attrName>
                                        </p:attrNameLst>
                                      </p:cBhvr>
                                      <p:to>
                                        <p:strVal val="visible"/>
                                      </p:to>
                                    </p:set>
                                    <p:animEffect transition="in" filter="fade">
                                      <p:cBhvr>
                                        <p:cTn id="21" dur="300"/>
                                        <p:tgtEl>
                                          <p:spTgt spid="236"/>
                                        </p:tgtEl>
                                      </p:cBhvr>
                                    </p:animEffect>
                                  </p:childTnLst>
                                </p:cTn>
                              </p:par>
                              <p:par>
                                <p:cTn id="22" presetID="10" presetClass="entr" presetSubtype="0" fill="hold" grpId="0" nodeType="withEffect">
                                  <p:stCondLst>
                                    <p:cond delay="800"/>
                                  </p:stCondLst>
                                  <p:childTnLst>
                                    <p:set>
                                      <p:cBhvr>
                                        <p:cTn id="23" dur="1" fill="hold">
                                          <p:stCondLst>
                                            <p:cond delay="0"/>
                                          </p:stCondLst>
                                        </p:cTn>
                                        <p:tgtEl>
                                          <p:spTgt spid="225"/>
                                        </p:tgtEl>
                                        <p:attrNameLst>
                                          <p:attrName>style.visibility</p:attrName>
                                        </p:attrNameLst>
                                      </p:cBhvr>
                                      <p:to>
                                        <p:strVal val="visible"/>
                                      </p:to>
                                    </p:set>
                                    <p:animEffect transition="in" filter="fade">
                                      <p:cBhvr>
                                        <p:cTn id="24" dur="300"/>
                                        <p:tgtEl>
                                          <p:spTgt spid="225"/>
                                        </p:tgtEl>
                                      </p:cBhvr>
                                    </p:animEffect>
                                  </p:childTnLst>
                                </p:cTn>
                              </p:par>
                              <p:par>
                                <p:cTn id="25" presetID="10" presetClass="entr" presetSubtype="0" fill="hold" grpId="0" nodeType="withEffect">
                                  <p:stCondLst>
                                    <p:cond delay="100"/>
                                  </p:stCondLst>
                                  <p:childTnLst>
                                    <p:set>
                                      <p:cBhvr>
                                        <p:cTn id="26" dur="1" fill="hold">
                                          <p:stCondLst>
                                            <p:cond delay="0"/>
                                          </p:stCondLst>
                                        </p:cTn>
                                        <p:tgtEl>
                                          <p:spTgt spid="220"/>
                                        </p:tgtEl>
                                        <p:attrNameLst>
                                          <p:attrName>style.visibility</p:attrName>
                                        </p:attrNameLst>
                                      </p:cBhvr>
                                      <p:to>
                                        <p:strVal val="visible"/>
                                      </p:to>
                                    </p:set>
                                    <p:animEffect transition="in" filter="fade">
                                      <p:cBhvr>
                                        <p:cTn id="27" dur="300"/>
                                        <p:tgtEl>
                                          <p:spTgt spid="220"/>
                                        </p:tgtEl>
                                      </p:cBhvr>
                                    </p:animEffect>
                                  </p:childTnLst>
                                </p:cTn>
                              </p:par>
                              <p:par>
                                <p:cTn id="28" presetID="10" presetClass="entr" presetSubtype="0" fill="hold" grpId="0" nodeType="withEffect">
                                  <p:stCondLst>
                                    <p:cond delay="200"/>
                                  </p:stCondLst>
                                  <p:childTnLst>
                                    <p:set>
                                      <p:cBhvr>
                                        <p:cTn id="29" dur="1" fill="hold">
                                          <p:stCondLst>
                                            <p:cond delay="0"/>
                                          </p:stCondLst>
                                        </p:cTn>
                                        <p:tgtEl>
                                          <p:spTgt spid="222"/>
                                        </p:tgtEl>
                                        <p:attrNameLst>
                                          <p:attrName>style.visibility</p:attrName>
                                        </p:attrNameLst>
                                      </p:cBhvr>
                                      <p:to>
                                        <p:strVal val="visible"/>
                                      </p:to>
                                    </p:set>
                                    <p:animEffect transition="in" filter="fade">
                                      <p:cBhvr>
                                        <p:cTn id="30" dur="300"/>
                                        <p:tgtEl>
                                          <p:spTgt spid="222"/>
                                        </p:tgtEl>
                                      </p:cBhvr>
                                    </p:animEffect>
                                  </p:childTnLst>
                                </p:cTn>
                              </p:par>
                              <p:par>
                                <p:cTn id="31" presetID="10" presetClass="entr" presetSubtype="0" fill="hold" grpId="0" nodeType="withEffect">
                                  <p:stCondLst>
                                    <p:cond delay="300"/>
                                  </p:stCondLst>
                                  <p:childTnLst>
                                    <p:set>
                                      <p:cBhvr>
                                        <p:cTn id="32" dur="1" fill="hold">
                                          <p:stCondLst>
                                            <p:cond delay="0"/>
                                          </p:stCondLst>
                                        </p:cTn>
                                        <p:tgtEl>
                                          <p:spTgt spid="221"/>
                                        </p:tgtEl>
                                        <p:attrNameLst>
                                          <p:attrName>style.visibility</p:attrName>
                                        </p:attrNameLst>
                                      </p:cBhvr>
                                      <p:to>
                                        <p:strVal val="visible"/>
                                      </p:to>
                                    </p:set>
                                    <p:animEffect transition="in" filter="fade">
                                      <p:cBhvr>
                                        <p:cTn id="33" dur="300"/>
                                        <p:tgtEl>
                                          <p:spTgt spid="221"/>
                                        </p:tgtEl>
                                      </p:cBhvr>
                                    </p:animEffect>
                                  </p:childTnLst>
                                </p:cTn>
                              </p:par>
                              <p:par>
                                <p:cTn id="34" presetID="10" presetClass="entr" presetSubtype="0" fill="hold" grpId="0" nodeType="withEffect">
                                  <p:stCondLst>
                                    <p:cond delay="400"/>
                                  </p:stCondLst>
                                  <p:childTnLst>
                                    <p:set>
                                      <p:cBhvr>
                                        <p:cTn id="35" dur="1" fill="hold">
                                          <p:stCondLst>
                                            <p:cond delay="0"/>
                                          </p:stCondLst>
                                        </p:cTn>
                                        <p:tgtEl>
                                          <p:spTgt spid="219"/>
                                        </p:tgtEl>
                                        <p:attrNameLst>
                                          <p:attrName>style.visibility</p:attrName>
                                        </p:attrNameLst>
                                      </p:cBhvr>
                                      <p:to>
                                        <p:strVal val="visible"/>
                                      </p:to>
                                    </p:set>
                                    <p:animEffect transition="in" filter="fade">
                                      <p:cBhvr>
                                        <p:cTn id="36" dur="300"/>
                                        <p:tgtEl>
                                          <p:spTgt spid="219"/>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223"/>
                                        </p:tgtEl>
                                        <p:attrNameLst>
                                          <p:attrName>style.visibility</p:attrName>
                                        </p:attrNameLst>
                                      </p:cBhvr>
                                      <p:to>
                                        <p:strVal val="visible"/>
                                      </p:to>
                                    </p:set>
                                    <p:animEffect transition="in" filter="fade">
                                      <p:cBhvr>
                                        <p:cTn id="39" dur="300"/>
                                        <p:tgtEl>
                                          <p:spTgt spid="223"/>
                                        </p:tgtEl>
                                      </p:cBhvr>
                                    </p:animEffect>
                                  </p:childTnLst>
                                </p:cTn>
                              </p:par>
                              <p:par>
                                <p:cTn id="40" presetID="10" presetClass="entr" presetSubtype="0" fill="hold" grpId="0" nodeType="withEffect">
                                  <p:stCondLst>
                                    <p:cond delay="700"/>
                                  </p:stCondLst>
                                  <p:childTnLst>
                                    <p:set>
                                      <p:cBhvr>
                                        <p:cTn id="41" dur="1" fill="hold">
                                          <p:stCondLst>
                                            <p:cond delay="0"/>
                                          </p:stCondLst>
                                        </p:cTn>
                                        <p:tgtEl>
                                          <p:spTgt spid="224"/>
                                        </p:tgtEl>
                                        <p:attrNameLst>
                                          <p:attrName>style.visibility</p:attrName>
                                        </p:attrNameLst>
                                      </p:cBhvr>
                                      <p:to>
                                        <p:strVal val="visible"/>
                                      </p:to>
                                    </p:set>
                                    <p:animEffect transition="in" filter="fade">
                                      <p:cBhvr>
                                        <p:cTn id="42" dur="300"/>
                                        <p:tgtEl>
                                          <p:spTgt spid="22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226"/>
                                        </p:tgtEl>
                                        <p:attrNameLst>
                                          <p:attrName>style.visibility</p:attrName>
                                        </p:attrNameLst>
                                      </p:cBhvr>
                                      <p:to>
                                        <p:strVal val="visible"/>
                                      </p:to>
                                    </p:set>
                                    <p:animEffect transition="in" filter="fade">
                                      <p:cBhvr>
                                        <p:cTn id="45" dur="300"/>
                                        <p:tgtEl>
                                          <p:spTgt spid="226"/>
                                        </p:tgtEl>
                                      </p:cBhvr>
                                    </p:animEffect>
                                  </p:childTnLst>
                                </p:cTn>
                              </p:par>
                            </p:childTnLst>
                          </p:cTn>
                        </p:par>
                        <p:par>
                          <p:cTn id="46" fill="hold">
                            <p:stCondLst>
                              <p:cond delay="1800"/>
                            </p:stCondLst>
                            <p:childTnLst>
                              <p:par>
                                <p:cTn id="47" presetID="16" presetClass="entr" presetSubtype="26" fill="hold" nodeType="afterEffect">
                                  <p:stCondLst>
                                    <p:cond delay="0"/>
                                  </p:stCondLst>
                                  <p:childTnLst>
                                    <p:set>
                                      <p:cBhvr>
                                        <p:cTn id="48" dur="1" fill="hold">
                                          <p:stCondLst>
                                            <p:cond delay="0"/>
                                          </p:stCondLst>
                                        </p:cTn>
                                        <p:tgtEl>
                                          <p:spTgt spid="108"/>
                                        </p:tgtEl>
                                        <p:attrNameLst>
                                          <p:attrName>style.visibility</p:attrName>
                                        </p:attrNameLst>
                                      </p:cBhvr>
                                      <p:to>
                                        <p:strVal val="visible"/>
                                      </p:to>
                                    </p:set>
                                    <p:animEffect transition="in" filter="barn(inHorizontal)">
                                      <p:cBhvr>
                                        <p:cTn id="49" dur="500"/>
                                        <p:tgtEl>
                                          <p:spTgt spid="108"/>
                                        </p:tgtEl>
                                      </p:cBhvr>
                                    </p:animEffect>
                                  </p:childTnLst>
                                </p:cTn>
                              </p:par>
                            </p:childTnLst>
                          </p:cTn>
                        </p:par>
                        <p:par>
                          <p:cTn id="50" fill="hold">
                            <p:stCondLst>
                              <p:cond delay="2300"/>
                            </p:stCondLst>
                            <p:childTnLst>
                              <p:par>
                                <p:cTn id="51" presetID="22" presetClass="entr" presetSubtype="8" fill="hold" nodeType="afterEffect">
                                  <p:stCondLst>
                                    <p:cond delay="0"/>
                                  </p:stCondLst>
                                  <p:childTnLst>
                                    <p:set>
                                      <p:cBhvr>
                                        <p:cTn id="52" dur="1" fill="hold">
                                          <p:stCondLst>
                                            <p:cond delay="0"/>
                                          </p:stCondLst>
                                        </p:cTn>
                                        <p:tgtEl>
                                          <p:spTgt spid="79"/>
                                        </p:tgtEl>
                                        <p:attrNameLst>
                                          <p:attrName>style.visibility</p:attrName>
                                        </p:attrNameLst>
                                      </p:cBhvr>
                                      <p:to>
                                        <p:strVal val="visible"/>
                                      </p:to>
                                    </p:set>
                                    <p:animEffect transition="in" filter="wipe(left)">
                                      <p:cBhvr>
                                        <p:cTn id="53" dur="1000"/>
                                        <p:tgtEl>
                                          <p:spTgt spid="79"/>
                                        </p:tgtEl>
                                      </p:cBhvr>
                                    </p:animEffect>
                                  </p:childTnLst>
                                </p:cTn>
                              </p:par>
                              <p:par>
                                <p:cTn id="54" presetID="22" presetClass="entr" presetSubtype="8" fill="hold" nodeType="withEffect">
                                  <p:stCondLst>
                                    <p:cond delay="400"/>
                                  </p:stCondLst>
                                  <p:childTnLst>
                                    <p:set>
                                      <p:cBhvr>
                                        <p:cTn id="55" dur="1" fill="hold">
                                          <p:stCondLst>
                                            <p:cond delay="0"/>
                                          </p:stCondLst>
                                        </p:cTn>
                                        <p:tgtEl>
                                          <p:spTgt spid="86"/>
                                        </p:tgtEl>
                                        <p:attrNameLst>
                                          <p:attrName>style.visibility</p:attrName>
                                        </p:attrNameLst>
                                      </p:cBhvr>
                                      <p:to>
                                        <p:strVal val="visible"/>
                                      </p:to>
                                    </p:set>
                                    <p:animEffect transition="in" filter="wipe(left)">
                                      <p:cBhvr>
                                        <p:cTn id="56" dur="1000"/>
                                        <p:tgtEl>
                                          <p:spTgt spid="86"/>
                                        </p:tgtEl>
                                      </p:cBhvr>
                                    </p:animEffect>
                                  </p:childTnLst>
                                </p:cTn>
                              </p:par>
                              <p:par>
                                <p:cTn id="57" presetID="22" presetClass="entr" presetSubtype="8" fill="hold" nodeType="withEffect">
                                  <p:stCondLst>
                                    <p:cond delay="800"/>
                                  </p:stCondLst>
                                  <p:childTnLst>
                                    <p:set>
                                      <p:cBhvr>
                                        <p:cTn id="58" dur="1" fill="hold">
                                          <p:stCondLst>
                                            <p:cond delay="0"/>
                                          </p:stCondLst>
                                        </p:cTn>
                                        <p:tgtEl>
                                          <p:spTgt spid="95"/>
                                        </p:tgtEl>
                                        <p:attrNameLst>
                                          <p:attrName>style.visibility</p:attrName>
                                        </p:attrNameLst>
                                      </p:cBhvr>
                                      <p:to>
                                        <p:strVal val="visible"/>
                                      </p:to>
                                    </p:set>
                                    <p:animEffect transition="in" filter="wipe(left)">
                                      <p:cBhvr>
                                        <p:cTn id="59" dur="1000"/>
                                        <p:tgtEl>
                                          <p:spTgt spid="95"/>
                                        </p:tgtEl>
                                      </p:cBhvr>
                                    </p:animEffect>
                                  </p:childTnLst>
                                </p:cTn>
                              </p:par>
                              <p:par>
                                <p:cTn id="60" presetID="22" presetClass="entr" presetSubtype="8" fill="hold" nodeType="withEffect">
                                  <p:stCondLst>
                                    <p:cond delay="1100"/>
                                  </p:stCondLst>
                                  <p:childTnLst>
                                    <p:set>
                                      <p:cBhvr>
                                        <p:cTn id="61" dur="1" fill="hold">
                                          <p:stCondLst>
                                            <p:cond delay="0"/>
                                          </p:stCondLst>
                                        </p:cTn>
                                        <p:tgtEl>
                                          <p:spTgt spid="101"/>
                                        </p:tgtEl>
                                        <p:attrNameLst>
                                          <p:attrName>style.visibility</p:attrName>
                                        </p:attrNameLst>
                                      </p:cBhvr>
                                      <p:to>
                                        <p:strVal val="visible"/>
                                      </p:to>
                                    </p:set>
                                    <p:animEffect transition="in" filter="wipe(left)">
                                      <p:cBhvr>
                                        <p:cTn id="62"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bldLvl="0" animBg="1"/>
      <p:bldP spid="227" grpId="0" bldLvl="0" animBg="1"/>
      <p:bldP spid="228" grpId="0" bldLvl="0" animBg="1"/>
      <p:bldP spid="235" grpId="0" bldLvl="0" animBg="1"/>
      <p:bldP spid="236" grpId="0" bldLvl="0" animBg="1"/>
      <p:bldP spid="219" grpId="0" bldLvl="0" animBg="1"/>
      <p:bldP spid="220" grpId="0" bldLvl="0" animBg="1"/>
      <p:bldP spid="221" grpId="0" bldLvl="0" animBg="1"/>
      <p:bldP spid="222" grpId="0" bldLvl="0" animBg="1"/>
      <p:bldP spid="223" grpId="0" bldLvl="0" animBg="1"/>
      <p:bldP spid="224" grpId="0" bldLvl="0" animBg="1"/>
      <p:bldP spid="226"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6496" y="2106296"/>
            <a:ext cx="5059680" cy="1432560"/>
          </a:xfrm>
          <a:prstGeom prst="rect">
            <a:avLst/>
          </a:prstGeom>
          <a:noFill/>
        </p:spPr>
        <p:txBody>
          <a:bodyPr wrap="none" rtlCol="0">
            <a:spAutoFit/>
          </a:bodyPr>
          <a:lstStyle/>
          <a:p>
            <a:pPr marL="0" lvl="1" algn="l"/>
            <a:r>
              <a:rPr lang="zh-CN" altLang="en-US" sz="1865" b="1" dirty="0" smtClean="0">
                <a:solidFill>
                  <a:schemeClr val="tx1">
                    <a:lumMod val="50000"/>
                    <a:lumOff val="50000"/>
                  </a:schemeClr>
                </a:solidFill>
                <a:latin typeface="微软雅黑" panose="020B0503020204020204" charset="-122"/>
                <a:ea typeface="微软雅黑" panose="020B0503020204020204" charset="-122"/>
              </a:rPr>
              <a:t> </a:t>
            </a:r>
            <a:r>
              <a:rPr lang="zh-CN" altLang="en-US" sz="3735" b="1" dirty="0" smtClean="0">
                <a:solidFill>
                  <a:schemeClr val="tx1">
                    <a:lumMod val="50000"/>
                    <a:lumOff val="50000"/>
                  </a:schemeClr>
                </a:solidFill>
                <a:latin typeface="微软雅黑" panose="020B0503020204020204" charset="-122"/>
                <a:ea typeface="微软雅黑" panose="020B0503020204020204" charset="-122"/>
              </a:rPr>
              <a:t>第四部分</a:t>
            </a:r>
            <a:endParaRPr lang="en-US" altLang="zh-CN" sz="3735" b="1" dirty="0">
              <a:solidFill>
                <a:schemeClr val="tx1">
                  <a:lumMod val="50000"/>
                  <a:lumOff val="50000"/>
                </a:schemeClr>
              </a:solidFill>
              <a:latin typeface="微软雅黑" panose="020B0503020204020204" charset="-122"/>
              <a:ea typeface="微软雅黑" panose="020B0503020204020204" charset="-122"/>
            </a:endParaRPr>
          </a:p>
          <a:p>
            <a:pPr marL="0" lvl="1" algn="l"/>
            <a:r>
              <a:rPr lang="zh-CN" altLang="en-US" sz="4800" b="1" dirty="0" smtClean="0">
                <a:solidFill>
                  <a:srgbClr val="0070C0"/>
                </a:solidFill>
                <a:latin typeface="微软雅黑" panose="020B0503020204020204" charset="-122"/>
                <a:ea typeface="微软雅黑" panose="020B0503020204020204" charset="-122"/>
              </a:rPr>
              <a:t>单击此处添加标题</a:t>
            </a:r>
          </a:p>
        </p:txBody>
      </p:sp>
      <p:cxnSp>
        <p:nvCxnSpPr>
          <p:cNvPr id="7" name="直接连接符 6"/>
          <p:cNvCxnSpPr/>
          <p:nvPr/>
        </p:nvCxnSpPr>
        <p:spPr>
          <a:xfrm flipV="1">
            <a:off x="4848462" y="2010285"/>
            <a:ext cx="0" cy="256589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91128" y="4135731"/>
            <a:ext cx="1203795" cy="348615"/>
          </a:xfrm>
          <a:prstGeom prst="rect">
            <a:avLst/>
          </a:prstGeom>
          <a:noFill/>
        </p:spPr>
        <p:txBody>
          <a:bodyPr wrap="square" lIns="0" tIns="0" rIns="0" bIns="0" rtlCol="0">
            <a:spAutoFit/>
          </a:bodyPr>
          <a:lstStyle/>
          <a:p>
            <a:r>
              <a:rPr lang="en-US" altLang="zh-CN" sz="2135" dirty="0" smtClean="0">
                <a:latin typeface="微软雅黑" panose="020B0503020204020204" charset="-122"/>
                <a:ea typeface="微软雅黑" panose="020B0503020204020204" charset="-122"/>
              </a:rPr>
              <a:t>PART 01</a:t>
            </a:r>
            <a:endParaRPr lang="zh-CN" altLang="en-US" sz="2135" dirty="0" smtClean="0">
              <a:latin typeface="微软雅黑" panose="020B0503020204020204" charset="-122"/>
              <a:ea typeface="微软雅黑" panose="020B0503020204020204" charset="-122"/>
            </a:endParaRPr>
          </a:p>
        </p:txBody>
      </p:sp>
      <p:grpSp>
        <p:nvGrpSpPr>
          <p:cNvPr id="4" name="组合 3"/>
          <p:cNvGrpSpPr/>
          <p:nvPr/>
        </p:nvGrpSpPr>
        <p:grpSpPr>
          <a:xfrm>
            <a:off x="2832238" y="2106299"/>
            <a:ext cx="1596233" cy="1596233"/>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8"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lt1"/>
                </a:solidFill>
                <a:latin typeface="+mn-lt"/>
                <a:ea typeface="+mn-ea"/>
              </a:endParaRPr>
            </a:p>
          </p:txBody>
        </p:sp>
      </p:grpSp>
      <p:sp>
        <p:nvSpPr>
          <p:cNvPr id="21" name="文本框 9"/>
          <p:cNvSpPr txBox="1"/>
          <p:nvPr/>
        </p:nvSpPr>
        <p:spPr>
          <a:xfrm>
            <a:off x="5411718" y="383448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2" name="文本框 9"/>
          <p:cNvSpPr txBox="1"/>
          <p:nvPr/>
        </p:nvSpPr>
        <p:spPr>
          <a:xfrm>
            <a:off x="5411716" y="426840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4" name="文本框 9"/>
          <p:cNvSpPr txBox="1"/>
          <p:nvPr/>
        </p:nvSpPr>
        <p:spPr>
          <a:xfrm>
            <a:off x="7682672" y="383883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5" name="文本框 9"/>
          <p:cNvSpPr txBox="1"/>
          <p:nvPr/>
        </p:nvSpPr>
        <p:spPr>
          <a:xfrm>
            <a:off x="7682674" y="427335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167" name="组合 166"/>
          <p:cNvGrpSpPr/>
          <p:nvPr/>
        </p:nvGrpSpPr>
        <p:grpSpPr>
          <a:xfrm rot="10800000">
            <a:off x="8079542" y="2441884"/>
            <a:ext cx="2055465" cy="1999299"/>
            <a:chOff x="9258839" y="2386165"/>
            <a:chExt cx="2326919" cy="2264156"/>
          </a:xfrm>
        </p:grpSpPr>
        <p:cxnSp>
          <p:nvCxnSpPr>
            <p:cNvPr id="168" name="直接连接符 167"/>
            <p:cNvCxnSpPr>
              <a:endCxn id="175" idx="4"/>
            </p:cNvCxnSpPr>
            <p:nvPr/>
          </p:nvCxnSpPr>
          <p:spPr>
            <a:xfrm rot="10800000" flipH="1" flipV="1">
              <a:off x="9258839" y="3605419"/>
              <a:ext cx="2326919" cy="104490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9306036" y="2386165"/>
              <a:ext cx="2219300" cy="105190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170" name="直接连接符 169"/>
          <p:cNvCxnSpPr/>
          <p:nvPr/>
        </p:nvCxnSpPr>
        <p:spPr>
          <a:xfrm>
            <a:off x="2258862" y="3537280"/>
            <a:ext cx="1982548" cy="98561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2258860" y="2621021"/>
            <a:ext cx="1960400" cy="92885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a:stCxn id="175" idx="1"/>
            <a:endCxn id="175" idx="4"/>
          </p:cNvCxnSpPr>
          <p:nvPr/>
        </p:nvCxnSpPr>
        <p:spPr>
          <a:xfrm flipV="1">
            <a:off x="4241408" y="2602257"/>
            <a:ext cx="3796443" cy="189523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6127828" y="1728399"/>
            <a:ext cx="0" cy="379046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a:stCxn id="175" idx="2"/>
            <a:endCxn id="175" idx="5"/>
          </p:cNvCxnSpPr>
          <p:nvPr/>
        </p:nvCxnSpPr>
        <p:spPr>
          <a:xfrm>
            <a:off x="4368408" y="2729257"/>
            <a:ext cx="3796443" cy="189523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75" name="六边形 174"/>
          <p:cNvSpPr/>
          <p:nvPr/>
        </p:nvSpPr>
        <p:spPr>
          <a:xfrm rot="5400000">
            <a:off x="4244400" y="1651651"/>
            <a:ext cx="3790460" cy="3796444"/>
          </a:xfrm>
          <a:prstGeom prst="hexagon">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endParaRPr lang="zh-CN" altLang="en-US" sz="2400">
              <a:solidFill>
                <a:prstClr val="white"/>
              </a:solidFill>
            </a:endParaRPr>
          </a:p>
        </p:txBody>
      </p:sp>
      <p:grpSp>
        <p:nvGrpSpPr>
          <p:cNvPr id="176" name="组合 175"/>
          <p:cNvGrpSpPr/>
          <p:nvPr/>
        </p:nvGrpSpPr>
        <p:grpSpPr>
          <a:xfrm>
            <a:off x="7360924" y="1902103"/>
            <a:ext cx="1437531" cy="1437011"/>
            <a:chOff x="7317678" y="2062952"/>
            <a:chExt cx="1437344" cy="1437343"/>
          </a:xfrm>
        </p:grpSpPr>
        <p:sp>
          <p:nvSpPr>
            <p:cNvPr id="177" name="椭圆 176"/>
            <p:cNvSpPr/>
            <p:nvPr/>
          </p:nvSpPr>
          <p:spPr>
            <a:xfrm>
              <a:off x="7317678" y="2062952"/>
              <a:ext cx="1437344" cy="1437343"/>
            </a:xfrm>
            <a:prstGeom prst="ellipse">
              <a:avLst/>
            </a:prstGeom>
            <a:solidFill>
              <a:srgbClr val="0070C0"/>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78" name="椭圆 177"/>
            <p:cNvSpPr/>
            <p:nvPr/>
          </p:nvSpPr>
          <p:spPr>
            <a:xfrm>
              <a:off x="7432833" y="2178107"/>
              <a:ext cx="1207034" cy="1207033"/>
            </a:xfrm>
            <a:prstGeom prst="ellipse">
              <a:avLst/>
            </a:prstGeom>
            <a:blipFill>
              <a:blip r:embed="rId2" cstate="screen">
                <a:extLst>
                  <a:ext uri="{28A0092B-C50C-407E-A947-70E740481C1C}">
                    <a14:useLocalDpi xmlns:a14="http://schemas.microsoft.com/office/drawing/2010/main"/>
                  </a:ext>
                </a:extLst>
              </a:blip>
              <a:stretch>
                <a:fillRect/>
              </a:stretch>
            </a:blipFill>
            <a:ln w="88900">
              <a:solidFill>
                <a:schemeClr val="accent1"/>
              </a:soli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79" name="组合 178"/>
          <p:cNvGrpSpPr/>
          <p:nvPr/>
        </p:nvGrpSpPr>
        <p:grpSpPr>
          <a:xfrm>
            <a:off x="3480808" y="1902103"/>
            <a:ext cx="1437531" cy="1437011"/>
            <a:chOff x="3438068" y="2062952"/>
            <a:chExt cx="1437344" cy="1437343"/>
          </a:xfrm>
        </p:grpSpPr>
        <p:sp>
          <p:nvSpPr>
            <p:cNvPr id="180" name="椭圆 179"/>
            <p:cNvSpPr/>
            <p:nvPr/>
          </p:nvSpPr>
          <p:spPr>
            <a:xfrm>
              <a:off x="3438068" y="2062952"/>
              <a:ext cx="1437344" cy="1437343"/>
            </a:xfrm>
            <a:prstGeom prst="ellipse">
              <a:avLst/>
            </a:prstGeom>
            <a:solidFill>
              <a:srgbClr val="0070C0"/>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1" name="椭圆 180"/>
            <p:cNvSpPr/>
            <p:nvPr/>
          </p:nvSpPr>
          <p:spPr>
            <a:xfrm>
              <a:off x="3553220" y="2178107"/>
              <a:ext cx="1207032" cy="1207032"/>
            </a:xfrm>
            <a:prstGeom prst="ellipse">
              <a:avLst/>
            </a:prstGeom>
            <a:blipFill>
              <a:blip r:embed="rId3" cstate="screen">
                <a:extLst>
                  <a:ext uri="{28A0092B-C50C-407E-A947-70E740481C1C}">
                    <a14:useLocalDpi xmlns:a14="http://schemas.microsoft.com/office/drawing/2010/main"/>
                  </a:ext>
                </a:extLst>
              </a:blip>
              <a:stretch>
                <a:fillRect/>
              </a:stretch>
            </a:blipFill>
            <a:ln w="88900">
              <a:solidFill>
                <a:schemeClr val="accent1"/>
              </a:solidFill>
            </a:ln>
            <a:effectLst>
              <a:innerShdw blurRad="203200" dist="762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2"/>
                </a:solidFill>
              </a:endParaRPr>
            </a:p>
          </p:txBody>
        </p:sp>
      </p:grpSp>
      <p:grpSp>
        <p:nvGrpSpPr>
          <p:cNvPr id="185" name="组合 184"/>
          <p:cNvGrpSpPr/>
          <p:nvPr/>
        </p:nvGrpSpPr>
        <p:grpSpPr>
          <a:xfrm>
            <a:off x="3480808" y="3760628"/>
            <a:ext cx="1437531" cy="1437011"/>
            <a:chOff x="3438068" y="3921907"/>
            <a:chExt cx="1437344" cy="1437343"/>
          </a:xfrm>
        </p:grpSpPr>
        <p:sp>
          <p:nvSpPr>
            <p:cNvPr id="186" name="椭圆 185"/>
            <p:cNvSpPr/>
            <p:nvPr/>
          </p:nvSpPr>
          <p:spPr>
            <a:xfrm>
              <a:off x="3438068" y="3921907"/>
              <a:ext cx="1437344" cy="1437343"/>
            </a:xfrm>
            <a:prstGeom prst="ellipse">
              <a:avLst/>
            </a:prstGeom>
            <a:solidFill>
              <a:srgbClr val="0070C0"/>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87" name="椭圆 186"/>
            <p:cNvSpPr/>
            <p:nvPr/>
          </p:nvSpPr>
          <p:spPr>
            <a:xfrm>
              <a:off x="3553222" y="4037062"/>
              <a:ext cx="1207034" cy="1207032"/>
            </a:xfrm>
            <a:prstGeom prst="ellipse">
              <a:avLst/>
            </a:prstGeom>
            <a:blipFill>
              <a:blip r:embed="rId4" cstate="screen">
                <a:extLst>
                  <a:ext uri="{28A0092B-C50C-407E-A947-70E740481C1C}">
                    <a14:useLocalDpi xmlns:a14="http://schemas.microsoft.com/office/drawing/2010/main"/>
                  </a:ext>
                </a:extLst>
              </a:blip>
              <a:stretch>
                <a:fillRect/>
              </a:stretch>
            </a:blipFill>
            <a:ln w="88900">
              <a:solidFill>
                <a:schemeClr val="accent1"/>
              </a:soli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88" name="组合 187"/>
          <p:cNvGrpSpPr/>
          <p:nvPr/>
        </p:nvGrpSpPr>
        <p:grpSpPr>
          <a:xfrm>
            <a:off x="7360924" y="3760628"/>
            <a:ext cx="1437531" cy="1437011"/>
            <a:chOff x="7317678" y="3921907"/>
            <a:chExt cx="1437344" cy="1437343"/>
          </a:xfrm>
        </p:grpSpPr>
        <p:sp>
          <p:nvSpPr>
            <p:cNvPr id="189" name="椭圆 188"/>
            <p:cNvSpPr/>
            <p:nvPr/>
          </p:nvSpPr>
          <p:spPr>
            <a:xfrm>
              <a:off x="7317678" y="3921907"/>
              <a:ext cx="1437344" cy="1437343"/>
            </a:xfrm>
            <a:prstGeom prst="ellipse">
              <a:avLst/>
            </a:prstGeom>
            <a:solidFill>
              <a:srgbClr val="0070C0"/>
            </a:soli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0" name="椭圆 189"/>
            <p:cNvSpPr/>
            <p:nvPr/>
          </p:nvSpPr>
          <p:spPr>
            <a:xfrm>
              <a:off x="7432833" y="4037062"/>
              <a:ext cx="1207034" cy="1207033"/>
            </a:xfrm>
            <a:prstGeom prst="ellipse">
              <a:avLst/>
            </a:prstGeom>
            <a:blipFill>
              <a:blip r:embed="rId5" cstate="screen">
                <a:extLst>
                  <a:ext uri="{28A0092B-C50C-407E-A947-70E740481C1C}">
                    <a14:useLocalDpi xmlns:a14="http://schemas.microsoft.com/office/drawing/2010/main"/>
                  </a:ext>
                </a:extLst>
              </a:blip>
              <a:stretch>
                <a:fillRect/>
              </a:stretch>
            </a:blipFill>
            <a:ln w="88900">
              <a:solidFill>
                <a:schemeClr val="accent1"/>
              </a:soli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91" name="组合 190"/>
          <p:cNvGrpSpPr/>
          <p:nvPr/>
        </p:nvGrpSpPr>
        <p:grpSpPr>
          <a:xfrm>
            <a:off x="5420864" y="951461"/>
            <a:ext cx="1437531" cy="1437011"/>
            <a:chOff x="5377873" y="1112090"/>
            <a:chExt cx="1437344" cy="1437343"/>
          </a:xfrm>
        </p:grpSpPr>
        <p:sp>
          <p:nvSpPr>
            <p:cNvPr id="192" name="椭圆 191"/>
            <p:cNvSpPr/>
            <p:nvPr/>
          </p:nvSpPr>
          <p:spPr>
            <a:xfrm>
              <a:off x="5377873" y="1112090"/>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3" name="椭圆 192"/>
            <p:cNvSpPr/>
            <p:nvPr/>
          </p:nvSpPr>
          <p:spPr>
            <a:xfrm>
              <a:off x="5493028" y="1227245"/>
              <a:ext cx="1207034" cy="1207033"/>
            </a:xfrm>
            <a:prstGeom prst="ellipse">
              <a:avLst/>
            </a:prstGeom>
            <a:blipFill>
              <a:blip r:embed="rId6"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94" name="组合 193"/>
          <p:cNvGrpSpPr/>
          <p:nvPr/>
        </p:nvGrpSpPr>
        <p:grpSpPr>
          <a:xfrm>
            <a:off x="1540095" y="2793829"/>
            <a:ext cx="1437531" cy="1437011"/>
            <a:chOff x="1497608" y="2954884"/>
            <a:chExt cx="1437344" cy="1437343"/>
          </a:xfrm>
        </p:grpSpPr>
        <p:sp>
          <p:nvSpPr>
            <p:cNvPr id="195" name="椭圆 194"/>
            <p:cNvSpPr/>
            <p:nvPr/>
          </p:nvSpPr>
          <p:spPr>
            <a:xfrm>
              <a:off x="1497608" y="2954884"/>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6" name="椭圆 195"/>
            <p:cNvSpPr/>
            <p:nvPr/>
          </p:nvSpPr>
          <p:spPr>
            <a:xfrm>
              <a:off x="1612763" y="3070039"/>
              <a:ext cx="1207034" cy="1207033"/>
            </a:xfrm>
            <a:prstGeom prst="ellipse">
              <a:avLst/>
            </a:prstGeom>
            <a:blipFill>
              <a:blip r:embed="rId7"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197" name="组合 196"/>
          <p:cNvGrpSpPr/>
          <p:nvPr/>
        </p:nvGrpSpPr>
        <p:grpSpPr>
          <a:xfrm>
            <a:off x="9309872" y="2767617"/>
            <a:ext cx="1437531" cy="1437011"/>
            <a:chOff x="9266374" y="2928667"/>
            <a:chExt cx="1437344" cy="1437343"/>
          </a:xfrm>
        </p:grpSpPr>
        <p:sp>
          <p:nvSpPr>
            <p:cNvPr id="198" name="椭圆 197"/>
            <p:cNvSpPr/>
            <p:nvPr/>
          </p:nvSpPr>
          <p:spPr>
            <a:xfrm>
              <a:off x="9266374" y="2928667"/>
              <a:ext cx="1437344" cy="1437343"/>
            </a:xfrm>
            <a:prstGeom prst="ellipse">
              <a:avLst/>
            </a:prstGeom>
            <a:gradFill>
              <a:gsLst>
                <a:gs pos="0">
                  <a:srgbClr val="1EE9FE"/>
                </a:gs>
                <a:gs pos="100000">
                  <a:srgbClr val="01ACBE"/>
                </a:gs>
              </a:gsLst>
              <a:lin ang="2700000" scaled="1"/>
            </a:gradFill>
            <a:ln>
              <a:noFill/>
            </a:ln>
            <a:effectLst>
              <a:outerShdw blurRad="2540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199" name="椭圆 198"/>
            <p:cNvSpPr/>
            <p:nvPr/>
          </p:nvSpPr>
          <p:spPr>
            <a:xfrm>
              <a:off x="9381529" y="3043822"/>
              <a:ext cx="1207034" cy="1207033"/>
            </a:xfrm>
            <a:prstGeom prst="ellipse">
              <a:avLst/>
            </a:prstGeom>
            <a:blipFill>
              <a:blip r:embed="rId8" cstate="screen">
                <a:extLst>
                  <a:ext uri="{28A0092B-C50C-407E-A947-70E740481C1C}">
                    <a14:useLocalDpi xmlns:a14="http://schemas.microsoft.com/office/drawing/2010/main"/>
                  </a:ext>
                </a:extLst>
              </a:blip>
              <a:stretch>
                <a:fillRect/>
              </a:stretch>
            </a:blipFill>
            <a:ln w="88900">
              <a:gradFill flip="none" rotWithShape="1">
                <a:gsLst>
                  <a:gs pos="0">
                    <a:srgbClr val="01ACBE"/>
                  </a:gs>
                  <a:gs pos="100000">
                    <a:srgbClr val="1EE9FE"/>
                  </a:gs>
                </a:gsLst>
                <a:lin ang="2700000" scaled="1"/>
                <a:tileRect/>
              </a:gradFill>
            </a:ln>
            <a:effectLst>
              <a:innerShdw blurRad="254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01" name="组合 200"/>
          <p:cNvGrpSpPr/>
          <p:nvPr/>
        </p:nvGrpSpPr>
        <p:grpSpPr>
          <a:xfrm>
            <a:off x="5186215" y="2596801"/>
            <a:ext cx="1906829" cy="1906140"/>
            <a:chOff x="5252983" y="2687581"/>
            <a:chExt cx="1686033" cy="1686033"/>
          </a:xfrm>
        </p:grpSpPr>
        <p:sp>
          <p:nvSpPr>
            <p:cNvPr id="213" name="椭圆 212"/>
            <p:cNvSpPr/>
            <p:nvPr/>
          </p:nvSpPr>
          <p:spPr>
            <a:xfrm>
              <a:off x="5252983" y="2687581"/>
              <a:ext cx="1686033" cy="1686033"/>
            </a:xfrm>
            <a:prstGeom prst="ellipse">
              <a:avLst/>
            </a:prstGeom>
            <a:gradFill>
              <a:gsLst>
                <a:gs pos="0">
                  <a:schemeClr val="bg1"/>
                </a:gs>
                <a:gs pos="100000">
                  <a:srgbClr val="B4B4B4"/>
                </a:gs>
              </a:gsLst>
              <a:lin ang="2700000" scaled="1"/>
            </a:gradFill>
            <a:ln>
              <a:noFill/>
            </a:ln>
            <a:effectLst>
              <a:outerShdw blurRad="393700" dist="177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214" name="椭圆 213"/>
            <p:cNvSpPr/>
            <p:nvPr/>
          </p:nvSpPr>
          <p:spPr>
            <a:xfrm>
              <a:off x="5484813" y="2919411"/>
              <a:ext cx="1222374" cy="1222374"/>
            </a:xfrm>
            <a:prstGeom prst="ellipse">
              <a:avLst/>
            </a:prstGeom>
            <a:gradFill>
              <a:gsLst>
                <a:gs pos="100000">
                  <a:schemeClr val="bg1">
                    <a:lumMod val="89000"/>
                  </a:schemeClr>
                </a:gs>
                <a:gs pos="0">
                  <a:schemeClr val="bg1">
                    <a:lumMod val="100000"/>
                  </a:schemeClr>
                </a:gs>
              </a:gsLst>
              <a:lin ang="2700000" scaled="1"/>
            </a:gradFill>
            <a:ln w="120650">
              <a:gradFill flip="none" rotWithShape="1">
                <a:gsLst>
                  <a:gs pos="0">
                    <a:srgbClr val="B6B6B6"/>
                  </a:gs>
                  <a:gs pos="100000">
                    <a:schemeClr val="bg1">
                      <a:lumMod val="83000"/>
                      <a:lumOff val="17000"/>
                    </a:schemeClr>
                  </a:gs>
                </a:gsLst>
                <a:lin ang="2700000" scaled="1"/>
                <a:tileRect/>
              </a:gradFill>
            </a:ln>
            <a:effectLst>
              <a:innerShdw blurRad="254000" dist="88900" dir="135000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215" name="组合 214"/>
          <p:cNvGrpSpPr/>
          <p:nvPr/>
        </p:nvGrpSpPr>
        <p:grpSpPr>
          <a:xfrm>
            <a:off x="1574935" y="4431032"/>
            <a:ext cx="1689835" cy="1677638"/>
            <a:chOff x="1532445" y="4430260"/>
            <a:chExt cx="1689614" cy="1678025"/>
          </a:xfrm>
        </p:grpSpPr>
        <p:sp>
          <p:nvSpPr>
            <p:cNvPr id="216" name="文本框 38"/>
            <p:cNvSpPr txBox="1"/>
            <p:nvPr/>
          </p:nvSpPr>
          <p:spPr>
            <a:xfrm>
              <a:off x="1748262" y="4430260"/>
              <a:ext cx="1277281" cy="417926"/>
            </a:xfrm>
            <a:prstGeom prst="rect">
              <a:avLst/>
            </a:prstGeom>
            <a:noFill/>
          </p:spPr>
          <p:txBody>
            <a:bodyPr wrap="square" rtlCol="0">
              <a:spAutoFit/>
            </a:bodyPr>
            <a:lstStyle/>
            <a:p>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17" name="矩形 47"/>
            <p:cNvSpPr>
              <a:spLocks noChangeArrowheads="1"/>
            </p:cNvSpPr>
            <p:nvPr/>
          </p:nvSpPr>
          <p:spPr bwMode="auto">
            <a:xfrm>
              <a:off x="1532445" y="4830371"/>
              <a:ext cx="1689614" cy="1277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p>
              <a:pPr>
                <a:lnSpc>
                  <a:spcPct val="130000"/>
                </a:lnSpc>
                <a:spcBef>
                  <a:spcPct val="0"/>
                </a:spcBef>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218" name="组合 217"/>
          <p:cNvGrpSpPr/>
          <p:nvPr/>
        </p:nvGrpSpPr>
        <p:grpSpPr>
          <a:xfrm>
            <a:off x="9054082" y="4511265"/>
            <a:ext cx="1689835" cy="1677636"/>
            <a:chOff x="9010618" y="4672716"/>
            <a:chExt cx="1689614" cy="1678023"/>
          </a:xfrm>
        </p:grpSpPr>
        <p:sp>
          <p:nvSpPr>
            <p:cNvPr id="219" name="文本框 27"/>
            <p:cNvSpPr txBox="1"/>
            <p:nvPr/>
          </p:nvSpPr>
          <p:spPr>
            <a:xfrm>
              <a:off x="9206956" y="4672716"/>
              <a:ext cx="1277281" cy="417926"/>
            </a:xfrm>
            <a:prstGeom prst="rect">
              <a:avLst/>
            </a:prstGeom>
            <a:noFill/>
          </p:spPr>
          <p:txBody>
            <a:bodyPr wrap="square" rtlCol="0">
              <a:spAutoFit/>
            </a:bodyPr>
            <a:lstStyle/>
            <a:p>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8" name="矩形 47"/>
            <p:cNvSpPr>
              <a:spLocks noChangeArrowheads="1"/>
            </p:cNvSpPr>
            <p:nvPr/>
          </p:nvSpPr>
          <p:spPr bwMode="auto">
            <a:xfrm>
              <a:off x="9010618" y="5072824"/>
              <a:ext cx="1689614" cy="127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p>
              <a:pPr>
                <a:lnSpc>
                  <a:spcPct val="130000"/>
                </a:lnSpc>
                <a:spcBef>
                  <a:spcPct val="0"/>
                </a:spcBef>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221" name="组合 220"/>
          <p:cNvGrpSpPr/>
          <p:nvPr/>
        </p:nvGrpSpPr>
        <p:grpSpPr>
          <a:xfrm>
            <a:off x="9039551" y="1091484"/>
            <a:ext cx="1689835" cy="1677636"/>
            <a:chOff x="8996089" y="1252146"/>
            <a:chExt cx="1689614" cy="1678023"/>
          </a:xfrm>
        </p:grpSpPr>
        <p:sp>
          <p:nvSpPr>
            <p:cNvPr id="222" name="文本框 29"/>
            <p:cNvSpPr txBox="1"/>
            <p:nvPr/>
          </p:nvSpPr>
          <p:spPr>
            <a:xfrm>
              <a:off x="8996089" y="1252146"/>
              <a:ext cx="1277281" cy="417926"/>
            </a:xfrm>
            <a:prstGeom prst="rect">
              <a:avLst/>
            </a:prstGeom>
            <a:noFill/>
          </p:spPr>
          <p:txBody>
            <a:bodyPr wrap="square" rtlCol="0">
              <a:spAutoFit/>
            </a:bodyPr>
            <a:lstStyle/>
            <a:p>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23" name="矩形 47"/>
            <p:cNvSpPr>
              <a:spLocks noChangeArrowheads="1"/>
            </p:cNvSpPr>
            <p:nvPr/>
          </p:nvSpPr>
          <p:spPr bwMode="auto">
            <a:xfrm>
              <a:off x="8996089" y="1652254"/>
              <a:ext cx="1689614" cy="127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p>
              <a:pPr>
                <a:lnSpc>
                  <a:spcPct val="130000"/>
                </a:lnSpc>
                <a:spcBef>
                  <a:spcPct val="0"/>
                </a:spcBef>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grpSp>
        <p:nvGrpSpPr>
          <p:cNvPr id="224" name="组合 223"/>
          <p:cNvGrpSpPr/>
          <p:nvPr/>
        </p:nvGrpSpPr>
        <p:grpSpPr>
          <a:xfrm>
            <a:off x="1599442" y="1194268"/>
            <a:ext cx="1689835" cy="1677636"/>
            <a:chOff x="1556948" y="1354953"/>
            <a:chExt cx="1689614" cy="1678023"/>
          </a:xfrm>
        </p:grpSpPr>
        <p:sp>
          <p:nvSpPr>
            <p:cNvPr id="225" name="文本框 41"/>
            <p:cNvSpPr txBox="1"/>
            <p:nvPr/>
          </p:nvSpPr>
          <p:spPr>
            <a:xfrm>
              <a:off x="1758256" y="1354953"/>
              <a:ext cx="1277281" cy="417926"/>
            </a:xfrm>
            <a:prstGeom prst="rect">
              <a:avLst/>
            </a:prstGeom>
            <a:noFill/>
          </p:spPr>
          <p:txBody>
            <a:bodyPr wrap="square" rtlCol="0">
              <a:spAutoFit/>
            </a:bodyPr>
            <a:lstStyle/>
            <a:p>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26" name="矩形 47"/>
            <p:cNvSpPr>
              <a:spLocks noChangeArrowheads="1"/>
            </p:cNvSpPr>
            <p:nvPr/>
          </p:nvSpPr>
          <p:spPr bwMode="auto">
            <a:xfrm>
              <a:off x="1556948" y="1755061"/>
              <a:ext cx="1689614" cy="127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6" rIns="91430" bIns="45716">
              <a:spAutoFit/>
            </a:bodyPr>
            <a:lstStyle/>
            <a:p>
              <a:pPr>
                <a:lnSpc>
                  <a:spcPct val="130000"/>
                </a:lnSpc>
                <a:spcBef>
                  <a:spcPct val="0"/>
                </a:spcBef>
              </a:pPr>
              <a:r>
                <a:rPr lang="zh-CN" altLang="en-US" sz="1200" dirty="0">
                  <a:solidFill>
                    <a:schemeClr val="tx1">
                      <a:lumMod val="75000"/>
                      <a:lumOff val="2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en-US" altLang="zh-CN" sz="1200" dirty="0">
                <a:solidFill>
                  <a:schemeClr val="tx1">
                    <a:lumMod val="75000"/>
                    <a:lumOff val="25000"/>
                  </a:schemeClr>
                </a:solidFill>
                <a:latin typeface="微软雅黑" panose="020B0503020204020204" charset="-122"/>
                <a:ea typeface="微软雅黑" panose="020B0503020204020204" charset="-122"/>
                <a:sym typeface="微软雅黑" panose="020B0503020204020204" charset="-122"/>
              </a:endParaRPr>
            </a:p>
          </p:txBody>
        </p:sp>
      </p:grpSp>
      <p:pic>
        <p:nvPicPr>
          <p:cNvPr id="5122" name="Picture 2"/>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5186215" y="2547235"/>
            <a:ext cx="1912520" cy="43589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98" name="任意多边形 97"/>
          <p:cNvSpPr/>
          <p:nvPr/>
        </p:nvSpPr>
        <p:spPr>
          <a:xfrm>
            <a:off x="4945763" y="2488213"/>
            <a:ext cx="2302091" cy="2290383"/>
          </a:xfrm>
          <a:custGeom>
            <a:avLst/>
            <a:gdLst>
              <a:gd name="connsiteX0" fmla="*/ 1407346 w 2557124"/>
              <a:gd name="connsiteY0" fmla="*/ 0 h 2544118"/>
              <a:gd name="connsiteX1" fmla="*/ 1409288 w 2557124"/>
              <a:gd name="connsiteY1" fmla="*/ 98 h 2544118"/>
              <a:gd name="connsiteX2" fmla="*/ 2298499 w 2557124"/>
              <a:gd name="connsiteY2" fmla="*/ 500936 h 2544118"/>
              <a:gd name="connsiteX3" fmla="*/ 2316939 w 2557124"/>
              <a:gd name="connsiteY3" fmla="*/ 527711 h 2544118"/>
              <a:gd name="connsiteX4" fmla="*/ 2312022 w 2557124"/>
              <a:gd name="connsiteY4" fmla="*/ 530550 h 2544118"/>
              <a:gd name="connsiteX5" fmla="*/ 2279984 w 2557124"/>
              <a:gd name="connsiteY5" fmla="*/ 549047 h 2544118"/>
              <a:gd name="connsiteX6" fmla="*/ 2192721 w 2557124"/>
              <a:gd name="connsiteY6" fmla="*/ 524335 h 2544118"/>
              <a:gd name="connsiteX7" fmla="*/ 2149014 w 2557124"/>
              <a:gd name="connsiteY7" fmla="*/ 529089 h 2544118"/>
              <a:gd name="connsiteX8" fmla="*/ 2092427 w 2557124"/>
              <a:gd name="connsiteY8" fmla="*/ 752906 h 2544118"/>
              <a:gd name="connsiteX9" fmla="*/ 2136768 w 2557124"/>
              <a:gd name="connsiteY9" fmla="*/ 829706 h 2544118"/>
              <a:gd name="connsiteX10" fmla="*/ 2355936 w 2557124"/>
              <a:gd name="connsiteY10" fmla="*/ 887490 h 2544118"/>
              <a:gd name="connsiteX11" fmla="*/ 2384074 w 2557124"/>
              <a:gd name="connsiteY11" fmla="*/ 890564 h 2544118"/>
              <a:gd name="connsiteX12" fmla="*/ 2381907 w 2557124"/>
              <a:gd name="connsiteY12" fmla="*/ 852015 h 2544118"/>
              <a:gd name="connsiteX13" fmla="*/ 2407093 w 2557124"/>
              <a:gd name="connsiteY13" fmla="*/ 769207 h 2544118"/>
              <a:gd name="connsiteX14" fmla="*/ 2443703 w 2557124"/>
              <a:gd name="connsiteY14" fmla="*/ 748071 h 2544118"/>
              <a:gd name="connsiteX15" fmla="*/ 2468439 w 2557124"/>
              <a:gd name="connsiteY15" fmla="*/ 803243 h 2544118"/>
              <a:gd name="connsiteX16" fmla="*/ 2557124 w 2557124"/>
              <a:gd name="connsiteY16" fmla="*/ 1272059 h 2544118"/>
              <a:gd name="connsiteX17" fmla="*/ 2456648 w 2557124"/>
              <a:gd name="connsiteY17" fmla="*/ 1769733 h 2544118"/>
              <a:gd name="connsiteX18" fmla="*/ 2442457 w 2557124"/>
              <a:gd name="connsiteY18" fmla="*/ 1799193 h 2544118"/>
              <a:gd name="connsiteX19" fmla="*/ 2437458 w 2557124"/>
              <a:gd name="connsiteY19" fmla="*/ 1796307 h 2544118"/>
              <a:gd name="connsiteX20" fmla="*/ 2405420 w 2557124"/>
              <a:gd name="connsiteY20" fmla="*/ 1777810 h 2544118"/>
              <a:gd name="connsiteX21" fmla="*/ 2383190 w 2557124"/>
              <a:gd name="connsiteY21" fmla="*/ 1689882 h 2544118"/>
              <a:gd name="connsiteX22" fmla="*/ 2357219 w 2557124"/>
              <a:gd name="connsiteY22" fmla="*/ 1654407 h 2544118"/>
              <a:gd name="connsiteX23" fmla="*/ 2135094 w 2557124"/>
              <a:gd name="connsiteY23" fmla="*/ 1717311 h 2544118"/>
              <a:gd name="connsiteX24" fmla="*/ 2090754 w 2557124"/>
              <a:gd name="connsiteY24" fmla="*/ 1794111 h 2544118"/>
              <a:gd name="connsiteX25" fmla="*/ 2150296 w 2557124"/>
              <a:gd name="connsiteY25" fmla="*/ 2012808 h 2544118"/>
              <a:gd name="connsiteX26" fmla="*/ 2161702 w 2557124"/>
              <a:gd name="connsiteY26" fmla="*/ 2038713 h 2544118"/>
              <a:gd name="connsiteX27" fmla="*/ 2194003 w 2557124"/>
              <a:gd name="connsiteY27" fmla="*/ 2017562 h 2544118"/>
              <a:gd name="connsiteX28" fmla="*/ 2278310 w 2557124"/>
              <a:gd name="connsiteY28" fmla="*/ 1997970 h 2544118"/>
              <a:gd name="connsiteX29" fmla="*/ 2314762 w 2557124"/>
              <a:gd name="connsiteY29" fmla="*/ 2019015 h 2544118"/>
              <a:gd name="connsiteX30" fmla="*/ 2265163 w 2557124"/>
              <a:gd name="connsiteY30" fmla="*/ 2085343 h 2544118"/>
              <a:gd name="connsiteX31" fmla="*/ 1425376 w 2557124"/>
              <a:gd name="connsiteY31" fmla="*/ 2542284 h 2544118"/>
              <a:gd name="connsiteX32" fmla="*/ 1403998 w 2557124"/>
              <a:gd name="connsiteY32" fmla="*/ 2543498 h 2544118"/>
              <a:gd name="connsiteX33" fmla="*/ 1403998 w 2557124"/>
              <a:gd name="connsiteY33" fmla="*/ 2537817 h 2544118"/>
              <a:gd name="connsiteX34" fmla="*/ 1403998 w 2557124"/>
              <a:gd name="connsiteY34" fmla="*/ 2500822 h 2544118"/>
              <a:gd name="connsiteX35" fmla="*/ 1469031 w 2557124"/>
              <a:gd name="connsiteY35" fmla="*/ 2437606 h 2544118"/>
              <a:gd name="connsiteX36" fmla="*/ 1486767 w 2557124"/>
              <a:gd name="connsiteY36" fmla="*/ 2397378 h 2544118"/>
              <a:gd name="connsiteX37" fmla="*/ 1321229 w 2557124"/>
              <a:gd name="connsiteY37" fmla="*/ 2236464 h 2544118"/>
              <a:gd name="connsiteX38" fmla="*/ 1232548 w 2557124"/>
              <a:gd name="connsiteY38" fmla="*/ 2236464 h 2544118"/>
              <a:gd name="connsiteX39" fmla="*/ 1072922 w 2557124"/>
              <a:gd name="connsiteY39" fmla="*/ 2397378 h 2544118"/>
              <a:gd name="connsiteX40" fmla="*/ 1056190 w 2557124"/>
              <a:gd name="connsiteY40" fmla="*/ 2420208 h 2544118"/>
              <a:gd name="connsiteX41" fmla="*/ 1090658 w 2557124"/>
              <a:gd name="connsiteY41" fmla="*/ 2437606 h 2544118"/>
              <a:gd name="connsiteX42" fmla="*/ 1149779 w 2557124"/>
              <a:gd name="connsiteY42" fmla="*/ 2500822 h 2544118"/>
              <a:gd name="connsiteX43" fmla="*/ 1149779 w 2557124"/>
              <a:gd name="connsiteY43" fmla="*/ 2544118 h 2544118"/>
              <a:gd name="connsiteX44" fmla="*/ 1147837 w 2557124"/>
              <a:gd name="connsiteY44" fmla="*/ 2544020 h 2544118"/>
              <a:gd name="connsiteX45" fmla="*/ 258625 w 2557124"/>
              <a:gd name="connsiteY45" fmla="*/ 2043182 h 2544118"/>
              <a:gd name="connsiteX46" fmla="*/ 240185 w 2557124"/>
              <a:gd name="connsiteY46" fmla="*/ 2016408 h 2544118"/>
              <a:gd name="connsiteX47" fmla="*/ 245102 w 2557124"/>
              <a:gd name="connsiteY47" fmla="*/ 2013569 h 2544118"/>
              <a:gd name="connsiteX48" fmla="*/ 277141 w 2557124"/>
              <a:gd name="connsiteY48" fmla="*/ 1995071 h 2544118"/>
              <a:gd name="connsiteX49" fmla="*/ 364404 w 2557124"/>
              <a:gd name="connsiteY49" fmla="*/ 2019783 h 2544118"/>
              <a:gd name="connsiteX50" fmla="*/ 408111 w 2557124"/>
              <a:gd name="connsiteY50" fmla="*/ 2015029 h 2544118"/>
              <a:gd name="connsiteX51" fmla="*/ 464697 w 2557124"/>
              <a:gd name="connsiteY51" fmla="*/ 1791212 h 2544118"/>
              <a:gd name="connsiteX52" fmla="*/ 420357 w 2557124"/>
              <a:gd name="connsiteY52" fmla="*/ 1714412 h 2544118"/>
              <a:gd name="connsiteX53" fmla="*/ 201188 w 2557124"/>
              <a:gd name="connsiteY53" fmla="*/ 1656629 h 2544118"/>
              <a:gd name="connsiteX54" fmla="*/ 173051 w 2557124"/>
              <a:gd name="connsiteY54" fmla="*/ 1653554 h 2544118"/>
              <a:gd name="connsiteX55" fmla="*/ 175217 w 2557124"/>
              <a:gd name="connsiteY55" fmla="*/ 1692103 h 2544118"/>
              <a:gd name="connsiteX56" fmla="*/ 150031 w 2557124"/>
              <a:gd name="connsiteY56" fmla="*/ 1774911 h 2544118"/>
              <a:gd name="connsiteX57" fmla="*/ 113421 w 2557124"/>
              <a:gd name="connsiteY57" fmla="*/ 1796048 h 2544118"/>
              <a:gd name="connsiteX58" fmla="*/ 88686 w 2557124"/>
              <a:gd name="connsiteY58" fmla="*/ 1740876 h 2544118"/>
              <a:gd name="connsiteX59" fmla="*/ 0 w 2557124"/>
              <a:gd name="connsiteY59" fmla="*/ 1272059 h 2544118"/>
              <a:gd name="connsiteX60" fmla="*/ 100476 w 2557124"/>
              <a:gd name="connsiteY60" fmla="*/ 774385 h 2544118"/>
              <a:gd name="connsiteX61" fmla="*/ 114668 w 2557124"/>
              <a:gd name="connsiteY61" fmla="*/ 744925 h 2544118"/>
              <a:gd name="connsiteX62" fmla="*/ 119666 w 2557124"/>
              <a:gd name="connsiteY62" fmla="*/ 747811 h 2544118"/>
              <a:gd name="connsiteX63" fmla="*/ 151705 w 2557124"/>
              <a:gd name="connsiteY63" fmla="*/ 766309 h 2544118"/>
              <a:gd name="connsiteX64" fmla="*/ 173935 w 2557124"/>
              <a:gd name="connsiteY64" fmla="*/ 854237 h 2544118"/>
              <a:gd name="connsiteX65" fmla="*/ 199906 w 2557124"/>
              <a:gd name="connsiteY65" fmla="*/ 889711 h 2544118"/>
              <a:gd name="connsiteX66" fmla="*/ 422030 w 2557124"/>
              <a:gd name="connsiteY66" fmla="*/ 826808 h 2544118"/>
              <a:gd name="connsiteX67" fmla="*/ 466371 w 2557124"/>
              <a:gd name="connsiteY67" fmla="*/ 750007 h 2544118"/>
              <a:gd name="connsiteX68" fmla="*/ 406828 w 2557124"/>
              <a:gd name="connsiteY68" fmla="*/ 531310 h 2544118"/>
              <a:gd name="connsiteX69" fmla="*/ 395422 w 2557124"/>
              <a:gd name="connsiteY69" fmla="*/ 505405 h 2544118"/>
              <a:gd name="connsiteX70" fmla="*/ 363121 w 2557124"/>
              <a:gd name="connsiteY70" fmla="*/ 526556 h 2544118"/>
              <a:gd name="connsiteX71" fmla="*/ 278814 w 2557124"/>
              <a:gd name="connsiteY71" fmla="*/ 546148 h 2544118"/>
              <a:gd name="connsiteX72" fmla="*/ 242363 w 2557124"/>
              <a:gd name="connsiteY72" fmla="*/ 525103 h 2544118"/>
              <a:gd name="connsiteX73" fmla="*/ 291962 w 2557124"/>
              <a:gd name="connsiteY73" fmla="*/ 458775 h 2544118"/>
              <a:gd name="connsiteX74" fmla="*/ 1131748 w 2557124"/>
              <a:gd name="connsiteY74" fmla="*/ 1835 h 2544118"/>
              <a:gd name="connsiteX75" fmla="*/ 1153126 w 2557124"/>
              <a:gd name="connsiteY75" fmla="*/ 621 h 2544118"/>
              <a:gd name="connsiteX76" fmla="*/ 1153126 w 2557124"/>
              <a:gd name="connsiteY76" fmla="*/ 6301 h 2544118"/>
              <a:gd name="connsiteX77" fmla="*/ 1153126 w 2557124"/>
              <a:gd name="connsiteY77" fmla="*/ 43296 h 2544118"/>
              <a:gd name="connsiteX78" fmla="*/ 1088093 w 2557124"/>
              <a:gd name="connsiteY78" fmla="*/ 106512 h 2544118"/>
              <a:gd name="connsiteX79" fmla="*/ 1070357 w 2557124"/>
              <a:gd name="connsiteY79" fmla="*/ 146741 h 2544118"/>
              <a:gd name="connsiteX80" fmla="*/ 1235895 w 2557124"/>
              <a:gd name="connsiteY80" fmla="*/ 307654 h 2544118"/>
              <a:gd name="connsiteX81" fmla="*/ 1324576 w 2557124"/>
              <a:gd name="connsiteY81" fmla="*/ 307654 h 2544118"/>
              <a:gd name="connsiteX82" fmla="*/ 1484202 w 2557124"/>
              <a:gd name="connsiteY82" fmla="*/ 146741 h 2544118"/>
              <a:gd name="connsiteX83" fmla="*/ 1500934 w 2557124"/>
              <a:gd name="connsiteY83" fmla="*/ 123910 h 2544118"/>
              <a:gd name="connsiteX84" fmla="*/ 1466466 w 2557124"/>
              <a:gd name="connsiteY84" fmla="*/ 106512 h 2544118"/>
              <a:gd name="connsiteX85" fmla="*/ 1407346 w 2557124"/>
              <a:gd name="connsiteY85" fmla="*/ 43296 h 254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557124" h="2544118">
                <a:moveTo>
                  <a:pt x="1407346" y="0"/>
                </a:moveTo>
                <a:lnTo>
                  <a:pt x="1409288" y="98"/>
                </a:lnTo>
                <a:cubicBezTo>
                  <a:pt x="1771944" y="36928"/>
                  <a:pt x="2089795" y="225321"/>
                  <a:pt x="2298499" y="500936"/>
                </a:cubicBezTo>
                <a:lnTo>
                  <a:pt x="2316939" y="527711"/>
                </a:lnTo>
                <a:lnTo>
                  <a:pt x="2312022" y="530550"/>
                </a:lnTo>
                <a:cubicBezTo>
                  <a:pt x="2279984" y="549047"/>
                  <a:pt x="2279984" y="549047"/>
                  <a:pt x="2279984" y="549047"/>
                </a:cubicBezTo>
                <a:cubicBezTo>
                  <a:pt x="2250122" y="566288"/>
                  <a:pt x="2210457" y="555055"/>
                  <a:pt x="2192721" y="524335"/>
                </a:cubicBezTo>
                <a:cubicBezTo>
                  <a:pt x="2174984" y="493615"/>
                  <a:pt x="2157097" y="497115"/>
                  <a:pt x="2149014" y="529089"/>
                </a:cubicBezTo>
                <a:lnTo>
                  <a:pt x="2092427" y="752906"/>
                </a:lnTo>
                <a:cubicBezTo>
                  <a:pt x="2084344" y="784880"/>
                  <a:pt x="2105036" y="820720"/>
                  <a:pt x="2136768" y="829706"/>
                </a:cubicBezTo>
                <a:cubicBezTo>
                  <a:pt x="2355936" y="887490"/>
                  <a:pt x="2355936" y="887490"/>
                  <a:pt x="2355936" y="887490"/>
                </a:cubicBezTo>
                <a:cubicBezTo>
                  <a:pt x="2368944" y="892780"/>
                  <a:pt x="2378343" y="893433"/>
                  <a:pt x="2384074" y="890564"/>
                </a:cubicBezTo>
                <a:cubicBezTo>
                  <a:pt x="2393626" y="885783"/>
                  <a:pt x="2392992" y="871215"/>
                  <a:pt x="2381907" y="852015"/>
                </a:cubicBezTo>
                <a:cubicBezTo>
                  <a:pt x="2364171" y="821295"/>
                  <a:pt x="2377232" y="786448"/>
                  <a:pt x="2407093" y="769207"/>
                </a:cubicBezTo>
                <a:lnTo>
                  <a:pt x="2443703" y="748071"/>
                </a:lnTo>
                <a:lnTo>
                  <a:pt x="2468439" y="803243"/>
                </a:lnTo>
                <a:cubicBezTo>
                  <a:pt x="2525680" y="948405"/>
                  <a:pt x="2557124" y="1106560"/>
                  <a:pt x="2557124" y="1272059"/>
                </a:cubicBezTo>
                <a:cubicBezTo>
                  <a:pt x="2557124" y="1448592"/>
                  <a:pt x="2521347" y="1616768"/>
                  <a:pt x="2456648" y="1769733"/>
                </a:cubicBezTo>
                <a:lnTo>
                  <a:pt x="2442457" y="1799193"/>
                </a:lnTo>
                <a:lnTo>
                  <a:pt x="2437458" y="1796307"/>
                </a:lnTo>
                <a:cubicBezTo>
                  <a:pt x="2405420" y="1777810"/>
                  <a:pt x="2405420" y="1777810"/>
                  <a:pt x="2405420" y="1777810"/>
                </a:cubicBezTo>
                <a:cubicBezTo>
                  <a:pt x="2375558" y="1760569"/>
                  <a:pt x="2365453" y="1720602"/>
                  <a:pt x="2383190" y="1689882"/>
                </a:cubicBezTo>
                <a:cubicBezTo>
                  <a:pt x="2400926" y="1659162"/>
                  <a:pt x="2388951" y="1645421"/>
                  <a:pt x="2357219" y="1654407"/>
                </a:cubicBezTo>
                <a:lnTo>
                  <a:pt x="2135094" y="1717311"/>
                </a:lnTo>
                <a:cubicBezTo>
                  <a:pt x="2103362" y="1726297"/>
                  <a:pt x="2082670" y="1762137"/>
                  <a:pt x="2090754" y="1794111"/>
                </a:cubicBezTo>
                <a:cubicBezTo>
                  <a:pt x="2150296" y="2012808"/>
                  <a:pt x="2150296" y="2012808"/>
                  <a:pt x="2150296" y="2012808"/>
                </a:cubicBezTo>
                <a:cubicBezTo>
                  <a:pt x="2152219" y="2026718"/>
                  <a:pt x="2156352" y="2035184"/>
                  <a:pt x="2161702" y="2038713"/>
                </a:cubicBezTo>
                <a:cubicBezTo>
                  <a:pt x="2170619" y="2044595"/>
                  <a:pt x="2182918" y="2036762"/>
                  <a:pt x="2194003" y="2017562"/>
                </a:cubicBezTo>
                <a:cubicBezTo>
                  <a:pt x="2211739" y="1986842"/>
                  <a:pt x="2248448" y="1980729"/>
                  <a:pt x="2278310" y="1997970"/>
                </a:cubicBezTo>
                <a:lnTo>
                  <a:pt x="2314762" y="2019015"/>
                </a:lnTo>
                <a:lnTo>
                  <a:pt x="2265163" y="2085343"/>
                </a:lnTo>
                <a:cubicBezTo>
                  <a:pt x="2059969" y="2333981"/>
                  <a:pt x="1762603" y="2503731"/>
                  <a:pt x="1425376" y="2542284"/>
                </a:cubicBezTo>
                <a:lnTo>
                  <a:pt x="1403998" y="2543498"/>
                </a:lnTo>
                <a:lnTo>
                  <a:pt x="1403998" y="2537817"/>
                </a:lnTo>
                <a:cubicBezTo>
                  <a:pt x="1403998" y="2500822"/>
                  <a:pt x="1403998" y="2500822"/>
                  <a:pt x="1403998" y="2500822"/>
                </a:cubicBezTo>
                <a:cubicBezTo>
                  <a:pt x="1403998" y="2466341"/>
                  <a:pt x="1433559" y="2437606"/>
                  <a:pt x="1469031" y="2437606"/>
                </a:cubicBezTo>
                <a:cubicBezTo>
                  <a:pt x="1504504" y="2437606"/>
                  <a:pt x="1510416" y="2420365"/>
                  <a:pt x="1486767" y="2397378"/>
                </a:cubicBezTo>
                <a:lnTo>
                  <a:pt x="1321229" y="2236464"/>
                </a:lnTo>
                <a:cubicBezTo>
                  <a:pt x="1297581" y="2213476"/>
                  <a:pt x="1256196" y="2213476"/>
                  <a:pt x="1232548" y="2236464"/>
                </a:cubicBezTo>
                <a:cubicBezTo>
                  <a:pt x="1072922" y="2397378"/>
                  <a:pt x="1072922" y="2397378"/>
                  <a:pt x="1072922" y="2397378"/>
                </a:cubicBezTo>
                <a:cubicBezTo>
                  <a:pt x="1061837" y="2405998"/>
                  <a:pt x="1056571" y="2413810"/>
                  <a:pt x="1056190" y="2420208"/>
                </a:cubicBezTo>
                <a:cubicBezTo>
                  <a:pt x="1055555" y="2430871"/>
                  <a:pt x="1068488" y="2437606"/>
                  <a:pt x="1090658" y="2437606"/>
                </a:cubicBezTo>
                <a:cubicBezTo>
                  <a:pt x="1126131" y="2437606"/>
                  <a:pt x="1149779" y="2466341"/>
                  <a:pt x="1149779" y="2500822"/>
                </a:cubicBezTo>
                <a:lnTo>
                  <a:pt x="1149779" y="2544118"/>
                </a:lnTo>
                <a:lnTo>
                  <a:pt x="1147837" y="2544020"/>
                </a:lnTo>
                <a:cubicBezTo>
                  <a:pt x="785180" y="2507190"/>
                  <a:pt x="467330" y="2318798"/>
                  <a:pt x="258625" y="2043182"/>
                </a:cubicBezTo>
                <a:lnTo>
                  <a:pt x="240185" y="2016408"/>
                </a:lnTo>
                <a:lnTo>
                  <a:pt x="245102" y="2013569"/>
                </a:lnTo>
                <a:cubicBezTo>
                  <a:pt x="277141" y="1995071"/>
                  <a:pt x="277141" y="1995071"/>
                  <a:pt x="277141" y="1995071"/>
                </a:cubicBezTo>
                <a:cubicBezTo>
                  <a:pt x="307003" y="1977831"/>
                  <a:pt x="346668" y="1989063"/>
                  <a:pt x="364404" y="2019783"/>
                </a:cubicBezTo>
                <a:cubicBezTo>
                  <a:pt x="382140" y="2050504"/>
                  <a:pt x="400027" y="2047003"/>
                  <a:pt x="408111" y="2015029"/>
                </a:cubicBezTo>
                <a:lnTo>
                  <a:pt x="464697" y="1791212"/>
                </a:lnTo>
                <a:cubicBezTo>
                  <a:pt x="472781" y="1759238"/>
                  <a:pt x="452089" y="1723398"/>
                  <a:pt x="420357" y="1714412"/>
                </a:cubicBezTo>
                <a:cubicBezTo>
                  <a:pt x="201188" y="1656629"/>
                  <a:pt x="201188" y="1656629"/>
                  <a:pt x="201188" y="1656629"/>
                </a:cubicBezTo>
                <a:cubicBezTo>
                  <a:pt x="188180" y="1651339"/>
                  <a:pt x="178782" y="1650685"/>
                  <a:pt x="173051" y="1653554"/>
                </a:cubicBezTo>
                <a:cubicBezTo>
                  <a:pt x="163498" y="1658336"/>
                  <a:pt x="164132" y="1672903"/>
                  <a:pt x="175217" y="1692103"/>
                </a:cubicBezTo>
                <a:cubicBezTo>
                  <a:pt x="192954" y="1722823"/>
                  <a:pt x="179893" y="1757670"/>
                  <a:pt x="150031" y="1774911"/>
                </a:cubicBezTo>
                <a:lnTo>
                  <a:pt x="113421" y="1796048"/>
                </a:lnTo>
                <a:lnTo>
                  <a:pt x="88686" y="1740876"/>
                </a:lnTo>
                <a:cubicBezTo>
                  <a:pt x="31445" y="1595713"/>
                  <a:pt x="0" y="1437558"/>
                  <a:pt x="0" y="1272059"/>
                </a:cubicBezTo>
                <a:cubicBezTo>
                  <a:pt x="0" y="1095527"/>
                  <a:pt x="35777" y="927350"/>
                  <a:pt x="100476" y="774385"/>
                </a:cubicBezTo>
                <a:lnTo>
                  <a:pt x="114668" y="744925"/>
                </a:lnTo>
                <a:lnTo>
                  <a:pt x="119666" y="747811"/>
                </a:lnTo>
                <a:cubicBezTo>
                  <a:pt x="151705" y="766309"/>
                  <a:pt x="151705" y="766309"/>
                  <a:pt x="151705" y="766309"/>
                </a:cubicBezTo>
                <a:cubicBezTo>
                  <a:pt x="181566" y="783549"/>
                  <a:pt x="191671" y="823517"/>
                  <a:pt x="173935" y="854237"/>
                </a:cubicBezTo>
                <a:cubicBezTo>
                  <a:pt x="156199" y="884957"/>
                  <a:pt x="168174" y="898697"/>
                  <a:pt x="199906" y="889711"/>
                </a:cubicBezTo>
                <a:lnTo>
                  <a:pt x="422030" y="826808"/>
                </a:lnTo>
                <a:cubicBezTo>
                  <a:pt x="453762" y="817821"/>
                  <a:pt x="474455" y="781981"/>
                  <a:pt x="466371" y="750007"/>
                </a:cubicBezTo>
                <a:cubicBezTo>
                  <a:pt x="406828" y="531310"/>
                  <a:pt x="406828" y="531310"/>
                  <a:pt x="406828" y="531310"/>
                </a:cubicBezTo>
                <a:cubicBezTo>
                  <a:pt x="404906" y="517400"/>
                  <a:pt x="400773" y="508934"/>
                  <a:pt x="395422" y="505405"/>
                </a:cubicBezTo>
                <a:cubicBezTo>
                  <a:pt x="386505" y="499523"/>
                  <a:pt x="374207" y="507356"/>
                  <a:pt x="363121" y="526556"/>
                </a:cubicBezTo>
                <a:cubicBezTo>
                  <a:pt x="345385" y="557276"/>
                  <a:pt x="308676" y="563389"/>
                  <a:pt x="278814" y="546148"/>
                </a:cubicBezTo>
                <a:lnTo>
                  <a:pt x="242363" y="525103"/>
                </a:lnTo>
                <a:lnTo>
                  <a:pt x="291962" y="458775"/>
                </a:lnTo>
                <a:cubicBezTo>
                  <a:pt x="497155" y="210138"/>
                  <a:pt x="794521" y="40387"/>
                  <a:pt x="1131748" y="1835"/>
                </a:cubicBezTo>
                <a:lnTo>
                  <a:pt x="1153126" y="621"/>
                </a:lnTo>
                <a:lnTo>
                  <a:pt x="1153126" y="6301"/>
                </a:lnTo>
                <a:cubicBezTo>
                  <a:pt x="1153126" y="43296"/>
                  <a:pt x="1153126" y="43296"/>
                  <a:pt x="1153126" y="43296"/>
                </a:cubicBezTo>
                <a:cubicBezTo>
                  <a:pt x="1153126" y="77778"/>
                  <a:pt x="1123566" y="106512"/>
                  <a:pt x="1088093" y="106512"/>
                </a:cubicBezTo>
                <a:cubicBezTo>
                  <a:pt x="1052621" y="106512"/>
                  <a:pt x="1046709" y="123753"/>
                  <a:pt x="1070357" y="146741"/>
                </a:cubicBezTo>
                <a:lnTo>
                  <a:pt x="1235895" y="307654"/>
                </a:lnTo>
                <a:cubicBezTo>
                  <a:pt x="1259543" y="330642"/>
                  <a:pt x="1300928" y="330642"/>
                  <a:pt x="1324576" y="307654"/>
                </a:cubicBezTo>
                <a:cubicBezTo>
                  <a:pt x="1484202" y="146741"/>
                  <a:pt x="1484202" y="146741"/>
                  <a:pt x="1484202" y="146741"/>
                </a:cubicBezTo>
                <a:cubicBezTo>
                  <a:pt x="1495288" y="138120"/>
                  <a:pt x="1500553" y="130308"/>
                  <a:pt x="1500934" y="123910"/>
                </a:cubicBezTo>
                <a:cubicBezTo>
                  <a:pt x="1501569" y="113247"/>
                  <a:pt x="1488637" y="106512"/>
                  <a:pt x="1466466" y="106512"/>
                </a:cubicBezTo>
                <a:cubicBezTo>
                  <a:pt x="1430994" y="106512"/>
                  <a:pt x="1407346" y="77778"/>
                  <a:pt x="1407346" y="43296"/>
                </a:cubicBezTo>
                <a:close/>
              </a:path>
            </a:pathLst>
          </a:custGeom>
          <a:solidFill>
            <a:srgbClr val="F9F9F9"/>
          </a:solidFill>
          <a:ln>
            <a:noFill/>
          </a:ln>
          <a:effectLst>
            <a:outerShdw blurRad="228600" dist="101600" dir="2700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grpSp>
        <p:nvGrpSpPr>
          <p:cNvPr id="105" name="组合 104"/>
          <p:cNvGrpSpPr/>
          <p:nvPr/>
        </p:nvGrpSpPr>
        <p:grpSpPr>
          <a:xfrm>
            <a:off x="2549080" y="1397088"/>
            <a:ext cx="2695721" cy="720001"/>
            <a:chOff x="1891878" y="3545947"/>
            <a:chExt cx="1565237" cy="720001"/>
          </a:xfrm>
        </p:grpSpPr>
        <p:sp>
          <p:nvSpPr>
            <p:cNvPr id="106" name="文本框 35"/>
            <p:cNvSpPr txBox="1"/>
            <p:nvPr/>
          </p:nvSpPr>
          <p:spPr>
            <a:xfrm>
              <a:off x="1891878" y="3545947"/>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07" name="文本框 36"/>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a:t>
              </a:r>
              <a:r>
                <a:rPr lang="zh-CN" altLang="en-US" sz="935" dirty="0" smtClean="0">
                  <a:solidFill>
                    <a:schemeClr val="tx1">
                      <a:lumMod val="75000"/>
                      <a:lumOff val="25000"/>
                    </a:schemeClr>
                  </a:solidFill>
                  <a:latin typeface="+mj-ea"/>
                  <a:ea typeface="+mj-ea"/>
                </a:rPr>
                <a:t>复制文本黏贴</a:t>
              </a:r>
              <a:r>
                <a:rPr lang="zh-CN" altLang="en-US" sz="935" dirty="0">
                  <a:solidFill>
                    <a:schemeClr val="tx1">
                      <a:lumMod val="75000"/>
                      <a:lumOff val="25000"/>
                    </a:schemeClr>
                  </a:solidFill>
                  <a:latin typeface="+mj-ea"/>
                  <a:ea typeface="+mj-ea"/>
                </a:rPr>
                <a:t>自此内容要言简意赅</a:t>
              </a:r>
            </a:p>
          </p:txBody>
        </p:sp>
      </p:grpSp>
      <p:grpSp>
        <p:nvGrpSpPr>
          <p:cNvPr id="108" name="组合 107"/>
          <p:cNvGrpSpPr/>
          <p:nvPr/>
        </p:nvGrpSpPr>
        <p:grpSpPr>
          <a:xfrm>
            <a:off x="1851906" y="3381637"/>
            <a:ext cx="2520333" cy="723142"/>
            <a:chOff x="1891878" y="3542806"/>
            <a:chExt cx="1565237" cy="723142"/>
          </a:xfrm>
        </p:grpSpPr>
        <p:sp>
          <p:nvSpPr>
            <p:cNvPr id="109" name="文本框 38"/>
            <p:cNvSpPr txBox="1"/>
            <p:nvPr/>
          </p:nvSpPr>
          <p:spPr>
            <a:xfrm>
              <a:off x="1891878" y="3542806"/>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10" name="文本框 39"/>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111" name="组合 110"/>
          <p:cNvGrpSpPr/>
          <p:nvPr/>
        </p:nvGrpSpPr>
        <p:grpSpPr>
          <a:xfrm>
            <a:off x="7943580" y="3035435"/>
            <a:ext cx="2761532" cy="733553"/>
            <a:chOff x="1891878" y="3532395"/>
            <a:chExt cx="1565237" cy="733553"/>
          </a:xfrm>
        </p:grpSpPr>
        <p:sp>
          <p:nvSpPr>
            <p:cNvPr id="112" name="文本框 41"/>
            <p:cNvSpPr txBox="1"/>
            <p:nvPr/>
          </p:nvSpPr>
          <p:spPr>
            <a:xfrm>
              <a:off x="1891878" y="3532395"/>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13" name="文本框 42"/>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114" name="组合 113"/>
          <p:cNvGrpSpPr/>
          <p:nvPr/>
        </p:nvGrpSpPr>
        <p:grpSpPr>
          <a:xfrm>
            <a:off x="7410519" y="5016372"/>
            <a:ext cx="2814540" cy="745916"/>
            <a:chOff x="1891878" y="3520033"/>
            <a:chExt cx="1565237" cy="745915"/>
          </a:xfrm>
        </p:grpSpPr>
        <p:sp>
          <p:nvSpPr>
            <p:cNvPr id="115" name="文本框 44"/>
            <p:cNvSpPr txBox="1"/>
            <p:nvPr/>
          </p:nvSpPr>
          <p:spPr>
            <a:xfrm>
              <a:off x="1891878" y="3520033"/>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16" name="文本框 45"/>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117" name="组合 116"/>
          <p:cNvGrpSpPr/>
          <p:nvPr/>
        </p:nvGrpSpPr>
        <p:grpSpPr>
          <a:xfrm>
            <a:off x="2695862" y="5231987"/>
            <a:ext cx="2412353" cy="710880"/>
            <a:chOff x="1891878" y="3555069"/>
            <a:chExt cx="1565237" cy="710879"/>
          </a:xfrm>
        </p:grpSpPr>
        <p:sp>
          <p:nvSpPr>
            <p:cNvPr id="118" name="文本框 47"/>
            <p:cNvSpPr txBox="1"/>
            <p:nvPr/>
          </p:nvSpPr>
          <p:spPr>
            <a:xfrm>
              <a:off x="1891878" y="3555069"/>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19" name="文本框 48"/>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120" name="组合 119"/>
          <p:cNvGrpSpPr/>
          <p:nvPr/>
        </p:nvGrpSpPr>
        <p:grpSpPr>
          <a:xfrm>
            <a:off x="6647383" y="1313235"/>
            <a:ext cx="2809592" cy="741613"/>
            <a:chOff x="1891878" y="3524335"/>
            <a:chExt cx="1565237" cy="741613"/>
          </a:xfrm>
        </p:grpSpPr>
        <p:sp>
          <p:nvSpPr>
            <p:cNvPr id="121" name="文本框 50"/>
            <p:cNvSpPr txBox="1"/>
            <p:nvPr/>
          </p:nvSpPr>
          <p:spPr>
            <a:xfrm>
              <a:off x="1891878" y="3524335"/>
              <a:ext cx="1565237"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22" name="文本框 51"/>
            <p:cNvSpPr txBox="1"/>
            <p:nvPr/>
          </p:nvSpPr>
          <p:spPr>
            <a:xfrm>
              <a:off x="1897799" y="3878598"/>
              <a:ext cx="1559316" cy="387350"/>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123" name="组合 122"/>
          <p:cNvGrpSpPr/>
          <p:nvPr/>
        </p:nvGrpSpPr>
        <p:grpSpPr>
          <a:xfrm>
            <a:off x="4024412" y="2361540"/>
            <a:ext cx="1424515" cy="948441"/>
            <a:chOff x="4023811" y="2157332"/>
            <a:chExt cx="1424514" cy="948440"/>
          </a:xfrm>
        </p:grpSpPr>
        <p:grpSp>
          <p:nvGrpSpPr>
            <p:cNvPr id="124" name="组合 123"/>
            <p:cNvGrpSpPr/>
            <p:nvPr/>
          </p:nvGrpSpPr>
          <p:grpSpPr>
            <a:xfrm>
              <a:off x="4023811" y="2157332"/>
              <a:ext cx="1424514" cy="948440"/>
              <a:chOff x="3467100" y="2027831"/>
              <a:chExt cx="1646575" cy="1096287"/>
            </a:xfrm>
          </p:grpSpPr>
          <p:sp>
            <p:nvSpPr>
              <p:cNvPr id="128" name="任意多边形 127"/>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29" name="椭圆 128"/>
              <p:cNvSpPr/>
              <p:nvPr/>
            </p:nvSpPr>
            <p:spPr>
              <a:xfrm>
                <a:off x="3618507" y="2027831"/>
                <a:ext cx="830664" cy="830662"/>
              </a:xfrm>
              <a:prstGeom prst="ellipse">
                <a:avLst/>
              </a:prstGeom>
              <a:solidFill>
                <a:schemeClr val="accent1"/>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30" name="椭圆 129"/>
              <p:cNvSpPr/>
              <p:nvPr/>
            </p:nvSpPr>
            <p:spPr>
              <a:xfrm>
                <a:off x="3693843" y="2103169"/>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26" name="文本框 65"/>
            <p:cNvSpPr txBox="1"/>
            <p:nvPr/>
          </p:nvSpPr>
          <p:spPr>
            <a:xfrm>
              <a:off x="4246852" y="2299522"/>
              <a:ext cx="528816" cy="396239"/>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06</a:t>
              </a:r>
              <a:endParaRPr lang="zh-CN" altLang="en-US" sz="1865" dirty="0">
                <a:solidFill>
                  <a:schemeClr val="tx1">
                    <a:lumMod val="75000"/>
                    <a:lumOff val="25000"/>
                  </a:schemeClr>
                </a:solidFill>
                <a:latin typeface="+mj-ea"/>
                <a:ea typeface="+mj-ea"/>
              </a:endParaRPr>
            </a:p>
          </p:txBody>
        </p:sp>
      </p:grpSp>
      <p:grpSp>
        <p:nvGrpSpPr>
          <p:cNvPr id="131" name="组合 130"/>
          <p:cNvGrpSpPr/>
          <p:nvPr/>
        </p:nvGrpSpPr>
        <p:grpSpPr>
          <a:xfrm>
            <a:off x="5635662" y="1345739"/>
            <a:ext cx="948437" cy="1424515"/>
            <a:chOff x="5635059" y="1141533"/>
            <a:chExt cx="948437" cy="1424515"/>
          </a:xfrm>
        </p:grpSpPr>
        <p:grpSp>
          <p:nvGrpSpPr>
            <p:cNvPr id="132" name="组合 131"/>
            <p:cNvGrpSpPr/>
            <p:nvPr/>
          </p:nvGrpSpPr>
          <p:grpSpPr>
            <a:xfrm rot="3600000">
              <a:off x="5397020" y="1379572"/>
              <a:ext cx="1424515" cy="948437"/>
              <a:chOff x="3467100" y="2027834"/>
              <a:chExt cx="1646575" cy="1096284"/>
            </a:xfrm>
          </p:grpSpPr>
          <p:sp>
            <p:nvSpPr>
              <p:cNvPr id="136" name="任意多边形 135"/>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5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37" name="椭圆 136"/>
              <p:cNvSpPr/>
              <p:nvPr/>
            </p:nvSpPr>
            <p:spPr>
              <a:xfrm rot="18000000">
                <a:off x="3618507" y="2027834"/>
                <a:ext cx="830663" cy="830663"/>
              </a:xfrm>
              <a:prstGeom prst="ellipse">
                <a:avLst/>
              </a:prstGeom>
              <a:solidFill>
                <a:srgbClr val="0070C0"/>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38" name="椭圆 137"/>
              <p:cNvSpPr/>
              <p:nvPr/>
            </p:nvSpPr>
            <p:spPr>
              <a:xfrm rot="18000000">
                <a:off x="3693843" y="2103171"/>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34" name="文本框 68"/>
            <p:cNvSpPr txBox="1"/>
            <p:nvPr/>
          </p:nvSpPr>
          <p:spPr>
            <a:xfrm>
              <a:off x="5828556" y="1380565"/>
              <a:ext cx="528816" cy="396240"/>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01</a:t>
              </a:r>
              <a:endParaRPr lang="zh-CN" altLang="en-US" sz="1865" dirty="0">
                <a:solidFill>
                  <a:schemeClr val="tx1">
                    <a:lumMod val="75000"/>
                    <a:lumOff val="25000"/>
                  </a:schemeClr>
                </a:solidFill>
                <a:latin typeface="+mj-ea"/>
                <a:ea typeface="+mj-ea"/>
              </a:endParaRPr>
            </a:p>
          </p:txBody>
        </p:sp>
      </p:grpSp>
      <p:grpSp>
        <p:nvGrpSpPr>
          <p:cNvPr id="139" name="组合 138"/>
          <p:cNvGrpSpPr/>
          <p:nvPr/>
        </p:nvGrpSpPr>
        <p:grpSpPr>
          <a:xfrm>
            <a:off x="6748414" y="2361539"/>
            <a:ext cx="1424515" cy="948439"/>
            <a:chOff x="6747812" y="2157333"/>
            <a:chExt cx="1424514" cy="948438"/>
          </a:xfrm>
        </p:grpSpPr>
        <p:grpSp>
          <p:nvGrpSpPr>
            <p:cNvPr id="140" name="组合 139"/>
            <p:cNvGrpSpPr/>
            <p:nvPr/>
          </p:nvGrpSpPr>
          <p:grpSpPr>
            <a:xfrm>
              <a:off x="6747812" y="2157333"/>
              <a:ext cx="1424514" cy="948438"/>
              <a:chOff x="7003942" y="2016233"/>
              <a:chExt cx="1582327" cy="1053509"/>
            </a:xfrm>
          </p:grpSpPr>
          <p:sp>
            <p:nvSpPr>
              <p:cNvPr id="144" name="任意多边形 143"/>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45" name="椭圆 144"/>
              <p:cNvSpPr/>
              <p:nvPr/>
            </p:nvSpPr>
            <p:spPr>
              <a:xfrm>
                <a:off x="7642519" y="2016233"/>
                <a:ext cx="798251" cy="798251"/>
              </a:xfrm>
              <a:prstGeom prst="ellipse">
                <a:avLst/>
              </a:prstGeom>
              <a:solidFill>
                <a:schemeClr val="accent1"/>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46" name="椭圆 145"/>
              <p:cNvSpPr/>
              <p:nvPr/>
            </p:nvSpPr>
            <p:spPr>
              <a:xfrm>
                <a:off x="7714915" y="2088629"/>
                <a:ext cx="653458" cy="653458"/>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42" name="文本框 71"/>
            <p:cNvSpPr txBox="1"/>
            <p:nvPr/>
          </p:nvSpPr>
          <p:spPr>
            <a:xfrm>
              <a:off x="7421805" y="2299522"/>
              <a:ext cx="528816" cy="396240"/>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02</a:t>
              </a:r>
              <a:endParaRPr lang="zh-CN" altLang="en-US" sz="1865" dirty="0">
                <a:solidFill>
                  <a:schemeClr val="tx1">
                    <a:lumMod val="75000"/>
                    <a:lumOff val="25000"/>
                  </a:schemeClr>
                </a:solidFill>
                <a:latin typeface="+mj-ea"/>
                <a:ea typeface="+mj-ea"/>
              </a:endParaRPr>
            </a:p>
          </p:txBody>
        </p:sp>
      </p:grpSp>
      <p:grpSp>
        <p:nvGrpSpPr>
          <p:cNvPr id="147" name="组合 146"/>
          <p:cNvGrpSpPr/>
          <p:nvPr/>
        </p:nvGrpSpPr>
        <p:grpSpPr>
          <a:xfrm>
            <a:off x="4024412" y="3961639"/>
            <a:ext cx="1424515" cy="948439"/>
            <a:chOff x="4023811" y="3757434"/>
            <a:chExt cx="1424514" cy="948438"/>
          </a:xfrm>
        </p:grpSpPr>
        <p:grpSp>
          <p:nvGrpSpPr>
            <p:cNvPr id="148" name="组合 147"/>
            <p:cNvGrpSpPr/>
            <p:nvPr/>
          </p:nvGrpSpPr>
          <p:grpSpPr>
            <a:xfrm flipV="1">
              <a:off x="4023811" y="3757434"/>
              <a:ext cx="1424514" cy="948438"/>
              <a:chOff x="3467100" y="2027833"/>
              <a:chExt cx="1646575" cy="1096285"/>
            </a:xfrm>
          </p:grpSpPr>
          <p:sp>
            <p:nvSpPr>
              <p:cNvPr id="152" name="任意多边形 151"/>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53" name="椭圆 152"/>
              <p:cNvSpPr/>
              <p:nvPr/>
            </p:nvSpPr>
            <p:spPr>
              <a:xfrm flipV="1">
                <a:off x="3618507" y="2027833"/>
                <a:ext cx="830663" cy="830663"/>
              </a:xfrm>
              <a:prstGeom prst="ellipse">
                <a:avLst/>
              </a:prstGeom>
              <a:solidFill>
                <a:srgbClr val="0070C0"/>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54" name="椭圆 153"/>
              <p:cNvSpPr/>
              <p:nvPr/>
            </p:nvSpPr>
            <p:spPr>
              <a:xfrm flipV="1">
                <a:off x="3693843" y="2103170"/>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50" name="文本框 75"/>
            <p:cNvSpPr txBox="1"/>
            <p:nvPr/>
          </p:nvSpPr>
          <p:spPr>
            <a:xfrm>
              <a:off x="4246852" y="4128779"/>
              <a:ext cx="528816" cy="396240"/>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05</a:t>
              </a:r>
              <a:endParaRPr lang="zh-CN" altLang="en-US" sz="1865" dirty="0">
                <a:solidFill>
                  <a:schemeClr val="tx1">
                    <a:lumMod val="75000"/>
                    <a:lumOff val="25000"/>
                  </a:schemeClr>
                </a:solidFill>
                <a:latin typeface="+mj-ea"/>
                <a:ea typeface="+mj-ea"/>
              </a:endParaRPr>
            </a:p>
          </p:txBody>
        </p:sp>
      </p:grpSp>
      <p:grpSp>
        <p:nvGrpSpPr>
          <p:cNvPr id="155" name="组合 154"/>
          <p:cNvGrpSpPr/>
          <p:nvPr/>
        </p:nvGrpSpPr>
        <p:grpSpPr>
          <a:xfrm>
            <a:off x="6748414" y="3961639"/>
            <a:ext cx="1424515" cy="948439"/>
            <a:chOff x="6747812" y="3757434"/>
            <a:chExt cx="1424514" cy="948438"/>
          </a:xfrm>
        </p:grpSpPr>
        <p:grpSp>
          <p:nvGrpSpPr>
            <p:cNvPr id="156" name="组合 155"/>
            <p:cNvGrpSpPr/>
            <p:nvPr/>
          </p:nvGrpSpPr>
          <p:grpSpPr>
            <a:xfrm flipV="1">
              <a:off x="6747812" y="3757434"/>
              <a:ext cx="1424514" cy="948438"/>
              <a:chOff x="7003942" y="2016233"/>
              <a:chExt cx="1582327" cy="1053509"/>
            </a:xfrm>
          </p:grpSpPr>
          <p:sp>
            <p:nvSpPr>
              <p:cNvPr id="160" name="任意多边形 159"/>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61" name="椭圆 160"/>
              <p:cNvSpPr/>
              <p:nvPr/>
            </p:nvSpPr>
            <p:spPr>
              <a:xfrm flipV="1">
                <a:off x="7642519" y="2016233"/>
                <a:ext cx="798251" cy="798251"/>
              </a:xfrm>
              <a:prstGeom prst="ellipse">
                <a:avLst/>
              </a:prstGeom>
              <a:solidFill>
                <a:srgbClr val="0070C0"/>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62" name="椭圆 161"/>
              <p:cNvSpPr/>
              <p:nvPr/>
            </p:nvSpPr>
            <p:spPr>
              <a:xfrm flipV="1">
                <a:off x="7714915" y="2088629"/>
                <a:ext cx="653458" cy="653458"/>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58" name="文本框 78"/>
            <p:cNvSpPr txBox="1"/>
            <p:nvPr/>
          </p:nvSpPr>
          <p:spPr>
            <a:xfrm>
              <a:off x="7421805" y="4128779"/>
              <a:ext cx="528816" cy="396240"/>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03</a:t>
              </a:r>
              <a:endParaRPr lang="zh-CN" altLang="en-US" sz="1865" dirty="0">
                <a:solidFill>
                  <a:schemeClr val="tx1">
                    <a:lumMod val="75000"/>
                    <a:lumOff val="25000"/>
                  </a:schemeClr>
                </a:solidFill>
                <a:latin typeface="+mj-ea"/>
                <a:ea typeface="+mj-ea"/>
              </a:endParaRPr>
            </a:p>
          </p:txBody>
        </p:sp>
      </p:grpSp>
      <p:grpSp>
        <p:nvGrpSpPr>
          <p:cNvPr id="163" name="组合 162"/>
          <p:cNvGrpSpPr/>
          <p:nvPr/>
        </p:nvGrpSpPr>
        <p:grpSpPr>
          <a:xfrm>
            <a:off x="5635662" y="4500136"/>
            <a:ext cx="948437" cy="1424515"/>
            <a:chOff x="5635059" y="4295930"/>
            <a:chExt cx="948437" cy="1424515"/>
          </a:xfrm>
        </p:grpSpPr>
        <p:grpSp>
          <p:nvGrpSpPr>
            <p:cNvPr id="164" name="组合 163"/>
            <p:cNvGrpSpPr/>
            <p:nvPr/>
          </p:nvGrpSpPr>
          <p:grpSpPr>
            <a:xfrm rot="18000000" flipV="1">
              <a:off x="5397020" y="4533969"/>
              <a:ext cx="1424515" cy="948437"/>
              <a:chOff x="3467100" y="2027834"/>
              <a:chExt cx="1646575" cy="1096284"/>
            </a:xfrm>
          </p:grpSpPr>
          <p:sp>
            <p:nvSpPr>
              <p:cNvPr id="168" name="任意多边形 167"/>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54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69" name="椭圆 168"/>
              <p:cNvSpPr/>
              <p:nvPr/>
            </p:nvSpPr>
            <p:spPr>
              <a:xfrm rot="18000000" flipV="1">
                <a:off x="3618507" y="2027834"/>
                <a:ext cx="830663" cy="830663"/>
              </a:xfrm>
              <a:prstGeom prst="ellipse">
                <a:avLst/>
              </a:prstGeom>
              <a:solidFill>
                <a:schemeClr val="accent1"/>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sp>
            <p:nvSpPr>
              <p:cNvPr id="170" name="椭圆 169"/>
              <p:cNvSpPr/>
              <p:nvPr/>
            </p:nvSpPr>
            <p:spPr>
              <a:xfrm rot="18000000" flipV="1">
                <a:off x="3693843" y="2103170"/>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latin typeface="+mj-ea"/>
                  <a:ea typeface="+mj-ea"/>
                </a:endParaRPr>
              </a:p>
            </p:txBody>
          </p:sp>
        </p:grpSp>
        <p:sp>
          <p:nvSpPr>
            <p:cNvPr id="166" name="文本框 81"/>
            <p:cNvSpPr txBox="1"/>
            <p:nvPr/>
          </p:nvSpPr>
          <p:spPr>
            <a:xfrm>
              <a:off x="5828556" y="5027780"/>
              <a:ext cx="528816" cy="396240"/>
            </a:xfrm>
            <a:prstGeom prst="rect">
              <a:avLst/>
            </a:prstGeom>
            <a:noFill/>
          </p:spPr>
          <p:txBody>
            <a:bodyPr wrap="square" rtlCol="0">
              <a:spAutoFit/>
            </a:bodyPr>
            <a:lstStyle/>
            <a:p>
              <a:pPr algn="ctr"/>
              <a:r>
                <a:rPr lang="en-US" altLang="zh-CN" sz="1865" dirty="0">
                  <a:solidFill>
                    <a:schemeClr val="tx1">
                      <a:lumMod val="75000"/>
                      <a:lumOff val="25000"/>
                    </a:schemeClr>
                  </a:solidFill>
                  <a:latin typeface="+mj-ea"/>
                  <a:ea typeface="+mj-ea"/>
                </a:rPr>
                <a:t>04</a:t>
              </a:r>
              <a:endParaRPr lang="zh-CN" altLang="en-US" sz="1865" dirty="0">
                <a:solidFill>
                  <a:schemeClr val="tx1">
                    <a:lumMod val="75000"/>
                    <a:lumOff val="25000"/>
                  </a:schemeClr>
                </a:solidFill>
                <a:latin typeface="+mj-ea"/>
                <a:ea typeface="+mj-ea"/>
              </a:endParaRPr>
            </a:p>
          </p:txBody>
        </p:sp>
      </p:grpSp>
      <p:sp>
        <p:nvSpPr>
          <p:cNvPr id="172" name="文本框 84"/>
          <p:cNvSpPr txBox="1"/>
          <p:nvPr/>
        </p:nvSpPr>
        <p:spPr>
          <a:xfrm>
            <a:off x="5314075" y="3708124"/>
            <a:ext cx="1735607" cy="440055"/>
          </a:xfrm>
          <a:prstGeom prst="rect">
            <a:avLst/>
          </a:prstGeom>
          <a:noFill/>
        </p:spPr>
        <p:txBody>
          <a:bodyPr wrap="square" lIns="91440" tIns="45720" rIns="91440" bIns="45720" rtlCol="0">
            <a:spAutoFit/>
          </a:bodyPr>
          <a:lstStyle/>
          <a:p>
            <a:pPr algn="ctr"/>
            <a:r>
              <a:rPr lang="zh-CN" altLang="en-US" sz="2135" dirty="0" smtClean="0">
                <a:solidFill>
                  <a:prstClr val="black">
                    <a:lumMod val="50000"/>
                    <a:lumOff val="50000"/>
                  </a:prstClr>
                </a:solidFill>
                <a:effectLst>
                  <a:innerShdw blurRad="63500" dist="50800" dir="13500000">
                    <a:prstClr val="black">
                      <a:alpha val="50000"/>
                    </a:prstClr>
                  </a:innerShdw>
                </a:effectLst>
                <a:latin typeface="+mj-ea"/>
                <a:ea typeface="+mj-ea"/>
              </a:rPr>
              <a:t>添加标题</a:t>
            </a:r>
            <a:endParaRPr lang="zh-CN" altLang="en-US" sz="2135" dirty="0">
              <a:solidFill>
                <a:prstClr val="black">
                  <a:lumMod val="50000"/>
                  <a:lumOff val="50000"/>
                </a:prstClr>
              </a:solidFill>
              <a:effectLst>
                <a:innerShdw blurRad="63500" dist="50800" dir="13500000">
                  <a:prstClr val="black">
                    <a:alpha val="50000"/>
                  </a:prstClr>
                </a:innerShdw>
              </a:effectLst>
              <a:latin typeface="+mj-ea"/>
              <a:ea typeface="+mj-ea"/>
            </a:endParaRPr>
          </a:p>
        </p:txBody>
      </p:sp>
      <p:grpSp>
        <p:nvGrpSpPr>
          <p:cNvPr id="173" name="组合 172"/>
          <p:cNvGrpSpPr/>
          <p:nvPr/>
        </p:nvGrpSpPr>
        <p:grpSpPr>
          <a:xfrm>
            <a:off x="5694083" y="2776804"/>
            <a:ext cx="975592" cy="968673"/>
            <a:chOff x="4356593" y="2006074"/>
            <a:chExt cx="846856" cy="840850"/>
          </a:xfrm>
          <a:solidFill>
            <a:srgbClr val="0070C0"/>
          </a:solidFill>
          <a:effectLst/>
        </p:grpSpPr>
        <p:sp>
          <p:nvSpPr>
            <p:cNvPr id="174" name="Freeform 10"/>
            <p:cNvSpPr/>
            <p:nvPr/>
          </p:nvSpPr>
          <p:spPr bwMode="auto">
            <a:xfrm>
              <a:off x="4656897" y="2255326"/>
              <a:ext cx="63064" cy="96097"/>
            </a:xfrm>
            <a:custGeom>
              <a:avLst/>
              <a:gdLst>
                <a:gd name="T0" fmla="*/ 1 w 9"/>
                <a:gd name="T1" fmla="*/ 5 h 13"/>
                <a:gd name="T2" fmla="*/ 2 w 9"/>
                <a:gd name="T3" fmla="*/ 13 h 13"/>
                <a:gd name="T4" fmla="*/ 8 w 9"/>
                <a:gd name="T5" fmla="*/ 8 h 13"/>
                <a:gd name="T6" fmla="*/ 6 w 9"/>
                <a:gd name="T7" fmla="*/ 0 h 13"/>
                <a:gd name="T8" fmla="*/ 1 w 9"/>
                <a:gd name="T9" fmla="*/ 5 h 13"/>
              </a:gdLst>
              <a:ahLst/>
              <a:cxnLst>
                <a:cxn ang="0">
                  <a:pos x="T0" y="T1"/>
                </a:cxn>
                <a:cxn ang="0">
                  <a:pos x="T2" y="T3"/>
                </a:cxn>
                <a:cxn ang="0">
                  <a:pos x="T4" y="T5"/>
                </a:cxn>
                <a:cxn ang="0">
                  <a:pos x="T6" y="T7"/>
                </a:cxn>
                <a:cxn ang="0">
                  <a:pos x="T8" y="T9"/>
                </a:cxn>
              </a:cxnLst>
              <a:rect l="0" t="0" r="r" b="b"/>
              <a:pathLst>
                <a:path w="9" h="13">
                  <a:moveTo>
                    <a:pt x="1" y="5"/>
                  </a:moveTo>
                  <a:cubicBezTo>
                    <a:pt x="0" y="9"/>
                    <a:pt x="0" y="12"/>
                    <a:pt x="2" y="13"/>
                  </a:cubicBezTo>
                  <a:cubicBezTo>
                    <a:pt x="4" y="13"/>
                    <a:pt x="6" y="10"/>
                    <a:pt x="8" y="8"/>
                  </a:cubicBezTo>
                  <a:cubicBezTo>
                    <a:pt x="9" y="4"/>
                    <a:pt x="8" y="1"/>
                    <a:pt x="6" y="0"/>
                  </a:cubicBezTo>
                  <a:cubicBezTo>
                    <a:pt x="4" y="0"/>
                    <a:pt x="2" y="2"/>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ctr"/>
              <a:endParaRPr lang="zh-CN" altLang="en-US" sz="2400">
                <a:solidFill>
                  <a:prstClr val="black"/>
                </a:solidFill>
              </a:endParaRPr>
            </a:p>
          </p:txBody>
        </p:sp>
        <p:sp>
          <p:nvSpPr>
            <p:cNvPr id="175" name="Freeform 11"/>
            <p:cNvSpPr/>
            <p:nvPr/>
          </p:nvSpPr>
          <p:spPr bwMode="auto">
            <a:xfrm>
              <a:off x="4759000" y="2300372"/>
              <a:ext cx="57058" cy="78079"/>
            </a:xfrm>
            <a:custGeom>
              <a:avLst/>
              <a:gdLst>
                <a:gd name="T0" fmla="*/ 5 w 8"/>
                <a:gd name="T1" fmla="*/ 0 h 11"/>
                <a:gd name="T2" fmla="*/ 1 w 8"/>
                <a:gd name="T3" fmla="*/ 4 h 11"/>
                <a:gd name="T4" fmla="*/ 3 w 8"/>
                <a:gd name="T5" fmla="*/ 11 h 11"/>
                <a:gd name="T6" fmla="*/ 7 w 8"/>
                <a:gd name="T7" fmla="*/ 7 h 11"/>
                <a:gd name="T8" fmla="*/ 5 w 8"/>
                <a:gd name="T9" fmla="*/ 0 h 11"/>
              </a:gdLst>
              <a:ahLst/>
              <a:cxnLst>
                <a:cxn ang="0">
                  <a:pos x="T0" y="T1"/>
                </a:cxn>
                <a:cxn ang="0">
                  <a:pos x="T2" y="T3"/>
                </a:cxn>
                <a:cxn ang="0">
                  <a:pos x="T4" y="T5"/>
                </a:cxn>
                <a:cxn ang="0">
                  <a:pos x="T6" y="T7"/>
                </a:cxn>
                <a:cxn ang="0">
                  <a:pos x="T8" y="T9"/>
                </a:cxn>
              </a:cxnLst>
              <a:rect l="0" t="0" r="r" b="b"/>
              <a:pathLst>
                <a:path w="8" h="11">
                  <a:moveTo>
                    <a:pt x="5" y="0"/>
                  </a:moveTo>
                  <a:cubicBezTo>
                    <a:pt x="4" y="0"/>
                    <a:pt x="3" y="2"/>
                    <a:pt x="1" y="4"/>
                  </a:cubicBezTo>
                  <a:cubicBezTo>
                    <a:pt x="0" y="7"/>
                    <a:pt x="1" y="9"/>
                    <a:pt x="3" y="11"/>
                  </a:cubicBezTo>
                  <a:cubicBezTo>
                    <a:pt x="4" y="11"/>
                    <a:pt x="5" y="9"/>
                    <a:pt x="7" y="7"/>
                  </a:cubicBezTo>
                  <a:cubicBezTo>
                    <a:pt x="8" y="4"/>
                    <a:pt x="8"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ctr"/>
              <a:endParaRPr lang="zh-CN" altLang="en-US" sz="2400">
                <a:solidFill>
                  <a:prstClr val="black"/>
                </a:solidFill>
              </a:endParaRPr>
            </a:p>
          </p:txBody>
        </p:sp>
        <p:sp>
          <p:nvSpPr>
            <p:cNvPr id="176" name="Freeform 12"/>
            <p:cNvSpPr>
              <a:spLocks noEditPoints="1"/>
            </p:cNvSpPr>
            <p:nvPr/>
          </p:nvSpPr>
          <p:spPr bwMode="auto">
            <a:xfrm>
              <a:off x="4356593" y="2006074"/>
              <a:ext cx="846856" cy="840850"/>
            </a:xfrm>
            <a:custGeom>
              <a:avLst/>
              <a:gdLst>
                <a:gd name="T0" fmla="*/ 93 w 116"/>
                <a:gd name="T1" fmla="*/ 43 h 115"/>
                <a:gd name="T2" fmla="*/ 75 w 116"/>
                <a:gd name="T3" fmla="*/ 34 h 115"/>
                <a:gd name="T4" fmla="*/ 72 w 116"/>
                <a:gd name="T5" fmla="*/ 17 h 115"/>
                <a:gd name="T6" fmla="*/ 58 w 116"/>
                <a:gd name="T7" fmla="*/ 4 h 115"/>
                <a:gd name="T8" fmla="*/ 36 w 116"/>
                <a:gd name="T9" fmla="*/ 21 h 115"/>
                <a:gd name="T10" fmla="*/ 23 w 116"/>
                <a:gd name="T11" fmla="*/ 21 h 115"/>
                <a:gd name="T12" fmla="*/ 2 w 116"/>
                <a:gd name="T13" fmla="*/ 23 h 115"/>
                <a:gd name="T14" fmla="*/ 15 w 116"/>
                <a:gd name="T15" fmla="*/ 59 h 115"/>
                <a:gd name="T16" fmla="*/ 11 w 116"/>
                <a:gd name="T17" fmla="*/ 91 h 115"/>
                <a:gd name="T18" fmla="*/ 29 w 116"/>
                <a:gd name="T19" fmla="*/ 100 h 115"/>
                <a:gd name="T20" fmla="*/ 43 w 116"/>
                <a:gd name="T21" fmla="*/ 90 h 115"/>
                <a:gd name="T22" fmla="*/ 58 w 116"/>
                <a:gd name="T23" fmla="*/ 103 h 115"/>
                <a:gd name="T24" fmla="*/ 77 w 116"/>
                <a:gd name="T25" fmla="*/ 99 h 115"/>
                <a:gd name="T26" fmla="*/ 77 w 116"/>
                <a:gd name="T27" fmla="*/ 74 h 115"/>
                <a:gd name="T28" fmla="*/ 99 w 116"/>
                <a:gd name="T29" fmla="*/ 61 h 115"/>
                <a:gd name="T30" fmla="*/ 93 w 116"/>
                <a:gd name="T31" fmla="*/ 43 h 115"/>
                <a:gd name="T32" fmla="*/ 21 w 116"/>
                <a:gd name="T33" fmla="*/ 53 h 115"/>
                <a:gd name="T34" fmla="*/ 17 w 116"/>
                <a:gd name="T35" fmla="*/ 48 h 115"/>
                <a:gd name="T36" fmla="*/ 21 w 116"/>
                <a:gd name="T37" fmla="*/ 44 h 115"/>
                <a:gd name="T38" fmla="*/ 25 w 116"/>
                <a:gd name="T39" fmla="*/ 48 h 115"/>
                <a:gd name="T40" fmla="*/ 21 w 116"/>
                <a:gd name="T41" fmla="*/ 53 h 115"/>
                <a:gd name="T42" fmla="*/ 26 w 116"/>
                <a:gd name="T43" fmla="*/ 52 h 115"/>
                <a:gd name="T44" fmla="*/ 63 w 116"/>
                <a:gd name="T45" fmla="*/ 66 h 115"/>
                <a:gd name="T46" fmla="*/ 26 w 116"/>
                <a:gd name="T47" fmla="*/ 52 h 115"/>
                <a:gd name="T48" fmla="*/ 66 w 116"/>
                <a:gd name="T49" fmla="*/ 44 h 115"/>
                <a:gd name="T50" fmla="*/ 58 w 116"/>
                <a:gd name="T51" fmla="*/ 63 h 115"/>
                <a:gd name="T52" fmla="*/ 46 w 116"/>
                <a:gd name="T53" fmla="*/ 55 h 115"/>
                <a:gd name="T54" fmla="*/ 33 w 116"/>
                <a:gd name="T55" fmla="*/ 43 h 115"/>
                <a:gd name="T56" fmla="*/ 42 w 116"/>
                <a:gd name="T57" fmla="*/ 30 h 115"/>
                <a:gd name="T58" fmla="*/ 53 w 116"/>
                <a:gd name="T59" fmla="*/ 36 h 115"/>
                <a:gd name="T60" fmla="*/ 66 w 116"/>
                <a:gd name="T61" fmla="*/ 44 h 115"/>
                <a:gd name="T62" fmla="*/ 72 w 116"/>
                <a:gd name="T63" fmla="*/ 70 h 115"/>
                <a:gd name="T64" fmla="*/ 67 w 116"/>
                <a:gd name="T65" fmla="*/ 65 h 115"/>
                <a:gd name="T66" fmla="*/ 72 w 116"/>
                <a:gd name="T67" fmla="*/ 60 h 115"/>
                <a:gd name="T68" fmla="*/ 76 w 116"/>
                <a:gd name="T69" fmla="*/ 65 h 115"/>
                <a:gd name="T70" fmla="*/ 72 w 116"/>
                <a:gd name="T71" fmla="*/ 7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 h="115">
                  <a:moveTo>
                    <a:pt x="93" y="43"/>
                  </a:moveTo>
                  <a:cubicBezTo>
                    <a:pt x="72" y="43"/>
                    <a:pt x="75" y="34"/>
                    <a:pt x="75" y="34"/>
                  </a:cubicBezTo>
                  <a:cubicBezTo>
                    <a:pt x="72" y="17"/>
                    <a:pt x="72" y="17"/>
                    <a:pt x="72" y="17"/>
                  </a:cubicBezTo>
                  <a:cubicBezTo>
                    <a:pt x="70" y="0"/>
                    <a:pt x="58" y="4"/>
                    <a:pt x="58" y="4"/>
                  </a:cubicBezTo>
                  <a:cubicBezTo>
                    <a:pt x="50" y="5"/>
                    <a:pt x="38" y="17"/>
                    <a:pt x="36" y="21"/>
                  </a:cubicBezTo>
                  <a:cubicBezTo>
                    <a:pt x="32" y="25"/>
                    <a:pt x="30" y="25"/>
                    <a:pt x="23" y="21"/>
                  </a:cubicBezTo>
                  <a:cubicBezTo>
                    <a:pt x="0" y="8"/>
                    <a:pt x="2" y="23"/>
                    <a:pt x="2" y="23"/>
                  </a:cubicBezTo>
                  <a:cubicBezTo>
                    <a:pt x="2" y="42"/>
                    <a:pt x="11" y="53"/>
                    <a:pt x="15" y="59"/>
                  </a:cubicBezTo>
                  <a:cubicBezTo>
                    <a:pt x="11" y="60"/>
                    <a:pt x="11" y="91"/>
                    <a:pt x="11" y="91"/>
                  </a:cubicBezTo>
                  <a:cubicBezTo>
                    <a:pt x="15" y="111"/>
                    <a:pt x="29" y="100"/>
                    <a:pt x="29" y="100"/>
                  </a:cubicBezTo>
                  <a:cubicBezTo>
                    <a:pt x="43" y="90"/>
                    <a:pt x="43" y="90"/>
                    <a:pt x="43" y="90"/>
                  </a:cubicBezTo>
                  <a:cubicBezTo>
                    <a:pt x="58" y="103"/>
                    <a:pt x="58" y="103"/>
                    <a:pt x="58" y="103"/>
                  </a:cubicBezTo>
                  <a:cubicBezTo>
                    <a:pt x="81" y="115"/>
                    <a:pt x="77" y="99"/>
                    <a:pt x="77" y="99"/>
                  </a:cubicBezTo>
                  <a:cubicBezTo>
                    <a:pt x="77" y="90"/>
                    <a:pt x="77" y="74"/>
                    <a:pt x="77" y="74"/>
                  </a:cubicBezTo>
                  <a:cubicBezTo>
                    <a:pt x="89" y="72"/>
                    <a:pt x="99" y="61"/>
                    <a:pt x="99" y="61"/>
                  </a:cubicBezTo>
                  <a:cubicBezTo>
                    <a:pt x="116" y="43"/>
                    <a:pt x="93" y="43"/>
                    <a:pt x="93" y="43"/>
                  </a:cubicBezTo>
                  <a:close/>
                  <a:moveTo>
                    <a:pt x="21" y="53"/>
                  </a:moveTo>
                  <a:cubicBezTo>
                    <a:pt x="20" y="53"/>
                    <a:pt x="17" y="51"/>
                    <a:pt x="17" y="48"/>
                  </a:cubicBezTo>
                  <a:cubicBezTo>
                    <a:pt x="17" y="46"/>
                    <a:pt x="20" y="44"/>
                    <a:pt x="21" y="44"/>
                  </a:cubicBezTo>
                  <a:cubicBezTo>
                    <a:pt x="24" y="44"/>
                    <a:pt x="25" y="46"/>
                    <a:pt x="25" y="48"/>
                  </a:cubicBezTo>
                  <a:cubicBezTo>
                    <a:pt x="25" y="51"/>
                    <a:pt x="24" y="53"/>
                    <a:pt x="21" y="53"/>
                  </a:cubicBezTo>
                  <a:close/>
                  <a:moveTo>
                    <a:pt x="26" y="52"/>
                  </a:moveTo>
                  <a:cubicBezTo>
                    <a:pt x="26" y="52"/>
                    <a:pt x="26" y="87"/>
                    <a:pt x="63" y="66"/>
                  </a:cubicBezTo>
                  <a:cubicBezTo>
                    <a:pt x="24" y="96"/>
                    <a:pt x="26" y="56"/>
                    <a:pt x="26" y="52"/>
                  </a:cubicBezTo>
                  <a:close/>
                  <a:moveTo>
                    <a:pt x="66" y="44"/>
                  </a:moveTo>
                  <a:cubicBezTo>
                    <a:pt x="66" y="44"/>
                    <a:pt x="64" y="57"/>
                    <a:pt x="58" y="63"/>
                  </a:cubicBezTo>
                  <a:cubicBezTo>
                    <a:pt x="47" y="69"/>
                    <a:pt x="46" y="55"/>
                    <a:pt x="46" y="55"/>
                  </a:cubicBezTo>
                  <a:cubicBezTo>
                    <a:pt x="46" y="55"/>
                    <a:pt x="29" y="64"/>
                    <a:pt x="33" y="43"/>
                  </a:cubicBezTo>
                  <a:cubicBezTo>
                    <a:pt x="33" y="43"/>
                    <a:pt x="36" y="31"/>
                    <a:pt x="42" y="30"/>
                  </a:cubicBezTo>
                  <a:cubicBezTo>
                    <a:pt x="49" y="27"/>
                    <a:pt x="53" y="32"/>
                    <a:pt x="53" y="36"/>
                  </a:cubicBezTo>
                  <a:cubicBezTo>
                    <a:pt x="53" y="36"/>
                    <a:pt x="67" y="27"/>
                    <a:pt x="66" y="44"/>
                  </a:cubicBezTo>
                  <a:close/>
                  <a:moveTo>
                    <a:pt x="72" y="70"/>
                  </a:moveTo>
                  <a:cubicBezTo>
                    <a:pt x="70" y="70"/>
                    <a:pt x="67" y="68"/>
                    <a:pt x="67" y="65"/>
                  </a:cubicBezTo>
                  <a:cubicBezTo>
                    <a:pt x="67" y="63"/>
                    <a:pt x="70" y="60"/>
                    <a:pt x="72" y="60"/>
                  </a:cubicBezTo>
                  <a:cubicBezTo>
                    <a:pt x="73" y="60"/>
                    <a:pt x="76" y="63"/>
                    <a:pt x="76" y="65"/>
                  </a:cubicBezTo>
                  <a:cubicBezTo>
                    <a:pt x="76" y="68"/>
                    <a:pt x="73" y="70"/>
                    <a:pt x="7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pPr algn="ctr"/>
              <a:endParaRPr lang="zh-CN" altLang="en-US" sz="2400">
                <a:solidFill>
                  <a:prstClr val="black"/>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127" name="组合 126"/>
          <p:cNvGrpSpPr/>
          <p:nvPr/>
        </p:nvGrpSpPr>
        <p:grpSpPr>
          <a:xfrm>
            <a:off x="5234502" y="3068593"/>
            <a:ext cx="1866736" cy="2024821"/>
            <a:chOff x="7359819" y="2200473"/>
            <a:chExt cx="773072" cy="838539"/>
          </a:xfrm>
        </p:grpSpPr>
        <p:grpSp>
          <p:nvGrpSpPr>
            <p:cNvPr id="128" name="组合 127"/>
            <p:cNvGrpSpPr/>
            <p:nvPr/>
          </p:nvGrpSpPr>
          <p:grpSpPr>
            <a:xfrm>
              <a:off x="7359819" y="2200473"/>
              <a:ext cx="773072" cy="838539"/>
              <a:chOff x="2972871" y="1847707"/>
              <a:chExt cx="1131854" cy="1227704"/>
            </a:xfrm>
          </p:grpSpPr>
          <p:sp>
            <p:nvSpPr>
              <p:cNvPr id="133" name="圆角矩形 132"/>
              <p:cNvSpPr/>
              <p:nvPr/>
            </p:nvSpPr>
            <p:spPr>
              <a:xfrm rot="2700000">
                <a:off x="2924946" y="1895632"/>
                <a:ext cx="122770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sp>
            <p:nvSpPr>
              <p:cNvPr id="134" name="椭圆 133"/>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椭圆 135"/>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129" name="Group 62"/>
            <p:cNvGrpSpPr>
              <a:grpSpLocks noChangeAspect="1"/>
            </p:cNvGrpSpPr>
            <p:nvPr/>
          </p:nvGrpSpPr>
          <p:grpSpPr bwMode="auto">
            <a:xfrm>
              <a:off x="7541315" y="2436381"/>
              <a:ext cx="295528" cy="235965"/>
              <a:chOff x="3775" y="2110"/>
              <a:chExt cx="129" cy="103"/>
            </a:xfrm>
            <a:solidFill>
              <a:srgbClr val="663A77"/>
            </a:solidFill>
            <a:effectLst/>
          </p:grpSpPr>
          <p:sp>
            <p:nvSpPr>
              <p:cNvPr id="130"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sp>
            <p:nvSpPr>
              <p:cNvPr id="131"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sp>
            <p:nvSpPr>
              <p:cNvPr id="132"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prstClr val="white"/>
                  </a:solidFill>
                </a:endParaRPr>
              </a:p>
            </p:txBody>
          </p:sp>
        </p:grpSp>
      </p:grpSp>
      <p:grpSp>
        <p:nvGrpSpPr>
          <p:cNvPr id="59" name="组合 58"/>
          <p:cNvGrpSpPr/>
          <p:nvPr/>
        </p:nvGrpSpPr>
        <p:grpSpPr>
          <a:xfrm>
            <a:off x="3750322" y="1631908"/>
            <a:ext cx="4640263" cy="3492961"/>
            <a:chOff x="2812291" y="1223931"/>
            <a:chExt cx="3480197" cy="2619721"/>
          </a:xfrm>
          <a:solidFill>
            <a:srgbClr val="0070C0"/>
          </a:solidFill>
        </p:grpSpPr>
        <p:sp>
          <p:nvSpPr>
            <p:cNvPr id="80" name="Freeform 6"/>
            <p:cNvSpPr/>
            <p:nvPr/>
          </p:nvSpPr>
          <p:spPr bwMode="auto">
            <a:xfrm>
              <a:off x="5500051" y="3430650"/>
              <a:ext cx="558435" cy="413002"/>
            </a:xfrm>
            <a:custGeom>
              <a:avLst/>
              <a:gdLst>
                <a:gd name="T0" fmla="*/ 580496 w 344"/>
                <a:gd name="T1" fmla="*/ 521853 h 254"/>
                <a:gd name="T2" fmla="*/ 523062 w 344"/>
                <a:gd name="T3" fmla="*/ 505417 h 254"/>
                <a:gd name="T4" fmla="*/ 67690 w 344"/>
                <a:gd name="T5" fmla="*/ 217781 h 254"/>
                <a:gd name="T6" fmla="*/ 32820 w 344"/>
                <a:gd name="T7" fmla="*/ 65745 h 254"/>
                <a:gd name="T8" fmla="*/ 182559 w 344"/>
                <a:gd name="T9" fmla="*/ 32873 h 254"/>
                <a:gd name="T10" fmla="*/ 639982 w 344"/>
                <a:gd name="T11" fmla="*/ 320508 h 254"/>
                <a:gd name="T12" fmla="*/ 672801 w 344"/>
                <a:gd name="T13" fmla="*/ 470490 h 254"/>
                <a:gd name="T14" fmla="*/ 580496 w 344"/>
                <a:gd name="T15" fmla="*/ 521853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1" name="Freeform 7"/>
            <p:cNvSpPr/>
            <p:nvPr/>
          </p:nvSpPr>
          <p:spPr bwMode="auto">
            <a:xfrm>
              <a:off x="5684642" y="2555234"/>
              <a:ext cx="607846" cy="266634"/>
            </a:xfrm>
            <a:custGeom>
              <a:avLst/>
              <a:gdLst>
                <a:gd name="T0" fmla="*/ 119110 w 374"/>
                <a:gd name="T1" fmla="*/ 336908 h 164"/>
                <a:gd name="T2" fmla="*/ 12322 w 374"/>
                <a:gd name="T3" fmla="*/ 248572 h 164"/>
                <a:gd name="T4" fmla="*/ 98574 w 374"/>
                <a:gd name="T5" fmla="*/ 119150 h 164"/>
                <a:gd name="T6" fmla="*/ 626355 w 374"/>
                <a:gd name="T7" fmla="*/ 12326 h 164"/>
                <a:gd name="T8" fmla="*/ 755733 w 374"/>
                <a:gd name="T9" fmla="*/ 98607 h 164"/>
                <a:gd name="T10" fmla="*/ 669481 w 374"/>
                <a:gd name="T11" fmla="*/ 225975 h 164"/>
                <a:gd name="T12" fmla="*/ 141700 w 374"/>
                <a:gd name="T13" fmla="*/ 334854 h 164"/>
                <a:gd name="T14" fmla="*/ 119110 w 374"/>
                <a:gd name="T15" fmla="*/ 336908 h 16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2" name="Freeform 8"/>
            <p:cNvSpPr/>
            <p:nvPr/>
          </p:nvSpPr>
          <p:spPr bwMode="auto">
            <a:xfrm>
              <a:off x="5256726" y="1536246"/>
              <a:ext cx="431645" cy="538861"/>
            </a:xfrm>
            <a:custGeom>
              <a:avLst/>
              <a:gdLst>
                <a:gd name="T0" fmla="*/ 123025 w 266"/>
                <a:gd name="T1" fmla="*/ 680883 h 332"/>
                <a:gd name="T2" fmla="*/ 63563 w 266"/>
                <a:gd name="T3" fmla="*/ 664476 h 332"/>
                <a:gd name="T4" fmla="*/ 32807 w 266"/>
                <a:gd name="T5" fmla="*/ 512713 h 332"/>
                <a:gd name="T6" fmla="*/ 330118 w 266"/>
                <a:gd name="T7" fmla="*/ 63576 h 332"/>
                <a:gd name="T8" fmla="*/ 481850 w 266"/>
                <a:gd name="T9" fmla="*/ 32814 h 332"/>
                <a:gd name="T10" fmla="*/ 512606 w 266"/>
                <a:gd name="T11" fmla="*/ 184577 h 332"/>
                <a:gd name="T12" fmla="*/ 215295 w 266"/>
                <a:gd name="T13" fmla="*/ 633713 h 332"/>
                <a:gd name="T14" fmla="*/ 123025 w 266"/>
                <a:gd name="T15" fmla="*/ 680883 h 3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3" name="Freeform 9"/>
            <p:cNvSpPr/>
            <p:nvPr/>
          </p:nvSpPr>
          <p:spPr bwMode="auto">
            <a:xfrm>
              <a:off x="4483867" y="1223931"/>
              <a:ext cx="176201" cy="601324"/>
            </a:xfrm>
            <a:custGeom>
              <a:avLst/>
              <a:gdLst>
                <a:gd name="T0" fmla="*/ 114385 w 109"/>
                <a:gd name="T1" fmla="*/ 759809 h 370"/>
                <a:gd name="T2" fmla="*/ 4085 w 109"/>
                <a:gd name="T3" fmla="*/ 650971 h 370"/>
                <a:gd name="T4" fmla="*/ 0 w 109"/>
                <a:gd name="T5" fmla="*/ 110891 h 370"/>
                <a:gd name="T6" fmla="*/ 108257 w 109"/>
                <a:gd name="T7" fmla="*/ 0 h 370"/>
                <a:gd name="T8" fmla="*/ 216514 w 109"/>
                <a:gd name="T9" fmla="*/ 108838 h 370"/>
                <a:gd name="T10" fmla="*/ 222642 w 109"/>
                <a:gd name="T11" fmla="*/ 648918 h 370"/>
                <a:gd name="T12" fmla="*/ 114385 w 109"/>
                <a:gd name="T13" fmla="*/ 759809 h 370"/>
                <a:gd name="T14" fmla="*/ 114385 w 109"/>
                <a:gd name="T15" fmla="*/ 759809 h 37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4" name="Freeform 10"/>
            <p:cNvSpPr/>
            <p:nvPr/>
          </p:nvSpPr>
          <p:spPr bwMode="auto">
            <a:xfrm>
              <a:off x="3046293" y="3427853"/>
              <a:ext cx="558435" cy="412070"/>
            </a:xfrm>
            <a:custGeom>
              <a:avLst/>
              <a:gdLst>
                <a:gd name="T0" fmla="*/ 125125 w 344"/>
                <a:gd name="T1" fmla="*/ 520675 h 254"/>
                <a:gd name="T2" fmla="*/ 32820 w 344"/>
                <a:gd name="T3" fmla="*/ 469427 h 254"/>
                <a:gd name="T4" fmla="*/ 65639 w 344"/>
                <a:gd name="T5" fmla="*/ 319785 h 254"/>
                <a:gd name="T6" fmla="*/ 523062 w 344"/>
                <a:gd name="T7" fmla="*/ 32798 h 254"/>
                <a:gd name="T8" fmla="*/ 672801 w 344"/>
                <a:gd name="T9" fmla="*/ 67647 h 254"/>
                <a:gd name="T10" fmla="*/ 637931 w 344"/>
                <a:gd name="T11" fmla="*/ 217290 h 254"/>
                <a:gd name="T12" fmla="*/ 182559 w 344"/>
                <a:gd name="T13" fmla="*/ 504276 h 254"/>
                <a:gd name="T14" fmla="*/ 125125 w 344"/>
                <a:gd name="T15" fmla="*/ 520675 h 25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5" name="Freeform 12"/>
            <p:cNvSpPr/>
            <p:nvPr/>
          </p:nvSpPr>
          <p:spPr bwMode="auto">
            <a:xfrm>
              <a:off x="3416408" y="1532517"/>
              <a:ext cx="432577" cy="540725"/>
            </a:xfrm>
            <a:custGeom>
              <a:avLst/>
              <a:gdLst>
                <a:gd name="T0" fmla="*/ 423300 w 266"/>
                <a:gd name="T1" fmla="*/ 683239 h 333"/>
                <a:gd name="T2" fmla="*/ 330831 w 266"/>
                <a:gd name="T3" fmla="*/ 633997 h 333"/>
                <a:gd name="T4" fmla="*/ 32878 w 266"/>
                <a:gd name="T5" fmla="*/ 184659 h 333"/>
                <a:gd name="T6" fmla="*/ 63700 w 266"/>
                <a:gd name="T7" fmla="*/ 32828 h 333"/>
                <a:gd name="T8" fmla="*/ 215760 w 266"/>
                <a:gd name="T9" fmla="*/ 63605 h 333"/>
                <a:gd name="T10" fmla="*/ 513713 w 266"/>
                <a:gd name="T11" fmla="*/ 512942 h 333"/>
                <a:gd name="T12" fmla="*/ 482891 w 266"/>
                <a:gd name="T13" fmla="*/ 664773 h 333"/>
                <a:gd name="T14" fmla="*/ 423300 w 266"/>
                <a:gd name="T15" fmla="*/ 683239 h 3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sp>
          <p:nvSpPr>
            <p:cNvPr id="87" name="Freeform 11"/>
            <p:cNvSpPr/>
            <p:nvPr/>
          </p:nvSpPr>
          <p:spPr bwMode="auto">
            <a:xfrm>
              <a:off x="2812291" y="2554302"/>
              <a:ext cx="607846" cy="264769"/>
            </a:xfrm>
            <a:custGeom>
              <a:avLst/>
              <a:gdLst>
                <a:gd name="T0" fmla="*/ 648945 w 374"/>
                <a:gd name="T1" fmla="*/ 334552 h 163"/>
                <a:gd name="T2" fmla="*/ 626355 w 374"/>
                <a:gd name="T3" fmla="*/ 332500 h 163"/>
                <a:gd name="T4" fmla="*/ 98574 w 374"/>
                <a:gd name="T5" fmla="*/ 225771 h 163"/>
                <a:gd name="T6" fmla="*/ 12322 w 374"/>
                <a:gd name="T7" fmla="*/ 96466 h 163"/>
                <a:gd name="T8" fmla="*/ 141700 w 374"/>
                <a:gd name="T9" fmla="*/ 10262 h 163"/>
                <a:gd name="T10" fmla="*/ 669481 w 374"/>
                <a:gd name="T11" fmla="*/ 119043 h 163"/>
                <a:gd name="T12" fmla="*/ 755733 w 374"/>
                <a:gd name="T13" fmla="*/ 246296 h 163"/>
                <a:gd name="T14" fmla="*/ 648945 w 374"/>
                <a:gd name="T15" fmla="*/ 334552 h 16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grp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grpSp>
      <p:grpSp>
        <p:nvGrpSpPr>
          <p:cNvPr id="89" name="组合 88"/>
          <p:cNvGrpSpPr/>
          <p:nvPr/>
        </p:nvGrpSpPr>
        <p:grpSpPr>
          <a:xfrm>
            <a:off x="4777071" y="2649964"/>
            <a:ext cx="2610381" cy="3433295"/>
            <a:chOff x="3582353" y="1987473"/>
            <a:chExt cx="1957786" cy="2574971"/>
          </a:xfrm>
        </p:grpSpPr>
        <p:sp>
          <p:nvSpPr>
            <p:cNvPr id="90" name="Freeform 5"/>
            <p:cNvSpPr/>
            <p:nvPr/>
          </p:nvSpPr>
          <p:spPr bwMode="auto">
            <a:xfrm>
              <a:off x="4194607" y="4312412"/>
              <a:ext cx="756046" cy="250032"/>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chemeClr val="lt1"/>
                </a:solidFill>
              </a:endParaRPr>
            </a:p>
          </p:txBody>
        </p:sp>
        <p:sp>
          <p:nvSpPr>
            <p:cNvPr id="92" name="Freeform 13"/>
            <p:cNvSpPr>
              <a:spLocks noEditPoints="1"/>
            </p:cNvSpPr>
            <p:nvPr/>
          </p:nvSpPr>
          <p:spPr bwMode="auto">
            <a:xfrm>
              <a:off x="3582353" y="1987473"/>
              <a:ext cx="1957786" cy="2393176"/>
            </a:xfrm>
            <a:custGeom>
              <a:avLst/>
              <a:gdLst>
                <a:gd name="T0" fmla="*/ 1236898 w 1206"/>
                <a:gd name="T1" fmla="*/ 0 h 1474"/>
                <a:gd name="T2" fmla="*/ 0 w 1206"/>
                <a:gd name="T3" fmla="*/ 1237059 h 1474"/>
                <a:gd name="T4" fmla="*/ 194868 w 1206"/>
                <a:gd name="T5" fmla="*/ 1903799 h 1474"/>
                <a:gd name="T6" fmla="*/ 631782 w 1206"/>
                <a:gd name="T7" fmla="*/ 2316152 h 1474"/>
                <a:gd name="T8" fmla="*/ 631782 w 1206"/>
                <a:gd name="T9" fmla="*/ 2726453 h 1474"/>
                <a:gd name="T10" fmla="*/ 929212 w 1206"/>
                <a:gd name="T11" fmla="*/ 3023922 h 1474"/>
                <a:gd name="T12" fmla="*/ 1577404 w 1206"/>
                <a:gd name="T13" fmla="*/ 3023922 h 1474"/>
                <a:gd name="T14" fmla="*/ 1874834 w 1206"/>
                <a:gd name="T15" fmla="*/ 2726453 h 1474"/>
                <a:gd name="T16" fmla="*/ 1874834 w 1206"/>
                <a:gd name="T17" fmla="*/ 2297688 h 1474"/>
                <a:gd name="T18" fmla="*/ 2473796 w 1206"/>
                <a:gd name="T19" fmla="*/ 1237059 h 1474"/>
                <a:gd name="T20" fmla="*/ 1236898 w 1206"/>
                <a:gd name="T21" fmla="*/ 0 h 1474"/>
                <a:gd name="T22" fmla="*/ 1696376 w 1206"/>
                <a:gd name="T23" fmla="*/ 2117156 h 1474"/>
                <a:gd name="T24" fmla="*/ 1630736 w 1206"/>
                <a:gd name="T25" fmla="*/ 2225886 h 1474"/>
                <a:gd name="T26" fmla="*/ 1630736 w 1206"/>
                <a:gd name="T27" fmla="*/ 2324358 h 1474"/>
                <a:gd name="T28" fmla="*/ 875880 w 1206"/>
                <a:gd name="T29" fmla="*/ 2324358 h 1474"/>
                <a:gd name="T30" fmla="*/ 875880 w 1206"/>
                <a:gd name="T31" fmla="*/ 2242298 h 1474"/>
                <a:gd name="T32" fmla="*/ 808189 w 1206"/>
                <a:gd name="T33" fmla="*/ 2131516 h 1474"/>
                <a:gd name="T34" fmla="*/ 244098 w 1206"/>
                <a:gd name="T35" fmla="*/ 1237059 h 1474"/>
                <a:gd name="T36" fmla="*/ 1236898 w 1206"/>
                <a:gd name="T37" fmla="*/ 244129 h 1474"/>
                <a:gd name="T38" fmla="*/ 2229698 w 1206"/>
                <a:gd name="T39" fmla="*/ 1237059 h 1474"/>
                <a:gd name="T40" fmla="*/ 1696376 w 1206"/>
                <a:gd name="T41" fmla="*/ 2117156 h 147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rgbClr val="0070C0"/>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lt1"/>
                </a:solidFill>
              </a:endParaRPr>
            </a:p>
          </p:txBody>
        </p:sp>
      </p:grpSp>
      <p:sp>
        <p:nvSpPr>
          <p:cNvPr id="97" name="Freeform 21"/>
          <p:cNvSpPr/>
          <p:nvPr/>
        </p:nvSpPr>
        <p:spPr bwMode="auto">
          <a:xfrm>
            <a:off x="6119552" y="2985585"/>
            <a:ext cx="984487" cy="986980"/>
          </a:xfrm>
          <a:custGeom>
            <a:avLst/>
            <a:gdLst>
              <a:gd name="T0" fmla="*/ 639653 w 792"/>
              <a:gd name="T1" fmla="*/ 332196 h 794"/>
              <a:gd name="T2" fmla="*/ 738605 w 792"/>
              <a:gd name="T3" fmla="*/ 332196 h 794"/>
              <a:gd name="T4" fmla="*/ 932975 w 792"/>
              <a:gd name="T5" fmla="*/ 136648 h 794"/>
              <a:gd name="T6" fmla="*/ 797505 w 792"/>
              <a:gd name="T7" fmla="*/ 136648 h 794"/>
              <a:gd name="T8" fmla="*/ 793971 w 792"/>
              <a:gd name="T9" fmla="*/ 0 h 794"/>
              <a:gd name="T10" fmla="*/ 597245 w 792"/>
              <a:gd name="T11" fmla="*/ 194370 h 794"/>
              <a:gd name="T12" fmla="*/ 603135 w 792"/>
              <a:gd name="T13" fmla="*/ 296856 h 794"/>
              <a:gd name="T14" fmla="*/ 0 w 792"/>
              <a:gd name="T15" fmla="*/ 888211 h 794"/>
              <a:gd name="T16" fmla="*/ 0 w 792"/>
              <a:gd name="T17" fmla="*/ 935331 h 794"/>
              <a:gd name="T18" fmla="*/ 50654 w 792"/>
              <a:gd name="T19" fmla="*/ 935331 h 7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p>
            <a:endParaRPr lang="zh-CN" altLang="en-US" sz="2400">
              <a:solidFill>
                <a:schemeClr val="tx1">
                  <a:lumMod val="75000"/>
                  <a:lumOff val="25000"/>
                </a:schemeClr>
              </a:solidFill>
            </a:endParaRPr>
          </a:p>
        </p:txBody>
      </p:sp>
      <p:sp>
        <p:nvSpPr>
          <p:cNvPr id="100" name="TextBox 19"/>
          <p:cNvSpPr txBox="1"/>
          <p:nvPr/>
        </p:nvSpPr>
        <p:spPr>
          <a:xfrm>
            <a:off x="2691395" y="1220755"/>
            <a:ext cx="1773220" cy="391795"/>
          </a:xfrm>
          <a:prstGeom prst="rect">
            <a:avLst/>
          </a:prstGeom>
          <a:noFill/>
        </p:spPr>
        <p:txBody>
          <a:bodyPr wrap="square" lIns="0" tIns="0" rIns="0" bIns="0" rtlCol="0">
            <a:spAutoFit/>
          </a:bodyPr>
          <a:lstStyle/>
          <a:p>
            <a:pPr algn="r"/>
            <a:r>
              <a:rPr lang="zh-CN" altLang="en-US" sz="2400" b="1"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102" name="TextBox 106"/>
          <p:cNvSpPr txBox="1"/>
          <p:nvPr/>
        </p:nvSpPr>
        <p:spPr>
          <a:xfrm>
            <a:off x="1584099" y="1735369"/>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a:t>
            </a:r>
            <a:r>
              <a:rPr lang="zh-CN" altLang="en-US" sz="1465" dirty="0" smtClean="0">
                <a:solidFill>
                  <a:schemeClr val="tx1">
                    <a:lumMod val="75000"/>
                    <a:lumOff val="25000"/>
                  </a:schemeClr>
                </a:solidFill>
                <a:latin typeface="微软雅黑" panose="020B0503020204020204" charset="-122"/>
                <a:ea typeface="微软雅黑" panose="020B0503020204020204" charset="-122"/>
              </a:rPr>
              <a:t>内容。通过</a:t>
            </a:r>
            <a:r>
              <a:rPr lang="zh-CN" altLang="en-US" sz="1465" dirty="0">
                <a:solidFill>
                  <a:schemeClr val="tx1">
                    <a:lumMod val="75000"/>
                    <a:lumOff val="25000"/>
                  </a:schemeClr>
                </a:solidFill>
                <a:latin typeface="微软雅黑" panose="020B0503020204020204" charset="-122"/>
                <a:ea typeface="微软雅黑" panose="020B0503020204020204" charset="-122"/>
              </a:rPr>
              <a:t>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
        <p:nvSpPr>
          <p:cNvPr id="104" name="TextBox 19"/>
          <p:cNvSpPr txBox="1"/>
          <p:nvPr/>
        </p:nvSpPr>
        <p:spPr>
          <a:xfrm>
            <a:off x="7728583" y="1124744"/>
            <a:ext cx="1773220" cy="391795"/>
          </a:xfrm>
          <a:prstGeom prst="rect">
            <a:avLst/>
          </a:prstGeom>
          <a:noFill/>
        </p:spPr>
        <p:txBody>
          <a:bodyPr wrap="square" lIns="0" tIns="0" rIns="0" bIns="0" rtlCol="0">
            <a:spAutoFit/>
          </a:bodyPr>
          <a:lstStyle/>
          <a:p>
            <a:r>
              <a:rPr lang="zh-CN" altLang="en-US" sz="2400" b="1"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105" name="TextBox 106"/>
          <p:cNvSpPr txBox="1"/>
          <p:nvPr/>
        </p:nvSpPr>
        <p:spPr>
          <a:xfrm>
            <a:off x="7728584" y="1639359"/>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点击输入简要文字内容，言简意赅的说明分项内容。通过复制您的文本后，选择只保留文字。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
        <p:nvSpPr>
          <p:cNvPr id="108" name="TextBox 19"/>
          <p:cNvSpPr txBox="1"/>
          <p:nvPr/>
        </p:nvSpPr>
        <p:spPr>
          <a:xfrm>
            <a:off x="8390584" y="3048393"/>
            <a:ext cx="2410539" cy="391795"/>
          </a:xfrm>
          <a:prstGeom prst="rect">
            <a:avLst/>
          </a:prstGeom>
          <a:noFill/>
        </p:spPr>
        <p:txBody>
          <a:bodyPr wrap="square" lIns="0" tIns="0" rIns="0" bIns="0" rtlCol="0">
            <a:spAutoFit/>
          </a:bodyPr>
          <a:lstStyle/>
          <a:p>
            <a:r>
              <a:rPr lang="zh-CN" altLang="en-US" sz="2400" b="1"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111" name="TextBox 106"/>
          <p:cNvSpPr txBox="1"/>
          <p:nvPr/>
        </p:nvSpPr>
        <p:spPr>
          <a:xfrm>
            <a:off x="8390584" y="3563008"/>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点击输入简要文字内容，言简意赅的说明分项内容。通过复制您的文本后，选择只保留文字。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
        <p:nvSpPr>
          <p:cNvPr id="114" name="TextBox 19"/>
          <p:cNvSpPr txBox="1"/>
          <p:nvPr/>
        </p:nvSpPr>
        <p:spPr>
          <a:xfrm>
            <a:off x="8208636" y="5119897"/>
            <a:ext cx="1773220" cy="391795"/>
          </a:xfrm>
          <a:prstGeom prst="rect">
            <a:avLst/>
          </a:prstGeom>
          <a:noFill/>
        </p:spPr>
        <p:txBody>
          <a:bodyPr wrap="square" lIns="0" tIns="0" rIns="0" bIns="0" rtlCol="0">
            <a:spAutoFit/>
          </a:bodyPr>
          <a:lstStyle/>
          <a:p>
            <a:r>
              <a:rPr lang="zh-CN" altLang="en-US" sz="2400" b="1"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117" name="TextBox 106"/>
          <p:cNvSpPr txBox="1"/>
          <p:nvPr/>
        </p:nvSpPr>
        <p:spPr>
          <a:xfrm>
            <a:off x="8208638" y="5634512"/>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点击输入简要文字内容，言简意赅的说明分项内容。通过复制您的文本后，选择只保留文字。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
        <p:nvSpPr>
          <p:cNvPr id="120" name="TextBox 19"/>
          <p:cNvSpPr txBox="1"/>
          <p:nvPr/>
        </p:nvSpPr>
        <p:spPr>
          <a:xfrm>
            <a:off x="2299755" y="5119896"/>
            <a:ext cx="1773220" cy="391795"/>
          </a:xfrm>
          <a:prstGeom prst="rect">
            <a:avLst/>
          </a:prstGeom>
          <a:noFill/>
        </p:spPr>
        <p:txBody>
          <a:bodyPr wrap="square" lIns="0" tIns="0" rIns="0" bIns="0" rtlCol="0">
            <a:spAutoFit/>
          </a:bodyPr>
          <a:lstStyle/>
          <a:p>
            <a:pPr algn="r"/>
            <a:r>
              <a:rPr lang="zh-CN" altLang="en-US" sz="2400" b="1"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121" name="TextBox 106"/>
          <p:cNvSpPr txBox="1"/>
          <p:nvPr/>
        </p:nvSpPr>
        <p:spPr>
          <a:xfrm>
            <a:off x="1200056" y="5634511"/>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点击输入简要文字内容，言简意赅的说明分项内容。通过复制您的文本后，选择只保留文字。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
        <p:nvSpPr>
          <p:cNvPr id="122" name="TextBox 19"/>
          <p:cNvSpPr txBox="1"/>
          <p:nvPr/>
        </p:nvSpPr>
        <p:spPr>
          <a:xfrm>
            <a:off x="1923916" y="3060061"/>
            <a:ext cx="1773220" cy="391795"/>
          </a:xfrm>
          <a:prstGeom prst="rect">
            <a:avLst/>
          </a:prstGeom>
          <a:noFill/>
        </p:spPr>
        <p:txBody>
          <a:bodyPr wrap="square" lIns="0" tIns="0" rIns="0" bIns="0" rtlCol="0">
            <a:spAutoFit/>
          </a:bodyPr>
          <a:lstStyle/>
          <a:p>
            <a:pPr algn="r"/>
            <a:r>
              <a:rPr lang="zh-CN" altLang="en-US" sz="2400" b="1"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123" name="TextBox 106"/>
          <p:cNvSpPr txBox="1"/>
          <p:nvPr/>
        </p:nvSpPr>
        <p:spPr>
          <a:xfrm>
            <a:off x="824218" y="3574676"/>
            <a:ext cx="2880517" cy="686435"/>
          </a:xfrm>
          <a:prstGeom prst="rect">
            <a:avLst/>
          </a:prstGeom>
          <a:noFill/>
        </p:spPr>
        <p:txBody>
          <a:bodyPr wrap="square" lIns="0" tIns="0" rIns="0" bIns="0" rtlCol="0">
            <a:spAutoFit/>
          </a:bodyPr>
          <a:lstStyle/>
          <a:p>
            <a:pPr algn="just">
              <a:lnSpc>
                <a:spcPct val="100000"/>
              </a:lnSpc>
            </a:pPr>
            <a:r>
              <a:rPr lang="zh-CN" altLang="en-US" sz="1465" dirty="0">
                <a:solidFill>
                  <a:schemeClr val="tx1">
                    <a:lumMod val="75000"/>
                    <a:lumOff val="25000"/>
                  </a:schemeClr>
                </a:solidFill>
                <a:latin typeface="微软雅黑" panose="020B0503020204020204" charset="-122"/>
                <a:ea typeface="微软雅黑" panose="020B0503020204020204" charset="-122"/>
              </a:rPr>
              <a:t>点击输入简要文字内容，言简意赅的说明分项内容。通过复制您的文本后，选择只保留文字。</a:t>
            </a:r>
            <a:endParaRPr lang="en-US" altLang="zh-CN" sz="1465"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0"/>
                                  </p:stCondLst>
                                  <p:childTnLst>
                                    <p:set>
                                      <p:cBhvr>
                                        <p:cTn id="25" dur="1" fill="hold">
                                          <p:stCondLst>
                                            <p:cond delay="0"/>
                                          </p:stCondLst>
                                        </p:cTn>
                                        <p:tgtEl>
                                          <p:spTgt spid="127"/>
                                        </p:tgtEl>
                                        <p:attrNameLst>
                                          <p:attrName>style.visibility</p:attrName>
                                        </p:attrNameLst>
                                      </p:cBhvr>
                                      <p:to>
                                        <p:strVal val="visible"/>
                                      </p:to>
                                    </p:set>
                                    <p:anim calcmode="lin" valueType="num">
                                      <p:cBhvr>
                                        <p:cTn id="26" dur="500" fill="hold"/>
                                        <p:tgtEl>
                                          <p:spTgt spid="127"/>
                                        </p:tgtEl>
                                        <p:attrNameLst>
                                          <p:attrName>ppt_w</p:attrName>
                                        </p:attrNameLst>
                                      </p:cBhvr>
                                      <p:tavLst>
                                        <p:tav tm="0">
                                          <p:val>
                                            <p:fltVal val="0"/>
                                          </p:val>
                                        </p:tav>
                                        <p:tav tm="100000">
                                          <p:val>
                                            <p:strVal val="#ppt_w"/>
                                          </p:val>
                                        </p:tav>
                                      </p:tavLst>
                                    </p:anim>
                                    <p:anim calcmode="lin" valueType="num">
                                      <p:cBhvr>
                                        <p:cTn id="27" dur="500" fill="hold"/>
                                        <p:tgtEl>
                                          <p:spTgt spid="127"/>
                                        </p:tgtEl>
                                        <p:attrNameLst>
                                          <p:attrName>ppt_h</p:attrName>
                                        </p:attrNameLst>
                                      </p:cBhvr>
                                      <p:tavLst>
                                        <p:tav tm="0">
                                          <p:val>
                                            <p:fltVal val="0"/>
                                          </p:val>
                                        </p:tav>
                                        <p:tav tm="100000">
                                          <p:val>
                                            <p:strVal val="#ppt_h"/>
                                          </p:val>
                                        </p:tav>
                                      </p:tavLst>
                                    </p:anim>
                                    <p:animEffect transition="in" filter="fade">
                                      <p:cBhvr>
                                        <p:cTn id="28" dur="500"/>
                                        <p:tgtEl>
                                          <p:spTgt spid="127"/>
                                        </p:tgtEl>
                                      </p:cBhvr>
                                    </p:animEffect>
                                  </p:childTnLst>
                                </p:cTn>
                              </p:par>
                            </p:childTnLst>
                          </p:cTn>
                        </p:par>
                        <p:par>
                          <p:cTn id="29" fill="hold">
                            <p:stCondLst>
                              <p:cond delay="500"/>
                            </p:stCondLst>
                            <p:childTnLst>
                              <p:par>
                                <p:cTn id="30" presetID="53" presetClass="entr" presetSubtype="16" fill="hold" nodeType="afterEffect">
                                  <p:stCondLst>
                                    <p:cond delay="0"/>
                                  </p:stCondLst>
                                  <p:childTnLst>
                                    <p:set>
                                      <p:cBhvr>
                                        <p:cTn id="31" dur="1" fill="hold">
                                          <p:stCondLst>
                                            <p:cond delay="0"/>
                                          </p:stCondLst>
                                        </p:cTn>
                                        <p:tgtEl>
                                          <p:spTgt spid="89"/>
                                        </p:tgtEl>
                                        <p:attrNameLst>
                                          <p:attrName>style.visibility</p:attrName>
                                        </p:attrNameLst>
                                      </p:cBhvr>
                                      <p:to>
                                        <p:strVal val="visible"/>
                                      </p:to>
                                    </p:set>
                                    <p:anim calcmode="lin" valueType="num">
                                      <p:cBhvr>
                                        <p:cTn id="32" dur="1000" fill="hold"/>
                                        <p:tgtEl>
                                          <p:spTgt spid="89"/>
                                        </p:tgtEl>
                                        <p:attrNameLst>
                                          <p:attrName>ppt_w</p:attrName>
                                        </p:attrNameLst>
                                      </p:cBhvr>
                                      <p:tavLst>
                                        <p:tav tm="0">
                                          <p:val>
                                            <p:fltVal val="0"/>
                                          </p:val>
                                        </p:tav>
                                        <p:tav tm="100000">
                                          <p:val>
                                            <p:strVal val="#ppt_w"/>
                                          </p:val>
                                        </p:tav>
                                      </p:tavLst>
                                    </p:anim>
                                    <p:anim calcmode="lin" valueType="num">
                                      <p:cBhvr>
                                        <p:cTn id="33" dur="1000" fill="hold"/>
                                        <p:tgtEl>
                                          <p:spTgt spid="89"/>
                                        </p:tgtEl>
                                        <p:attrNameLst>
                                          <p:attrName>ppt_h</p:attrName>
                                        </p:attrNameLst>
                                      </p:cBhvr>
                                      <p:tavLst>
                                        <p:tav tm="0">
                                          <p:val>
                                            <p:fltVal val="0"/>
                                          </p:val>
                                        </p:tav>
                                        <p:tav tm="100000">
                                          <p:val>
                                            <p:strVal val="#ppt_h"/>
                                          </p:val>
                                        </p:tav>
                                      </p:tavLst>
                                    </p:anim>
                                    <p:animEffect transition="in" filter="fade">
                                      <p:cBhvr>
                                        <p:cTn id="34" dur="1000"/>
                                        <p:tgtEl>
                                          <p:spTgt spid="89"/>
                                        </p:tgtEl>
                                      </p:cBhvr>
                                    </p:animEffect>
                                  </p:childTnLst>
                                </p:cTn>
                              </p:par>
                            </p:childTnLst>
                          </p:cTn>
                        </p:par>
                        <p:par>
                          <p:cTn id="35" fill="hold">
                            <p:stCondLst>
                              <p:cond delay="1500"/>
                            </p:stCondLst>
                            <p:childTnLst>
                              <p:par>
                                <p:cTn id="36" presetID="42" presetClass="entr" presetSubtype="0" fill="hold"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000"/>
                                        <p:tgtEl>
                                          <p:spTgt spid="59"/>
                                        </p:tgtEl>
                                      </p:cBhvr>
                                    </p:animEffect>
                                    <p:anim calcmode="lin" valueType="num">
                                      <p:cBhvr>
                                        <p:cTn id="39" dur="1000" fill="hold"/>
                                        <p:tgtEl>
                                          <p:spTgt spid="59"/>
                                        </p:tgtEl>
                                        <p:attrNameLst>
                                          <p:attrName>ppt_x</p:attrName>
                                        </p:attrNameLst>
                                      </p:cBhvr>
                                      <p:tavLst>
                                        <p:tav tm="0">
                                          <p:val>
                                            <p:strVal val="#ppt_x"/>
                                          </p:val>
                                        </p:tav>
                                        <p:tav tm="100000">
                                          <p:val>
                                            <p:strVal val="#ppt_x"/>
                                          </p:val>
                                        </p:tav>
                                      </p:tavLst>
                                    </p:anim>
                                    <p:anim calcmode="lin" valueType="num">
                                      <p:cBhvr>
                                        <p:cTn id="40" dur="1000" fill="hold"/>
                                        <p:tgtEl>
                                          <p:spTgt spid="59"/>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22" presetClass="entr" presetSubtype="2" fill="hold" grpId="0" nodeType="afterEffect">
                                  <p:stCondLst>
                                    <p:cond delay="0"/>
                                  </p:stCondLst>
                                  <p:childTnLst>
                                    <p:set>
                                      <p:cBhvr>
                                        <p:cTn id="43" dur="1" fill="hold">
                                          <p:stCondLst>
                                            <p:cond delay="0"/>
                                          </p:stCondLst>
                                        </p:cTn>
                                        <p:tgtEl>
                                          <p:spTgt spid="100"/>
                                        </p:tgtEl>
                                        <p:attrNameLst>
                                          <p:attrName>style.visibility</p:attrName>
                                        </p:attrNameLst>
                                      </p:cBhvr>
                                      <p:to>
                                        <p:strVal val="visible"/>
                                      </p:to>
                                    </p:set>
                                    <p:animEffect transition="in" filter="wipe(right)">
                                      <p:cBhvr>
                                        <p:cTn id="44" dur="500"/>
                                        <p:tgtEl>
                                          <p:spTgt spid="100"/>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02"/>
                                        </p:tgtEl>
                                        <p:attrNameLst>
                                          <p:attrName>style.visibility</p:attrName>
                                        </p:attrNameLst>
                                      </p:cBhvr>
                                      <p:to>
                                        <p:strVal val="visible"/>
                                      </p:to>
                                    </p:set>
                                    <p:animEffect transition="in" filter="wipe(right)">
                                      <p:cBhvr>
                                        <p:cTn id="47" dur="500"/>
                                        <p:tgtEl>
                                          <p:spTgt spid="102"/>
                                        </p:tgtEl>
                                      </p:cBhvr>
                                    </p:animEffect>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104"/>
                                        </p:tgtEl>
                                        <p:attrNameLst>
                                          <p:attrName>style.visibility</p:attrName>
                                        </p:attrNameLst>
                                      </p:cBhvr>
                                      <p:to>
                                        <p:strVal val="visible"/>
                                      </p:to>
                                    </p:set>
                                    <p:animEffect transition="in" filter="wipe(left)">
                                      <p:cBhvr>
                                        <p:cTn id="51" dur="500"/>
                                        <p:tgtEl>
                                          <p:spTgt spid="104"/>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05"/>
                                        </p:tgtEl>
                                        <p:attrNameLst>
                                          <p:attrName>style.visibility</p:attrName>
                                        </p:attrNameLst>
                                      </p:cBhvr>
                                      <p:to>
                                        <p:strVal val="visible"/>
                                      </p:to>
                                    </p:set>
                                    <p:animEffect transition="in" filter="wipe(left)">
                                      <p:cBhvr>
                                        <p:cTn id="54" dur="500"/>
                                        <p:tgtEl>
                                          <p:spTgt spid="105"/>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108"/>
                                        </p:tgtEl>
                                        <p:attrNameLst>
                                          <p:attrName>style.visibility</p:attrName>
                                        </p:attrNameLst>
                                      </p:cBhvr>
                                      <p:to>
                                        <p:strVal val="visible"/>
                                      </p:to>
                                    </p:set>
                                    <p:animEffect transition="in" filter="wipe(left)">
                                      <p:cBhvr>
                                        <p:cTn id="58" dur="500"/>
                                        <p:tgtEl>
                                          <p:spTgt spid="10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11"/>
                                        </p:tgtEl>
                                        <p:attrNameLst>
                                          <p:attrName>style.visibility</p:attrName>
                                        </p:attrNameLst>
                                      </p:cBhvr>
                                      <p:to>
                                        <p:strVal val="visible"/>
                                      </p:to>
                                    </p:set>
                                    <p:animEffect transition="in" filter="wipe(left)">
                                      <p:cBhvr>
                                        <p:cTn id="61" dur="500"/>
                                        <p:tgtEl>
                                          <p:spTgt spid="111"/>
                                        </p:tgtEl>
                                      </p:cBhvr>
                                    </p:animEffect>
                                  </p:childTnLst>
                                </p:cTn>
                              </p:par>
                            </p:childTnLst>
                          </p:cTn>
                        </p:par>
                        <p:par>
                          <p:cTn id="62" fill="hold">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114"/>
                                        </p:tgtEl>
                                        <p:attrNameLst>
                                          <p:attrName>style.visibility</p:attrName>
                                        </p:attrNameLst>
                                      </p:cBhvr>
                                      <p:to>
                                        <p:strVal val="visible"/>
                                      </p:to>
                                    </p:set>
                                    <p:animEffect transition="in" filter="wipe(left)">
                                      <p:cBhvr>
                                        <p:cTn id="65" dur="500"/>
                                        <p:tgtEl>
                                          <p:spTgt spid="114"/>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17"/>
                                        </p:tgtEl>
                                        <p:attrNameLst>
                                          <p:attrName>style.visibility</p:attrName>
                                        </p:attrNameLst>
                                      </p:cBhvr>
                                      <p:to>
                                        <p:strVal val="visible"/>
                                      </p:to>
                                    </p:set>
                                    <p:animEffect transition="in" filter="wipe(left)">
                                      <p:cBhvr>
                                        <p:cTn id="68" dur="500"/>
                                        <p:tgtEl>
                                          <p:spTgt spid="117"/>
                                        </p:tgtEl>
                                      </p:cBhvr>
                                    </p:animEffect>
                                  </p:childTnLst>
                                </p:cTn>
                              </p:par>
                            </p:childTnLst>
                          </p:cTn>
                        </p:par>
                        <p:par>
                          <p:cTn id="69" fill="hold">
                            <p:stCondLst>
                              <p:cond delay="4500"/>
                            </p:stCondLst>
                            <p:childTnLst>
                              <p:par>
                                <p:cTn id="70" presetID="22" presetClass="entr" presetSubtype="2" fill="hold" grpId="0" nodeType="afterEffect">
                                  <p:stCondLst>
                                    <p:cond delay="0"/>
                                  </p:stCondLst>
                                  <p:childTnLst>
                                    <p:set>
                                      <p:cBhvr>
                                        <p:cTn id="71" dur="1" fill="hold">
                                          <p:stCondLst>
                                            <p:cond delay="0"/>
                                          </p:stCondLst>
                                        </p:cTn>
                                        <p:tgtEl>
                                          <p:spTgt spid="120"/>
                                        </p:tgtEl>
                                        <p:attrNameLst>
                                          <p:attrName>style.visibility</p:attrName>
                                        </p:attrNameLst>
                                      </p:cBhvr>
                                      <p:to>
                                        <p:strVal val="visible"/>
                                      </p:to>
                                    </p:set>
                                    <p:animEffect transition="in" filter="wipe(right)">
                                      <p:cBhvr>
                                        <p:cTn id="72" dur="500"/>
                                        <p:tgtEl>
                                          <p:spTgt spid="120"/>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121"/>
                                        </p:tgtEl>
                                        <p:attrNameLst>
                                          <p:attrName>style.visibility</p:attrName>
                                        </p:attrNameLst>
                                      </p:cBhvr>
                                      <p:to>
                                        <p:strVal val="visible"/>
                                      </p:to>
                                    </p:set>
                                    <p:animEffect transition="in" filter="wipe(right)">
                                      <p:cBhvr>
                                        <p:cTn id="75" dur="500"/>
                                        <p:tgtEl>
                                          <p:spTgt spid="121"/>
                                        </p:tgtEl>
                                      </p:cBhvr>
                                    </p:animEffect>
                                  </p:childTnLst>
                                </p:cTn>
                              </p:par>
                            </p:childTnLst>
                          </p:cTn>
                        </p:par>
                        <p:par>
                          <p:cTn id="76" fill="hold">
                            <p:stCondLst>
                              <p:cond delay="5000"/>
                            </p:stCondLst>
                            <p:childTnLst>
                              <p:par>
                                <p:cTn id="77" presetID="22" presetClass="entr" presetSubtype="2" fill="hold" grpId="0" nodeType="afterEffect">
                                  <p:stCondLst>
                                    <p:cond delay="0"/>
                                  </p:stCondLst>
                                  <p:childTnLst>
                                    <p:set>
                                      <p:cBhvr>
                                        <p:cTn id="78" dur="1" fill="hold">
                                          <p:stCondLst>
                                            <p:cond delay="0"/>
                                          </p:stCondLst>
                                        </p:cTn>
                                        <p:tgtEl>
                                          <p:spTgt spid="122"/>
                                        </p:tgtEl>
                                        <p:attrNameLst>
                                          <p:attrName>style.visibility</p:attrName>
                                        </p:attrNameLst>
                                      </p:cBhvr>
                                      <p:to>
                                        <p:strVal val="visible"/>
                                      </p:to>
                                    </p:set>
                                    <p:animEffect transition="in" filter="wipe(right)">
                                      <p:cBhvr>
                                        <p:cTn id="79" dur="500"/>
                                        <p:tgtEl>
                                          <p:spTgt spid="122"/>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23"/>
                                        </p:tgtEl>
                                        <p:attrNameLst>
                                          <p:attrName>style.visibility</p:attrName>
                                        </p:attrNameLst>
                                      </p:cBhvr>
                                      <p:to>
                                        <p:strVal val="visible"/>
                                      </p:to>
                                    </p:set>
                                    <p:animEffect transition="in" filter="wipe(right)">
                                      <p:cBhvr>
                                        <p:cTn id="8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0" grpId="0"/>
      <p:bldP spid="102" grpId="0"/>
      <p:bldP spid="104" grpId="0"/>
      <p:bldP spid="105" grpId="0"/>
      <p:bldP spid="108" grpId="0"/>
      <p:bldP spid="111" grpId="0"/>
      <p:bldP spid="114" grpId="0"/>
      <p:bldP spid="117" grpId="0"/>
      <p:bldP spid="120" grpId="0"/>
      <p:bldP spid="121" grpId="0"/>
      <p:bldP spid="122" grpId="0"/>
      <p:bldP spid="1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1401540" y="2157469"/>
            <a:ext cx="9281832" cy="2399155"/>
            <a:chOff x="1260022" y="2163164"/>
            <a:chExt cx="6960165" cy="1748634"/>
          </a:xfrm>
          <a:noFill/>
          <a:effectLst>
            <a:outerShdw blurRad="76200" dist="38100" dir="5400000" algn="t" rotWithShape="0">
              <a:prstClr val="black">
                <a:alpha val="28000"/>
              </a:prstClr>
            </a:outerShdw>
          </a:effectLst>
        </p:grpSpPr>
        <p:sp>
          <p:nvSpPr>
            <p:cNvPr id="9"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anose="02000000000000000000" pitchFamily="2" charset="0"/>
                <a:ea typeface="Roboto" panose="02000000000000000000" pitchFamily="2" charset="0"/>
              </a:endParaRPr>
            </a:p>
          </p:txBody>
        </p:sp>
        <p:sp>
          <p:nvSpPr>
            <p:cNvPr id="10"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anose="02000000000000000000" pitchFamily="2" charset="0"/>
                <a:ea typeface="Roboto" panose="02000000000000000000" pitchFamily="2" charset="0"/>
              </a:endParaRPr>
            </a:p>
          </p:txBody>
        </p:sp>
        <p:sp>
          <p:nvSpPr>
            <p:cNvPr id="11"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anose="02000000000000000000" pitchFamily="2" charset="0"/>
                <a:ea typeface="Roboto" panose="02000000000000000000" pitchFamily="2" charset="0"/>
              </a:endParaRPr>
            </a:p>
          </p:txBody>
        </p:sp>
        <p:sp>
          <p:nvSpPr>
            <p:cNvPr id="12"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2400">
                <a:solidFill>
                  <a:srgbClr val="00B485"/>
                </a:solidFill>
                <a:latin typeface="Roboto" panose="02000000000000000000" pitchFamily="2" charset="0"/>
                <a:ea typeface="Roboto" panose="02000000000000000000" pitchFamily="2" charset="0"/>
              </a:endParaRPr>
            </a:p>
          </p:txBody>
        </p:sp>
      </p:grpSp>
      <p:grpSp>
        <p:nvGrpSpPr>
          <p:cNvPr id="13" name="组合 12"/>
          <p:cNvGrpSpPr/>
          <p:nvPr/>
        </p:nvGrpSpPr>
        <p:grpSpPr>
          <a:xfrm>
            <a:off x="1465735" y="1357429"/>
            <a:ext cx="2226437" cy="1084447"/>
            <a:chOff x="6084168" y="1274556"/>
            <a:chExt cx="1669538" cy="790405"/>
          </a:xfrm>
        </p:grpSpPr>
        <p:sp>
          <p:nvSpPr>
            <p:cNvPr id="14" name="TextBox 9"/>
            <p:cNvSpPr txBox="1"/>
            <p:nvPr/>
          </p:nvSpPr>
          <p:spPr>
            <a:xfrm>
              <a:off x="6084168" y="1514664"/>
              <a:ext cx="1669538" cy="550297"/>
            </a:xfrm>
            <a:prstGeom prst="rect">
              <a:avLst/>
            </a:prstGeom>
            <a:noFill/>
          </p:spPr>
          <p:txBody>
            <a:bodyPr wrap="square" lIns="121908" tIns="60953" rIns="121908" bIns="60953" rtlCol="0">
              <a:spAutoFit/>
            </a:bodyPr>
            <a:lstStyle/>
            <a:p>
              <a:pPr>
                <a:lnSpc>
                  <a:spcPct val="130000"/>
                </a:lnSpc>
              </a:pPr>
              <a:r>
                <a:rPr lang="zh-CN" altLang="en-US" sz="1065"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5" name="TextBox 10"/>
            <p:cNvSpPr txBox="1"/>
            <p:nvPr/>
          </p:nvSpPr>
          <p:spPr>
            <a:xfrm>
              <a:off x="6532344" y="1274556"/>
              <a:ext cx="1008112" cy="266586"/>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16" name="组合 15"/>
          <p:cNvGrpSpPr/>
          <p:nvPr/>
        </p:nvGrpSpPr>
        <p:grpSpPr>
          <a:xfrm>
            <a:off x="3796912" y="4537947"/>
            <a:ext cx="2226437" cy="1084447"/>
            <a:chOff x="6084168" y="1274556"/>
            <a:chExt cx="1669538" cy="790405"/>
          </a:xfrm>
        </p:grpSpPr>
        <p:sp>
          <p:nvSpPr>
            <p:cNvPr id="17" name="TextBox 12"/>
            <p:cNvSpPr txBox="1"/>
            <p:nvPr/>
          </p:nvSpPr>
          <p:spPr>
            <a:xfrm>
              <a:off x="6084168" y="1514664"/>
              <a:ext cx="1669538" cy="550297"/>
            </a:xfrm>
            <a:prstGeom prst="rect">
              <a:avLst/>
            </a:prstGeom>
            <a:noFill/>
          </p:spPr>
          <p:txBody>
            <a:bodyPr wrap="square" lIns="121908" tIns="60953" rIns="121908" bIns="60953" rtlCol="0">
              <a:spAutoFit/>
            </a:bodyPr>
            <a:lstStyle/>
            <a:p>
              <a:pPr>
                <a:lnSpc>
                  <a:spcPct val="130000"/>
                </a:lnSpc>
              </a:pPr>
              <a:r>
                <a:rPr lang="zh-CN" altLang="en-US" sz="1065"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18" name="TextBox 13"/>
            <p:cNvSpPr txBox="1"/>
            <p:nvPr/>
          </p:nvSpPr>
          <p:spPr>
            <a:xfrm>
              <a:off x="6532344" y="1274556"/>
              <a:ext cx="1008112" cy="266586"/>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19" name="组合 18"/>
          <p:cNvGrpSpPr/>
          <p:nvPr/>
        </p:nvGrpSpPr>
        <p:grpSpPr>
          <a:xfrm>
            <a:off x="6042454" y="1357429"/>
            <a:ext cx="2226437" cy="1084447"/>
            <a:chOff x="6084168" y="1274556"/>
            <a:chExt cx="1669538" cy="790405"/>
          </a:xfrm>
        </p:grpSpPr>
        <p:sp>
          <p:nvSpPr>
            <p:cNvPr id="20" name="TextBox 15"/>
            <p:cNvSpPr txBox="1"/>
            <p:nvPr/>
          </p:nvSpPr>
          <p:spPr>
            <a:xfrm>
              <a:off x="6084168" y="1514664"/>
              <a:ext cx="1669538" cy="550297"/>
            </a:xfrm>
            <a:prstGeom prst="rect">
              <a:avLst/>
            </a:prstGeom>
            <a:noFill/>
          </p:spPr>
          <p:txBody>
            <a:bodyPr wrap="square" lIns="121908" tIns="60953" rIns="121908" bIns="60953" rtlCol="0">
              <a:spAutoFit/>
            </a:bodyPr>
            <a:lstStyle/>
            <a:p>
              <a:pPr>
                <a:lnSpc>
                  <a:spcPct val="130000"/>
                </a:lnSpc>
              </a:pPr>
              <a:r>
                <a:rPr lang="zh-CN" altLang="en-US" sz="1065"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21" name="TextBox 16"/>
            <p:cNvSpPr txBox="1"/>
            <p:nvPr/>
          </p:nvSpPr>
          <p:spPr>
            <a:xfrm>
              <a:off x="6532344" y="1274556"/>
              <a:ext cx="1008112" cy="266586"/>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22" name="组合 21"/>
          <p:cNvGrpSpPr/>
          <p:nvPr/>
        </p:nvGrpSpPr>
        <p:grpSpPr>
          <a:xfrm>
            <a:off x="8460731" y="4537948"/>
            <a:ext cx="2226437" cy="1084447"/>
            <a:chOff x="6084168" y="1274556"/>
            <a:chExt cx="1669538" cy="790404"/>
          </a:xfrm>
        </p:grpSpPr>
        <p:sp>
          <p:nvSpPr>
            <p:cNvPr id="23" name="TextBox 18"/>
            <p:cNvSpPr txBox="1"/>
            <p:nvPr/>
          </p:nvSpPr>
          <p:spPr>
            <a:xfrm>
              <a:off x="6084168" y="1514664"/>
              <a:ext cx="1669538" cy="550296"/>
            </a:xfrm>
            <a:prstGeom prst="rect">
              <a:avLst/>
            </a:prstGeom>
            <a:noFill/>
          </p:spPr>
          <p:txBody>
            <a:bodyPr wrap="square" lIns="121908" tIns="60953" rIns="121908" bIns="60953" rtlCol="0">
              <a:spAutoFit/>
            </a:bodyPr>
            <a:lstStyle/>
            <a:p>
              <a:pPr>
                <a:lnSpc>
                  <a:spcPct val="130000"/>
                </a:lnSpc>
              </a:pPr>
              <a:r>
                <a:rPr lang="zh-CN" altLang="en-US" sz="1065" dirty="0">
                  <a:solidFill>
                    <a:schemeClr val="tx1">
                      <a:lumMod val="75000"/>
                      <a:lumOff val="25000"/>
                    </a:schemeClr>
                  </a:solidFill>
                  <a:latin typeface="微软雅黑" panose="020B0503020204020204" charset="-122"/>
                  <a:ea typeface="微软雅黑" panose="020B0503020204020204" charset="-122"/>
                </a:rPr>
                <a:t>您的内容打在这里，或者通过您的内容打在这里，或者您的内容打在这里，</a:t>
              </a:r>
            </a:p>
          </p:txBody>
        </p:sp>
        <p:sp>
          <p:nvSpPr>
            <p:cNvPr id="24" name="TextBox 19"/>
            <p:cNvSpPr txBox="1"/>
            <p:nvPr/>
          </p:nvSpPr>
          <p:spPr>
            <a:xfrm>
              <a:off x="6532344" y="1274556"/>
              <a:ext cx="1008112" cy="266586"/>
            </a:xfrm>
            <a:prstGeom prst="rect">
              <a:avLst/>
            </a:prstGeom>
            <a:noFill/>
          </p:spPr>
          <p:txBody>
            <a:bodyPr wrap="square" lIns="121908" tIns="0" rIns="121908" bIns="0" rtlCol="0" anchor="t">
              <a:spAutoFit/>
            </a:bodyPr>
            <a:lstStyle/>
            <a:p>
              <a:pPr>
                <a:lnSpc>
                  <a:spcPct val="150000"/>
                </a:lnSpc>
              </a:pPr>
              <a:r>
                <a:rPr lang="zh-CN" altLang="en-US" sz="1600" dirty="0">
                  <a:solidFill>
                    <a:schemeClr val="tx1">
                      <a:lumMod val="75000"/>
                      <a:lumOff val="25000"/>
                    </a:schemeClr>
                  </a:solidFill>
                  <a:latin typeface="微软雅黑" panose="020B0503020204020204" charset="-122"/>
                  <a:ea typeface="微软雅黑" panose="020B0503020204020204" charset="-122"/>
                  <a:cs typeface="华文黑体" pitchFamily="2" charset="-122"/>
                </a:rPr>
                <a:t>添加标题</a:t>
              </a:r>
            </a:p>
          </p:txBody>
        </p:sp>
      </p:grpSp>
      <p:grpSp>
        <p:nvGrpSpPr>
          <p:cNvPr id="25" name="组合 24"/>
          <p:cNvGrpSpPr/>
          <p:nvPr/>
        </p:nvGrpSpPr>
        <p:grpSpPr>
          <a:xfrm>
            <a:off x="1798715" y="2558532"/>
            <a:ext cx="1609075" cy="1608817"/>
            <a:chOff x="2201071" y="3406041"/>
            <a:chExt cx="1805286" cy="1805938"/>
          </a:xfrm>
        </p:grpSpPr>
        <p:grpSp>
          <p:nvGrpSpPr>
            <p:cNvPr id="26" name="组合 25"/>
            <p:cNvGrpSpPr/>
            <p:nvPr/>
          </p:nvGrpSpPr>
          <p:grpSpPr>
            <a:xfrm>
              <a:off x="2201071" y="3406041"/>
              <a:ext cx="1805286" cy="1805938"/>
              <a:chOff x="4345444" y="2542859"/>
              <a:chExt cx="1810550" cy="1811205"/>
            </a:xfrm>
          </p:grpSpPr>
          <p:grpSp>
            <p:nvGrpSpPr>
              <p:cNvPr id="27" name="组合 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8" name="同心圆 2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9" name="椭圆 2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0" name="椭圆 29"/>
              <p:cNvSpPr/>
              <p:nvPr/>
            </p:nvSpPr>
            <p:spPr>
              <a:xfrm>
                <a:off x="4565571" y="2763062"/>
                <a:ext cx="1370298" cy="137079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1" name="TextBox 22"/>
            <p:cNvSpPr txBox="1"/>
            <p:nvPr/>
          </p:nvSpPr>
          <p:spPr>
            <a:xfrm>
              <a:off x="2591909" y="3858160"/>
              <a:ext cx="1023614" cy="953018"/>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添加</a:t>
              </a:r>
              <a:endParaRPr lang="en-US" altLang="zh-CN" sz="2400" dirty="0">
                <a:solidFill>
                  <a:schemeClr val="bg1"/>
                </a:solidFill>
                <a:latin typeface="微软雅黑" panose="020B0503020204020204" charset="-122"/>
                <a:ea typeface="微软雅黑" panose="020B0503020204020204" charset="-122"/>
              </a:endParaRPr>
            </a:p>
            <a:p>
              <a:r>
                <a:rPr lang="zh-CN" altLang="en-US" sz="2400" dirty="0">
                  <a:solidFill>
                    <a:schemeClr val="bg1"/>
                  </a:solidFill>
                  <a:latin typeface="微软雅黑" panose="020B0503020204020204" charset="-122"/>
                  <a:ea typeface="微软雅黑" panose="020B0503020204020204" charset="-122"/>
                </a:rPr>
                <a:t>内容</a:t>
              </a:r>
            </a:p>
          </p:txBody>
        </p:sp>
      </p:grpSp>
      <p:grpSp>
        <p:nvGrpSpPr>
          <p:cNvPr id="32" name="组合 31"/>
          <p:cNvGrpSpPr/>
          <p:nvPr/>
        </p:nvGrpSpPr>
        <p:grpSpPr>
          <a:xfrm>
            <a:off x="6416775" y="2558532"/>
            <a:ext cx="1609075" cy="1608817"/>
            <a:chOff x="7382260" y="3406041"/>
            <a:chExt cx="1805286" cy="1805938"/>
          </a:xfrm>
        </p:grpSpPr>
        <p:grpSp>
          <p:nvGrpSpPr>
            <p:cNvPr id="33" name="组合 32"/>
            <p:cNvGrpSpPr/>
            <p:nvPr/>
          </p:nvGrpSpPr>
          <p:grpSpPr>
            <a:xfrm>
              <a:off x="7382260" y="3406041"/>
              <a:ext cx="1805286" cy="1805938"/>
              <a:chOff x="4345444" y="2542859"/>
              <a:chExt cx="1810550" cy="1811205"/>
            </a:xfrm>
          </p:grpSpPr>
          <p:grpSp>
            <p:nvGrpSpPr>
              <p:cNvPr id="34" name="组合 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5" name="同心圆 3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36" name="椭圆 3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7" name="椭圆 3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8" name="TextBox 29"/>
            <p:cNvSpPr txBox="1"/>
            <p:nvPr/>
          </p:nvSpPr>
          <p:spPr>
            <a:xfrm>
              <a:off x="7875197" y="3876616"/>
              <a:ext cx="1023614" cy="953018"/>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添加</a:t>
              </a:r>
              <a:endParaRPr lang="en-US" altLang="zh-CN" sz="2400" dirty="0">
                <a:solidFill>
                  <a:schemeClr val="bg1"/>
                </a:solidFill>
                <a:latin typeface="微软雅黑" panose="020B0503020204020204" charset="-122"/>
                <a:ea typeface="微软雅黑" panose="020B0503020204020204" charset="-122"/>
              </a:endParaRPr>
            </a:p>
            <a:p>
              <a:r>
                <a:rPr lang="zh-CN" altLang="en-US" sz="2400" dirty="0">
                  <a:solidFill>
                    <a:schemeClr val="bg1"/>
                  </a:solidFill>
                  <a:latin typeface="微软雅黑" panose="020B0503020204020204" charset="-122"/>
                  <a:ea typeface="微软雅黑" panose="020B0503020204020204" charset="-122"/>
                </a:rPr>
                <a:t>内容</a:t>
              </a:r>
            </a:p>
          </p:txBody>
        </p:sp>
      </p:grpSp>
      <p:grpSp>
        <p:nvGrpSpPr>
          <p:cNvPr id="39" name="组合 38"/>
          <p:cNvGrpSpPr/>
          <p:nvPr/>
        </p:nvGrpSpPr>
        <p:grpSpPr>
          <a:xfrm>
            <a:off x="4125058" y="2558532"/>
            <a:ext cx="1609075" cy="1608817"/>
            <a:chOff x="4811090" y="3406041"/>
            <a:chExt cx="1805286" cy="1805938"/>
          </a:xfrm>
        </p:grpSpPr>
        <p:grpSp>
          <p:nvGrpSpPr>
            <p:cNvPr id="40" name="组合 39"/>
            <p:cNvGrpSpPr/>
            <p:nvPr/>
          </p:nvGrpSpPr>
          <p:grpSpPr>
            <a:xfrm>
              <a:off x="4811090" y="3406041"/>
              <a:ext cx="1805286" cy="1805938"/>
              <a:chOff x="4345444" y="2542859"/>
              <a:chExt cx="1810550" cy="1811205"/>
            </a:xfrm>
          </p:grpSpPr>
          <p:grpSp>
            <p:nvGrpSpPr>
              <p:cNvPr id="41" name="组合 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4" name="椭圆 43"/>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5" name="TextBox 36"/>
            <p:cNvSpPr txBox="1"/>
            <p:nvPr/>
          </p:nvSpPr>
          <p:spPr>
            <a:xfrm>
              <a:off x="5201926" y="3876616"/>
              <a:ext cx="1023614" cy="953018"/>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添加</a:t>
              </a:r>
              <a:endParaRPr lang="en-US" altLang="zh-CN" sz="2400" dirty="0">
                <a:solidFill>
                  <a:schemeClr val="bg1"/>
                </a:solidFill>
                <a:latin typeface="微软雅黑" panose="020B0503020204020204" charset="-122"/>
                <a:ea typeface="微软雅黑" panose="020B0503020204020204" charset="-122"/>
              </a:endParaRPr>
            </a:p>
            <a:p>
              <a:r>
                <a:rPr lang="zh-CN" altLang="en-US" sz="2400" dirty="0">
                  <a:solidFill>
                    <a:schemeClr val="bg1"/>
                  </a:solidFill>
                  <a:latin typeface="微软雅黑" panose="020B0503020204020204" charset="-122"/>
                  <a:ea typeface="微软雅黑" panose="020B0503020204020204" charset="-122"/>
                </a:rPr>
                <a:t>内容</a:t>
              </a:r>
            </a:p>
          </p:txBody>
        </p:sp>
      </p:grpSp>
      <p:grpSp>
        <p:nvGrpSpPr>
          <p:cNvPr id="46" name="组合 45"/>
          <p:cNvGrpSpPr/>
          <p:nvPr/>
        </p:nvGrpSpPr>
        <p:grpSpPr>
          <a:xfrm>
            <a:off x="8718606" y="2558532"/>
            <a:ext cx="1609075" cy="1608817"/>
            <a:chOff x="9964778" y="3406041"/>
            <a:chExt cx="1805286" cy="1805938"/>
          </a:xfrm>
        </p:grpSpPr>
        <p:grpSp>
          <p:nvGrpSpPr>
            <p:cNvPr id="47" name="组合 46"/>
            <p:cNvGrpSpPr/>
            <p:nvPr/>
          </p:nvGrpSpPr>
          <p:grpSpPr>
            <a:xfrm>
              <a:off x="9964778" y="3406041"/>
              <a:ext cx="1805286" cy="1805938"/>
              <a:chOff x="4345444" y="2542859"/>
              <a:chExt cx="1810550" cy="1811205"/>
            </a:xfrm>
          </p:grpSpPr>
          <p:grpSp>
            <p:nvGrpSpPr>
              <p:cNvPr id="48" name="组合 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0" name="椭圆 4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1" name="椭圆 50"/>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2" name="TextBox 43"/>
            <p:cNvSpPr txBox="1"/>
            <p:nvPr/>
          </p:nvSpPr>
          <p:spPr>
            <a:xfrm>
              <a:off x="10457715" y="3876616"/>
              <a:ext cx="1023614" cy="953018"/>
            </a:xfrm>
            <a:prstGeom prst="rect">
              <a:avLst/>
            </a:prstGeom>
            <a:noFill/>
          </p:spPr>
          <p:txBody>
            <a:bodyPr wrap="square" rtlCol="0">
              <a:spAutoFit/>
            </a:bodyPr>
            <a:lstStyle/>
            <a:p>
              <a:r>
                <a:rPr lang="zh-CN" altLang="en-US" sz="2400" dirty="0">
                  <a:solidFill>
                    <a:schemeClr val="bg1"/>
                  </a:solidFill>
                  <a:latin typeface="微软雅黑" panose="020B0503020204020204" charset="-122"/>
                  <a:ea typeface="微软雅黑" panose="020B0503020204020204" charset="-122"/>
                </a:rPr>
                <a:t>添加</a:t>
              </a:r>
              <a:endParaRPr lang="en-US" altLang="zh-CN" sz="2400" dirty="0">
                <a:solidFill>
                  <a:schemeClr val="bg1"/>
                </a:solidFill>
                <a:latin typeface="微软雅黑" panose="020B0503020204020204" charset="-122"/>
                <a:ea typeface="微软雅黑" panose="020B0503020204020204" charset="-122"/>
              </a:endParaRPr>
            </a:p>
            <a:p>
              <a:r>
                <a:rPr lang="zh-CN" altLang="en-US" sz="2400" dirty="0">
                  <a:solidFill>
                    <a:schemeClr val="bg1"/>
                  </a:solidFill>
                  <a:latin typeface="微软雅黑" panose="020B0503020204020204" charset="-122"/>
                  <a:ea typeface="微软雅黑" panose="020B0503020204020204" charset="-122"/>
                </a:rPr>
                <a:t>内容</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103" name="圆角矩形 102"/>
          <p:cNvSpPr/>
          <p:nvPr/>
        </p:nvSpPr>
        <p:spPr>
          <a:xfrm>
            <a:off x="9116064" y="1687713"/>
            <a:ext cx="2736007" cy="2736007"/>
          </a:xfrm>
          <a:prstGeom prst="roundRect">
            <a:avLst>
              <a:gd name="adj" fmla="val 21671"/>
            </a:avLst>
          </a:prstGeom>
          <a:gradFill>
            <a:gsLst>
              <a:gs pos="100000">
                <a:srgbClr val="F7F7F7"/>
              </a:gs>
              <a:gs pos="0">
                <a:schemeClr val="bg1">
                  <a:lumMod val="85000"/>
                </a:schemeClr>
              </a:gs>
            </a:gsLst>
            <a:lin ang="2700000" scaled="1"/>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85" name="Footer Text"/>
          <p:cNvSpPr txBox="1"/>
          <p:nvPr/>
        </p:nvSpPr>
        <p:spPr>
          <a:xfrm>
            <a:off x="988412" y="4855029"/>
            <a:ext cx="10645187" cy="949960"/>
          </a:xfrm>
          <a:prstGeom prst="rect">
            <a:avLst/>
          </a:prstGeom>
          <a:noFill/>
        </p:spPr>
        <p:txBody>
          <a:bodyPr wrap="square" lIns="0" tIns="0" rIns="0" bIns="0" rtlCol="0">
            <a:spAutoFit/>
          </a:bodyPr>
          <a:lstStyle/>
          <a:p>
            <a:pPr>
              <a:lnSpc>
                <a:spcPct val="130000"/>
              </a:lnSpc>
            </a:pPr>
            <a:r>
              <a:rPr lang="en-US" altLang="zh-CN" sz="1200" dirty="0">
                <a:solidFill>
                  <a:srgbClr val="3A3637"/>
                </a:solidFill>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cxnSp>
        <p:nvCxnSpPr>
          <p:cNvPr id="86" name="Straight Line buttom"/>
          <p:cNvCxnSpPr/>
          <p:nvPr/>
        </p:nvCxnSpPr>
        <p:spPr>
          <a:xfrm>
            <a:off x="908012" y="4677139"/>
            <a:ext cx="10725587"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42" name="圆角矩形 41"/>
          <p:cNvSpPr/>
          <p:nvPr/>
        </p:nvSpPr>
        <p:spPr>
          <a:xfrm>
            <a:off x="549190" y="1680024"/>
            <a:ext cx="2736007" cy="2736007"/>
          </a:xfrm>
          <a:prstGeom prst="roundRect">
            <a:avLst>
              <a:gd name="adj" fmla="val 21671"/>
            </a:avLst>
          </a:prstGeom>
          <a:gradFill>
            <a:gsLst>
              <a:gs pos="100000">
                <a:srgbClr val="F7F7F7"/>
              </a:gs>
              <a:gs pos="0">
                <a:schemeClr val="bg1">
                  <a:lumMod val="85000"/>
                </a:schemeClr>
              </a:gs>
            </a:gsLst>
            <a:lin ang="2700000" scaled="1"/>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3" name="圆角矩形 42"/>
          <p:cNvSpPr/>
          <p:nvPr/>
        </p:nvSpPr>
        <p:spPr>
          <a:xfrm>
            <a:off x="735078" y="1865912"/>
            <a:ext cx="2364223" cy="23642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4" name="圆角矩形 43"/>
          <p:cNvSpPr/>
          <p:nvPr/>
        </p:nvSpPr>
        <p:spPr>
          <a:xfrm>
            <a:off x="776636" y="1907471"/>
            <a:ext cx="2281103" cy="2281103"/>
          </a:xfrm>
          <a:prstGeom prst="round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6" name="圆角矩形 45"/>
          <p:cNvSpPr/>
          <p:nvPr/>
        </p:nvSpPr>
        <p:spPr>
          <a:xfrm>
            <a:off x="848696" y="1979531"/>
            <a:ext cx="2136980" cy="2136980"/>
          </a:xfrm>
          <a:prstGeom prst="roundRect">
            <a:avLst/>
          </a:prstGeom>
          <a:gradFill>
            <a:gsLst>
              <a:gs pos="0">
                <a:srgbClr val="F7F7F7"/>
              </a:gs>
              <a:gs pos="100000">
                <a:schemeClr val="bg1">
                  <a:lumMod val="85000"/>
                </a:schemeClr>
              </a:gs>
            </a:gsLst>
            <a:lin ang="2700000" scaled="1"/>
          </a:gradFill>
          <a:ln w="73025">
            <a:gradFill flip="none" rotWithShape="1">
              <a:gsLst>
                <a:gs pos="0">
                  <a:srgbClr val="D5D5D5"/>
                </a:gs>
                <a:gs pos="100000">
                  <a:schemeClr val="bg1"/>
                </a:gs>
              </a:gsLst>
              <a:lin ang="2700000" scaled="1"/>
              <a:tileRect/>
            </a:grad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7" name="圆角矩形 46"/>
          <p:cNvSpPr/>
          <p:nvPr/>
        </p:nvSpPr>
        <p:spPr>
          <a:xfrm>
            <a:off x="3321051" y="1680024"/>
            <a:ext cx="2736007" cy="2736007"/>
          </a:xfrm>
          <a:prstGeom prst="roundRect">
            <a:avLst>
              <a:gd name="adj" fmla="val 21671"/>
            </a:avLst>
          </a:prstGeom>
          <a:gradFill>
            <a:gsLst>
              <a:gs pos="100000">
                <a:srgbClr val="F7F7F7"/>
              </a:gs>
              <a:gs pos="0">
                <a:schemeClr val="bg1">
                  <a:lumMod val="85000"/>
                </a:schemeClr>
              </a:gs>
            </a:gsLst>
            <a:lin ang="2700000" scaled="1"/>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8" name="圆角矩形 47"/>
          <p:cNvSpPr/>
          <p:nvPr/>
        </p:nvSpPr>
        <p:spPr>
          <a:xfrm>
            <a:off x="3506939" y="1865912"/>
            <a:ext cx="2364223" cy="2364223"/>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49" name="圆角矩形 48"/>
          <p:cNvSpPr/>
          <p:nvPr/>
        </p:nvSpPr>
        <p:spPr>
          <a:xfrm>
            <a:off x="3548498" y="1907471"/>
            <a:ext cx="2281103" cy="2281103"/>
          </a:xfrm>
          <a:prstGeom prst="round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50" name="圆角矩形 49"/>
          <p:cNvSpPr/>
          <p:nvPr/>
        </p:nvSpPr>
        <p:spPr>
          <a:xfrm>
            <a:off x="3620556" y="1979531"/>
            <a:ext cx="2136980" cy="2136980"/>
          </a:xfrm>
          <a:prstGeom prst="roundRect">
            <a:avLst/>
          </a:prstGeom>
          <a:gradFill>
            <a:gsLst>
              <a:gs pos="0">
                <a:srgbClr val="F7F7F7"/>
              </a:gs>
              <a:gs pos="100000">
                <a:schemeClr val="bg1">
                  <a:lumMod val="85000"/>
                </a:schemeClr>
              </a:gs>
            </a:gsLst>
            <a:lin ang="2700000" scaled="1"/>
          </a:gradFill>
          <a:ln w="73025">
            <a:gradFill flip="none" rotWithShape="1">
              <a:gsLst>
                <a:gs pos="0">
                  <a:srgbClr val="D5D5D5"/>
                </a:gs>
                <a:gs pos="100000">
                  <a:schemeClr val="bg1"/>
                </a:gs>
              </a:gsLst>
              <a:lin ang="2700000" scaled="1"/>
              <a:tileRect/>
            </a:grad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51" name="圆角矩形 50"/>
          <p:cNvSpPr/>
          <p:nvPr/>
        </p:nvSpPr>
        <p:spPr>
          <a:xfrm>
            <a:off x="6228448" y="1680024"/>
            <a:ext cx="2736007" cy="2736007"/>
          </a:xfrm>
          <a:prstGeom prst="roundRect">
            <a:avLst>
              <a:gd name="adj" fmla="val 21671"/>
            </a:avLst>
          </a:prstGeom>
          <a:gradFill>
            <a:gsLst>
              <a:gs pos="100000">
                <a:srgbClr val="F7F7F7"/>
              </a:gs>
              <a:gs pos="0">
                <a:schemeClr val="bg1">
                  <a:lumMod val="85000"/>
                </a:schemeClr>
              </a:gs>
            </a:gsLst>
            <a:lin ang="2700000" scaled="1"/>
          </a:gradFill>
          <a:ln>
            <a:noFill/>
          </a:ln>
          <a:effectLst>
            <a:softEdge rad="88900"/>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52" name="圆角矩形 51"/>
          <p:cNvSpPr/>
          <p:nvPr/>
        </p:nvSpPr>
        <p:spPr>
          <a:xfrm>
            <a:off x="6414336" y="1865912"/>
            <a:ext cx="2364223" cy="23642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53" name="圆角矩形 52"/>
          <p:cNvSpPr/>
          <p:nvPr/>
        </p:nvSpPr>
        <p:spPr>
          <a:xfrm>
            <a:off x="6455896" y="1907471"/>
            <a:ext cx="2281103" cy="2281103"/>
          </a:xfrm>
          <a:prstGeom prst="round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54" name="圆角矩形 53"/>
          <p:cNvSpPr/>
          <p:nvPr/>
        </p:nvSpPr>
        <p:spPr>
          <a:xfrm>
            <a:off x="6527955" y="1979531"/>
            <a:ext cx="2136980" cy="2136980"/>
          </a:xfrm>
          <a:prstGeom prst="roundRect">
            <a:avLst/>
          </a:prstGeom>
          <a:gradFill>
            <a:gsLst>
              <a:gs pos="0">
                <a:srgbClr val="F7F7F7"/>
              </a:gs>
              <a:gs pos="100000">
                <a:schemeClr val="bg1">
                  <a:lumMod val="85000"/>
                </a:schemeClr>
              </a:gs>
            </a:gsLst>
            <a:lin ang="2700000" scaled="1"/>
          </a:gradFill>
          <a:ln w="73025">
            <a:gradFill flip="none" rotWithShape="1">
              <a:gsLst>
                <a:gs pos="0">
                  <a:srgbClr val="D5D5D5"/>
                </a:gs>
                <a:gs pos="100000">
                  <a:schemeClr val="bg1"/>
                </a:gs>
              </a:gsLst>
              <a:lin ang="2700000" scaled="1"/>
              <a:tileRect/>
            </a:grad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grpSp>
        <p:nvGrpSpPr>
          <p:cNvPr id="55" name="组合 54"/>
          <p:cNvGrpSpPr/>
          <p:nvPr/>
        </p:nvGrpSpPr>
        <p:grpSpPr>
          <a:xfrm>
            <a:off x="1392951" y="2051084"/>
            <a:ext cx="1048475" cy="805411"/>
            <a:chOff x="2615293" y="1775288"/>
            <a:chExt cx="1048474" cy="805411"/>
          </a:xfrm>
        </p:grpSpPr>
        <p:sp>
          <p:nvSpPr>
            <p:cNvPr id="56" name="文本框 31"/>
            <p:cNvSpPr txBox="1"/>
            <p:nvPr/>
          </p:nvSpPr>
          <p:spPr>
            <a:xfrm>
              <a:off x="2615293" y="1775288"/>
              <a:ext cx="1030515" cy="701040"/>
            </a:xfrm>
            <a:prstGeom prst="rect">
              <a:avLst/>
            </a:prstGeom>
            <a:noFill/>
          </p:spPr>
          <p:txBody>
            <a:bodyPr wrap="square" rtlCol="0">
              <a:spAutoFit/>
            </a:bodyPr>
            <a:lstStyle/>
            <a:p>
              <a:pPr algn="ctr"/>
              <a:r>
                <a:rPr lang="en-US" altLang="zh-CN" sz="3735" dirty="0">
                  <a:solidFill>
                    <a:schemeClr val="tx1">
                      <a:lumMod val="75000"/>
                      <a:lumOff val="25000"/>
                    </a:schemeClr>
                  </a:solidFill>
                  <a:latin typeface="+mj-ea"/>
                  <a:ea typeface="+mj-ea"/>
                </a:rPr>
                <a:t>01</a:t>
              </a:r>
              <a:endParaRPr lang="zh-CN" altLang="en-US" sz="3735" dirty="0">
                <a:solidFill>
                  <a:schemeClr val="tx1">
                    <a:lumMod val="75000"/>
                    <a:lumOff val="25000"/>
                  </a:schemeClr>
                </a:solidFill>
                <a:latin typeface="+mj-ea"/>
                <a:ea typeface="+mj-ea"/>
              </a:endParaRPr>
            </a:p>
          </p:txBody>
        </p:sp>
        <p:sp>
          <p:nvSpPr>
            <p:cNvPr id="57" name="文本框 32"/>
            <p:cNvSpPr txBox="1"/>
            <p:nvPr/>
          </p:nvSpPr>
          <p:spPr>
            <a:xfrm>
              <a:off x="2633252" y="2261294"/>
              <a:ext cx="1030515" cy="319405"/>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mj-ea"/>
                  <a:ea typeface="+mj-ea"/>
                </a:rPr>
                <a:t>OPTION</a:t>
              </a:r>
              <a:endParaRPr lang="zh-CN" altLang="en-US" sz="1400" dirty="0">
                <a:solidFill>
                  <a:schemeClr val="tx1">
                    <a:lumMod val="75000"/>
                    <a:lumOff val="25000"/>
                  </a:schemeClr>
                </a:solidFill>
                <a:latin typeface="+mj-ea"/>
                <a:ea typeface="+mj-ea"/>
              </a:endParaRPr>
            </a:p>
          </p:txBody>
        </p:sp>
      </p:grpSp>
      <p:grpSp>
        <p:nvGrpSpPr>
          <p:cNvPr id="58" name="组合 57"/>
          <p:cNvGrpSpPr/>
          <p:nvPr/>
        </p:nvGrpSpPr>
        <p:grpSpPr>
          <a:xfrm>
            <a:off x="4164815" y="2051084"/>
            <a:ext cx="1048475" cy="805411"/>
            <a:chOff x="2615293" y="1775288"/>
            <a:chExt cx="1048474" cy="805411"/>
          </a:xfrm>
        </p:grpSpPr>
        <p:sp>
          <p:nvSpPr>
            <p:cNvPr id="59" name="文本框 34"/>
            <p:cNvSpPr txBox="1"/>
            <p:nvPr/>
          </p:nvSpPr>
          <p:spPr>
            <a:xfrm>
              <a:off x="2615293" y="1775288"/>
              <a:ext cx="1030515" cy="701040"/>
            </a:xfrm>
            <a:prstGeom prst="rect">
              <a:avLst/>
            </a:prstGeom>
            <a:noFill/>
          </p:spPr>
          <p:txBody>
            <a:bodyPr wrap="square" rtlCol="0">
              <a:spAutoFit/>
            </a:bodyPr>
            <a:lstStyle/>
            <a:p>
              <a:pPr algn="ctr"/>
              <a:r>
                <a:rPr lang="en-US" altLang="zh-CN" sz="3735" dirty="0">
                  <a:solidFill>
                    <a:schemeClr val="tx1">
                      <a:lumMod val="75000"/>
                      <a:lumOff val="25000"/>
                    </a:schemeClr>
                  </a:solidFill>
                  <a:latin typeface="+mj-ea"/>
                  <a:ea typeface="+mj-ea"/>
                </a:rPr>
                <a:t>02</a:t>
              </a:r>
              <a:endParaRPr lang="zh-CN" altLang="en-US" sz="3735" dirty="0">
                <a:solidFill>
                  <a:schemeClr val="tx1">
                    <a:lumMod val="75000"/>
                    <a:lumOff val="25000"/>
                  </a:schemeClr>
                </a:solidFill>
                <a:latin typeface="+mj-ea"/>
                <a:ea typeface="+mj-ea"/>
              </a:endParaRPr>
            </a:p>
          </p:txBody>
        </p:sp>
        <p:sp>
          <p:nvSpPr>
            <p:cNvPr id="60" name="文本框 35"/>
            <p:cNvSpPr txBox="1"/>
            <p:nvPr/>
          </p:nvSpPr>
          <p:spPr>
            <a:xfrm>
              <a:off x="2633252" y="2261294"/>
              <a:ext cx="1030515" cy="319405"/>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mj-ea"/>
                  <a:ea typeface="+mj-ea"/>
                </a:rPr>
                <a:t>OPTION</a:t>
              </a:r>
              <a:endParaRPr lang="zh-CN" altLang="en-US" sz="1400" dirty="0">
                <a:solidFill>
                  <a:schemeClr val="tx1">
                    <a:lumMod val="75000"/>
                    <a:lumOff val="25000"/>
                  </a:schemeClr>
                </a:solidFill>
                <a:latin typeface="+mj-ea"/>
                <a:ea typeface="+mj-ea"/>
              </a:endParaRPr>
            </a:p>
          </p:txBody>
        </p:sp>
      </p:grpSp>
      <p:grpSp>
        <p:nvGrpSpPr>
          <p:cNvPr id="61" name="组合 60"/>
          <p:cNvGrpSpPr/>
          <p:nvPr/>
        </p:nvGrpSpPr>
        <p:grpSpPr>
          <a:xfrm>
            <a:off x="7072211" y="2051084"/>
            <a:ext cx="1048475" cy="805411"/>
            <a:chOff x="2615293" y="1775288"/>
            <a:chExt cx="1048474" cy="805411"/>
          </a:xfrm>
        </p:grpSpPr>
        <p:sp>
          <p:nvSpPr>
            <p:cNvPr id="62" name="文本框 37"/>
            <p:cNvSpPr txBox="1"/>
            <p:nvPr/>
          </p:nvSpPr>
          <p:spPr>
            <a:xfrm>
              <a:off x="2615293" y="1775288"/>
              <a:ext cx="1030515" cy="701040"/>
            </a:xfrm>
            <a:prstGeom prst="rect">
              <a:avLst/>
            </a:prstGeom>
            <a:noFill/>
          </p:spPr>
          <p:txBody>
            <a:bodyPr wrap="square" rtlCol="0">
              <a:spAutoFit/>
            </a:bodyPr>
            <a:lstStyle/>
            <a:p>
              <a:pPr algn="ctr"/>
              <a:r>
                <a:rPr lang="en-US" altLang="zh-CN" sz="3735" dirty="0">
                  <a:solidFill>
                    <a:schemeClr val="tx1">
                      <a:lumMod val="75000"/>
                      <a:lumOff val="25000"/>
                    </a:schemeClr>
                  </a:solidFill>
                  <a:latin typeface="+mj-ea"/>
                  <a:ea typeface="+mj-ea"/>
                </a:rPr>
                <a:t>03</a:t>
              </a:r>
              <a:endParaRPr lang="zh-CN" altLang="en-US" sz="3735" dirty="0">
                <a:solidFill>
                  <a:schemeClr val="tx1">
                    <a:lumMod val="75000"/>
                    <a:lumOff val="25000"/>
                  </a:schemeClr>
                </a:solidFill>
                <a:latin typeface="+mj-ea"/>
                <a:ea typeface="+mj-ea"/>
              </a:endParaRPr>
            </a:p>
          </p:txBody>
        </p:sp>
        <p:sp>
          <p:nvSpPr>
            <p:cNvPr id="63" name="文本框 38"/>
            <p:cNvSpPr txBox="1"/>
            <p:nvPr/>
          </p:nvSpPr>
          <p:spPr>
            <a:xfrm>
              <a:off x="2633252" y="2261294"/>
              <a:ext cx="1030515" cy="319405"/>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mj-ea"/>
                  <a:ea typeface="+mj-ea"/>
                </a:rPr>
                <a:t>OPTION</a:t>
              </a:r>
              <a:endParaRPr lang="zh-CN" altLang="en-US" sz="1400" dirty="0">
                <a:solidFill>
                  <a:schemeClr val="tx1">
                    <a:lumMod val="75000"/>
                    <a:lumOff val="25000"/>
                  </a:schemeClr>
                </a:solidFill>
                <a:latin typeface="+mj-ea"/>
                <a:ea typeface="+mj-ea"/>
              </a:endParaRPr>
            </a:p>
          </p:txBody>
        </p:sp>
      </p:grpSp>
      <p:grpSp>
        <p:nvGrpSpPr>
          <p:cNvPr id="64" name="组合 63"/>
          <p:cNvGrpSpPr/>
          <p:nvPr/>
        </p:nvGrpSpPr>
        <p:grpSpPr>
          <a:xfrm>
            <a:off x="1145247" y="2896837"/>
            <a:ext cx="1923123" cy="815605"/>
            <a:chOff x="223455" y="2766059"/>
            <a:chExt cx="1923123" cy="815605"/>
          </a:xfrm>
        </p:grpSpPr>
        <p:sp>
          <p:nvSpPr>
            <p:cNvPr id="65" name="文本框 40"/>
            <p:cNvSpPr txBox="1"/>
            <p:nvPr/>
          </p:nvSpPr>
          <p:spPr>
            <a:xfrm>
              <a:off x="223455" y="2766059"/>
              <a:ext cx="1923123"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66" name="文本框 41"/>
            <p:cNvSpPr txBox="1"/>
            <p:nvPr/>
          </p:nvSpPr>
          <p:spPr>
            <a:xfrm>
              <a:off x="229376" y="3051439"/>
              <a:ext cx="1559316" cy="530225"/>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67" name="组合 66"/>
          <p:cNvGrpSpPr/>
          <p:nvPr/>
        </p:nvGrpSpPr>
        <p:grpSpPr>
          <a:xfrm>
            <a:off x="3921902" y="2896837"/>
            <a:ext cx="1923123" cy="815605"/>
            <a:chOff x="223455" y="2766059"/>
            <a:chExt cx="1923123" cy="815605"/>
          </a:xfrm>
        </p:grpSpPr>
        <p:sp>
          <p:nvSpPr>
            <p:cNvPr id="68" name="文本框 43"/>
            <p:cNvSpPr txBox="1"/>
            <p:nvPr/>
          </p:nvSpPr>
          <p:spPr>
            <a:xfrm>
              <a:off x="223455" y="2766059"/>
              <a:ext cx="1923123"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69" name="文本框 44"/>
            <p:cNvSpPr txBox="1"/>
            <p:nvPr/>
          </p:nvSpPr>
          <p:spPr>
            <a:xfrm>
              <a:off x="229376" y="3051439"/>
              <a:ext cx="1559316" cy="530225"/>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grpSp>
        <p:nvGrpSpPr>
          <p:cNvPr id="70" name="组合 69"/>
          <p:cNvGrpSpPr/>
          <p:nvPr/>
        </p:nvGrpSpPr>
        <p:grpSpPr>
          <a:xfrm>
            <a:off x="6837207" y="2896837"/>
            <a:ext cx="1923123" cy="815605"/>
            <a:chOff x="223455" y="2766059"/>
            <a:chExt cx="1923123" cy="815605"/>
          </a:xfrm>
        </p:grpSpPr>
        <p:sp>
          <p:nvSpPr>
            <p:cNvPr id="71" name="文本框 46"/>
            <p:cNvSpPr txBox="1"/>
            <p:nvPr/>
          </p:nvSpPr>
          <p:spPr>
            <a:xfrm>
              <a:off x="223455" y="2766059"/>
              <a:ext cx="1923123"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72" name="文本框 47"/>
            <p:cNvSpPr txBox="1"/>
            <p:nvPr/>
          </p:nvSpPr>
          <p:spPr>
            <a:xfrm>
              <a:off x="229376" y="3051439"/>
              <a:ext cx="1559316" cy="530225"/>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sp>
        <p:nvSpPr>
          <p:cNvPr id="88" name="圆角矩形 87"/>
          <p:cNvSpPr/>
          <p:nvPr/>
        </p:nvSpPr>
        <p:spPr>
          <a:xfrm>
            <a:off x="9310936" y="1873607"/>
            <a:ext cx="2364223" cy="2364223"/>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89" name="圆角矩形 88"/>
          <p:cNvSpPr/>
          <p:nvPr/>
        </p:nvSpPr>
        <p:spPr>
          <a:xfrm>
            <a:off x="9352496" y="1915165"/>
            <a:ext cx="2281103" cy="2281103"/>
          </a:xfrm>
          <a:prstGeom prst="round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sp>
        <p:nvSpPr>
          <p:cNvPr id="96" name="圆角矩形 95"/>
          <p:cNvSpPr/>
          <p:nvPr/>
        </p:nvSpPr>
        <p:spPr>
          <a:xfrm>
            <a:off x="9424555" y="1987225"/>
            <a:ext cx="2136980" cy="2136980"/>
          </a:xfrm>
          <a:prstGeom prst="roundRect">
            <a:avLst/>
          </a:prstGeom>
          <a:gradFill>
            <a:gsLst>
              <a:gs pos="0">
                <a:srgbClr val="F7F7F7"/>
              </a:gs>
              <a:gs pos="100000">
                <a:schemeClr val="bg1">
                  <a:lumMod val="85000"/>
                </a:schemeClr>
              </a:gs>
            </a:gsLst>
            <a:lin ang="2700000" scaled="1"/>
          </a:gradFill>
          <a:ln w="73025">
            <a:gradFill flip="none" rotWithShape="1">
              <a:gsLst>
                <a:gs pos="0">
                  <a:srgbClr val="D5D5D5"/>
                </a:gs>
                <a:gs pos="100000">
                  <a:schemeClr val="bg1"/>
                </a:gs>
              </a:gsLst>
              <a:lin ang="2700000" scaled="1"/>
              <a:tileRect/>
            </a:gradFill>
          </a:ln>
          <a:effectLst>
            <a:innerShdw blurRad="1524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135">
              <a:latin typeface="+mj-ea"/>
              <a:ea typeface="+mj-ea"/>
            </a:endParaRPr>
          </a:p>
        </p:txBody>
      </p:sp>
      <p:grpSp>
        <p:nvGrpSpPr>
          <p:cNvPr id="97" name="组合 96"/>
          <p:cNvGrpSpPr/>
          <p:nvPr/>
        </p:nvGrpSpPr>
        <p:grpSpPr>
          <a:xfrm>
            <a:off x="9968811" y="2058779"/>
            <a:ext cx="1048475" cy="805411"/>
            <a:chOff x="2615293" y="1775288"/>
            <a:chExt cx="1048474" cy="805411"/>
          </a:xfrm>
        </p:grpSpPr>
        <p:sp>
          <p:nvSpPr>
            <p:cNvPr id="98" name="文本框 37"/>
            <p:cNvSpPr txBox="1"/>
            <p:nvPr/>
          </p:nvSpPr>
          <p:spPr>
            <a:xfrm>
              <a:off x="2615293" y="1775288"/>
              <a:ext cx="1030515" cy="701040"/>
            </a:xfrm>
            <a:prstGeom prst="rect">
              <a:avLst/>
            </a:prstGeom>
            <a:noFill/>
          </p:spPr>
          <p:txBody>
            <a:bodyPr wrap="square" rtlCol="0">
              <a:spAutoFit/>
            </a:bodyPr>
            <a:lstStyle/>
            <a:p>
              <a:pPr algn="ctr"/>
              <a:r>
                <a:rPr lang="en-US" altLang="zh-CN" sz="3735" dirty="0" smtClean="0">
                  <a:solidFill>
                    <a:schemeClr val="tx1">
                      <a:lumMod val="75000"/>
                      <a:lumOff val="25000"/>
                    </a:schemeClr>
                  </a:solidFill>
                  <a:latin typeface="+mj-ea"/>
                  <a:ea typeface="+mj-ea"/>
                </a:rPr>
                <a:t>04</a:t>
              </a:r>
              <a:endParaRPr lang="zh-CN" altLang="en-US" sz="3735" dirty="0">
                <a:solidFill>
                  <a:schemeClr val="tx1">
                    <a:lumMod val="75000"/>
                    <a:lumOff val="25000"/>
                  </a:schemeClr>
                </a:solidFill>
                <a:latin typeface="+mj-ea"/>
                <a:ea typeface="+mj-ea"/>
              </a:endParaRPr>
            </a:p>
          </p:txBody>
        </p:sp>
        <p:sp>
          <p:nvSpPr>
            <p:cNvPr id="99" name="文本框 38"/>
            <p:cNvSpPr txBox="1"/>
            <p:nvPr/>
          </p:nvSpPr>
          <p:spPr>
            <a:xfrm>
              <a:off x="2633252" y="2261294"/>
              <a:ext cx="1030515" cy="319405"/>
            </a:xfrm>
            <a:prstGeom prst="rect">
              <a:avLst/>
            </a:prstGeom>
            <a:noFill/>
          </p:spPr>
          <p:txBody>
            <a:bodyPr wrap="square" rtlCol="0">
              <a:spAutoFit/>
            </a:bodyPr>
            <a:lstStyle/>
            <a:p>
              <a:pPr algn="ctr"/>
              <a:r>
                <a:rPr lang="en-US" altLang="zh-CN" sz="1400" dirty="0">
                  <a:solidFill>
                    <a:schemeClr val="tx1">
                      <a:lumMod val="75000"/>
                      <a:lumOff val="25000"/>
                    </a:schemeClr>
                  </a:solidFill>
                  <a:latin typeface="+mj-ea"/>
                  <a:ea typeface="+mj-ea"/>
                </a:rPr>
                <a:t>OPTION</a:t>
              </a:r>
              <a:endParaRPr lang="zh-CN" altLang="en-US" sz="1400" dirty="0">
                <a:solidFill>
                  <a:schemeClr val="tx1">
                    <a:lumMod val="75000"/>
                    <a:lumOff val="25000"/>
                  </a:schemeClr>
                </a:solidFill>
                <a:latin typeface="+mj-ea"/>
                <a:ea typeface="+mj-ea"/>
              </a:endParaRPr>
            </a:p>
          </p:txBody>
        </p:sp>
      </p:grpSp>
      <p:grpSp>
        <p:nvGrpSpPr>
          <p:cNvPr id="100" name="组合 99"/>
          <p:cNvGrpSpPr/>
          <p:nvPr/>
        </p:nvGrpSpPr>
        <p:grpSpPr>
          <a:xfrm>
            <a:off x="9733807" y="2904532"/>
            <a:ext cx="1923123" cy="815605"/>
            <a:chOff x="223455" y="2766059"/>
            <a:chExt cx="1923123" cy="815605"/>
          </a:xfrm>
        </p:grpSpPr>
        <p:sp>
          <p:nvSpPr>
            <p:cNvPr id="101" name="文本框 46"/>
            <p:cNvSpPr txBox="1"/>
            <p:nvPr/>
          </p:nvSpPr>
          <p:spPr>
            <a:xfrm>
              <a:off x="223455" y="2766059"/>
              <a:ext cx="1923123" cy="440055"/>
            </a:xfrm>
            <a:prstGeom prst="rect">
              <a:avLst/>
            </a:prstGeom>
            <a:noFill/>
          </p:spPr>
          <p:txBody>
            <a:bodyPr wrap="square" rtlCol="0">
              <a:spAutoFit/>
            </a:bodyPr>
            <a:lstStyle/>
            <a:p>
              <a:r>
                <a:rPr lang="zh-CN" altLang="en-US" sz="2135" dirty="0">
                  <a:solidFill>
                    <a:schemeClr val="tx1">
                      <a:lumMod val="75000"/>
                      <a:lumOff val="25000"/>
                    </a:schemeClr>
                  </a:solidFill>
                  <a:latin typeface="+mj-ea"/>
                  <a:ea typeface="+mj-ea"/>
                </a:rPr>
                <a:t>在此添加标题</a:t>
              </a:r>
            </a:p>
          </p:txBody>
        </p:sp>
        <p:sp>
          <p:nvSpPr>
            <p:cNvPr id="102" name="文本框 47"/>
            <p:cNvSpPr txBox="1"/>
            <p:nvPr/>
          </p:nvSpPr>
          <p:spPr>
            <a:xfrm>
              <a:off x="229376" y="3051439"/>
              <a:ext cx="1559316" cy="530225"/>
            </a:xfrm>
            <a:prstGeom prst="rect">
              <a:avLst/>
            </a:prstGeom>
            <a:noFill/>
          </p:spPr>
          <p:txBody>
            <a:bodyPr wrap="square" rtlCol="0">
              <a:spAutoFit/>
            </a:bodyPr>
            <a:lstStyle/>
            <a:p>
              <a:pPr algn="just"/>
              <a:r>
                <a:rPr lang="zh-CN" altLang="en-US" sz="935" dirty="0">
                  <a:solidFill>
                    <a:schemeClr val="tx1">
                      <a:lumMod val="75000"/>
                      <a:lumOff val="25000"/>
                    </a:schemeClr>
                  </a:solidFill>
                  <a:latin typeface="+mj-ea"/>
                  <a:ea typeface="+mj-ea"/>
                </a:rPr>
                <a:t>点击添加文字说明或复制文本黏贴自此内容要言简意赅</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44"/>
                                        </p:tgtEl>
                                        <p:attrNameLst>
                                          <p:attrName>style.visibility</p:attrName>
                                        </p:attrNameLst>
                                      </p:cBhvr>
                                      <p:to>
                                        <p:strVal val="visible"/>
                                      </p:to>
                                    </p:set>
                                    <p:anim calcmode="lin" valueType="num">
                                      <p:cBhvr>
                                        <p:cTn id="36" dur="500" fill="hold"/>
                                        <p:tgtEl>
                                          <p:spTgt spid="44"/>
                                        </p:tgtEl>
                                        <p:attrNameLst>
                                          <p:attrName>ppt_w</p:attrName>
                                        </p:attrNameLst>
                                      </p:cBhvr>
                                      <p:tavLst>
                                        <p:tav tm="0">
                                          <p:val>
                                            <p:fltVal val="0"/>
                                          </p:val>
                                        </p:tav>
                                        <p:tav tm="100000">
                                          <p:val>
                                            <p:strVal val="#ppt_w"/>
                                          </p:val>
                                        </p:tav>
                                      </p:tavLst>
                                    </p:anim>
                                    <p:anim calcmode="lin" valueType="num">
                                      <p:cBhvr>
                                        <p:cTn id="37" dur="500" fill="hold"/>
                                        <p:tgtEl>
                                          <p:spTgt spid="44"/>
                                        </p:tgtEl>
                                        <p:attrNameLst>
                                          <p:attrName>ppt_h</p:attrName>
                                        </p:attrNameLst>
                                      </p:cBhvr>
                                      <p:tavLst>
                                        <p:tav tm="0">
                                          <p:val>
                                            <p:fltVal val="0"/>
                                          </p:val>
                                        </p:tav>
                                        <p:tav tm="100000">
                                          <p:val>
                                            <p:strVal val="#ppt_h"/>
                                          </p:val>
                                        </p:tav>
                                      </p:tavLst>
                                    </p:anim>
                                    <p:animEffect transition="in" filter="fade">
                                      <p:cBhvr>
                                        <p:cTn id="38" dur="500"/>
                                        <p:tgtEl>
                                          <p:spTgt spid="44"/>
                                        </p:tgtEl>
                                      </p:cBhvr>
                                    </p:animEffect>
                                  </p:childTnLst>
                                </p:cTn>
                              </p:par>
                              <p:par>
                                <p:cTn id="39" presetID="53" presetClass="entr" presetSubtype="16" fill="hold" grpId="0" nodeType="withEffect">
                                  <p:stCondLst>
                                    <p:cond delay="750"/>
                                  </p:stCondLst>
                                  <p:childTnLst>
                                    <p:set>
                                      <p:cBhvr>
                                        <p:cTn id="40" dur="1" fill="hold">
                                          <p:stCondLst>
                                            <p:cond delay="0"/>
                                          </p:stCondLst>
                                        </p:cTn>
                                        <p:tgtEl>
                                          <p:spTgt spid="46"/>
                                        </p:tgtEl>
                                        <p:attrNameLst>
                                          <p:attrName>style.visibility</p:attrName>
                                        </p:attrNameLst>
                                      </p:cBhvr>
                                      <p:to>
                                        <p:strVal val="visible"/>
                                      </p:to>
                                    </p:set>
                                    <p:anim calcmode="lin" valueType="num">
                                      <p:cBhvr>
                                        <p:cTn id="41" dur="500" fill="hold"/>
                                        <p:tgtEl>
                                          <p:spTgt spid="46"/>
                                        </p:tgtEl>
                                        <p:attrNameLst>
                                          <p:attrName>ppt_w</p:attrName>
                                        </p:attrNameLst>
                                      </p:cBhvr>
                                      <p:tavLst>
                                        <p:tav tm="0">
                                          <p:val>
                                            <p:fltVal val="0"/>
                                          </p:val>
                                        </p:tav>
                                        <p:tav tm="100000">
                                          <p:val>
                                            <p:strVal val="#ppt_w"/>
                                          </p:val>
                                        </p:tav>
                                      </p:tavLst>
                                    </p:anim>
                                    <p:anim calcmode="lin" valueType="num">
                                      <p:cBhvr>
                                        <p:cTn id="42" dur="500" fill="hold"/>
                                        <p:tgtEl>
                                          <p:spTgt spid="46"/>
                                        </p:tgtEl>
                                        <p:attrNameLst>
                                          <p:attrName>ppt_h</p:attrName>
                                        </p:attrNameLst>
                                      </p:cBhvr>
                                      <p:tavLst>
                                        <p:tav tm="0">
                                          <p:val>
                                            <p:fltVal val="0"/>
                                          </p:val>
                                        </p:tav>
                                        <p:tav tm="100000">
                                          <p:val>
                                            <p:strVal val="#ppt_h"/>
                                          </p:val>
                                        </p:tav>
                                      </p:tavLst>
                                    </p:anim>
                                    <p:animEffect transition="in" filter="fade">
                                      <p:cBhvr>
                                        <p:cTn id="43" dur="500"/>
                                        <p:tgtEl>
                                          <p:spTgt spid="4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47"/>
                                        </p:tgtEl>
                                        <p:attrNameLst>
                                          <p:attrName>style.visibility</p:attrName>
                                        </p:attrNameLst>
                                      </p:cBhvr>
                                      <p:to>
                                        <p:strVal val="visible"/>
                                      </p:to>
                                    </p:set>
                                    <p:anim calcmode="lin" valueType="num">
                                      <p:cBhvr>
                                        <p:cTn id="46" dur="500" fill="hold"/>
                                        <p:tgtEl>
                                          <p:spTgt spid="47"/>
                                        </p:tgtEl>
                                        <p:attrNameLst>
                                          <p:attrName>ppt_w</p:attrName>
                                        </p:attrNameLst>
                                      </p:cBhvr>
                                      <p:tavLst>
                                        <p:tav tm="0">
                                          <p:val>
                                            <p:fltVal val="0"/>
                                          </p:val>
                                        </p:tav>
                                        <p:tav tm="100000">
                                          <p:val>
                                            <p:strVal val="#ppt_w"/>
                                          </p:val>
                                        </p:tav>
                                      </p:tavLst>
                                    </p:anim>
                                    <p:anim calcmode="lin" valueType="num">
                                      <p:cBhvr>
                                        <p:cTn id="47" dur="500" fill="hold"/>
                                        <p:tgtEl>
                                          <p:spTgt spid="47"/>
                                        </p:tgtEl>
                                        <p:attrNameLst>
                                          <p:attrName>ppt_h</p:attrName>
                                        </p:attrNameLst>
                                      </p:cBhvr>
                                      <p:tavLst>
                                        <p:tav tm="0">
                                          <p:val>
                                            <p:fltVal val="0"/>
                                          </p:val>
                                        </p:tav>
                                        <p:tav tm="100000">
                                          <p:val>
                                            <p:strVal val="#ppt_h"/>
                                          </p:val>
                                        </p:tav>
                                      </p:tavLst>
                                    </p:anim>
                                    <p:animEffect transition="in" filter="fade">
                                      <p:cBhvr>
                                        <p:cTn id="48" dur="500"/>
                                        <p:tgtEl>
                                          <p:spTgt spid="47"/>
                                        </p:tgtEl>
                                      </p:cBhvr>
                                    </p:animEffect>
                                  </p:childTnLst>
                                </p:cTn>
                              </p:par>
                              <p:par>
                                <p:cTn id="49" presetID="53" presetClass="entr" presetSubtype="16" fill="hold" grpId="0" nodeType="withEffect">
                                  <p:stCondLst>
                                    <p:cond delay="250"/>
                                  </p:stCondLst>
                                  <p:childTnLst>
                                    <p:set>
                                      <p:cBhvr>
                                        <p:cTn id="50" dur="1" fill="hold">
                                          <p:stCondLst>
                                            <p:cond delay="0"/>
                                          </p:stCondLst>
                                        </p:cTn>
                                        <p:tgtEl>
                                          <p:spTgt spid="48"/>
                                        </p:tgtEl>
                                        <p:attrNameLst>
                                          <p:attrName>style.visibility</p:attrName>
                                        </p:attrNameLst>
                                      </p:cBhvr>
                                      <p:to>
                                        <p:strVal val="visible"/>
                                      </p:to>
                                    </p:set>
                                    <p:anim calcmode="lin" valueType="num">
                                      <p:cBhvr>
                                        <p:cTn id="51" dur="500" fill="hold"/>
                                        <p:tgtEl>
                                          <p:spTgt spid="48"/>
                                        </p:tgtEl>
                                        <p:attrNameLst>
                                          <p:attrName>ppt_w</p:attrName>
                                        </p:attrNameLst>
                                      </p:cBhvr>
                                      <p:tavLst>
                                        <p:tav tm="0">
                                          <p:val>
                                            <p:fltVal val="0"/>
                                          </p:val>
                                        </p:tav>
                                        <p:tav tm="100000">
                                          <p:val>
                                            <p:strVal val="#ppt_w"/>
                                          </p:val>
                                        </p:tav>
                                      </p:tavLst>
                                    </p:anim>
                                    <p:anim calcmode="lin" valueType="num">
                                      <p:cBhvr>
                                        <p:cTn id="52" dur="500" fill="hold"/>
                                        <p:tgtEl>
                                          <p:spTgt spid="48"/>
                                        </p:tgtEl>
                                        <p:attrNameLst>
                                          <p:attrName>ppt_h</p:attrName>
                                        </p:attrNameLst>
                                      </p:cBhvr>
                                      <p:tavLst>
                                        <p:tav tm="0">
                                          <p:val>
                                            <p:fltVal val="0"/>
                                          </p:val>
                                        </p:tav>
                                        <p:tav tm="100000">
                                          <p:val>
                                            <p:strVal val="#ppt_h"/>
                                          </p:val>
                                        </p:tav>
                                      </p:tavLst>
                                    </p:anim>
                                    <p:animEffect transition="in" filter="fade">
                                      <p:cBhvr>
                                        <p:cTn id="53" dur="500"/>
                                        <p:tgtEl>
                                          <p:spTgt spid="48"/>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Effect transition="in" filter="fade">
                                      <p:cBhvr>
                                        <p:cTn id="58" dur="500"/>
                                        <p:tgtEl>
                                          <p:spTgt spid="49"/>
                                        </p:tgtEl>
                                      </p:cBhvr>
                                    </p:animEffect>
                                  </p:childTnLst>
                                </p:cTn>
                              </p:par>
                              <p:par>
                                <p:cTn id="59" presetID="53" presetClass="entr" presetSubtype="16" fill="hold" grpId="0" nodeType="withEffect">
                                  <p:stCondLst>
                                    <p:cond delay="750"/>
                                  </p:stCondLst>
                                  <p:childTnLst>
                                    <p:set>
                                      <p:cBhvr>
                                        <p:cTn id="60" dur="1" fill="hold">
                                          <p:stCondLst>
                                            <p:cond delay="0"/>
                                          </p:stCondLst>
                                        </p:cTn>
                                        <p:tgtEl>
                                          <p:spTgt spid="50"/>
                                        </p:tgtEl>
                                        <p:attrNameLst>
                                          <p:attrName>style.visibility</p:attrName>
                                        </p:attrNameLst>
                                      </p:cBhvr>
                                      <p:to>
                                        <p:strVal val="visible"/>
                                      </p:to>
                                    </p:set>
                                    <p:anim calcmode="lin" valueType="num">
                                      <p:cBhvr>
                                        <p:cTn id="61" dur="500" fill="hold"/>
                                        <p:tgtEl>
                                          <p:spTgt spid="50"/>
                                        </p:tgtEl>
                                        <p:attrNameLst>
                                          <p:attrName>ppt_w</p:attrName>
                                        </p:attrNameLst>
                                      </p:cBhvr>
                                      <p:tavLst>
                                        <p:tav tm="0">
                                          <p:val>
                                            <p:fltVal val="0"/>
                                          </p:val>
                                        </p:tav>
                                        <p:tav tm="100000">
                                          <p:val>
                                            <p:strVal val="#ppt_w"/>
                                          </p:val>
                                        </p:tav>
                                      </p:tavLst>
                                    </p:anim>
                                    <p:anim calcmode="lin" valueType="num">
                                      <p:cBhvr>
                                        <p:cTn id="62" dur="500" fill="hold"/>
                                        <p:tgtEl>
                                          <p:spTgt spid="50"/>
                                        </p:tgtEl>
                                        <p:attrNameLst>
                                          <p:attrName>ppt_h</p:attrName>
                                        </p:attrNameLst>
                                      </p:cBhvr>
                                      <p:tavLst>
                                        <p:tav tm="0">
                                          <p:val>
                                            <p:fltVal val="0"/>
                                          </p:val>
                                        </p:tav>
                                        <p:tav tm="100000">
                                          <p:val>
                                            <p:strVal val="#ppt_h"/>
                                          </p:val>
                                        </p:tav>
                                      </p:tavLst>
                                    </p:anim>
                                    <p:animEffect transition="in" filter="fade">
                                      <p:cBhvr>
                                        <p:cTn id="63" dur="500"/>
                                        <p:tgtEl>
                                          <p:spTgt spid="50"/>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p:cTn id="66" dur="500" fill="hold"/>
                                        <p:tgtEl>
                                          <p:spTgt spid="51"/>
                                        </p:tgtEl>
                                        <p:attrNameLst>
                                          <p:attrName>ppt_w</p:attrName>
                                        </p:attrNameLst>
                                      </p:cBhvr>
                                      <p:tavLst>
                                        <p:tav tm="0">
                                          <p:val>
                                            <p:fltVal val="0"/>
                                          </p:val>
                                        </p:tav>
                                        <p:tav tm="100000">
                                          <p:val>
                                            <p:strVal val="#ppt_w"/>
                                          </p:val>
                                        </p:tav>
                                      </p:tavLst>
                                    </p:anim>
                                    <p:anim calcmode="lin" valueType="num">
                                      <p:cBhvr>
                                        <p:cTn id="67" dur="500" fill="hold"/>
                                        <p:tgtEl>
                                          <p:spTgt spid="51"/>
                                        </p:tgtEl>
                                        <p:attrNameLst>
                                          <p:attrName>ppt_h</p:attrName>
                                        </p:attrNameLst>
                                      </p:cBhvr>
                                      <p:tavLst>
                                        <p:tav tm="0">
                                          <p:val>
                                            <p:fltVal val="0"/>
                                          </p:val>
                                        </p:tav>
                                        <p:tav tm="100000">
                                          <p:val>
                                            <p:strVal val="#ppt_h"/>
                                          </p:val>
                                        </p:tav>
                                      </p:tavLst>
                                    </p:anim>
                                    <p:animEffect transition="in" filter="fade">
                                      <p:cBhvr>
                                        <p:cTn id="68" dur="500"/>
                                        <p:tgtEl>
                                          <p:spTgt spid="51"/>
                                        </p:tgtEl>
                                      </p:cBhvr>
                                    </p:animEffect>
                                  </p:childTnLst>
                                </p:cTn>
                              </p:par>
                              <p:par>
                                <p:cTn id="69" presetID="53" presetClass="entr" presetSubtype="16" fill="hold" grpId="0" nodeType="withEffect">
                                  <p:stCondLst>
                                    <p:cond delay="250"/>
                                  </p:stCondLst>
                                  <p:childTnLst>
                                    <p:set>
                                      <p:cBhvr>
                                        <p:cTn id="70" dur="1" fill="hold">
                                          <p:stCondLst>
                                            <p:cond delay="0"/>
                                          </p:stCondLst>
                                        </p:cTn>
                                        <p:tgtEl>
                                          <p:spTgt spid="52"/>
                                        </p:tgtEl>
                                        <p:attrNameLst>
                                          <p:attrName>style.visibility</p:attrName>
                                        </p:attrNameLst>
                                      </p:cBhvr>
                                      <p:to>
                                        <p:strVal val="visible"/>
                                      </p:to>
                                    </p:set>
                                    <p:anim calcmode="lin" valueType="num">
                                      <p:cBhvr>
                                        <p:cTn id="71" dur="500" fill="hold"/>
                                        <p:tgtEl>
                                          <p:spTgt spid="52"/>
                                        </p:tgtEl>
                                        <p:attrNameLst>
                                          <p:attrName>ppt_w</p:attrName>
                                        </p:attrNameLst>
                                      </p:cBhvr>
                                      <p:tavLst>
                                        <p:tav tm="0">
                                          <p:val>
                                            <p:fltVal val="0"/>
                                          </p:val>
                                        </p:tav>
                                        <p:tav tm="100000">
                                          <p:val>
                                            <p:strVal val="#ppt_w"/>
                                          </p:val>
                                        </p:tav>
                                      </p:tavLst>
                                    </p:anim>
                                    <p:anim calcmode="lin" valueType="num">
                                      <p:cBhvr>
                                        <p:cTn id="72" dur="500" fill="hold"/>
                                        <p:tgtEl>
                                          <p:spTgt spid="52"/>
                                        </p:tgtEl>
                                        <p:attrNameLst>
                                          <p:attrName>ppt_h</p:attrName>
                                        </p:attrNameLst>
                                      </p:cBhvr>
                                      <p:tavLst>
                                        <p:tav tm="0">
                                          <p:val>
                                            <p:fltVal val="0"/>
                                          </p:val>
                                        </p:tav>
                                        <p:tav tm="100000">
                                          <p:val>
                                            <p:strVal val="#ppt_h"/>
                                          </p:val>
                                        </p:tav>
                                      </p:tavLst>
                                    </p:anim>
                                    <p:animEffect transition="in" filter="fade">
                                      <p:cBhvr>
                                        <p:cTn id="73" dur="500"/>
                                        <p:tgtEl>
                                          <p:spTgt spid="52"/>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par>
                                <p:cTn id="79" presetID="53" presetClass="entr" presetSubtype="16" fill="hold" grpId="0" nodeType="withEffect">
                                  <p:stCondLst>
                                    <p:cond delay="750"/>
                                  </p:stCondLst>
                                  <p:childTnLst>
                                    <p:set>
                                      <p:cBhvr>
                                        <p:cTn id="80" dur="1" fill="hold">
                                          <p:stCondLst>
                                            <p:cond delay="0"/>
                                          </p:stCondLst>
                                        </p:cTn>
                                        <p:tgtEl>
                                          <p:spTgt spid="54"/>
                                        </p:tgtEl>
                                        <p:attrNameLst>
                                          <p:attrName>style.visibility</p:attrName>
                                        </p:attrNameLst>
                                      </p:cBhvr>
                                      <p:to>
                                        <p:strVal val="visible"/>
                                      </p:to>
                                    </p:set>
                                    <p:anim calcmode="lin" valueType="num">
                                      <p:cBhvr>
                                        <p:cTn id="81" dur="500" fill="hold"/>
                                        <p:tgtEl>
                                          <p:spTgt spid="54"/>
                                        </p:tgtEl>
                                        <p:attrNameLst>
                                          <p:attrName>ppt_w</p:attrName>
                                        </p:attrNameLst>
                                      </p:cBhvr>
                                      <p:tavLst>
                                        <p:tav tm="0">
                                          <p:val>
                                            <p:fltVal val="0"/>
                                          </p:val>
                                        </p:tav>
                                        <p:tav tm="100000">
                                          <p:val>
                                            <p:strVal val="#ppt_w"/>
                                          </p:val>
                                        </p:tav>
                                      </p:tavLst>
                                    </p:anim>
                                    <p:anim calcmode="lin" valueType="num">
                                      <p:cBhvr>
                                        <p:cTn id="82" dur="500" fill="hold"/>
                                        <p:tgtEl>
                                          <p:spTgt spid="54"/>
                                        </p:tgtEl>
                                        <p:attrNameLst>
                                          <p:attrName>ppt_h</p:attrName>
                                        </p:attrNameLst>
                                      </p:cBhvr>
                                      <p:tavLst>
                                        <p:tav tm="0">
                                          <p:val>
                                            <p:fltVal val="0"/>
                                          </p:val>
                                        </p:tav>
                                        <p:tav tm="100000">
                                          <p:val>
                                            <p:strVal val="#ppt_h"/>
                                          </p:val>
                                        </p:tav>
                                      </p:tavLst>
                                    </p:anim>
                                    <p:animEffect transition="in" filter="fade">
                                      <p:cBhvr>
                                        <p:cTn id="83" dur="500"/>
                                        <p:tgtEl>
                                          <p:spTgt spid="54"/>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03"/>
                                        </p:tgtEl>
                                        <p:attrNameLst>
                                          <p:attrName>style.visibility</p:attrName>
                                        </p:attrNameLst>
                                      </p:cBhvr>
                                      <p:to>
                                        <p:strVal val="visible"/>
                                      </p:to>
                                    </p:set>
                                    <p:anim calcmode="lin" valueType="num">
                                      <p:cBhvr>
                                        <p:cTn id="86" dur="500" fill="hold"/>
                                        <p:tgtEl>
                                          <p:spTgt spid="103"/>
                                        </p:tgtEl>
                                        <p:attrNameLst>
                                          <p:attrName>ppt_w</p:attrName>
                                        </p:attrNameLst>
                                      </p:cBhvr>
                                      <p:tavLst>
                                        <p:tav tm="0">
                                          <p:val>
                                            <p:fltVal val="0"/>
                                          </p:val>
                                        </p:tav>
                                        <p:tav tm="100000">
                                          <p:val>
                                            <p:strVal val="#ppt_w"/>
                                          </p:val>
                                        </p:tav>
                                      </p:tavLst>
                                    </p:anim>
                                    <p:anim calcmode="lin" valueType="num">
                                      <p:cBhvr>
                                        <p:cTn id="87" dur="500" fill="hold"/>
                                        <p:tgtEl>
                                          <p:spTgt spid="103"/>
                                        </p:tgtEl>
                                        <p:attrNameLst>
                                          <p:attrName>ppt_h</p:attrName>
                                        </p:attrNameLst>
                                      </p:cBhvr>
                                      <p:tavLst>
                                        <p:tav tm="0">
                                          <p:val>
                                            <p:fltVal val="0"/>
                                          </p:val>
                                        </p:tav>
                                        <p:tav tm="100000">
                                          <p:val>
                                            <p:strVal val="#ppt_h"/>
                                          </p:val>
                                        </p:tav>
                                      </p:tavLst>
                                    </p:anim>
                                    <p:animEffect transition="in" filter="fade">
                                      <p:cBhvr>
                                        <p:cTn id="88" dur="500"/>
                                        <p:tgtEl>
                                          <p:spTgt spid="103"/>
                                        </p:tgtEl>
                                      </p:cBhvr>
                                    </p:animEffect>
                                  </p:childTnLst>
                                </p:cTn>
                              </p:par>
                              <p:par>
                                <p:cTn id="89" presetID="53" presetClass="entr" presetSubtype="16" fill="hold" grpId="0" nodeType="withEffect">
                                  <p:stCondLst>
                                    <p:cond delay="400"/>
                                  </p:stCondLst>
                                  <p:childTnLst>
                                    <p:set>
                                      <p:cBhvr>
                                        <p:cTn id="90" dur="1" fill="hold">
                                          <p:stCondLst>
                                            <p:cond delay="0"/>
                                          </p:stCondLst>
                                        </p:cTn>
                                        <p:tgtEl>
                                          <p:spTgt spid="88"/>
                                        </p:tgtEl>
                                        <p:attrNameLst>
                                          <p:attrName>style.visibility</p:attrName>
                                        </p:attrNameLst>
                                      </p:cBhvr>
                                      <p:to>
                                        <p:strVal val="visible"/>
                                      </p:to>
                                    </p:set>
                                    <p:anim calcmode="lin" valueType="num">
                                      <p:cBhvr>
                                        <p:cTn id="91" dur="500" fill="hold"/>
                                        <p:tgtEl>
                                          <p:spTgt spid="88"/>
                                        </p:tgtEl>
                                        <p:attrNameLst>
                                          <p:attrName>ppt_w</p:attrName>
                                        </p:attrNameLst>
                                      </p:cBhvr>
                                      <p:tavLst>
                                        <p:tav tm="0">
                                          <p:val>
                                            <p:fltVal val="0"/>
                                          </p:val>
                                        </p:tav>
                                        <p:tav tm="100000">
                                          <p:val>
                                            <p:strVal val="#ppt_w"/>
                                          </p:val>
                                        </p:tav>
                                      </p:tavLst>
                                    </p:anim>
                                    <p:anim calcmode="lin" valueType="num">
                                      <p:cBhvr>
                                        <p:cTn id="92" dur="500" fill="hold"/>
                                        <p:tgtEl>
                                          <p:spTgt spid="88"/>
                                        </p:tgtEl>
                                        <p:attrNameLst>
                                          <p:attrName>ppt_h</p:attrName>
                                        </p:attrNameLst>
                                      </p:cBhvr>
                                      <p:tavLst>
                                        <p:tav tm="0">
                                          <p:val>
                                            <p:fltVal val="0"/>
                                          </p:val>
                                        </p:tav>
                                        <p:tav tm="100000">
                                          <p:val>
                                            <p:strVal val="#ppt_h"/>
                                          </p:val>
                                        </p:tav>
                                      </p:tavLst>
                                    </p:anim>
                                    <p:animEffect transition="in" filter="fade">
                                      <p:cBhvr>
                                        <p:cTn id="93" dur="500"/>
                                        <p:tgtEl>
                                          <p:spTgt spid="88"/>
                                        </p:tgtEl>
                                      </p:cBhvr>
                                    </p:animEffect>
                                  </p:childTnLst>
                                </p:cTn>
                              </p:par>
                              <p:par>
                                <p:cTn id="94" presetID="53" presetClass="entr" presetSubtype="16" fill="hold" grpId="0" nodeType="withEffect">
                                  <p:stCondLst>
                                    <p:cond delay="600"/>
                                  </p:stCondLst>
                                  <p:childTnLst>
                                    <p:set>
                                      <p:cBhvr>
                                        <p:cTn id="95" dur="1" fill="hold">
                                          <p:stCondLst>
                                            <p:cond delay="0"/>
                                          </p:stCondLst>
                                        </p:cTn>
                                        <p:tgtEl>
                                          <p:spTgt spid="89"/>
                                        </p:tgtEl>
                                        <p:attrNameLst>
                                          <p:attrName>style.visibility</p:attrName>
                                        </p:attrNameLst>
                                      </p:cBhvr>
                                      <p:to>
                                        <p:strVal val="visible"/>
                                      </p:to>
                                    </p:set>
                                    <p:anim calcmode="lin" valueType="num">
                                      <p:cBhvr>
                                        <p:cTn id="96" dur="500" fill="hold"/>
                                        <p:tgtEl>
                                          <p:spTgt spid="89"/>
                                        </p:tgtEl>
                                        <p:attrNameLst>
                                          <p:attrName>ppt_w</p:attrName>
                                        </p:attrNameLst>
                                      </p:cBhvr>
                                      <p:tavLst>
                                        <p:tav tm="0">
                                          <p:val>
                                            <p:fltVal val="0"/>
                                          </p:val>
                                        </p:tav>
                                        <p:tav tm="100000">
                                          <p:val>
                                            <p:strVal val="#ppt_w"/>
                                          </p:val>
                                        </p:tav>
                                      </p:tavLst>
                                    </p:anim>
                                    <p:anim calcmode="lin" valueType="num">
                                      <p:cBhvr>
                                        <p:cTn id="97" dur="500" fill="hold"/>
                                        <p:tgtEl>
                                          <p:spTgt spid="89"/>
                                        </p:tgtEl>
                                        <p:attrNameLst>
                                          <p:attrName>ppt_h</p:attrName>
                                        </p:attrNameLst>
                                      </p:cBhvr>
                                      <p:tavLst>
                                        <p:tav tm="0">
                                          <p:val>
                                            <p:fltVal val="0"/>
                                          </p:val>
                                        </p:tav>
                                        <p:tav tm="100000">
                                          <p:val>
                                            <p:strVal val="#ppt_h"/>
                                          </p:val>
                                        </p:tav>
                                      </p:tavLst>
                                    </p:anim>
                                    <p:animEffect transition="in" filter="fade">
                                      <p:cBhvr>
                                        <p:cTn id="98" dur="500"/>
                                        <p:tgtEl>
                                          <p:spTgt spid="89"/>
                                        </p:tgtEl>
                                      </p:cBhvr>
                                    </p:animEffect>
                                  </p:childTnLst>
                                </p:cTn>
                              </p:par>
                              <p:par>
                                <p:cTn id="99" presetID="53" presetClass="entr" presetSubtype="16" fill="hold" grpId="0" nodeType="withEffect">
                                  <p:stCondLst>
                                    <p:cond delay="700"/>
                                  </p:stCondLst>
                                  <p:childTnLst>
                                    <p:set>
                                      <p:cBhvr>
                                        <p:cTn id="100" dur="1" fill="hold">
                                          <p:stCondLst>
                                            <p:cond delay="0"/>
                                          </p:stCondLst>
                                        </p:cTn>
                                        <p:tgtEl>
                                          <p:spTgt spid="96"/>
                                        </p:tgtEl>
                                        <p:attrNameLst>
                                          <p:attrName>style.visibility</p:attrName>
                                        </p:attrNameLst>
                                      </p:cBhvr>
                                      <p:to>
                                        <p:strVal val="visible"/>
                                      </p:to>
                                    </p:set>
                                    <p:anim calcmode="lin" valueType="num">
                                      <p:cBhvr>
                                        <p:cTn id="101" dur="500" fill="hold"/>
                                        <p:tgtEl>
                                          <p:spTgt spid="96"/>
                                        </p:tgtEl>
                                        <p:attrNameLst>
                                          <p:attrName>ppt_w</p:attrName>
                                        </p:attrNameLst>
                                      </p:cBhvr>
                                      <p:tavLst>
                                        <p:tav tm="0">
                                          <p:val>
                                            <p:fltVal val="0"/>
                                          </p:val>
                                        </p:tav>
                                        <p:tav tm="100000">
                                          <p:val>
                                            <p:strVal val="#ppt_w"/>
                                          </p:val>
                                        </p:tav>
                                      </p:tavLst>
                                    </p:anim>
                                    <p:anim calcmode="lin" valueType="num">
                                      <p:cBhvr>
                                        <p:cTn id="102" dur="500" fill="hold"/>
                                        <p:tgtEl>
                                          <p:spTgt spid="96"/>
                                        </p:tgtEl>
                                        <p:attrNameLst>
                                          <p:attrName>ppt_h</p:attrName>
                                        </p:attrNameLst>
                                      </p:cBhvr>
                                      <p:tavLst>
                                        <p:tav tm="0">
                                          <p:val>
                                            <p:fltVal val="0"/>
                                          </p:val>
                                        </p:tav>
                                        <p:tav tm="100000">
                                          <p:val>
                                            <p:strVal val="#ppt_h"/>
                                          </p:val>
                                        </p:tav>
                                      </p:tavLst>
                                    </p:anim>
                                    <p:animEffect transition="in" filter="fade">
                                      <p:cBhvr>
                                        <p:cTn id="103" dur="500"/>
                                        <p:tgtEl>
                                          <p:spTgt spid="96"/>
                                        </p:tgtEl>
                                      </p:cBhvr>
                                    </p:animEffect>
                                  </p:childTnLst>
                                </p:cTn>
                              </p:par>
                            </p:childTnLst>
                          </p:cTn>
                        </p:par>
                        <p:par>
                          <p:cTn id="104" fill="hold">
                            <p:stCondLst>
                              <p:cond delay="500"/>
                            </p:stCondLst>
                            <p:childTnLst>
                              <p:par>
                                <p:cTn id="105" presetID="53" presetClass="entr" presetSubtype="16" fill="hold" nodeType="afterEffect">
                                  <p:stCondLst>
                                    <p:cond delay="0"/>
                                  </p:stCondLst>
                                  <p:childTnLst>
                                    <p:set>
                                      <p:cBhvr>
                                        <p:cTn id="106" dur="1" fill="hold">
                                          <p:stCondLst>
                                            <p:cond delay="0"/>
                                          </p:stCondLst>
                                        </p:cTn>
                                        <p:tgtEl>
                                          <p:spTgt spid="55"/>
                                        </p:tgtEl>
                                        <p:attrNameLst>
                                          <p:attrName>style.visibility</p:attrName>
                                        </p:attrNameLst>
                                      </p:cBhvr>
                                      <p:to>
                                        <p:strVal val="visible"/>
                                      </p:to>
                                    </p:set>
                                    <p:anim calcmode="lin" valueType="num">
                                      <p:cBhvr>
                                        <p:cTn id="107" dur="500" fill="hold"/>
                                        <p:tgtEl>
                                          <p:spTgt spid="55"/>
                                        </p:tgtEl>
                                        <p:attrNameLst>
                                          <p:attrName>ppt_w</p:attrName>
                                        </p:attrNameLst>
                                      </p:cBhvr>
                                      <p:tavLst>
                                        <p:tav tm="0">
                                          <p:val>
                                            <p:fltVal val="0"/>
                                          </p:val>
                                        </p:tav>
                                        <p:tav tm="100000">
                                          <p:val>
                                            <p:strVal val="#ppt_w"/>
                                          </p:val>
                                        </p:tav>
                                      </p:tavLst>
                                    </p:anim>
                                    <p:anim calcmode="lin" valueType="num">
                                      <p:cBhvr>
                                        <p:cTn id="108" dur="500" fill="hold"/>
                                        <p:tgtEl>
                                          <p:spTgt spid="55"/>
                                        </p:tgtEl>
                                        <p:attrNameLst>
                                          <p:attrName>ppt_h</p:attrName>
                                        </p:attrNameLst>
                                      </p:cBhvr>
                                      <p:tavLst>
                                        <p:tav tm="0">
                                          <p:val>
                                            <p:fltVal val="0"/>
                                          </p:val>
                                        </p:tav>
                                        <p:tav tm="100000">
                                          <p:val>
                                            <p:strVal val="#ppt_h"/>
                                          </p:val>
                                        </p:tav>
                                      </p:tavLst>
                                    </p:anim>
                                    <p:animEffect transition="in" filter="fade">
                                      <p:cBhvr>
                                        <p:cTn id="109" dur="500"/>
                                        <p:tgtEl>
                                          <p:spTgt spid="55"/>
                                        </p:tgtEl>
                                      </p:cBhvr>
                                    </p:animEffect>
                                  </p:childTnLst>
                                </p:cTn>
                              </p:par>
                              <p:par>
                                <p:cTn id="110" presetID="53" presetClass="entr" presetSubtype="16" fill="hold" nodeType="withEffect">
                                  <p:stCondLst>
                                    <p:cond delay="0"/>
                                  </p:stCondLst>
                                  <p:childTnLst>
                                    <p:set>
                                      <p:cBhvr>
                                        <p:cTn id="111" dur="1" fill="hold">
                                          <p:stCondLst>
                                            <p:cond delay="0"/>
                                          </p:stCondLst>
                                        </p:cTn>
                                        <p:tgtEl>
                                          <p:spTgt spid="58"/>
                                        </p:tgtEl>
                                        <p:attrNameLst>
                                          <p:attrName>style.visibility</p:attrName>
                                        </p:attrNameLst>
                                      </p:cBhvr>
                                      <p:to>
                                        <p:strVal val="visible"/>
                                      </p:to>
                                    </p:set>
                                    <p:anim calcmode="lin" valueType="num">
                                      <p:cBhvr>
                                        <p:cTn id="112" dur="500" fill="hold"/>
                                        <p:tgtEl>
                                          <p:spTgt spid="58"/>
                                        </p:tgtEl>
                                        <p:attrNameLst>
                                          <p:attrName>ppt_w</p:attrName>
                                        </p:attrNameLst>
                                      </p:cBhvr>
                                      <p:tavLst>
                                        <p:tav tm="0">
                                          <p:val>
                                            <p:fltVal val="0"/>
                                          </p:val>
                                        </p:tav>
                                        <p:tav tm="100000">
                                          <p:val>
                                            <p:strVal val="#ppt_w"/>
                                          </p:val>
                                        </p:tav>
                                      </p:tavLst>
                                    </p:anim>
                                    <p:anim calcmode="lin" valueType="num">
                                      <p:cBhvr>
                                        <p:cTn id="113" dur="500" fill="hold"/>
                                        <p:tgtEl>
                                          <p:spTgt spid="58"/>
                                        </p:tgtEl>
                                        <p:attrNameLst>
                                          <p:attrName>ppt_h</p:attrName>
                                        </p:attrNameLst>
                                      </p:cBhvr>
                                      <p:tavLst>
                                        <p:tav tm="0">
                                          <p:val>
                                            <p:fltVal val="0"/>
                                          </p:val>
                                        </p:tav>
                                        <p:tav tm="100000">
                                          <p:val>
                                            <p:strVal val="#ppt_h"/>
                                          </p:val>
                                        </p:tav>
                                      </p:tavLst>
                                    </p:anim>
                                    <p:animEffect transition="in" filter="fade">
                                      <p:cBhvr>
                                        <p:cTn id="114" dur="500"/>
                                        <p:tgtEl>
                                          <p:spTgt spid="58"/>
                                        </p:tgtEl>
                                      </p:cBhvr>
                                    </p:animEffect>
                                  </p:childTnLst>
                                </p:cTn>
                              </p:par>
                              <p:par>
                                <p:cTn id="115" presetID="53" presetClass="entr" presetSubtype="16" fill="hold" nodeType="with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p:cTn id="117" dur="500" fill="hold"/>
                                        <p:tgtEl>
                                          <p:spTgt spid="61"/>
                                        </p:tgtEl>
                                        <p:attrNameLst>
                                          <p:attrName>ppt_w</p:attrName>
                                        </p:attrNameLst>
                                      </p:cBhvr>
                                      <p:tavLst>
                                        <p:tav tm="0">
                                          <p:val>
                                            <p:fltVal val="0"/>
                                          </p:val>
                                        </p:tav>
                                        <p:tav tm="100000">
                                          <p:val>
                                            <p:strVal val="#ppt_w"/>
                                          </p:val>
                                        </p:tav>
                                      </p:tavLst>
                                    </p:anim>
                                    <p:anim calcmode="lin" valueType="num">
                                      <p:cBhvr>
                                        <p:cTn id="118" dur="500" fill="hold"/>
                                        <p:tgtEl>
                                          <p:spTgt spid="61"/>
                                        </p:tgtEl>
                                        <p:attrNameLst>
                                          <p:attrName>ppt_h</p:attrName>
                                        </p:attrNameLst>
                                      </p:cBhvr>
                                      <p:tavLst>
                                        <p:tav tm="0">
                                          <p:val>
                                            <p:fltVal val="0"/>
                                          </p:val>
                                        </p:tav>
                                        <p:tav tm="100000">
                                          <p:val>
                                            <p:strVal val="#ppt_h"/>
                                          </p:val>
                                        </p:tav>
                                      </p:tavLst>
                                    </p:anim>
                                    <p:animEffect transition="in" filter="fade">
                                      <p:cBhvr>
                                        <p:cTn id="119" dur="500"/>
                                        <p:tgtEl>
                                          <p:spTgt spid="61"/>
                                        </p:tgtEl>
                                      </p:cBhvr>
                                    </p:animEffect>
                                  </p:childTnLst>
                                </p:cTn>
                              </p:par>
                              <p:par>
                                <p:cTn id="120" presetID="53" presetClass="entr" presetSubtype="16" fill="hold" nodeType="withEffect">
                                  <p:stCondLst>
                                    <p:cond delay="0"/>
                                  </p:stCondLst>
                                  <p:childTnLst>
                                    <p:set>
                                      <p:cBhvr>
                                        <p:cTn id="121" dur="1" fill="hold">
                                          <p:stCondLst>
                                            <p:cond delay="0"/>
                                          </p:stCondLst>
                                        </p:cTn>
                                        <p:tgtEl>
                                          <p:spTgt spid="97"/>
                                        </p:tgtEl>
                                        <p:attrNameLst>
                                          <p:attrName>style.visibility</p:attrName>
                                        </p:attrNameLst>
                                      </p:cBhvr>
                                      <p:to>
                                        <p:strVal val="visible"/>
                                      </p:to>
                                    </p:set>
                                    <p:anim calcmode="lin" valueType="num">
                                      <p:cBhvr>
                                        <p:cTn id="122" dur="500" fill="hold"/>
                                        <p:tgtEl>
                                          <p:spTgt spid="97"/>
                                        </p:tgtEl>
                                        <p:attrNameLst>
                                          <p:attrName>ppt_w</p:attrName>
                                        </p:attrNameLst>
                                      </p:cBhvr>
                                      <p:tavLst>
                                        <p:tav tm="0">
                                          <p:val>
                                            <p:fltVal val="0"/>
                                          </p:val>
                                        </p:tav>
                                        <p:tav tm="100000">
                                          <p:val>
                                            <p:strVal val="#ppt_w"/>
                                          </p:val>
                                        </p:tav>
                                      </p:tavLst>
                                    </p:anim>
                                    <p:anim calcmode="lin" valueType="num">
                                      <p:cBhvr>
                                        <p:cTn id="123" dur="500" fill="hold"/>
                                        <p:tgtEl>
                                          <p:spTgt spid="97"/>
                                        </p:tgtEl>
                                        <p:attrNameLst>
                                          <p:attrName>ppt_h</p:attrName>
                                        </p:attrNameLst>
                                      </p:cBhvr>
                                      <p:tavLst>
                                        <p:tav tm="0">
                                          <p:val>
                                            <p:fltVal val="0"/>
                                          </p:val>
                                        </p:tav>
                                        <p:tav tm="100000">
                                          <p:val>
                                            <p:strVal val="#ppt_h"/>
                                          </p:val>
                                        </p:tav>
                                      </p:tavLst>
                                    </p:anim>
                                    <p:animEffect transition="in" filter="fade">
                                      <p:cBhvr>
                                        <p:cTn id="124" dur="500"/>
                                        <p:tgtEl>
                                          <p:spTgt spid="97"/>
                                        </p:tgtEl>
                                      </p:cBhvr>
                                    </p:animEffect>
                                  </p:childTnLst>
                                </p:cTn>
                              </p:par>
                            </p:childTnLst>
                          </p:cTn>
                        </p:par>
                        <p:par>
                          <p:cTn id="125" fill="hold">
                            <p:stCondLst>
                              <p:cond delay="1000"/>
                            </p:stCondLst>
                            <p:childTnLst>
                              <p:par>
                                <p:cTn id="126" presetID="31" presetClass="entr" presetSubtype="0" fill="hold" nodeType="afterEffect">
                                  <p:stCondLst>
                                    <p:cond delay="0"/>
                                  </p:stCondLst>
                                  <p:childTnLst>
                                    <p:set>
                                      <p:cBhvr>
                                        <p:cTn id="127" dur="1" fill="hold">
                                          <p:stCondLst>
                                            <p:cond delay="0"/>
                                          </p:stCondLst>
                                        </p:cTn>
                                        <p:tgtEl>
                                          <p:spTgt spid="64"/>
                                        </p:tgtEl>
                                        <p:attrNameLst>
                                          <p:attrName>style.visibility</p:attrName>
                                        </p:attrNameLst>
                                      </p:cBhvr>
                                      <p:to>
                                        <p:strVal val="visible"/>
                                      </p:to>
                                    </p:set>
                                    <p:anim calcmode="lin" valueType="num">
                                      <p:cBhvr>
                                        <p:cTn id="128" dur="1000" fill="hold"/>
                                        <p:tgtEl>
                                          <p:spTgt spid="64"/>
                                        </p:tgtEl>
                                        <p:attrNameLst>
                                          <p:attrName>ppt_w</p:attrName>
                                        </p:attrNameLst>
                                      </p:cBhvr>
                                      <p:tavLst>
                                        <p:tav tm="0">
                                          <p:val>
                                            <p:fltVal val="0"/>
                                          </p:val>
                                        </p:tav>
                                        <p:tav tm="100000">
                                          <p:val>
                                            <p:strVal val="#ppt_w"/>
                                          </p:val>
                                        </p:tav>
                                      </p:tavLst>
                                    </p:anim>
                                    <p:anim calcmode="lin" valueType="num">
                                      <p:cBhvr>
                                        <p:cTn id="129" dur="1000" fill="hold"/>
                                        <p:tgtEl>
                                          <p:spTgt spid="64"/>
                                        </p:tgtEl>
                                        <p:attrNameLst>
                                          <p:attrName>ppt_h</p:attrName>
                                        </p:attrNameLst>
                                      </p:cBhvr>
                                      <p:tavLst>
                                        <p:tav tm="0">
                                          <p:val>
                                            <p:fltVal val="0"/>
                                          </p:val>
                                        </p:tav>
                                        <p:tav tm="100000">
                                          <p:val>
                                            <p:strVal val="#ppt_h"/>
                                          </p:val>
                                        </p:tav>
                                      </p:tavLst>
                                    </p:anim>
                                    <p:anim calcmode="lin" valueType="num">
                                      <p:cBhvr>
                                        <p:cTn id="130" dur="1000" fill="hold"/>
                                        <p:tgtEl>
                                          <p:spTgt spid="64"/>
                                        </p:tgtEl>
                                        <p:attrNameLst>
                                          <p:attrName>style.rotation</p:attrName>
                                        </p:attrNameLst>
                                      </p:cBhvr>
                                      <p:tavLst>
                                        <p:tav tm="0">
                                          <p:val>
                                            <p:fltVal val="90"/>
                                          </p:val>
                                        </p:tav>
                                        <p:tav tm="100000">
                                          <p:val>
                                            <p:fltVal val="0"/>
                                          </p:val>
                                        </p:tav>
                                      </p:tavLst>
                                    </p:anim>
                                    <p:animEffect transition="in" filter="fade">
                                      <p:cBhvr>
                                        <p:cTn id="131" dur="1000"/>
                                        <p:tgtEl>
                                          <p:spTgt spid="64"/>
                                        </p:tgtEl>
                                      </p:cBhvr>
                                    </p:animEffect>
                                  </p:childTnLst>
                                </p:cTn>
                              </p:par>
                              <p:par>
                                <p:cTn id="132" presetID="31" presetClass="entr" presetSubtype="0" fill="hold" nodeType="withEffect">
                                  <p:stCondLst>
                                    <p:cond delay="0"/>
                                  </p:stCondLst>
                                  <p:childTnLst>
                                    <p:set>
                                      <p:cBhvr>
                                        <p:cTn id="133" dur="1" fill="hold">
                                          <p:stCondLst>
                                            <p:cond delay="0"/>
                                          </p:stCondLst>
                                        </p:cTn>
                                        <p:tgtEl>
                                          <p:spTgt spid="67"/>
                                        </p:tgtEl>
                                        <p:attrNameLst>
                                          <p:attrName>style.visibility</p:attrName>
                                        </p:attrNameLst>
                                      </p:cBhvr>
                                      <p:to>
                                        <p:strVal val="visible"/>
                                      </p:to>
                                    </p:set>
                                    <p:anim calcmode="lin" valueType="num">
                                      <p:cBhvr>
                                        <p:cTn id="134" dur="1000" fill="hold"/>
                                        <p:tgtEl>
                                          <p:spTgt spid="67"/>
                                        </p:tgtEl>
                                        <p:attrNameLst>
                                          <p:attrName>ppt_w</p:attrName>
                                        </p:attrNameLst>
                                      </p:cBhvr>
                                      <p:tavLst>
                                        <p:tav tm="0">
                                          <p:val>
                                            <p:fltVal val="0"/>
                                          </p:val>
                                        </p:tav>
                                        <p:tav tm="100000">
                                          <p:val>
                                            <p:strVal val="#ppt_w"/>
                                          </p:val>
                                        </p:tav>
                                      </p:tavLst>
                                    </p:anim>
                                    <p:anim calcmode="lin" valueType="num">
                                      <p:cBhvr>
                                        <p:cTn id="135" dur="1000" fill="hold"/>
                                        <p:tgtEl>
                                          <p:spTgt spid="67"/>
                                        </p:tgtEl>
                                        <p:attrNameLst>
                                          <p:attrName>ppt_h</p:attrName>
                                        </p:attrNameLst>
                                      </p:cBhvr>
                                      <p:tavLst>
                                        <p:tav tm="0">
                                          <p:val>
                                            <p:fltVal val="0"/>
                                          </p:val>
                                        </p:tav>
                                        <p:tav tm="100000">
                                          <p:val>
                                            <p:strVal val="#ppt_h"/>
                                          </p:val>
                                        </p:tav>
                                      </p:tavLst>
                                    </p:anim>
                                    <p:anim calcmode="lin" valueType="num">
                                      <p:cBhvr>
                                        <p:cTn id="136" dur="1000" fill="hold"/>
                                        <p:tgtEl>
                                          <p:spTgt spid="67"/>
                                        </p:tgtEl>
                                        <p:attrNameLst>
                                          <p:attrName>style.rotation</p:attrName>
                                        </p:attrNameLst>
                                      </p:cBhvr>
                                      <p:tavLst>
                                        <p:tav tm="0">
                                          <p:val>
                                            <p:fltVal val="90"/>
                                          </p:val>
                                        </p:tav>
                                        <p:tav tm="100000">
                                          <p:val>
                                            <p:fltVal val="0"/>
                                          </p:val>
                                        </p:tav>
                                      </p:tavLst>
                                    </p:anim>
                                    <p:animEffect transition="in" filter="fade">
                                      <p:cBhvr>
                                        <p:cTn id="137" dur="1000"/>
                                        <p:tgtEl>
                                          <p:spTgt spid="67"/>
                                        </p:tgtEl>
                                      </p:cBhvr>
                                    </p:animEffect>
                                  </p:childTnLst>
                                </p:cTn>
                              </p:par>
                              <p:par>
                                <p:cTn id="138" presetID="31" presetClass="entr" presetSubtype="0" fill="hold" nodeType="with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1000" fill="hold"/>
                                        <p:tgtEl>
                                          <p:spTgt spid="70"/>
                                        </p:tgtEl>
                                        <p:attrNameLst>
                                          <p:attrName>ppt_w</p:attrName>
                                        </p:attrNameLst>
                                      </p:cBhvr>
                                      <p:tavLst>
                                        <p:tav tm="0">
                                          <p:val>
                                            <p:fltVal val="0"/>
                                          </p:val>
                                        </p:tav>
                                        <p:tav tm="100000">
                                          <p:val>
                                            <p:strVal val="#ppt_w"/>
                                          </p:val>
                                        </p:tav>
                                      </p:tavLst>
                                    </p:anim>
                                    <p:anim calcmode="lin" valueType="num">
                                      <p:cBhvr>
                                        <p:cTn id="141" dur="1000" fill="hold"/>
                                        <p:tgtEl>
                                          <p:spTgt spid="70"/>
                                        </p:tgtEl>
                                        <p:attrNameLst>
                                          <p:attrName>ppt_h</p:attrName>
                                        </p:attrNameLst>
                                      </p:cBhvr>
                                      <p:tavLst>
                                        <p:tav tm="0">
                                          <p:val>
                                            <p:fltVal val="0"/>
                                          </p:val>
                                        </p:tav>
                                        <p:tav tm="100000">
                                          <p:val>
                                            <p:strVal val="#ppt_h"/>
                                          </p:val>
                                        </p:tav>
                                      </p:tavLst>
                                    </p:anim>
                                    <p:anim calcmode="lin" valueType="num">
                                      <p:cBhvr>
                                        <p:cTn id="142" dur="1000" fill="hold"/>
                                        <p:tgtEl>
                                          <p:spTgt spid="70"/>
                                        </p:tgtEl>
                                        <p:attrNameLst>
                                          <p:attrName>style.rotation</p:attrName>
                                        </p:attrNameLst>
                                      </p:cBhvr>
                                      <p:tavLst>
                                        <p:tav tm="0">
                                          <p:val>
                                            <p:fltVal val="90"/>
                                          </p:val>
                                        </p:tav>
                                        <p:tav tm="100000">
                                          <p:val>
                                            <p:fltVal val="0"/>
                                          </p:val>
                                        </p:tav>
                                      </p:tavLst>
                                    </p:anim>
                                    <p:animEffect transition="in" filter="fade">
                                      <p:cBhvr>
                                        <p:cTn id="143" dur="1000"/>
                                        <p:tgtEl>
                                          <p:spTgt spid="70"/>
                                        </p:tgtEl>
                                      </p:cBhvr>
                                    </p:animEffect>
                                  </p:childTnLst>
                                </p:cTn>
                              </p:par>
                              <p:par>
                                <p:cTn id="144" presetID="31" presetClass="entr" presetSubtype="0" fill="hold" nodeType="withEffect">
                                  <p:stCondLst>
                                    <p:cond delay="0"/>
                                  </p:stCondLst>
                                  <p:childTnLst>
                                    <p:set>
                                      <p:cBhvr>
                                        <p:cTn id="145" dur="1" fill="hold">
                                          <p:stCondLst>
                                            <p:cond delay="0"/>
                                          </p:stCondLst>
                                        </p:cTn>
                                        <p:tgtEl>
                                          <p:spTgt spid="100"/>
                                        </p:tgtEl>
                                        <p:attrNameLst>
                                          <p:attrName>style.visibility</p:attrName>
                                        </p:attrNameLst>
                                      </p:cBhvr>
                                      <p:to>
                                        <p:strVal val="visible"/>
                                      </p:to>
                                    </p:set>
                                    <p:anim calcmode="lin" valueType="num">
                                      <p:cBhvr>
                                        <p:cTn id="146" dur="1000" fill="hold"/>
                                        <p:tgtEl>
                                          <p:spTgt spid="100"/>
                                        </p:tgtEl>
                                        <p:attrNameLst>
                                          <p:attrName>ppt_w</p:attrName>
                                        </p:attrNameLst>
                                      </p:cBhvr>
                                      <p:tavLst>
                                        <p:tav tm="0">
                                          <p:val>
                                            <p:fltVal val="0"/>
                                          </p:val>
                                        </p:tav>
                                        <p:tav tm="100000">
                                          <p:val>
                                            <p:strVal val="#ppt_w"/>
                                          </p:val>
                                        </p:tav>
                                      </p:tavLst>
                                    </p:anim>
                                    <p:anim calcmode="lin" valueType="num">
                                      <p:cBhvr>
                                        <p:cTn id="147" dur="1000" fill="hold"/>
                                        <p:tgtEl>
                                          <p:spTgt spid="100"/>
                                        </p:tgtEl>
                                        <p:attrNameLst>
                                          <p:attrName>ppt_h</p:attrName>
                                        </p:attrNameLst>
                                      </p:cBhvr>
                                      <p:tavLst>
                                        <p:tav tm="0">
                                          <p:val>
                                            <p:fltVal val="0"/>
                                          </p:val>
                                        </p:tav>
                                        <p:tav tm="100000">
                                          <p:val>
                                            <p:strVal val="#ppt_h"/>
                                          </p:val>
                                        </p:tav>
                                      </p:tavLst>
                                    </p:anim>
                                    <p:anim calcmode="lin" valueType="num">
                                      <p:cBhvr>
                                        <p:cTn id="148" dur="1000" fill="hold"/>
                                        <p:tgtEl>
                                          <p:spTgt spid="100"/>
                                        </p:tgtEl>
                                        <p:attrNameLst>
                                          <p:attrName>style.rotation</p:attrName>
                                        </p:attrNameLst>
                                      </p:cBhvr>
                                      <p:tavLst>
                                        <p:tav tm="0">
                                          <p:val>
                                            <p:fltVal val="90"/>
                                          </p:val>
                                        </p:tav>
                                        <p:tav tm="100000">
                                          <p:val>
                                            <p:fltVal val="0"/>
                                          </p:val>
                                        </p:tav>
                                      </p:tavLst>
                                    </p:anim>
                                    <p:animEffect transition="in" filter="fade">
                                      <p:cBhvr>
                                        <p:cTn id="149" dur="1000"/>
                                        <p:tgtEl>
                                          <p:spTgt spid="100"/>
                                        </p:tgtEl>
                                      </p:cBhvr>
                                    </p:animEffect>
                                  </p:childTnLst>
                                </p:cTn>
                              </p:par>
                            </p:childTnLst>
                          </p:cTn>
                        </p:par>
                        <p:par>
                          <p:cTn id="150" fill="hold">
                            <p:stCondLst>
                              <p:cond delay="2000"/>
                            </p:stCondLst>
                            <p:childTnLst>
                              <p:par>
                                <p:cTn id="151" presetID="13" presetClass="entr" presetSubtype="16" fill="hold" nodeType="afterEffect">
                                  <p:stCondLst>
                                    <p:cond delay="0"/>
                                  </p:stCondLst>
                                  <p:childTnLst>
                                    <p:set>
                                      <p:cBhvr>
                                        <p:cTn id="152" dur="1" fill="hold">
                                          <p:stCondLst>
                                            <p:cond delay="0"/>
                                          </p:stCondLst>
                                        </p:cTn>
                                        <p:tgtEl>
                                          <p:spTgt spid="86"/>
                                        </p:tgtEl>
                                        <p:attrNameLst>
                                          <p:attrName>style.visibility</p:attrName>
                                        </p:attrNameLst>
                                      </p:cBhvr>
                                      <p:to>
                                        <p:strVal val="visible"/>
                                      </p:to>
                                    </p:set>
                                    <p:animEffect transition="in" filter="plus(in)">
                                      <p:cBhvr>
                                        <p:cTn id="153" dur="500"/>
                                        <p:tgtEl>
                                          <p:spTgt spid="86"/>
                                        </p:tgtEl>
                                      </p:cBhvr>
                                    </p:animEffect>
                                  </p:childTnLst>
                                </p:cTn>
                              </p:par>
                            </p:childTnLst>
                          </p:cTn>
                        </p:par>
                        <p:par>
                          <p:cTn id="154" fill="hold">
                            <p:stCondLst>
                              <p:cond delay="2500"/>
                            </p:stCondLst>
                            <p:childTnLst>
                              <p:par>
                                <p:cTn id="155" presetID="10" presetClass="entr" presetSubtype="0" fill="hold" grpId="0" nodeType="afterEffect">
                                  <p:stCondLst>
                                    <p:cond delay="0"/>
                                  </p:stCondLst>
                                  <p:childTnLst>
                                    <p:set>
                                      <p:cBhvr>
                                        <p:cTn id="156" dur="1" fill="hold">
                                          <p:stCondLst>
                                            <p:cond delay="0"/>
                                          </p:stCondLst>
                                        </p:cTn>
                                        <p:tgtEl>
                                          <p:spTgt spid="85"/>
                                        </p:tgtEl>
                                        <p:attrNameLst>
                                          <p:attrName>style.visibility</p:attrName>
                                        </p:attrNameLst>
                                      </p:cBhvr>
                                      <p:to>
                                        <p:strVal val="visible"/>
                                      </p:to>
                                    </p:set>
                                    <p:animEffect transition="in" filter="fade">
                                      <p:cBhvr>
                                        <p:cTn id="157"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103" grpId="0" bldLvl="0" animBg="1"/>
      <p:bldP spid="85" grpId="0"/>
      <p:bldP spid="42" grpId="0" bldLvl="0" animBg="1"/>
      <p:bldP spid="43" grpId="0" bldLvl="0" animBg="1"/>
      <p:bldP spid="44"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88" grpId="0" bldLvl="0" animBg="1"/>
      <p:bldP spid="89" grpId="0" bldLvl="0" animBg="1"/>
      <p:bldP spid="96"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5daee8497ed3c047e2d8101d9a59e7a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2740" y="2005965"/>
            <a:ext cx="2110740" cy="2169160"/>
          </a:xfrm>
          <a:prstGeom prst="rect">
            <a:avLst/>
          </a:prstGeom>
          <a:effectLst>
            <a:outerShdw blurRad="50800" dist="38100" dir="2700000" algn="tl" rotWithShape="0">
              <a:prstClr val="black">
                <a:alpha val="40000"/>
              </a:prstClr>
            </a:outerShdw>
          </a:effectLst>
        </p:spPr>
      </p:pic>
      <p:sp>
        <p:nvSpPr>
          <p:cNvPr id="7172" name="Rectangle 4"/>
          <p:cNvSpPr>
            <a:spLocks noGrp="1" noChangeArrowheads="1"/>
          </p:cNvSpPr>
          <p:nvPr>
            <p:ph type="ctrTitle"/>
            <p:custDataLst>
              <p:tags r:id="rId1"/>
            </p:custDataLst>
          </p:nvPr>
        </p:nvSpPr>
        <p:spPr>
          <a:xfrm>
            <a:off x="3821430" y="2719705"/>
            <a:ext cx="7226935" cy="585470"/>
          </a:xfrm>
        </p:spPr>
        <p:txBody>
          <a:bodyPr vert="horz" wrap="square" lIns="90170" tIns="46990" rIns="90170" bIns="46990" rtlCol="0" anchor="b">
            <a:noAutofit/>
          </a:bodyPr>
          <a:lstStyle/>
          <a:p>
            <a:pPr algn="dist"/>
            <a:r>
              <a:rPr lang="zh-CN" altLang="en-US" sz="5400" b="1" dirty="0" smtClean="0">
                <a:latin typeface="黑体" panose="02010600030101010101" charset="-122"/>
                <a:ea typeface="黑体" panose="02010600030101010101" charset="-122"/>
              </a:rPr>
              <a:t>感谢您的下载观看</a:t>
            </a:r>
          </a:p>
        </p:txBody>
      </p:sp>
      <p:sp>
        <p:nvSpPr>
          <p:cNvPr id="326" name="TextBox 7"/>
          <p:cNvSpPr>
            <a:spLocks noChangeArrowheads="1"/>
          </p:cNvSpPr>
          <p:nvPr/>
        </p:nvSpPr>
        <p:spPr bwMode="auto">
          <a:xfrm>
            <a:off x="3997975" y="2097053"/>
            <a:ext cx="5484051" cy="36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spcBef>
                <a:spcPts val="0"/>
              </a:spcBef>
              <a:spcAft>
                <a:spcPts val="0"/>
              </a:spcAft>
              <a:defRPr/>
            </a:pPr>
            <a:r>
              <a:rPr lang="en-US" altLang="zh-CN" sz="2400" dirty="0">
                <a:solidFill>
                  <a:schemeClr val="tx1">
                    <a:lumMod val="75000"/>
                    <a:lumOff val="25000"/>
                  </a:schemeClr>
                </a:solidFill>
                <a:latin typeface="Swis721 Lt BT" panose="020B0403020202020204" pitchFamily="34" charset="0"/>
                <a:ea typeface="微软雅黑" panose="020B0503020204020204" charset="-122"/>
                <a:cs typeface="LilyUPC" panose="020B0604020202020204" pitchFamily="34" charset="-34"/>
                <a:sym typeface="微软雅黑" panose="020B0503020204020204" charset="-122"/>
              </a:rPr>
              <a:t>special report and work summary</a:t>
            </a:r>
            <a:endParaRPr lang="zh-CN" altLang="en-US" sz="2400" dirty="0">
              <a:solidFill>
                <a:schemeClr val="tx1">
                  <a:lumMod val="75000"/>
                  <a:lumOff val="25000"/>
                </a:schemeClr>
              </a:solidFill>
              <a:latin typeface="Swis721 Lt BT" panose="020B0403020202020204" pitchFamily="34" charset="0"/>
              <a:ea typeface="微软雅黑" panose="020B0503020204020204" charset="-122"/>
              <a:cs typeface="LilyUPC" panose="020B0604020202020204" pitchFamily="34" charset="-34"/>
              <a:sym typeface="微软雅黑" panose="020B0503020204020204" charset="-122"/>
            </a:endParaRPr>
          </a:p>
        </p:txBody>
      </p:sp>
      <p:sp>
        <p:nvSpPr>
          <p:cNvPr id="331" name="圆角矩形 330"/>
          <p:cNvSpPr/>
          <p:nvPr/>
        </p:nvSpPr>
        <p:spPr>
          <a:xfrm>
            <a:off x="3997975" y="3447940"/>
            <a:ext cx="5440077" cy="492985"/>
          </a:xfrm>
          <a:prstGeom prst="roundRect">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35" b="1" dirty="0" smtClean="0">
                <a:solidFill>
                  <a:schemeClr val="bg1"/>
                </a:solidFill>
                <a:latin typeface="微软雅黑" panose="020B0503020204020204" charset="-122"/>
                <a:ea typeface="微软雅黑" panose="020B0503020204020204" charset="-122"/>
              </a:rPr>
              <a:t>适用于工作总结</a:t>
            </a:r>
            <a:r>
              <a:rPr lang="en-US" altLang="zh-CN" sz="2135" b="1" dirty="0" smtClean="0">
                <a:solidFill>
                  <a:schemeClr val="bg1"/>
                </a:solidFill>
                <a:latin typeface="微软雅黑" panose="020B0503020204020204" charset="-122"/>
                <a:ea typeface="微软雅黑" panose="020B0503020204020204" charset="-122"/>
              </a:rPr>
              <a:t>/</a:t>
            </a:r>
            <a:r>
              <a:rPr lang="zh-CN" altLang="en-US" sz="2135" b="1" dirty="0">
                <a:solidFill>
                  <a:schemeClr val="bg1"/>
                </a:solidFill>
                <a:latin typeface="微软雅黑" panose="020B0503020204020204" charset="-122"/>
                <a:ea typeface="微软雅黑" panose="020B0503020204020204" charset="-122"/>
              </a:rPr>
              <a:t>工作汇报</a:t>
            </a:r>
            <a:r>
              <a:rPr lang="en-US" altLang="zh-CN" sz="2135" b="1" dirty="0">
                <a:solidFill>
                  <a:schemeClr val="bg1"/>
                </a:solidFill>
                <a:latin typeface="微软雅黑" panose="020B0503020204020204" charset="-122"/>
                <a:ea typeface="微软雅黑" panose="020B0503020204020204" charset="-122"/>
              </a:rPr>
              <a:t>/</a:t>
            </a:r>
            <a:r>
              <a:rPr lang="zh-CN" altLang="en-US" sz="2135" b="1" dirty="0">
                <a:solidFill>
                  <a:schemeClr val="bg1"/>
                </a:solidFill>
                <a:latin typeface="微软雅黑" panose="020B0503020204020204" charset="-122"/>
                <a:ea typeface="微软雅黑" panose="020B0503020204020204" charset="-122"/>
              </a:rPr>
              <a:t>述职等模板</a:t>
            </a:r>
          </a:p>
        </p:txBody>
      </p:sp>
      <p:grpSp>
        <p:nvGrpSpPr>
          <p:cNvPr id="327" name="组合 326"/>
          <p:cNvGrpSpPr/>
          <p:nvPr/>
        </p:nvGrpSpPr>
        <p:grpSpPr>
          <a:xfrm flipH="1" flipV="1">
            <a:off x="4011930" y="3188970"/>
            <a:ext cx="7035800" cy="76200"/>
            <a:chOff x="3339156" y="2641879"/>
            <a:chExt cx="5804844" cy="0"/>
          </a:xfrm>
        </p:grpSpPr>
        <p:cxnSp>
          <p:nvCxnSpPr>
            <p:cNvPr id="328" name="直接连接符 327"/>
            <p:cNvCxnSpPr/>
            <p:nvPr/>
          </p:nvCxnSpPr>
          <p:spPr>
            <a:xfrm>
              <a:off x="3339156" y="2641879"/>
              <a:ext cx="4695709" cy="0"/>
            </a:xfrm>
            <a:prstGeom prst="line">
              <a:avLst/>
            </a:prstGeom>
            <a:ln w="7620">
              <a:solidFill>
                <a:srgbClr val="000000"/>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a:off x="8103924" y="2641879"/>
              <a:ext cx="754055" cy="0"/>
            </a:xfrm>
            <a:prstGeom prst="line">
              <a:avLst/>
            </a:prstGeom>
            <a:ln w="7620">
              <a:solidFill>
                <a:srgbClr val="000000"/>
              </a:solidFill>
              <a:prstDash val="dash"/>
              <a:tailEnd type="diamond"/>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a:off x="8948986" y="2641879"/>
              <a:ext cx="195014" cy="0"/>
            </a:xfrm>
            <a:prstGeom prst="line">
              <a:avLst/>
            </a:prstGeom>
            <a:ln w="7620">
              <a:solidFill>
                <a:srgbClr val="000000"/>
              </a:solidFill>
            </a:ln>
          </p:spPr>
          <p:style>
            <a:lnRef idx="1">
              <a:schemeClr val="accent1"/>
            </a:lnRef>
            <a:fillRef idx="0">
              <a:schemeClr val="accent1"/>
            </a:fillRef>
            <a:effectRef idx="0">
              <a:schemeClr val="accent1"/>
            </a:effectRef>
            <a:fontRef idx="minor">
              <a:schemeClr val="tx1"/>
            </a:fontRef>
          </p:style>
        </p:cxnSp>
      </p:grpSp>
      <p:sp>
        <p:nvSpPr>
          <p:cNvPr id="332" name="圆角矩形 331"/>
          <p:cNvSpPr/>
          <p:nvPr/>
        </p:nvSpPr>
        <p:spPr>
          <a:xfrm>
            <a:off x="9207092" y="5829267"/>
            <a:ext cx="2688300" cy="480076"/>
          </a:xfrm>
          <a:prstGeom prst="roundRect">
            <a:avLst>
              <a:gd name="adj" fmla="val 50000"/>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33" name="TextBox 332"/>
          <p:cNvSpPr txBox="1"/>
          <p:nvPr/>
        </p:nvSpPr>
        <p:spPr>
          <a:xfrm>
            <a:off x="9664146" y="5875411"/>
            <a:ext cx="2142502" cy="410074"/>
          </a:xfrm>
          <a:prstGeom prst="rect">
            <a:avLst/>
          </a:prstGeom>
          <a:noFill/>
        </p:spPr>
        <p:txBody>
          <a:bodyPr wrap="none" lIns="121884" tIns="60941" rIns="121884" bIns="60941" rtlCol="0">
            <a:spAutoFit/>
          </a:bodyPr>
          <a:lstStyle/>
          <a:p>
            <a:pPr lvl="0"/>
            <a:r>
              <a:rPr lang="zh-CN" altLang="en-US" sz="1865" dirty="0">
                <a:solidFill>
                  <a:schemeClr val="tx1">
                    <a:lumMod val="75000"/>
                    <a:lumOff val="25000"/>
                  </a:schemeClr>
                </a:solidFill>
                <a:latin typeface="微软雅黑" panose="020B0503020204020204" charset="-122"/>
                <a:ea typeface="微软雅黑" panose="020B0503020204020204" charset="-122"/>
              </a:rPr>
              <a:t>汇报</a:t>
            </a:r>
            <a:r>
              <a:rPr lang="zh-CN" altLang="en-US" sz="1865" dirty="0" smtClean="0">
                <a:solidFill>
                  <a:schemeClr val="tx1">
                    <a:lumMod val="75000"/>
                    <a:lumOff val="25000"/>
                  </a:schemeClr>
                </a:solidFill>
                <a:latin typeface="微软雅黑" panose="020B0503020204020204" charset="-122"/>
                <a:ea typeface="微软雅黑" panose="020B0503020204020204" charset="-122"/>
              </a:rPr>
              <a:t>人</a:t>
            </a:r>
            <a:r>
              <a:rPr lang="zh-CN" altLang="en-US" sz="1865" dirty="0" smtClean="0">
                <a:solidFill>
                  <a:schemeClr val="tx1">
                    <a:lumMod val="75000"/>
                    <a:lumOff val="25000"/>
                  </a:schemeClr>
                </a:solidFill>
                <a:latin typeface="微软雅黑" panose="020B0503020204020204" charset="-122"/>
                <a:ea typeface="微软雅黑" panose="020B0503020204020204" charset="-122"/>
              </a:rPr>
              <a:t>：第一</a:t>
            </a:r>
            <a:r>
              <a:rPr lang="en-US" altLang="zh-CN" sz="1865" dirty="0" smtClean="0">
                <a:solidFill>
                  <a:schemeClr val="tx1">
                    <a:lumMod val="75000"/>
                    <a:lumOff val="25000"/>
                  </a:schemeClr>
                </a:solidFill>
                <a:latin typeface="微软雅黑" panose="020B0503020204020204" charset="-122"/>
                <a:ea typeface="微软雅黑" panose="020B0503020204020204" charset="-122"/>
              </a:rPr>
              <a:t>PPT</a:t>
            </a:r>
            <a:endParaRPr lang="zh-CN" altLang="en-US" sz="1865" dirty="0">
              <a:solidFill>
                <a:schemeClr val="tx1">
                  <a:lumMod val="75000"/>
                  <a:lumOff val="25000"/>
                </a:schemeClr>
              </a:solidFill>
              <a:latin typeface="微软雅黑" panose="020B0503020204020204" charset="-122"/>
              <a:ea typeface="微软雅黑" panose="020B050302020402020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2647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6496" y="2106296"/>
            <a:ext cx="5059680" cy="1432560"/>
          </a:xfrm>
          <a:prstGeom prst="rect">
            <a:avLst/>
          </a:prstGeom>
          <a:noFill/>
        </p:spPr>
        <p:txBody>
          <a:bodyPr wrap="none" rtlCol="0">
            <a:spAutoFit/>
          </a:bodyPr>
          <a:lstStyle/>
          <a:p>
            <a:pPr marL="0" lvl="1" algn="l"/>
            <a:r>
              <a:rPr lang="zh-CN" altLang="en-US" sz="1865" b="1" dirty="0" smtClean="0">
                <a:solidFill>
                  <a:schemeClr val="tx1">
                    <a:lumMod val="50000"/>
                    <a:lumOff val="50000"/>
                  </a:schemeClr>
                </a:solidFill>
                <a:latin typeface="微软雅黑" panose="020B0503020204020204" charset="-122"/>
                <a:ea typeface="微软雅黑" panose="020B0503020204020204" charset="-122"/>
              </a:rPr>
              <a:t> </a:t>
            </a:r>
            <a:r>
              <a:rPr lang="zh-CN" altLang="en-US" sz="3735" b="1" dirty="0" smtClean="0">
                <a:solidFill>
                  <a:schemeClr val="tx1">
                    <a:lumMod val="50000"/>
                    <a:lumOff val="50000"/>
                  </a:schemeClr>
                </a:solidFill>
                <a:latin typeface="微软雅黑" panose="020B0503020204020204" charset="-122"/>
                <a:ea typeface="微软雅黑" panose="020B0503020204020204" charset="-122"/>
              </a:rPr>
              <a:t>第一部分</a:t>
            </a:r>
            <a:endParaRPr lang="en-US" altLang="zh-CN" sz="3735" b="1" dirty="0">
              <a:solidFill>
                <a:schemeClr val="tx1">
                  <a:lumMod val="50000"/>
                  <a:lumOff val="50000"/>
                </a:schemeClr>
              </a:solidFill>
              <a:latin typeface="微软雅黑" panose="020B0503020204020204" charset="-122"/>
              <a:ea typeface="微软雅黑" panose="020B0503020204020204" charset="-122"/>
            </a:endParaRPr>
          </a:p>
          <a:p>
            <a:pPr marL="0" lvl="1" algn="l"/>
            <a:r>
              <a:rPr lang="zh-CN" altLang="en-US" sz="4800" b="1" dirty="0" smtClean="0">
                <a:solidFill>
                  <a:srgbClr val="0070C0"/>
                </a:solidFill>
                <a:latin typeface="微软雅黑" panose="020B0503020204020204" charset="-122"/>
                <a:ea typeface="微软雅黑" panose="020B0503020204020204" charset="-122"/>
              </a:rPr>
              <a:t>单击此处添加标题</a:t>
            </a:r>
          </a:p>
        </p:txBody>
      </p:sp>
      <p:cxnSp>
        <p:nvCxnSpPr>
          <p:cNvPr id="7" name="直接连接符 6"/>
          <p:cNvCxnSpPr/>
          <p:nvPr/>
        </p:nvCxnSpPr>
        <p:spPr>
          <a:xfrm flipV="1">
            <a:off x="4848462" y="2010285"/>
            <a:ext cx="0" cy="256589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091128" y="4135731"/>
            <a:ext cx="1203795" cy="348615"/>
          </a:xfrm>
          <a:prstGeom prst="rect">
            <a:avLst/>
          </a:prstGeom>
          <a:noFill/>
        </p:spPr>
        <p:txBody>
          <a:bodyPr wrap="square" lIns="0" tIns="0" rIns="0" bIns="0" rtlCol="0">
            <a:spAutoFit/>
          </a:bodyPr>
          <a:lstStyle/>
          <a:p>
            <a:r>
              <a:rPr lang="en-US" altLang="zh-CN" sz="2135" dirty="0" smtClean="0">
                <a:latin typeface="微软雅黑" panose="020B0503020204020204" charset="-122"/>
                <a:ea typeface="微软雅黑" panose="020B0503020204020204" charset="-122"/>
              </a:rPr>
              <a:t>PART 01</a:t>
            </a:r>
            <a:endParaRPr lang="zh-CN" altLang="en-US" sz="2135" dirty="0" smtClean="0">
              <a:latin typeface="微软雅黑" panose="020B0503020204020204" charset="-122"/>
              <a:ea typeface="微软雅黑" panose="020B0503020204020204" charset="-122"/>
            </a:endParaRPr>
          </a:p>
        </p:txBody>
      </p:sp>
      <p:grpSp>
        <p:nvGrpSpPr>
          <p:cNvPr id="4" name="组合 3"/>
          <p:cNvGrpSpPr/>
          <p:nvPr/>
        </p:nvGrpSpPr>
        <p:grpSpPr>
          <a:xfrm>
            <a:off x="2832238" y="2106299"/>
            <a:ext cx="1596233" cy="1596233"/>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8"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lt1"/>
                </a:solidFill>
                <a:latin typeface="+mn-lt"/>
                <a:ea typeface="+mn-ea"/>
              </a:endParaRPr>
            </a:p>
          </p:txBody>
        </p:sp>
      </p:grpSp>
      <p:sp>
        <p:nvSpPr>
          <p:cNvPr id="21" name="文本框 9"/>
          <p:cNvSpPr txBox="1"/>
          <p:nvPr/>
        </p:nvSpPr>
        <p:spPr>
          <a:xfrm>
            <a:off x="5411718" y="383448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2" name="文本框 9"/>
          <p:cNvSpPr txBox="1"/>
          <p:nvPr/>
        </p:nvSpPr>
        <p:spPr>
          <a:xfrm>
            <a:off x="5411716" y="426840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4" name="文本框 9"/>
          <p:cNvSpPr txBox="1"/>
          <p:nvPr/>
        </p:nvSpPr>
        <p:spPr>
          <a:xfrm>
            <a:off x="7682672" y="383883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5" name="文本框 9"/>
          <p:cNvSpPr txBox="1"/>
          <p:nvPr/>
        </p:nvSpPr>
        <p:spPr>
          <a:xfrm>
            <a:off x="7682674" y="427335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anim calcmode="lin" valueType="num">
                                      <p:cBhvr>
                                        <p:cTn id="22" dur="500" fill="hold"/>
                                        <p:tgtEl>
                                          <p:spTgt spid="3"/>
                                        </p:tgtEl>
                                        <p:attrNameLst>
                                          <p:attrName>ppt_x</p:attrName>
                                        </p:attrNameLst>
                                      </p:cBhvr>
                                      <p:tavLst>
                                        <p:tav tm="0">
                                          <p:val>
                                            <p:strVal val="#ppt_x"/>
                                          </p:val>
                                        </p:tav>
                                        <p:tav tm="100000">
                                          <p:val>
                                            <p:strVal val="#ppt_x"/>
                                          </p:val>
                                        </p:tav>
                                      </p:tavLst>
                                    </p:anim>
                                    <p:anim calcmode="lin" valueType="num">
                                      <p:cBhvr>
                                        <p:cTn id="23" dur="500" fill="hold"/>
                                        <p:tgtEl>
                                          <p:spTgt spid="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dirty="0">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dirty="0">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dirty="0">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dirty="0">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2140556" y="1847082"/>
            <a:ext cx="8584419" cy="937201"/>
            <a:chOff x="2454731" y="858257"/>
            <a:chExt cx="8584419" cy="937201"/>
          </a:xfrm>
        </p:grpSpPr>
        <p:grpSp>
          <p:nvGrpSpPr>
            <p:cNvPr id="9" name="组合 8"/>
            <p:cNvGrpSpPr/>
            <p:nvPr/>
          </p:nvGrpSpPr>
          <p:grpSpPr>
            <a:xfrm>
              <a:off x="2454731" y="858257"/>
              <a:ext cx="909655" cy="937201"/>
              <a:chOff x="1252331" y="973457"/>
              <a:chExt cx="909655" cy="937201"/>
            </a:xfrm>
            <a:effectLst/>
          </p:grpSpPr>
          <p:sp>
            <p:nvSpPr>
              <p:cNvPr id="10" name="椭圆形标注 9">
                <a:hlinkClick r:id="rId2"/>
              </p:cNvPr>
              <p:cNvSpPr/>
              <p:nvPr/>
            </p:nvSpPr>
            <p:spPr>
              <a:xfrm>
                <a:off x="1252331" y="1049266"/>
                <a:ext cx="907774" cy="861392"/>
              </a:xfrm>
              <a:prstGeom prst="wedgeEllipseCallout">
                <a:avLst>
                  <a:gd name="adj1" fmla="val -71929"/>
                  <a:gd name="adj2" fmla="val -1346"/>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微软雅黑" panose="020B0503020204020204" charset="-122"/>
                  <a:ea typeface="微软雅黑" panose="020B0503020204020204" charset="-122"/>
                </a:endParaRPr>
              </a:p>
            </p:txBody>
          </p:sp>
          <p:sp>
            <p:nvSpPr>
              <p:cNvPr id="11" name="矩形 10"/>
              <p:cNvSpPr/>
              <p:nvPr/>
            </p:nvSpPr>
            <p:spPr>
              <a:xfrm>
                <a:off x="1343213" y="973457"/>
                <a:ext cx="818773" cy="923330"/>
              </a:xfrm>
              <a:prstGeom prst="rect">
                <a:avLst/>
              </a:prstGeom>
            </p:spPr>
            <p:txBody>
              <a:bodyPr wrap="square">
                <a:spAutoFit/>
              </a:bodyPr>
              <a:lstStyle/>
              <a:p>
                <a:pPr algn="just" defTabSz="685800">
                  <a:lnSpc>
                    <a:spcPct val="150000"/>
                  </a:lnSpc>
                  <a:buClr>
                    <a:srgbClr val="0070C0"/>
                  </a:buClr>
                </a:pPr>
                <a:r>
                  <a:rPr lang="en-US" altLang="zh-CN" sz="3600" dirty="0">
                    <a:solidFill>
                      <a:prstClr val="white"/>
                    </a:solidFill>
                    <a:latin typeface="微软雅黑" panose="020B0503020204020204" charset="-122"/>
                    <a:ea typeface="微软雅黑" panose="020B0503020204020204" charset="-122"/>
                  </a:rPr>
                  <a:t>01</a:t>
                </a:r>
                <a:endParaRPr lang="zh-CN" altLang="zh-CN" sz="3600" dirty="0">
                  <a:solidFill>
                    <a:prstClr val="white"/>
                  </a:solidFill>
                  <a:latin typeface="微软雅黑" panose="020B0503020204020204" charset="-122"/>
                  <a:ea typeface="微软雅黑" panose="020B0503020204020204" charset="-122"/>
                </a:endParaRPr>
              </a:p>
            </p:txBody>
          </p:sp>
        </p:grpSp>
        <p:sp>
          <p:nvSpPr>
            <p:cNvPr id="12" name="Text Box 11">
              <a:hlinkClick r:id="rId2"/>
            </p:cNvPr>
            <p:cNvSpPr txBox="1">
              <a:spLocks noChangeArrowheads="1"/>
            </p:cNvSpPr>
            <p:nvPr/>
          </p:nvSpPr>
          <p:spPr bwMode="auto">
            <a:xfrm>
              <a:off x="3497887" y="1000616"/>
              <a:ext cx="7541263" cy="646331"/>
            </a:xfrm>
            <a:prstGeom prst="rect">
              <a:avLst/>
            </a:prstGeom>
            <a:effec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defTabSz="685800"/>
              <a:r>
                <a:rPr lang="zh-CN" altLang="en-US" sz="1200" spc="50"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  </a:t>
              </a:r>
              <a:r>
                <a:rPr lang="en-US" altLang="zh-CN" sz="1200" spc="50" dirty="0">
                  <a:solidFill>
                    <a:schemeClr val="tx1">
                      <a:lumMod val="50000"/>
                      <a:lumOff val="50000"/>
                    </a:schemeClr>
                  </a:solidFill>
                  <a:latin typeface="微软雅黑" panose="020B0503020204020204" charset="-122"/>
                  <a:ea typeface="微软雅黑" panose="020B0503020204020204" charset="-122"/>
                </a:rPr>
                <a:t>200</a:t>
              </a:r>
              <a:r>
                <a:rPr lang="zh-CN" altLang="en-US" sz="1200" spc="50" dirty="0">
                  <a:solidFill>
                    <a:schemeClr val="tx1">
                      <a:lumMod val="50000"/>
                      <a:lumOff val="50000"/>
                    </a:schemeClr>
                  </a:solidFill>
                  <a:latin typeface="微软雅黑" panose="020B0503020204020204" charset="-122"/>
                  <a:ea typeface="微软雅黑" panose="020B0503020204020204" charset="-122"/>
                </a:rPr>
                <a:t>字以内，据统计每页幻灯片的最好控制在</a:t>
              </a:r>
              <a:r>
                <a:rPr lang="en-US" altLang="zh-CN" sz="1200" spc="50" dirty="0">
                  <a:solidFill>
                    <a:schemeClr val="tx1">
                      <a:lumMod val="50000"/>
                      <a:lumOff val="50000"/>
                    </a:schemeClr>
                  </a:solidFill>
                  <a:latin typeface="微软雅黑" panose="020B0503020204020204" charset="-122"/>
                  <a:ea typeface="微软雅黑" panose="020B0503020204020204" charset="-122"/>
                </a:rPr>
                <a:t>5</a:t>
              </a:r>
              <a:r>
                <a:rPr lang="zh-CN" altLang="en-US" sz="1200" spc="50" dirty="0">
                  <a:solidFill>
                    <a:schemeClr val="tx1">
                      <a:lumMod val="50000"/>
                      <a:lumOff val="50000"/>
                    </a:schemeClr>
                  </a:solidFill>
                  <a:latin typeface="微软雅黑" panose="020B0503020204020204" charset="-122"/>
                  <a:ea typeface="微软雅黑" panose="020B0503020204020204" charset="-122"/>
                </a:rPr>
                <a:t>分钟之内。</a:t>
              </a:r>
            </a:p>
          </p:txBody>
        </p:sp>
      </p:grpSp>
      <p:grpSp>
        <p:nvGrpSpPr>
          <p:cNvPr id="13" name="组合 12"/>
          <p:cNvGrpSpPr/>
          <p:nvPr/>
        </p:nvGrpSpPr>
        <p:grpSpPr>
          <a:xfrm>
            <a:off x="1264283" y="3078830"/>
            <a:ext cx="8763334" cy="940115"/>
            <a:chOff x="-1565104" y="2054134"/>
            <a:chExt cx="8763334" cy="940115"/>
          </a:xfrm>
        </p:grpSpPr>
        <p:grpSp>
          <p:nvGrpSpPr>
            <p:cNvPr id="14" name="组合 13"/>
            <p:cNvGrpSpPr/>
            <p:nvPr/>
          </p:nvGrpSpPr>
          <p:grpSpPr>
            <a:xfrm>
              <a:off x="6290456" y="2054134"/>
              <a:ext cx="907774" cy="940115"/>
              <a:chOff x="5037656" y="2169334"/>
              <a:chExt cx="907774" cy="940115"/>
            </a:xfrm>
            <a:effectLst/>
          </p:grpSpPr>
          <p:sp>
            <p:nvSpPr>
              <p:cNvPr id="15" name="椭圆形标注 14">
                <a:hlinkClick r:id="rId2"/>
              </p:cNvPr>
              <p:cNvSpPr/>
              <p:nvPr/>
            </p:nvSpPr>
            <p:spPr>
              <a:xfrm>
                <a:off x="5037656" y="2248057"/>
                <a:ext cx="907774" cy="861392"/>
              </a:xfrm>
              <a:prstGeom prst="wedgeEllipseCallout">
                <a:avLst>
                  <a:gd name="adj1" fmla="val 68947"/>
                  <a:gd name="adj2" fmla="val -577"/>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微软雅黑" panose="020B0503020204020204" charset="-122"/>
                  <a:ea typeface="微软雅黑" panose="020B0503020204020204" charset="-122"/>
                </a:endParaRPr>
              </a:p>
            </p:txBody>
          </p:sp>
          <p:sp>
            <p:nvSpPr>
              <p:cNvPr id="16" name="矩形 15">
                <a:hlinkClick r:id="rId2"/>
              </p:cNvPr>
              <p:cNvSpPr/>
              <p:nvPr/>
            </p:nvSpPr>
            <p:spPr>
              <a:xfrm>
                <a:off x="5133283" y="2169334"/>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prstClr val="white"/>
                    </a:solidFill>
                    <a:latin typeface="微软雅黑" panose="020B0503020204020204" charset="-122"/>
                    <a:ea typeface="微软雅黑" panose="020B0503020204020204" charset="-122"/>
                  </a:rPr>
                  <a:t>02</a:t>
                </a:r>
                <a:endParaRPr lang="zh-CN" altLang="zh-CN" sz="3600" dirty="0">
                  <a:solidFill>
                    <a:prstClr val="white"/>
                  </a:solidFill>
                  <a:latin typeface="微软雅黑" panose="020B0503020204020204" charset="-122"/>
                  <a:ea typeface="微软雅黑" panose="020B0503020204020204" charset="-122"/>
                </a:endParaRPr>
              </a:p>
            </p:txBody>
          </p:sp>
        </p:grpSp>
        <p:sp>
          <p:nvSpPr>
            <p:cNvPr id="17" name="矩形 18">
              <a:hlinkClick r:id="rId2"/>
            </p:cNvPr>
            <p:cNvSpPr>
              <a:spLocks noChangeArrowheads="1"/>
            </p:cNvSpPr>
            <p:nvPr/>
          </p:nvSpPr>
          <p:spPr bwMode="auto">
            <a:xfrm>
              <a:off x="-1565104" y="2236239"/>
              <a:ext cx="7722785" cy="646331"/>
            </a:xfrm>
            <a:prstGeom prst="rect">
              <a:avLst/>
            </a:prstGeom>
            <a:effectLst/>
          </p:spPr>
          <p:txBody>
            <a:bodyPr wrap="square">
              <a:spAutoFit/>
            </a:bodyPr>
            <a:lstStyle/>
            <a:p>
              <a:pPr algn="r" defTabSz="685800">
                <a:lnSpc>
                  <a:spcPct val="150000"/>
                </a:lnSpc>
                <a:buClr>
                  <a:srgbClr val="0070C0"/>
                </a:buClr>
              </a:pPr>
              <a:r>
                <a:rPr lang="zh-CN" altLang="en-US" sz="1200" spc="50" dirty="0">
                  <a:solidFill>
                    <a:schemeClr val="tx1">
                      <a:lumMod val="50000"/>
                      <a:lumOff val="50000"/>
                    </a:schemeClr>
                  </a:solidFill>
                  <a:latin typeface="微软雅黑" panose="020B0503020204020204" charset="-122"/>
                  <a:ea typeface="微软雅黑" panose="020B0503020204020204" charset="-122"/>
                </a:rPr>
                <a:t>此处添加详细文本描述，建议与标题相关并符合整体语言风格，语言描述尽量简洁生动。尽量将每页幻灯片的字数控制在  </a:t>
              </a:r>
              <a:r>
                <a:rPr lang="en-US" altLang="zh-CN" sz="1200" spc="50" dirty="0">
                  <a:solidFill>
                    <a:schemeClr val="tx1">
                      <a:lumMod val="50000"/>
                      <a:lumOff val="50000"/>
                    </a:schemeClr>
                  </a:solidFill>
                  <a:latin typeface="微软雅黑" panose="020B0503020204020204" charset="-122"/>
                  <a:ea typeface="微软雅黑" panose="020B0503020204020204" charset="-122"/>
                </a:rPr>
                <a:t>200</a:t>
              </a:r>
              <a:r>
                <a:rPr lang="zh-CN" altLang="en-US" sz="1200" spc="50" dirty="0">
                  <a:solidFill>
                    <a:schemeClr val="tx1">
                      <a:lumMod val="50000"/>
                      <a:lumOff val="50000"/>
                    </a:schemeClr>
                  </a:solidFill>
                  <a:latin typeface="微软雅黑" panose="020B0503020204020204" charset="-122"/>
                  <a:ea typeface="微软雅黑" panose="020B0503020204020204" charset="-122"/>
                </a:rPr>
                <a:t>字以内，据统计每页幻灯片的最好控制在</a:t>
              </a:r>
              <a:r>
                <a:rPr lang="en-US" altLang="zh-CN" sz="1200" spc="50" dirty="0">
                  <a:solidFill>
                    <a:schemeClr val="tx1">
                      <a:lumMod val="50000"/>
                      <a:lumOff val="50000"/>
                    </a:schemeClr>
                  </a:solidFill>
                  <a:latin typeface="微软雅黑" panose="020B0503020204020204" charset="-122"/>
                  <a:ea typeface="微软雅黑" panose="020B0503020204020204" charset="-122"/>
                </a:rPr>
                <a:t>5</a:t>
              </a:r>
              <a:r>
                <a:rPr lang="zh-CN" altLang="en-US" sz="1200" spc="50" dirty="0">
                  <a:solidFill>
                    <a:schemeClr val="tx1">
                      <a:lumMod val="50000"/>
                      <a:lumOff val="50000"/>
                    </a:schemeClr>
                  </a:solidFill>
                  <a:latin typeface="微软雅黑" panose="020B0503020204020204" charset="-122"/>
                  <a:ea typeface="微软雅黑" panose="020B0503020204020204" charset="-122"/>
                </a:rPr>
                <a:t>分钟之内。</a:t>
              </a:r>
            </a:p>
          </p:txBody>
        </p:sp>
      </p:grpSp>
      <p:grpSp>
        <p:nvGrpSpPr>
          <p:cNvPr id="18" name="组合 17"/>
          <p:cNvGrpSpPr/>
          <p:nvPr/>
        </p:nvGrpSpPr>
        <p:grpSpPr>
          <a:xfrm>
            <a:off x="2140556" y="4414284"/>
            <a:ext cx="8584419" cy="945324"/>
            <a:chOff x="2454731" y="3349259"/>
            <a:chExt cx="8584419" cy="945324"/>
          </a:xfrm>
        </p:grpSpPr>
        <p:grpSp>
          <p:nvGrpSpPr>
            <p:cNvPr id="19" name="组合 18"/>
            <p:cNvGrpSpPr/>
            <p:nvPr/>
          </p:nvGrpSpPr>
          <p:grpSpPr>
            <a:xfrm>
              <a:off x="2454731" y="3349259"/>
              <a:ext cx="907774" cy="945324"/>
              <a:chOff x="1252331" y="3464459"/>
              <a:chExt cx="907774" cy="945324"/>
            </a:xfrm>
            <a:effectLst/>
          </p:grpSpPr>
          <p:sp>
            <p:nvSpPr>
              <p:cNvPr id="20" name="椭圆形标注 19">
                <a:hlinkClick r:id="rId2"/>
              </p:cNvPr>
              <p:cNvSpPr/>
              <p:nvPr/>
            </p:nvSpPr>
            <p:spPr>
              <a:xfrm>
                <a:off x="1252331" y="3548391"/>
                <a:ext cx="907774" cy="861392"/>
              </a:xfrm>
              <a:prstGeom prst="wedgeEllipseCallout">
                <a:avLst>
                  <a:gd name="adj1" fmla="val -71929"/>
                  <a:gd name="adj2" fmla="val -1346"/>
                </a:avLst>
              </a:prstGeom>
              <a:solidFill>
                <a:srgbClr val="0070C0"/>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prstClr val="white"/>
                  </a:solidFill>
                  <a:latin typeface="微软雅黑" panose="020B0503020204020204" charset="-122"/>
                  <a:ea typeface="微软雅黑" panose="020B0503020204020204" charset="-122"/>
                </a:endParaRPr>
              </a:p>
            </p:txBody>
          </p:sp>
          <p:sp>
            <p:nvSpPr>
              <p:cNvPr id="21" name="矩形 20">
                <a:hlinkClick r:id="rId2"/>
              </p:cNvPr>
              <p:cNvSpPr/>
              <p:nvPr/>
            </p:nvSpPr>
            <p:spPr>
              <a:xfrm>
                <a:off x="1341332" y="3464459"/>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prstClr val="white"/>
                    </a:solidFill>
                    <a:latin typeface="微软雅黑" panose="020B0503020204020204" charset="-122"/>
                    <a:ea typeface="微软雅黑" panose="020B0503020204020204" charset="-122"/>
                  </a:rPr>
                  <a:t>03</a:t>
                </a:r>
                <a:endParaRPr lang="zh-CN" altLang="zh-CN" sz="3600" dirty="0">
                  <a:solidFill>
                    <a:prstClr val="white"/>
                  </a:solidFill>
                  <a:latin typeface="微软雅黑" panose="020B0503020204020204" charset="-122"/>
                  <a:ea typeface="微软雅黑" panose="020B0503020204020204" charset="-122"/>
                </a:endParaRPr>
              </a:p>
            </p:txBody>
          </p:sp>
        </p:grpSp>
        <p:sp>
          <p:nvSpPr>
            <p:cNvPr id="22" name="Text Box 11">
              <a:hlinkClick r:id="rId2"/>
            </p:cNvPr>
            <p:cNvSpPr txBox="1">
              <a:spLocks noChangeArrowheads="1"/>
            </p:cNvSpPr>
            <p:nvPr/>
          </p:nvSpPr>
          <p:spPr bwMode="auto">
            <a:xfrm>
              <a:off x="3497887" y="3528983"/>
              <a:ext cx="7541263" cy="646331"/>
            </a:xfrm>
            <a:prstGeom prst="rect">
              <a:avLst/>
            </a:prstGeom>
            <a:effectLst/>
          </p:spPr>
          <p:txBody>
            <a:bodyPr wrap="square">
              <a:spAutoFit/>
            </a:bodyPr>
            <a:lstStyle>
              <a:defPPr>
                <a:defRPr lang="zh-CN"/>
              </a:defPPr>
              <a:lvl1pPr algn="just" defTabSz="685800">
                <a:lnSpc>
                  <a:spcPct val="150000"/>
                </a:lnSpc>
                <a:buClr>
                  <a:srgbClr val="0070C0"/>
                </a:buClr>
                <a:defRPr sz="1200" spc="50">
                  <a:solidFill>
                    <a:schemeClr val="tx1">
                      <a:lumMod val="50000"/>
                      <a:lumOff val="50000"/>
                    </a:schemeClr>
                  </a:solidFill>
                  <a:latin typeface="微软雅黑" panose="020B0503020204020204" charset="-122"/>
                  <a:ea typeface="微软雅黑" panose="020B0503020204020204" charset="-122"/>
                </a:defRPr>
              </a:lvl1pPr>
            </a:lstStyle>
            <a:p>
              <a:r>
                <a:rPr lang="zh-CN" altLang="en-US" dirty="0"/>
                <a:t>此处添加详细文本描述，建议与标题相关并符合整体语言风格，语言描述尽量简洁生动。尽量将每页幻灯片的字数控制在  </a:t>
              </a:r>
              <a:r>
                <a:rPr lang="en-US" altLang="zh-CN" dirty="0"/>
                <a:t>200</a:t>
              </a:r>
              <a:r>
                <a:rPr lang="zh-CN" altLang="en-US" dirty="0"/>
                <a:t>字以内，据统计每页幻灯片的最好控制在</a:t>
              </a:r>
              <a:r>
                <a:rPr lang="en-US" altLang="zh-CN" dirty="0"/>
                <a:t>5</a:t>
              </a:r>
              <a:r>
                <a:rPr lang="zh-CN" altLang="en-US" dirty="0"/>
                <a:t>分钟之内。</a:t>
              </a:r>
            </a:p>
          </p:txBody>
        </p:sp>
      </p:grpSp>
      <p:sp>
        <p:nvSpPr>
          <p:cNvPr id="23" name="TextBox 17"/>
          <p:cNvSpPr txBox="1"/>
          <p:nvPr/>
        </p:nvSpPr>
        <p:spPr>
          <a:xfrm>
            <a:off x="1146175" y="1895466"/>
            <a:ext cx="792480" cy="848995"/>
          </a:xfrm>
          <a:prstGeom prst="rect">
            <a:avLst/>
          </a:prstGeom>
          <a:noFill/>
        </p:spPr>
        <p:txBody>
          <a:bodyPr wrap="none" rtlCol="0">
            <a:spAutoFit/>
          </a:bodyPr>
          <a:lstStyle/>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添加</a:t>
            </a:r>
          </a:p>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标题</a:t>
            </a:r>
          </a:p>
        </p:txBody>
      </p:sp>
      <p:sp>
        <p:nvSpPr>
          <p:cNvPr id="24" name="TextBox 18"/>
          <p:cNvSpPr txBox="1"/>
          <p:nvPr/>
        </p:nvSpPr>
        <p:spPr>
          <a:xfrm>
            <a:off x="10299700" y="3157553"/>
            <a:ext cx="792480" cy="848995"/>
          </a:xfrm>
          <a:prstGeom prst="rect">
            <a:avLst/>
          </a:prstGeom>
          <a:noFill/>
        </p:spPr>
        <p:txBody>
          <a:bodyPr wrap="none" rtlCol="0">
            <a:spAutoFit/>
          </a:bodyPr>
          <a:lstStyle/>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添加</a:t>
            </a:r>
          </a:p>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标题</a:t>
            </a:r>
          </a:p>
        </p:txBody>
      </p:sp>
      <p:sp>
        <p:nvSpPr>
          <p:cNvPr id="25" name="TextBox 19"/>
          <p:cNvSpPr txBox="1"/>
          <p:nvPr/>
        </p:nvSpPr>
        <p:spPr>
          <a:xfrm>
            <a:off x="1146174" y="4513413"/>
            <a:ext cx="792480" cy="848995"/>
          </a:xfrm>
          <a:prstGeom prst="rect">
            <a:avLst/>
          </a:prstGeom>
          <a:noFill/>
        </p:spPr>
        <p:txBody>
          <a:bodyPr wrap="none" rtlCol="0">
            <a:spAutoFit/>
          </a:bodyPr>
          <a:lstStyle/>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添加</a:t>
            </a:r>
          </a:p>
          <a:p>
            <a:pPr algn="l"/>
            <a:r>
              <a:rPr lang="zh-CN" altLang="en-US" sz="2400" b="1" dirty="0" smtClean="0">
                <a:solidFill>
                  <a:schemeClr val="tx1">
                    <a:lumMod val="65000"/>
                    <a:lumOff val="35000"/>
                  </a:schemeClr>
                </a:solidFill>
                <a:latin typeface="微软雅黑" panose="020B0503020204020204" charset="-122"/>
                <a:ea typeface="微软雅黑" panose="020B0503020204020204" charset="-122"/>
              </a:rPr>
              <a:t>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2" presetClass="entr" presetSubtype="2"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1+#ppt_w/2"/>
                                          </p:val>
                                        </p:tav>
                                        <p:tav tm="100000">
                                          <p:val>
                                            <p:strVal val="#ppt_x"/>
                                          </p:val>
                                        </p:tav>
                                      </p:tavLst>
                                    </p:anim>
                                    <p:anim calcmode="lin" valueType="num">
                                      <p:cBhvr additive="base">
                                        <p:cTn id="33" dur="500" fill="hold"/>
                                        <p:tgtEl>
                                          <p:spTgt spid="13"/>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8" fill="hold"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 calcmode="lin" valueType="num">
                                      <p:cBhvr>
                                        <p:cTn id="42" dur="500" fill="hold"/>
                                        <p:tgtEl>
                                          <p:spTgt spid="23"/>
                                        </p:tgtEl>
                                        <p:attrNameLst>
                                          <p:attrName>ppt_w</p:attrName>
                                        </p:attrNameLst>
                                      </p:cBhvr>
                                      <p:tavLst>
                                        <p:tav tm="0">
                                          <p:val>
                                            <p:fltVal val="0"/>
                                          </p:val>
                                        </p:tav>
                                        <p:tav tm="100000">
                                          <p:val>
                                            <p:strVal val="#ppt_w"/>
                                          </p:val>
                                        </p:tav>
                                      </p:tavLst>
                                    </p:anim>
                                    <p:anim calcmode="lin" valueType="num">
                                      <p:cBhvr>
                                        <p:cTn id="43" dur="500" fill="hold"/>
                                        <p:tgtEl>
                                          <p:spTgt spid="23"/>
                                        </p:tgtEl>
                                        <p:attrNameLst>
                                          <p:attrName>ppt_h</p:attrName>
                                        </p:attrNameLst>
                                      </p:cBhvr>
                                      <p:tavLst>
                                        <p:tav tm="0">
                                          <p:val>
                                            <p:fltVal val="0"/>
                                          </p:val>
                                        </p:tav>
                                        <p:tav tm="100000">
                                          <p:val>
                                            <p:strVal val="#ppt_h"/>
                                          </p:val>
                                        </p:tav>
                                      </p:tavLst>
                                    </p:anim>
                                    <p:animEffect transition="in" filter="fade">
                                      <p:cBhvr>
                                        <p:cTn id="44" dur="500"/>
                                        <p:tgtEl>
                                          <p:spTgt spid="23"/>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3000"/>
                            </p:stCondLst>
                            <p:childTnLst>
                              <p:par>
                                <p:cTn id="52" presetID="53" presetClass="entr" presetSubtype="16"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23" grpId="0"/>
      <p:bldP spid="24"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982980" y="1490345"/>
            <a:ext cx="10032365" cy="4345940"/>
            <a:chOff x="799" y="1850"/>
            <a:chExt cx="12298" cy="5327"/>
          </a:xfrm>
        </p:grpSpPr>
        <p:sp>
          <p:nvSpPr>
            <p:cNvPr id="9" name="Shape 1624"/>
            <p:cNvSpPr/>
            <p:nvPr/>
          </p:nvSpPr>
          <p:spPr>
            <a:xfrm>
              <a:off x="3149" y="2595"/>
              <a:ext cx="8183" cy="45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rgbClr val="0070C0"/>
            </a:solidFill>
            <a:ln w="12700">
              <a:miter lim="400000"/>
            </a:ln>
          </p:spPr>
          <p:txBody>
            <a:bodyPr lIns="0" tIns="0" rIns="0" bIns="0"/>
            <a:lstStyle/>
            <a:p>
              <a:pPr lvl="0"/>
              <a:endParaRPr sz="1300"/>
            </a:p>
          </p:txBody>
        </p:sp>
        <p:sp>
          <p:nvSpPr>
            <p:cNvPr id="10" name="Text Placeholder 3"/>
            <p:cNvSpPr txBox="1"/>
            <p:nvPr/>
          </p:nvSpPr>
          <p:spPr>
            <a:xfrm>
              <a:off x="799" y="4648"/>
              <a:ext cx="2464" cy="483"/>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buNone/>
              </a:pPr>
              <a:r>
                <a:rPr lang="zh-CN" altLang="en-US" sz="1200" b="1" dirty="0">
                  <a:solidFill>
                    <a:schemeClr val="tx1">
                      <a:lumMod val="75000"/>
                      <a:lumOff val="25000"/>
                    </a:schemeClr>
                  </a:solidFill>
                  <a:latin typeface="微软雅黑" panose="020B0503020204020204" charset="-122"/>
                  <a:ea typeface="微软雅黑" panose="020B0503020204020204" charset="-122"/>
                </a:rPr>
                <a:t>点击输入标题文本</a:t>
              </a:r>
            </a:p>
          </p:txBody>
        </p:sp>
        <p:sp>
          <p:nvSpPr>
            <p:cNvPr id="48" name="Text Placeholder 4"/>
            <p:cNvSpPr txBox="1"/>
            <p:nvPr/>
          </p:nvSpPr>
          <p:spPr>
            <a:xfrm>
              <a:off x="913" y="5130"/>
              <a:ext cx="2363" cy="734"/>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buNone/>
              </a:pPr>
              <a:r>
                <a:rPr lang="zh-CN" altLang="en-US" sz="1000" dirty="0" smtClean="0">
                  <a:solidFill>
                    <a:schemeClr val="tx1">
                      <a:lumMod val="75000"/>
                      <a:lumOff val="25000"/>
                    </a:schemeClr>
                  </a:solidFill>
                  <a:latin typeface="微软雅黑" panose="020B0503020204020204" charset="-122"/>
                  <a:ea typeface="微软雅黑" panose="020B0503020204020204" charset="-122"/>
                </a:rPr>
                <a:t>点击</a:t>
              </a:r>
              <a:r>
                <a:rPr lang="zh-CN" altLang="en-US" sz="1000" dirty="0">
                  <a:solidFill>
                    <a:schemeClr val="tx1">
                      <a:lumMod val="75000"/>
                      <a:lumOff val="25000"/>
                    </a:schemeClr>
                  </a:solidFill>
                  <a:latin typeface="微软雅黑" panose="020B0503020204020204" charset="-122"/>
                  <a:ea typeface="微软雅黑" panose="020B0503020204020204" charset="-122"/>
                </a:rPr>
                <a:t>输入本栏的具体文字，简明扼要的说明分项内容</a:t>
              </a:r>
              <a:r>
                <a:rPr lang="zh-CN" altLang="en-US" sz="1000" dirty="0" smtClean="0">
                  <a:solidFill>
                    <a:schemeClr val="tx1">
                      <a:lumMod val="75000"/>
                      <a:lumOff val="25000"/>
                    </a:schemeClr>
                  </a:solidFill>
                  <a:latin typeface="微软雅黑" panose="020B0503020204020204" charset="-122"/>
                  <a:ea typeface="微软雅黑" panose="020B0503020204020204" charset="-122"/>
                </a:rPr>
                <a:t>，请</a:t>
              </a:r>
              <a:r>
                <a:rPr lang="zh-CN" altLang="en-US" sz="1000" dirty="0">
                  <a:solidFill>
                    <a:schemeClr val="tx1">
                      <a:lumMod val="75000"/>
                      <a:lumOff val="25000"/>
                    </a:schemeClr>
                  </a:solidFill>
                  <a:latin typeface="微软雅黑" panose="020B0503020204020204" charset="-122"/>
                  <a:ea typeface="微软雅黑" panose="020B0503020204020204" charset="-122"/>
                </a:rPr>
                <a:t>根据您的具体内容酌情修改。</a:t>
              </a:r>
              <a:endParaRPr lang="en-US" altLang="zh-CN" sz="1000" dirty="0">
                <a:solidFill>
                  <a:schemeClr val="tx1">
                    <a:lumMod val="75000"/>
                    <a:lumOff val="25000"/>
                  </a:schemeClr>
                </a:solidFill>
                <a:latin typeface="微软雅黑" panose="020B0503020204020204" charset="-122"/>
                <a:ea typeface="微软雅黑" panose="020B0503020204020204" charset="-122"/>
              </a:endParaRPr>
            </a:p>
          </p:txBody>
        </p:sp>
        <p:sp>
          <p:nvSpPr>
            <p:cNvPr id="49" name="Shape 1626"/>
            <p:cNvSpPr/>
            <p:nvPr/>
          </p:nvSpPr>
          <p:spPr>
            <a:xfrm flipV="1">
              <a:off x="3759" y="4901"/>
              <a:ext cx="0" cy="1638"/>
            </a:xfrm>
            <a:prstGeom prst="line">
              <a:avLst/>
            </a:prstGeom>
            <a:ln w="12700">
              <a:solidFill>
                <a:srgbClr val="A6AAA9"/>
              </a:solidFill>
              <a:miter lim="400000"/>
            </a:ln>
          </p:spPr>
          <p:txBody>
            <a:bodyPr lIns="19050" tIns="19050" rIns="19050" bIns="19050" anchor="ctr"/>
            <a:lstStyle/>
            <a:p>
              <a:pPr lvl="0"/>
              <a:endParaRPr sz="1300"/>
            </a:p>
          </p:txBody>
        </p:sp>
        <p:sp>
          <p:nvSpPr>
            <p:cNvPr id="50" name="Shape 1627"/>
            <p:cNvSpPr/>
            <p:nvPr/>
          </p:nvSpPr>
          <p:spPr>
            <a:xfrm flipV="1">
              <a:off x="5328" y="3112"/>
              <a:ext cx="0" cy="2326"/>
            </a:xfrm>
            <a:prstGeom prst="line">
              <a:avLst/>
            </a:prstGeom>
            <a:ln w="12700">
              <a:solidFill>
                <a:srgbClr val="A6AAA9"/>
              </a:solidFill>
              <a:miter lim="400000"/>
            </a:ln>
          </p:spPr>
          <p:txBody>
            <a:bodyPr lIns="19050" tIns="19050" rIns="19050" bIns="19050" anchor="ctr"/>
            <a:lstStyle/>
            <a:p>
              <a:pPr lvl="0"/>
              <a:endParaRPr sz="1300"/>
            </a:p>
          </p:txBody>
        </p:sp>
        <p:sp>
          <p:nvSpPr>
            <p:cNvPr id="51" name="Shape 1628"/>
            <p:cNvSpPr/>
            <p:nvPr/>
          </p:nvSpPr>
          <p:spPr>
            <a:xfrm flipV="1">
              <a:off x="6840" y="2319"/>
              <a:ext cx="0" cy="2421"/>
            </a:xfrm>
            <a:prstGeom prst="line">
              <a:avLst/>
            </a:prstGeom>
            <a:ln w="12700">
              <a:solidFill>
                <a:srgbClr val="A6AAA9"/>
              </a:solidFill>
              <a:miter lim="400000"/>
            </a:ln>
          </p:spPr>
          <p:txBody>
            <a:bodyPr lIns="19050" tIns="19050" rIns="19050" bIns="19050" anchor="ctr"/>
            <a:lstStyle/>
            <a:p>
              <a:pPr lvl="0"/>
              <a:endParaRPr sz="1300"/>
            </a:p>
          </p:txBody>
        </p:sp>
        <p:sp>
          <p:nvSpPr>
            <p:cNvPr id="52" name="Shape 1629"/>
            <p:cNvSpPr/>
            <p:nvPr/>
          </p:nvSpPr>
          <p:spPr>
            <a:xfrm flipV="1">
              <a:off x="8959" y="4083"/>
              <a:ext cx="0" cy="1607"/>
            </a:xfrm>
            <a:prstGeom prst="line">
              <a:avLst/>
            </a:prstGeom>
            <a:ln w="12700">
              <a:solidFill>
                <a:srgbClr val="A6AAA9"/>
              </a:solidFill>
              <a:miter lim="400000"/>
            </a:ln>
          </p:spPr>
          <p:txBody>
            <a:bodyPr lIns="19050" tIns="19050" rIns="19050" bIns="19050" anchor="ctr"/>
            <a:lstStyle/>
            <a:p>
              <a:pPr lvl="0"/>
              <a:endParaRPr sz="1300"/>
            </a:p>
          </p:txBody>
        </p:sp>
        <p:sp>
          <p:nvSpPr>
            <p:cNvPr id="53" name="Shape 1630"/>
            <p:cNvSpPr/>
            <p:nvPr/>
          </p:nvSpPr>
          <p:spPr>
            <a:xfrm>
              <a:off x="3509" y="4653"/>
              <a:ext cx="499" cy="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4" name="Shape 1636"/>
            <p:cNvSpPr/>
            <p:nvPr/>
          </p:nvSpPr>
          <p:spPr>
            <a:xfrm>
              <a:off x="5074" y="2839"/>
              <a:ext cx="499" cy="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5" name="Shape 1642"/>
            <p:cNvSpPr/>
            <p:nvPr/>
          </p:nvSpPr>
          <p:spPr>
            <a:xfrm>
              <a:off x="6594" y="1850"/>
              <a:ext cx="499" cy="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6" name="Shape 1648"/>
            <p:cNvSpPr/>
            <p:nvPr/>
          </p:nvSpPr>
          <p:spPr>
            <a:xfrm>
              <a:off x="8707" y="5488"/>
              <a:ext cx="499" cy="4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14288" tIns="14288" rIns="14288" bIns="14288" numCol="1" anchor="ctr">
              <a:noAutofit/>
            </a:bodyPr>
            <a:lstStyle/>
            <a:p>
              <a:pPr lvl="0"/>
              <a:endParaRPr sz="1300"/>
            </a:p>
          </p:txBody>
        </p:sp>
        <p:sp>
          <p:nvSpPr>
            <p:cNvPr id="57" name="Shape 1653"/>
            <p:cNvSpPr/>
            <p:nvPr/>
          </p:nvSpPr>
          <p:spPr>
            <a:xfrm>
              <a:off x="3690" y="6480"/>
              <a:ext cx="136" cy="13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58" name="Shape 1654"/>
            <p:cNvSpPr/>
            <p:nvPr/>
          </p:nvSpPr>
          <p:spPr>
            <a:xfrm>
              <a:off x="5221" y="5335"/>
              <a:ext cx="212" cy="21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59" name="Shape 1655"/>
            <p:cNvSpPr/>
            <p:nvPr/>
          </p:nvSpPr>
          <p:spPr>
            <a:xfrm>
              <a:off x="6704" y="4608"/>
              <a:ext cx="273" cy="27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60" name="Shape 1656"/>
            <p:cNvSpPr/>
            <p:nvPr/>
          </p:nvSpPr>
          <p:spPr>
            <a:xfrm>
              <a:off x="8787" y="3917"/>
              <a:ext cx="338" cy="3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lvl="0"/>
              <a:endParaRPr sz="1300"/>
            </a:p>
          </p:txBody>
        </p:sp>
        <p:sp>
          <p:nvSpPr>
            <p:cNvPr id="61" name="Text Placeholder 3"/>
            <p:cNvSpPr txBox="1"/>
            <p:nvPr/>
          </p:nvSpPr>
          <p:spPr>
            <a:xfrm>
              <a:off x="2160" y="2854"/>
              <a:ext cx="2658" cy="48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tx1">
                      <a:lumMod val="75000"/>
                      <a:lumOff val="25000"/>
                    </a:schemeClr>
                  </a:solidFill>
                  <a:latin typeface="微软雅黑" panose="020B0503020204020204" charset="-122"/>
                  <a:ea typeface="微软雅黑" panose="020B0503020204020204" charset="-122"/>
                </a:rPr>
                <a:t>点击输入标题文本</a:t>
              </a:r>
            </a:p>
          </p:txBody>
        </p:sp>
        <p:sp>
          <p:nvSpPr>
            <p:cNvPr id="62" name="Text Placeholder 4"/>
            <p:cNvSpPr txBox="1"/>
            <p:nvPr/>
          </p:nvSpPr>
          <p:spPr>
            <a:xfrm>
              <a:off x="2107" y="3330"/>
              <a:ext cx="2661" cy="734"/>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charset="-122"/>
                  <a:ea typeface="微软雅黑" panose="020B0503020204020204" charset="-122"/>
                </a:rPr>
                <a:t>点击</a:t>
              </a:r>
              <a:r>
                <a:rPr lang="zh-CN" altLang="en-US" dirty="0">
                  <a:solidFill>
                    <a:schemeClr val="tx1">
                      <a:lumMod val="75000"/>
                      <a:lumOff val="25000"/>
                    </a:schemeClr>
                  </a:solidFill>
                  <a:latin typeface="微软雅黑" panose="020B0503020204020204" charset="-122"/>
                  <a:ea typeface="微软雅黑" panose="020B0503020204020204" charset="-122"/>
                </a:rPr>
                <a:t>输入本栏的具体文字，简明扼要的说明分项内容</a:t>
              </a:r>
              <a:r>
                <a:rPr lang="zh-CN" altLang="en-US" dirty="0" smtClean="0">
                  <a:solidFill>
                    <a:schemeClr val="tx1">
                      <a:lumMod val="75000"/>
                      <a:lumOff val="25000"/>
                    </a:schemeClr>
                  </a:solidFill>
                  <a:latin typeface="微软雅黑" panose="020B0503020204020204" charset="-122"/>
                  <a:ea typeface="微软雅黑" panose="020B0503020204020204" charset="-122"/>
                </a:rPr>
                <a:t>，请</a:t>
              </a:r>
              <a:r>
                <a:rPr lang="zh-CN" altLang="en-US" dirty="0">
                  <a:solidFill>
                    <a:schemeClr val="tx1">
                      <a:lumMod val="75000"/>
                      <a:lumOff val="25000"/>
                    </a:schemeClr>
                  </a:solidFill>
                  <a:latin typeface="微软雅黑" panose="020B0503020204020204" charset="-122"/>
                  <a:ea typeface="微软雅黑" panose="020B0503020204020204" charset="-122"/>
                </a:rPr>
                <a:t>根据您的具体内容酌情修改。</a:t>
              </a:r>
              <a:endParaRPr lang="en-US" altLang="zh-CN" dirty="0">
                <a:solidFill>
                  <a:schemeClr val="tx1">
                    <a:lumMod val="75000"/>
                    <a:lumOff val="25000"/>
                  </a:schemeClr>
                </a:solidFill>
                <a:latin typeface="微软雅黑" panose="020B0503020204020204" charset="-122"/>
                <a:ea typeface="微软雅黑" panose="020B0503020204020204" charset="-122"/>
              </a:endParaRPr>
            </a:p>
          </p:txBody>
        </p:sp>
        <p:sp>
          <p:nvSpPr>
            <p:cNvPr id="63" name="Text Placeholder 3"/>
            <p:cNvSpPr txBox="1"/>
            <p:nvPr/>
          </p:nvSpPr>
          <p:spPr>
            <a:xfrm>
              <a:off x="7339" y="1884"/>
              <a:ext cx="2191" cy="48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charset="-122"/>
                  <a:ea typeface="微软雅黑" panose="020B0503020204020204" charset="-122"/>
                </a:rPr>
                <a:t>点击输入标题文本</a:t>
              </a:r>
            </a:p>
          </p:txBody>
        </p:sp>
        <p:sp>
          <p:nvSpPr>
            <p:cNvPr id="64" name="Text Placeholder 4"/>
            <p:cNvSpPr txBox="1"/>
            <p:nvPr/>
          </p:nvSpPr>
          <p:spPr>
            <a:xfrm>
              <a:off x="7323" y="2359"/>
              <a:ext cx="2207" cy="734"/>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charset="-122"/>
                  <a:ea typeface="微软雅黑" panose="020B0503020204020204" charset="-122"/>
                </a:rPr>
                <a:t>点击</a:t>
              </a:r>
              <a:r>
                <a:rPr lang="zh-CN" altLang="en-US" dirty="0">
                  <a:solidFill>
                    <a:schemeClr val="tx1">
                      <a:lumMod val="75000"/>
                      <a:lumOff val="25000"/>
                    </a:schemeClr>
                  </a:solidFill>
                  <a:latin typeface="微软雅黑" panose="020B0503020204020204" charset="-122"/>
                  <a:ea typeface="微软雅黑" panose="020B0503020204020204" charset="-122"/>
                </a:rPr>
                <a:t>输入本栏的具体文字，简明扼要的说明分项内容</a:t>
              </a:r>
              <a:r>
                <a:rPr lang="zh-CN" altLang="en-US" dirty="0" smtClean="0">
                  <a:solidFill>
                    <a:schemeClr val="tx1">
                      <a:lumMod val="75000"/>
                      <a:lumOff val="25000"/>
                    </a:schemeClr>
                  </a:solidFill>
                  <a:latin typeface="微软雅黑" panose="020B0503020204020204" charset="-122"/>
                  <a:ea typeface="微软雅黑" panose="020B0503020204020204" charset="-122"/>
                </a:rPr>
                <a:t>，请</a:t>
              </a:r>
              <a:r>
                <a:rPr lang="zh-CN" altLang="en-US" dirty="0">
                  <a:solidFill>
                    <a:schemeClr val="tx1">
                      <a:lumMod val="75000"/>
                      <a:lumOff val="25000"/>
                    </a:schemeClr>
                  </a:solidFill>
                  <a:latin typeface="微软雅黑" panose="020B0503020204020204" charset="-122"/>
                  <a:ea typeface="微软雅黑" panose="020B0503020204020204" charset="-122"/>
                </a:rPr>
                <a:t>根据您的具体内容酌情修改。</a:t>
              </a:r>
              <a:endParaRPr lang="en-US" altLang="zh-CN" dirty="0">
                <a:solidFill>
                  <a:schemeClr val="tx1">
                    <a:lumMod val="75000"/>
                    <a:lumOff val="25000"/>
                  </a:schemeClr>
                </a:solidFill>
                <a:latin typeface="微软雅黑" panose="020B0503020204020204" charset="-122"/>
                <a:ea typeface="微软雅黑" panose="020B0503020204020204" charset="-122"/>
              </a:endParaRPr>
            </a:p>
          </p:txBody>
        </p:sp>
        <p:sp>
          <p:nvSpPr>
            <p:cNvPr id="65" name="Text Placeholder 3"/>
            <p:cNvSpPr txBox="1"/>
            <p:nvPr/>
          </p:nvSpPr>
          <p:spPr>
            <a:xfrm>
              <a:off x="9456" y="5521"/>
              <a:ext cx="2190" cy="48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200" b="1" dirty="0">
                  <a:solidFill>
                    <a:schemeClr val="tx1">
                      <a:lumMod val="75000"/>
                      <a:lumOff val="25000"/>
                    </a:schemeClr>
                  </a:solidFill>
                  <a:latin typeface="微软雅黑" panose="020B0503020204020204" charset="-122"/>
                  <a:ea typeface="微软雅黑" panose="020B0503020204020204" charset="-122"/>
                </a:rPr>
                <a:t>点击输入标题文本</a:t>
              </a:r>
            </a:p>
          </p:txBody>
        </p:sp>
        <p:sp>
          <p:nvSpPr>
            <p:cNvPr id="66" name="Text Placeholder 4"/>
            <p:cNvSpPr txBox="1"/>
            <p:nvPr/>
          </p:nvSpPr>
          <p:spPr>
            <a:xfrm>
              <a:off x="9417" y="5987"/>
              <a:ext cx="2661" cy="734"/>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dirty="0" smtClean="0">
                  <a:solidFill>
                    <a:schemeClr val="tx1">
                      <a:lumMod val="75000"/>
                      <a:lumOff val="25000"/>
                    </a:schemeClr>
                  </a:solidFill>
                  <a:latin typeface="微软雅黑" panose="020B0503020204020204" charset="-122"/>
                  <a:ea typeface="微软雅黑" panose="020B0503020204020204" charset="-122"/>
                </a:rPr>
                <a:t>点击</a:t>
              </a:r>
              <a:r>
                <a:rPr lang="zh-CN" altLang="en-US" dirty="0">
                  <a:solidFill>
                    <a:schemeClr val="tx1">
                      <a:lumMod val="75000"/>
                      <a:lumOff val="25000"/>
                    </a:schemeClr>
                  </a:solidFill>
                  <a:latin typeface="微软雅黑" panose="020B0503020204020204" charset="-122"/>
                  <a:ea typeface="微软雅黑" panose="020B0503020204020204" charset="-122"/>
                </a:rPr>
                <a:t>输入本栏的具体文字，简明扼要的说明分项内容</a:t>
              </a:r>
              <a:r>
                <a:rPr lang="zh-CN" altLang="en-US" dirty="0" smtClean="0">
                  <a:solidFill>
                    <a:schemeClr val="tx1">
                      <a:lumMod val="75000"/>
                      <a:lumOff val="25000"/>
                    </a:schemeClr>
                  </a:solidFill>
                  <a:latin typeface="微软雅黑" panose="020B0503020204020204" charset="-122"/>
                  <a:ea typeface="微软雅黑" panose="020B0503020204020204" charset="-122"/>
                </a:rPr>
                <a:t>，请</a:t>
              </a:r>
              <a:r>
                <a:rPr lang="zh-CN" altLang="en-US" dirty="0">
                  <a:solidFill>
                    <a:schemeClr val="tx1">
                      <a:lumMod val="75000"/>
                      <a:lumOff val="25000"/>
                    </a:schemeClr>
                  </a:solidFill>
                  <a:latin typeface="微软雅黑" panose="020B0503020204020204" charset="-122"/>
                  <a:ea typeface="微软雅黑" panose="020B0503020204020204" charset="-122"/>
                </a:rPr>
                <a:t>根据您的具体内容酌情修改。</a:t>
              </a:r>
              <a:endParaRPr lang="en-US" altLang="zh-CN" dirty="0">
                <a:solidFill>
                  <a:schemeClr val="tx1">
                    <a:lumMod val="75000"/>
                    <a:lumOff val="25000"/>
                  </a:schemeClr>
                </a:solidFill>
                <a:latin typeface="微软雅黑" panose="020B0503020204020204" charset="-122"/>
                <a:ea typeface="微软雅黑" panose="020B0503020204020204" charset="-122"/>
              </a:endParaRPr>
            </a:p>
          </p:txBody>
        </p:sp>
        <p:sp>
          <p:nvSpPr>
            <p:cNvPr id="67" name="Text Placeholder 4"/>
            <p:cNvSpPr txBox="1"/>
            <p:nvPr/>
          </p:nvSpPr>
          <p:spPr>
            <a:xfrm>
              <a:off x="3607" y="4737"/>
              <a:ext cx="304" cy="36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charset="-122"/>
                  <a:ea typeface="微软雅黑" panose="020B0503020204020204" charset="-122"/>
                </a:rPr>
                <a:t>01</a:t>
              </a:r>
            </a:p>
          </p:txBody>
        </p:sp>
        <p:sp>
          <p:nvSpPr>
            <p:cNvPr id="68" name="Text Placeholder 4"/>
            <p:cNvSpPr txBox="1"/>
            <p:nvPr/>
          </p:nvSpPr>
          <p:spPr>
            <a:xfrm>
              <a:off x="5172" y="2906"/>
              <a:ext cx="304" cy="36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charset="-122"/>
                  <a:ea typeface="微软雅黑" panose="020B0503020204020204" charset="-122"/>
                </a:rPr>
                <a:t>02</a:t>
              </a:r>
            </a:p>
          </p:txBody>
        </p:sp>
        <p:sp>
          <p:nvSpPr>
            <p:cNvPr id="69" name="Text Placeholder 4"/>
            <p:cNvSpPr txBox="1"/>
            <p:nvPr/>
          </p:nvSpPr>
          <p:spPr>
            <a:xfrm>
              <a:off x="6696" y="1917"/>
              <a:ext cx="304" cy="36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charset="-122"/>
                  <a:ea typeface="微软雅黑" panose="020B0503020204020204" charset="-122"/>
                </a:rPr>
                <a:t>03</a:t>
              </a:r>
            </a:p>
          </p:txBody>
        </p:sp>
        <p:sp>
          <p:nvSpPr>
            <p:cNvPr id="70" name="Text Placeholder 4"/>
            <p:cNvSpPr txBox="1"/>
            <p:nvPr/>
          </p:nvSpPr>
          <p:spPr>
            <a:xfrm>
              <a:off x="8805" y="5579"/>
              <a:ext cx="304" cy="365"/>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id-ID" sz="1100" dirty="0">
                  <a:solidFill>
                    <a:srgbClr val="FCFCFC"/>
                  </a:solidFill>
                  <a:latin typeface="微软雅黑" panose="020B0503020204020204" charset="-122"/>
                  <a:ea typeface="微软雅黑" panose="020B0503020204020204" charset="-122"/>
                </a:rPr>
                <a:t>04</a:t>
              </a:r>
            </a:p>
          </p:txBody>
        </p:sp>
        <p:sp>
          <p:nvSpPr>
            <p:cNvPr id="71" name="Shape 1625"/>
            <p:cNvSpPr/>
            <p:nvPr/>
          </p:nvSpPr>
          <p:spPr>
            <a:xfrm>
              <a:off x="11459" y="2525"/>
              <a:ext cx="1638" cy="16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070C0"/>
            </a:solidFill>
            <a:ln w="12700">
              <a:miter lim="400000"/>
            </a:ln>
          </p:spPr>
          <p:txBody>
            <a:bodyPr lIns="0" tIns="0" rIns="0" bIns="0"/>
            <a:lstStyle/>
            <a:p>
              <a:pPr lvl="0"/>
              <a:endParaRPr sz="1300"/>
            </a:p>
          </p:txBody>
        </p:sp>
        <p:sp>
          <p:nvSpPr>
            <p:cNvPr id="72" name="Shape 1657"/>
            <p:cNvSpPr/>
            <p:nvPr/>
          </p:nvSpPr>
          <p:spPr>
            <a:xfrm>
              <a:off x="12034" y="2746"/>
              <a:ext cx="488" cy="499"/>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lvl="0"/>
              <a:endParaRPr sz="1300"/>
            </a:p>
          </p:txBody>
        </p:sp>
        <p:sp>
          <p:nvSpPr>
            <p:cNvPr id="73" name="Text Placeholder 3"/>
            <p:cNvSpPr txBox="1"/>
            <p:nvPr/>
          </p:nvSpPr>
          <p:spPr>
            <a:xfrm>
              <a:off x="11665" y="3313"/>
              <a:ext cx="1205" cy="483"/>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400" b="1" dirty="0" smtClean="0">
                  <a:solidFill>
                    <a:schemeClr val="bg1"/>
                  </a:solidFill>
                  <a:latin typeface="微软雅黑" panose="020B0503020204020204" charset="-122"/>
                  <a:ea typeface="微软雅黑" panose="020B0503020204020204" charset="-122"/>
                </a:rPr>
                <a:t>输入文本</a:t>
              </a:r>
              <a:endParaRPr lang="id-ID" sz="1400" b="1" dirty="0">
                <a:solidFill>
                  <a:schemeClr val="bg1"/>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sp>
        <p:nvSpPr>
          <p:cNvPr id="8" name="Block Arc 6"/>
          <p:cNvSpPr/>
          <p:nvPr/>
        </p:nvSpPr>
        <p:spPr>
          <a:xfrm>
            <a:off x="4183249" y="1677834"/>
            <a:ext cx="1424243" cy="1424244"/>
          </a:xfrm>
          <a:prstGeom prst="blockArc">
            <a:avLst>
              <a:gd name="adj1" fmla="val 10800000"/>
              <a:gd name="adj2" fmla="val 5445255"/>
              <a:gd name="adj3" fmla="val 1459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9" name="Block Arc 7"/>
          <p:cNvSpPr/>
          <p:nvPr/>
        </p:nvSpPr>
        <p:spPr>
          <a:xfrm rot="10800000">
            <a:off x="4183250" y="2889586"/>
            <a:ext cx="1424243" cy="1424244"/>
          </a:xfrm>
          <a:prstGeom prst="blockArc">
            <a:avLst>
              <a:gd name="adj1" fmla="val 10800000"/>
              <a:gd name="adj2" fmla="val 5445255"/>
              <a:gd name="adj3" fmla="val 145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0" name="Block Arc 8"/>
          <p:cNvSpPr/>
          <p:nvPr/>
        </p:nvSpPr>
        <p:spPr>
          <a:xfrm>
            <a:off x="5407353" y="2898433"/>
            <a:ext cx="1424243" cy="1424244"/>
          </a:xfrm>
          <a:prstGeom prst="blockArc">
            <a:avLst>
              <a:gd name="adj1" fmla="val 10800000"/>
              <a:gd name="adj2" fmla="val 5445255"/>
              <a:gd name="adj3" fmla="val 1459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1" name="Block Arc 9"/>
          <p:cNvSpPr/>
          <p:nvPr/>
        </p:nvSpPr>
        <p:spPr>
          <a:xfrm rot="10800000">
            <a:off x="5407354" y="4120304"/>
            <a:ext cx="1424243" cy="1424244"/>
          </a:xfrm>
          <a:prstGeom prst="blockArc">
            <a:avLst>
              <a:gd name="adj1" fmla="val 10800000"/>
              <a:gd name="adj2" fmla="val 5445255"/>
              <a:gd name="adj3" fmla="val 145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2" name="Block Arc 10"/>
          <p:cNvSpPr/>
          <p:nvPr/>
        </p:nvSpPr>
        <p:spPr>
          <a:xfrm>
            <a:off x="6622612" y="4129150"/>
            <a:ext cx="1424243" cy="1424244"/>
          </a:xfrm>
          <a:prstGeom prst="blockArc">
            <a:avLst>
              <a:gd name="adj1" fmla="val 10800000"/>
              <a:gd name="adj2" fmla="val 5445255"/>
              <a:gd name="adj3" fmla="val 1459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13" name="Oval 11"/>
          <p:cNvSpPr/>
          <p:nvPr/>
        </p:nvSpPr>
        <p:spPr>
          <a:xfrm>
            <a:off x="4559214" y="2053799"/>
            <a:ext cx="672313" cy="6723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smtClean="0">
                <a:solidFill>
                  <a:schemeClr val="bg1"/>
                </a:solidFill>
                <a:latin typeface="Arial" panose="020B0604020202020204" pitchFamily="34" charset="0"/>
                <a:ea typeface="微软雅黑" panose="020B0503020204020204" charset="-122"/>
                <a:sym typeface="Arial" panose="020B0604020202020204" pitchFamily="34" charset="0"/>
              </a:rPr>
              <a:t>A</a:t>
            </a:r>
            <a:endParaRPr lang="en-US" sz="2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4" name="Oval 12"/>
          <p:cNvSpPr/>
          <p:nvPr/>
        </p:nvSpPr>
        <p:spPr>
          <a:xfrm>
            <a:off x="4563636" y="3265551"/>
            <a:ext cx="672313" cy="67231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smtClean="0">
                <a:solidFill>
                  <a:schemeClr val="bg1"/>
                </a:solidFill>
                <a:latin typeface="Arial" panose="020B0604020202020204" pitchFamily="34" charset="0"/>
                <a:ea typeface="微软雅黑" panose="020B0503020204020204" charset="-122"/>
                <a:sym typeface="Arial" panose="020B0604020202020204" pitchFamily="34" charset="0"/>
              </a:rPr>
              <a:t>B</a:t>
            </a:r>
            <a:endParaRPr lang="en-US" sz="2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5" name="Oval 13"/>
          <p:cNvSpPr/>
          <p:nvPr/>
        </p:nvSpPr>
        <p:spPr>
          <a:xfrm>
            <a:off x="5787740" y="3274397"/>
            <a:ext cx="672313" cy="6723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smtClean="0">
                <a:solidFill>
                  <a:schemeClr val="bg1"/>
                </a:solidFill>
                <a:latin typeface="Arial" panose="020B0604020202020204" pitchFamily="34" charset="0"/>
                <a:ea typeface="微软雅黑" panose="020B0503020204020204" charset="-122"/>
                <a:sym typeface="Arial" panose="020B0604020202020204" pitchFamily="34" charset="0"/>
              </a:rPr>
              <a:t>C</a:t>
            </a:r>
            <a:endParaRPr lang="en-US" sz="2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6" name="Oval 14"/>
          <p:cNvSpPr/>
          <p:nvPr/>
        </p:nvSpPr>
        <p:spPr>
          <a:xfrm>
            <a:off x="5787740" y="4505115"/>
            <a:ext cx="672313" cy="67231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smtClean="0">
                <a:solidFill>
                  <a:schemeClr val="bg1"/>
                </a:solidFill>
                <a:latin typeface="Arial" panose="020B0604020202020204" pitchFamily="34" charset="0"/>
                <a:ea typeface="微软雅黑" panose="020B0503020204020204" charset="-122"/>
                <a:sym typeface="Arial" panose="020B0604020202020204" pitchFamily="34" charset="0"/>
              </a:rPr>
              <a:t>D</a:t>
            </a:r>
            <a:endParaRPr lang="en-US" sz="2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7" name="Oval 15"/>
          <p:cNvSpPr/>
          <p:nvPr/>
        </p:nvSpPr>
        <p:spPr>
          <a:xfrm>
            <a:off x="6994156" y="4496268"/>
            <a:ext cx="672313" cy="67231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smtClean="0">
                <a:solidFill>
                  <a:schemeClr val="bg1"/>
                </a:solidFill>
                <a:latin typeface="Arial" panose="020B0604020202020204" pitchFamily="34" charset="0"/>
                <a:ea typeface="微软雅黑" panose="020B0503020204020204" charset="-122"/>
                <a:sym typeface="Arial" panose="020B0604020202020204" pitchFamily="34" charset="0"/>
              </a:rPr>
              <a:t>E</a:t>
            </a:r>
            <a:endParaRPr lang="en-US" sz="2400">
              <a:solidFill>
                <a:schemeClr val="bg1"/>
              </a:solidFill>
              <a:latin typeface="Arial" panose="020B0604020202020204" pitchFamily="34" charset="0"/>
              <a:ea typeface="微软雅黑" panose="020B0503020204020204" charset="-122"/>
              <a:sym typeface="Arial" panose="020B0604020202020204" pitchFamily="34" charset="0"/>
            </a:endParaRPr>
          </a:p>
        </p:txBody>
      </p:sp>
      <p:sp>
        <p:nvSpPr>
          <p:cNvPr id="18" name="TextBox 16"/>
          <p:cNvSpPr txBox="1"/>
          <p:nvPr/>
        </p:nvSpPr>
        <p:spPr>
          <a:xfrm>
            <a:off x="5846678" y="1691184"/>
            <a:ext cx="2784639" cy="1051560"/>
          </a:xfrm>
          <a:prstGeom prst="rect">
            <a:avLst/>
          </a:prstGeom>
          <a:noFill/>
        </p:spPr>
        <p:txBody>
          <a:bodyPr wrap="square" rtlCol="0">
            <a:spAutoFit/>
          </a:bodyPr>
          <a:lstStyle/>
          <a:p>
            <a:pPr>
              <a:lnSpc>
                <a:spcPct val="150000"/>
              </a:lnSpc>
            </a:pPr>
            <a:r>
              <a:rPr lang="zh-CN" altLang="en-US" b="1" dirty="0">
                <a:solidFill>
                  <a:schemeClr val="tx1">
                    <a:lumMod val="65000"/>
                    <a:lumOff val="35000"/>
                  </a:schemeClr>
                </a:solidFill>
                <a:ea typeface="微软雅黑" panose="020B0503020204020204" charset="-122"/>
              </a:rPr>
              <a:t>添加标题</a:t>
            </a:r>
          </a:p>
          <a:p>
            <a:pPr>
              <a:lnSpc>
                <a:spcPct val="150000"/>
              </a:lnSpc>
            </a:pPr>
            <a:r>
              <a:rPr lang="zh-CN" alt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2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19" name="TextBox 17"/>
          <p:cNvSpPr txBox="1"/>
          <p:nvPr/>
        </p:nvSpPr>
        <p:spPr>
          <a:xfrm>
            <a:off x="6961653" y="3122220"/>
            <a:ext cx="2784639" cy="933450"/>
          </a:xfrm>
          <a:prstGeom prst="rect">
            <a:avLst/>
          </a:prstGeom>
          <a:noFill/>
        </p:spPr>
        <p:txBody>
          <a:bodyPr wrap="square" rtlCol="0">
            <a:spAutoFit/>
          </a:bodyPr>
          <a:lstStyle/>
          <a:p>
            <a:r>
              <a:rPr lang="zh-CN" altLang="en-US" b="1" dirty="0">
                <a:solidFill>
                  <a:schemeClr val="tx1">
                    <a:lumMod val="65000"/>
                    <a:lumOff val="35000"/>
                  </a:schemeClr>
                </a:solidFill>
                <a:ea typeface="微软雅黑" panose="020B0503020204020204" charset="-122"/>
              </a:rPr>
              <a:t>添加标题</a:t>
            </a:r>
          </a:p>
          <a:p>
            <a:pPr>
              <a:lnSpc>
                <a:spcPct val="150000"/>
              </a:lnSpc>
            </a:pPr>
            <a:r>
              <a:rPr lang="zh-CN" alt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2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20" name="TextBox 18"/>
          <p:cNvSpPr txBox="1"/>
          <p:nvPr/>
        </p:nvSpPr>
        <p:spPr>
          <a:xfrm>
            <a:off x="8208423" y="4470505"/>
            <a:ext cx="2784639" cy="1051560"/>
          </a:xfrm>
          <a:prstGeom prst="rect">
            <a:avLst/>
          </a:prstGeom>
          <a:noFill/>
        </p:spPr>
        <p:txBody>
          <a:bodyPr wrap="square" rtlCol="0">
            <a:spAutoFit/>
          </a:bodyPr>
          <a:lstStyle/>
          <a:p>
            <a:pPr>
              <a:lnSpc>
                <a:spcPct val="150000"/>
              </a:lnSpc>
            </a:pPr>
            <a:r>
              <a:rPr lang="zh-CN" altLang="en-US" b="1" dirty="0" smtClean="0">
                <a:solidFill>
                  <a:schemeClr val="tx1">
                    <a:lumMod val="65000"/>
                    <a:lumOff val="35000"/>
                  </a:schemeClr>
                </a:solidFill>
                <a:ea typeface="微软雅黑" panose="020B0503020204020204" charset="-122"/>
              </a:rPr>
              <a:t>添加标题</a:t>
            </a:r>
          </a:p>
          <a:p>
            <a:pPr>
              <a:lnSpc>
                <a:spcPct val="150000"/>
              </a:lnSpc>
            </a:pPr>
            <a:r>
              <a:rPr lang="zh-CN" alt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2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21" name="TextBox 19"/>
          <p:cNvSpPr txBox="1"/>
          <p:nvPr/>
        </p:nvSpPr>
        <p:spPr>
          <a:xfrm>
            <a:off x="1213151" y="3122220"/>
            <a:ext cx="2723196" cy="1051560"/>
          </a:xfrm>
          <a:prstGeom prst="rect">
            <a:avLst/>
          </a:prstGeom>
          <a:noFill/>
        </p:spPr>
        <p:txBody>
          <a:bodyPr wrap="square" rtlCol="0">
            <a:spAutoFit/>
          </a:bodyPr>
          <a:lstStyle/>
          <a:p>
            <a:pPr algn="r">
              <a:lnSpc>
                <a:spcPct val="150000"/>
              </a:lnSpc>
            </a:pPr>
            <a:r>
              <a:rPr lang="zh-CN" altLang="en-US" b="1" dirty="0">
                <a:solidFill>
                  <a:schemeClr val="tx1">
                    <a:lumMod val="65000"/>
                    <a:lumOff val="35000"/>
                  </a:schemeClr>
                </a:solidFill>
                <a:ea typeface="微软雅黑" panose="020B0503020204020204" charset="-122"/>
              </a:rPr>
              <a:t>添加标题</a:t>
            </a:r>
          </a:p>
          <a:p>
            <a:pPr algn="r">
              <a:lnSpc>
                <a:spcPct val="150000"/>
              </a:lnSpc>
            </a:pPr>
            <a:r>
              <a:rPr lang="zh-CN" alt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endParaRPr lang="en-US" sz="12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22" name="TextBox 20"/>
          <p:cNvSpPr txBox="1"/>
          <p:nvPr/>
        </p:nvSpPr>
        <p:spPr>
          <a:xfrm>
            <a:off x="2372736" y="4470505"/>
            <a:ext cx="2723196" cy="1051560"/>
          </a:xfrm>
          <a:prstGeom prst="rect">
            <a:avLst/>
          </a:prstGeom>
          <a:noFill/>
        </p:spPr>
        <p:txBody>
          <a:bodyPr wrap="square" rtlCol="0">
            <a:spAutoFit/>
          </a:bodyPr>
          <a:lstStyle/>
          <a:p>
            <a:pPr algn="r">
              <a:lnSpc>
                <a:spcPct val="150000"/>
              </a:lnSpc>
            </a:pPr>
            <a:r>
              <a:rPr lang="zh-CN" altLang="en-US" b="1" dirty="0">
                <a:solidFill>
                  <a:schemeClr val="tx1">
                    <a:lumMod val="65000"/>
                    <a:lumOff val="35000"/>
                  </a:schemeClr>
                </a:solidFill>
                <a:ea typeface="微软雅黑" panose="020B0503020204020204" charset="-122"/>
              </a:rPr>
              <a:t>添加标题</a:t>
            </a:r>
          </a:p>
          <a:p>
            <a:pPr algn="r">
              <a:lnSpc>
                <a:spcPct val="150000"/>
              </a:lnSpc>
            </a:pPr>
            <a:r>
              <a:rPr lang="zh-CN" altLang="en-US" sz="12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您的内容打在这里，或通过复制文本后在此选择粘贴保留文字</a:t>
            </a:r>
            <a:endParaRPr lang="en-US" sz="12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10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childTnLst>
                          </p:cTn>
                        </p:par>
                        <p:par>
                          <p:cTn id="32" fill="hold">
                            <p:stCondLst>
                              <p:cond delay="1500"/>
                            </p:stCondLst>
                            <p:childTnLst>
                              <p:par>
                                <p:cTn id="33" presetID="22" presetClass="entr" presetSubtype="8"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par>
                          <p:cTn id="36" fill="hold">
                            <p:stCondLst>
                              <p:cond delay="2000"/>
                            </p:stCondLst>
                            <p:childTnLst>
                              <p:par>
                                <p:cTn id="37" presetID="22" presetClass="entr" presetSubtype="1"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3500"/>
                            </p:stCondLst>
                            <p:childTnLst>
                              <p:par>
                                <p:cTn id="51" presetID="53" presetClass="entr" presetSubtype="16"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000"/>
                            </p:stCondLst>
                            <p:childTnLst>
                              <p:par>
                                <p:cTn id="57" presetID="53" presetClass="entr" presetSubtype="16"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5000"/>
                            </p:stCondLst>
                            <p:childTnLst>
                              <p:par>
                                <p:cTn id="69" presetID="53" presetClass="entr" presetSubtype="16"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p:cTn id="71" dur="500" fill="hold"/>
                                        <p:tgtEl>
                                          <p:spTgt spid="17"/>
                                        </p:tgtEl>
                                        <p:attrNameLst>
                                          <p:attrName>ppt_w</p:attrName>
                                        </p:attrNameLst>
                                      </p:cBhvr>
                                      <p:tavLst>
                                        <p:tav tm="0">
                                          <p:val>
                                            <p:fltVal val="0"/>
                                          </p:val>
                                        </p:tav>
                                        <p:tav tm="100000">
                                          <p:val>
                                            <p:strVal val="#ppt_w"/>
                                          </p:val>
                                        </p:tav>
                                      </p:tavLst>
                                    </p:anim>
                                    <p:anim calcmode="lin" valueType="num">
                                      <p:cBhvr>
                                        <p:cTn id="72" dur="500" fill="hold"/>
                                        <p:tgtEl>
                                          <p:spTgt spid="17"/>
                                        </p:tgtEl>
                                        <p:attrNameLst>
                                          <p:attrName>ppt_h</p:attrName>
                                        </p:attrNameLst>
                                      </p:cBhvr>
                                      <p:tavLst>
                                        <p:tav tm="0">
                                          <p:val>
                                            <p:fltVal val="0"/>
                                          </p:val>
                                        </p:tav>
                                        <p:tav tm="100000">
                                          <p:val>
                                            <p:strVal val="#ppt_h"/>
                                          </p:val>
                                        </p:tav>
                                      </p:tavLst>
                                    </p:anim>
                                    <p:animEffect transition="in" filter="fade">
                                      <p:cBhvr>
                                        <p:cTn id="73" dur="500"/>
                                        <p:tgtEl>
                                          <p:spTgt spid="17"/>
                                        </p:tgtEl>
                                      </p:cBhvr>
                                    </p:animEffect>
                                  </p:childTnLst>
                                </p:cTn>
                              </p:par>
                            </p:childTnLst>
                          </p:cTn>
                        </p:par>
                        <p:par>
                          <p:cTn id="74" fill="hold">
                            <p:stCondLst>
                              <p:cond delay="5500"/>
                            </p:stCondLst>
                            <p:childTnLst>
                              <p:par>
                                <p:cTn id="75" presetID="10" presetClass="entr" presetSubtype="0"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250"/>
                                        <p:tgtEl>
                                          <p:spTgt spid="18"/>
                                        </p:tgtEl>
                                      </p:cBhvr>
                                    </p:animEffect>
                                  </p:childTnLst>
                                </p:cTn>
                              </p:par>
                            </p:childTnLst>
                          </p:cTn>
                        </p:par>
                        <p:par>
                          <p:cTn id="78" fill="hold">
                            <p:stCondLst>
                              <p:cond delay="6000"/>
                            </p:stCondLst>
                            <p:childTnLst>
                              <p:par>
                                <p:cTn id="79" presetID="10" presetClass="entr" presetSubtype="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250"/>
                                        <p:tgtEl>
                                          <p:spTgt spid="21"/>
                                        </p:tgtEl>
                                      </p:cBhvr>
                                    </p:animEffect>
                                  </p:childTnLst>
                                </p:cTn>
                              </p:par>
                            </p:childTnLst>
                          </p:cTn>
                        </p:par>
                        <p:par>
                          <p:cTn id="82" fill="hold">
                            <p:stCondLst>
                              <p:cond delay="6500"/>
                            </p:stCondLst>
                            <p:childTnLst>
                              <p:par>
                                <p:cTn id="83" presetID="10"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childTnLst>
                                </p:cTn>
                              </p:par>
                            </p:childTnLst>
                          </p:cTn>
                        </p:par>
                        <p:par>
                          <p:cTn id="86" fill="hold">
                            <p:stCondLst>
                              <p:cond delay="70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250"/>
                                        <p:tgtEl>
                                          <p:spTgt spid="22"/>
                                        </p:tgtEl>
                                      </p:cBhvr>
                                    </p:animEffect>
                                  </p:childTnLst>
                                </p:cTn>
                              </p:par>
                            </p:childTnLst>
                          </p:cTn>
                        </p:par>
                        <p:par>
                          <p:cTn id="90" fill="hold">
                            <p:stCondLst>
                              <p:cond delay="7500"/>
                            </p:stCondLst>
                            <p:childTnLst>
                              <p:par>
                                <p:cTn id="91" presetID="10" presetClass="entr" presetSubtype="0" fill="hold" grpId="0"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pSp>
        <p:nvGrpSpPr>
          <p:cNvPr id="8" name="组合 7"/>
          <p:cNvGrpSpPr/>
          <p:nvPr/>
        </p:nvGrpSpPr>
        <p:grpSpPr>
          <a:xfrm>
            <a:off x="4258711" y="2446785"/>
            <a:ext cx="1081606" cy="411761"/>
            <a:chOff x="4411111" y="2446785"/>
            <a:chExt cx="1081606" cy="411761"/>
          </a:xfrm>
          <a:solidFill>
            <a:srgbClr val="0070C0"/>
          </a:solidFill>
        </p:grpSpPr>
        <p:sp>
          <p:nvSpPr>
            <p:cNvPr id="9" name="MH_Other_1"/>
            <p:cNvSpPr/>
            <p:nvPr>
              <p:custDataLst>
                <p:tags r:id="rId23"/>
              </p:custDataLst>
            </p:nvPr>
          </p:nvSpPr>
          <p:spPr>
            <a:xfrm>
              <a:off x="4411111" y="2446785"/>
              <a:ext cx="1081606" cy="411761"/>
            </a:xfrm>
            <a:prstGeom prst="ellipse">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eaLnBrk="1" fontAlgn="auto" hangingPunct="1">
                <a:spcBef>
                  <a:spcPts val="0"/>
                </a:spcBef>
                <a:spcAft>
                  <a:spcPts val="0"/>
                </a:spcAft>
                <a:defRPr/>
              </a:pPr>
              <a:endParaRPr lang="zh-CN" altLang="en-US" sz="1400">
                <a:solidFill>
                  <a:schemeClr val="tx1"/>
                </a:solidFill>
              </a:endParaRPr>
            </a:p>
          </p:txBody>
        </p:sp>
        <p:sp>
          <p:nvSpPr>
            <p:cNvPr id="10" name="MH_Other_3"/>
            <p:cNvSpPr/>
            <p:nvPr>
              <p:custDataLst>
                <p:tags r:id="rId24"/>
              </p:custDataLst>
            </p:nvPr>
          </p:nvSpPr>
          <p:spPr>
            <a:xfrm>
              <a:off x="4819353" y="2616886"/>
              <a:ext cx="265123" cy="621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11" name="MH_Other_4"/>
            <p:cNvSpPr/>
            <p:nvPr>
              <p:custDataLst>
                <p:tags r:id="rId25"/>
              </p:custDataLst>
            </p:nvPr>
          </p:nvSpPr>
          <p:spPr>
            <a:xfrm>
              <a:off x="4791198" y="2609847"/>
              <a:ext cx="321432" cy="7625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grpSp>
      <p:grpSp>
        <p:nvGrpSpPr>
          <p:cNvPr id="12" name="组合 11"/>
          <p:cNvGrpSpPr/>
          <p:nvPr/>
        </p:nvGrpSpPr>
        <p:grpSpPr>
          <a:xfrm>
            <a:off x="4388926" y="1413278"/>
            <a:ext cx="821176" cy="1033507"/>
            <a:chOff x="4541326" y="1413278"/>
            <a:chExt cx="821176" cy="1033507"/>
          </a:xfrm>
        </p:grpSpPr>
        <p:sp>
          <p:nvSpPr>
            <p:cNvPr id="13" name="MH_Other_2"/>
            <p:cNvSpPr/>
            <p:nvPr>
              <p:custDataLst>
                <p:tags r:id="rId21"/>
              </p:custDataLst>
            </p:nvPr>
          </p:nvSpPr>
          <p:spPr>
            <a:xfrm rot="8100000">
              <a:off x="4541326" y="1413278"/>
              <a:ext cx="821176" cy="821175"/>
            </a:xfrm>
            <a:prstGeom prst="teardrop">
              <a:avLst>
                <a:gd name="adj" fmla="val 12440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1400">
                <a:solidFill>
                  <a:schemeClr val="tx1"/>
                </a:solidFill>
              </a:endParaRPr>
            </a:p>
          </p:txBody>
        </p:sp>
        <p:sp>
          <p:nvSpPr>
            <p:cNvPr id="14" name="MH_Other_5"/>
            <p:cNvSpPr/>
            <p:nvPr>
              <p:custDataLst>
                <p:tags r:id="rId22"/>
              </p:custDataLst>
            </p:nvPr>
          </p:nvSpPr>
          <p:spPr>
            <a:xfrm rot="10800000">
              <a:off x="4865104" y="2296627"/>
              <a:ext cx="173620" cy="150158"/>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15" name="KSO_Shape"/>
            <p:cNvSpPr/>
            <p:nvPr/>
          </p:nvSpPr>
          <p:spPr bwMode="auto">
            <a:xfrm>
              <a:off x="4783410" y="1596283"/>
              <a:ext cx="329220" cy="448936"/>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16" name="组合 15"/>
          <p:cNvGrpSpPr/>
          <p:nvPr/>
        </p:nvGrpSpPr>
        <p:grpSpPr>
          <a:xfrm>
            <a:off x="1779676" y="3739085"/>
            <a:ext cx="796226" cy="303118"/>
            <a:chOff x="1932076" y="3739085"/>
            <a:chExt cx="796226" cy="303118"/>
          </a:xfrm>
          <a:solidFill>
            <a:srgbClr val="0070C0"/>
          </a:solidFill>
        </p:grpSpPr>
        <p:sp>
          <p:nvSpPr>
            <p:cNvPr id="17" name="MH_Other_1"/>
            <p:cNvSpPr/>
            <p:nvPr>
              <p:custDataLst>
                <p:tags r:id="rId18"/>
              </p:custDataLst>
            </p:nvPr>
          </p:nvSpPr>
          <p:spPr>
            <a:xfrm>
              <a:off x="1932076" y="3739085"/>
              <a:ext cx="796226" cy="303118"/>
            </a:xfrm>
            <a:prstGeom prst="ellipse">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18" name="MH_Other_3"/>
            <p:cNvSpPr/>
            <p:nvPr>
              <p:custDataLst>
                <p:tags r:id="rId19"/>
              </p:custDataLst>
            </p:nvPr>
          </p:nvSpPr>
          <p:spPr>
            <a:xfrm>
              <a:off x="2232604" y="3864305"/>
              <a:ext cx="195170" cy="457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19" name="MH_Other_4"/>
            <p:cNvSpPr/>
            <p:nvPr>
              <p:custDataLst>
                <p:tags r:id="rId20"/>
              </p:custDataLst>
            </p:nvPr>
          </p:nvSpPr>
          <p:spPr>
            <a:xfrm>
              <a:off x="2209012" y="3859123"/>
              <a:ext cx="236622" cy="56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grpSp>
      <p:grpSp>
        <p:nvGrpSpPr>
          <p:cNvPr id="20" name="组合 19"/>
          <p:cNvGrpSpPr/>
          <p:nvPr/>
        </p:nvGrpSpPr>
        <p:grpSpPr>
          <a:xfrm>
            <a:off x="1875534" y="2978267"/>
            <a:ext cx="604510" cy="760818"/>
            <a:chOff x="2027934" y="2978267"/>
            <a:chExt cx="604510" cy="760818"/>
          </a:xfrm>
        </p:grpSpPr>
        <p:sp>
          <p:nvSpPr>
            <p:cNvPr id="21" name="MH_Other_2"/>
            <p:cNvSpPr/>
            <p:nvPr>
              <p:custDataLst>
                <p:tags r:id="rId16"/>
              </p:custDataLst>
            </p:nvPr>
          </p:nvSpPr>
          <p:spPr>
            <a:xfrm rot="8100000">
              <a:off x="2027934" y="2978267"/>
              <a:ext cx="604510" cy="604509"/>
            </a:xfrm>
            <a:prstGeom prst="teardrop">
              <a:avLst>
                <a:gd name="adj" fmla="val 12440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1400">
                <a:solidFill>
                  <a:schemeClr val="tx1"/>
                </a:solidFill>
              </a:endParaRPr>
            </a:p>
          </p:txBody>
        </p:sp>
        <p:sp>
          <p:nvSpPr>
            <p:cNvPr id="22" name="MH_Other_5"/>
            <p:cNvSpPr/>
            <p:nvPr>
              <p:custDataLst>
                <p:tags r:id="rId17"/>
              </p:custDataLst>
            </p:nvPr>
          </p:nvSpPr>
          <p:spPr>
            <a:xfrm rot="10800000">
              <a:off x="2266283" y="3628546"/>
              <a:ext cx="127811" cy="1105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23" name="KSO_Shape"/>
            <p:cNvSpPr/>
            <p:nvPr/>
          </p:nvSpPr>
          <p:spPr bwMode="auto">
            <a:xfrm>
              <a:off x="2206145" y="3112986"/>
              <a:ext cx="242356" cy="330485"/>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24" name="组合 23"/>
          <p:cNvGrpSpPr/>
          <p:nvPr/>
        </p:nvGrpSpPr>
        <p:grpSpPr>
          <a:xfrm>
            <a:off x="7456577" y="4368639"/>
            <a:ext cx="796226" cy="303118"/>
            <a:chOff x="7608977" y="4368639"/>
            <a:chExt cx="796226" cy="303118"/>
          </a:xfrm>
          <a:solidFill>
            <a:srgbClr val="0070C0"/>
          </a:solidFill>
        </p:grpSpPr>
        <p:sp>
          <p:nvSpPr>
            <p:cNvPr id="25" name="MH_Other_1"/>
            <p:cNvSpPr/>
            <p:nvPr>
              <p:custDataLst>
                <p:tags r:id="rId13"/>
              </p:custDataLst>
            </p:nvPr>
          </p:nvSpPr>
          <p:spPr>
            <a:xfrm>
              <a:off x="7608977" y="4368639"/>
              <a:ext cx="796226" cy="303118"/>
            </a:xfrm>
            <a:prstGeom prst="ellipse">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26" name="MH_Other_3"/>
            <p:cNvSpPr/>
            <p:nvPr>
              <p:custDataLst>
                <p:tags r:id="rId14"/>
              </p:custDataLst>
            </p:nvPr>
          </p:nvSpPr>
          <p:spPr>
            <a:xfrm>
              <a:off x="7909505" y="4493859"/>
              <a:ext cx="195170" cy="457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27" name="MH_Other_4"/>
            <p:cNvSpPr/>
            <p:nvPr>
              <p:custDataLst>
                <p:tags r:id="rId15"/>
              </p:custDataLst>
            </p:nvPr>
          </p:nvSpPr>
          <p:spPr>
            <a:xfrm>
              <a:off x="7885913" y="4488677"/>
              <a:ext cx="236622" cy="56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grpSp>
      <p:grpSp>
        <p:nvGrpSpPr>
          <p:cNvPr id="28" name="组合 27"/>
          <p:cNvGrpSpPr/>
          <p:nvPr/>
        </p:nvGrpSpPr>
        <p:grpSpPr>
          <a:xfrm>
            <a:off x="7552435" y="3607821"/>
            <a:ext cx="604510" cy="760818"/>
            <a:chOff x="7704835" y="3607821"/>
            <a:chExt cx="604510" cy="760818"/>
          </a:xfrm>
        </p:grpSpPr>
        <p:sp>
          <p:nvSpPr>
            <p:cNvPr id="29" name="MH_Other_2"/>
            <p:cNvSpPr/>
            <p:nvPr>
              <p:custDataLst>
                <p:tags r:id="rId11"/>
              </p:custDataLst>
            </p:nvPr>
          </p:nvSpPr>
          <p:spPr>
            <a:xfrm rot="8100000">
              <a:off x="7704835" y="3607821"/>
              <a:ext cx="604510" cy="604509"/>
            </a:xfrm>
            <a:prstGeom prst="teardrop">
              <a:avLst>
                <a:gd name="adj" fmla="val 12440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1400">
                <a:solidFill>
                  <a:schemeClr val="tx1"/>
                </a:solidFill>
              </a:endParaRPr>
            </a:p>
          </p:txBody>
        </p:sp>
        <p:sp>
          <p:nvSpPr>
            <p:cNvPr id="30" name="MH_Other_5"/>
            <p:cNvSpPr/>
            <p:nvPr>
              <p:custDataLst>
                <p:tags r:id="rId12"/>
              </p:custDataLst>
            </p:nvPr>
          </p:nvSpPr>
          <p:spPr>
            <a:xfrm rot="10800000">
              <a:off x="7943184" y="4258100"/>
              <a:ext cx="127811" cy="1105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31" name="KSO_Shape"/>
            <p:cNvSpPr/>
            <p:nvPr/>
          </p:nvSpPr>
          <p:spPr bwMode="auto">
            <a:xfrm>
              <a:off x="7883046" y="3742540"/>
              <a:ext cx="242356" cy="330485"/>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32" name="组合 31"/>
          <p:cNvGrpSpPr/>
          <p:nvPr/>
        </p:nvGrpSpPr>
        <p:grpSpPr>
          <a:xfrm>
            <a:off x="8704805" y="2440621"/>
            <a:ext cx="796226" cy="303118"/>
            <a:chOff x="8857205" y="2623503"/>
            <a:chExt cx="796226" cy="303118"/>
          </a:xfrm>
          <a:solidFill>
            <a:srgbClr val="0070C0"/>
          </a:solidFill>
        </p:grpSpPr>
        <p:sp>
          <p:nvSpPr>
            <p:cNvPr id="33" name="MH_Other_1"/>
            <p:cNvSpPr/>
            <p:nvPr>
              <p:custDataLst>
                <p:tags r:id="rId8"/>
              </p:custDataLst>
            </p:nvPr>
          </p:nvSpPr>
          <p:spPr>
            <a:xfrm>
              <a:off x="8857205" y="2623503"/>
              <a:ext cx="796226" cy="303118"/>
            </a:xfrm>
            <a:prstGeom prst="ellipse">
              <a:avLst/>
            </a:prstGeom>
            <a:grpFill/>
            <a:ln w="50800">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34" name="MH_Other_3"/>
            <p:cNvSpPr/>
            <p:nvPr>
              <p:custDataLst>
                <p:tags r:id="rId9"/>
              </p:custDataLst>
            </p:nvPr>
          </p:nvSpPr>
          <p:spPr>
            <a:xfrm>
              <a:off x="9157733" y="2748723"/>
              <a:ext cx="195170" cy="457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35" name="MH_Other_4"/>
            <p:cNvSpPr/>
            <p:nvPr>
              <p:custDataLst>
                <p:tags r:id="rId10"/>
              </p:custDataLst>
            </p:nvPr>
          </p:nvSpPr>
          <p:spPr>
            <a:xfrm>
              <a:off x="9134141" y="2743541"/>
              <a:ext cx="236622" cy="5613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grpSp>
      <p:grpSp>
        <p:nvGrpSpPr>
          <p:cNvPr id="36" name="组合 35"/>
          <p:cNvGrpSpPr/>
          <p:nvPr/>
        </p:nvGrpSpPr>
        <p:grpSpPr>
          <a:xfrm>
            <a:off x="8801298" y="1675358"/>
            <a:ext cx="604510" cy="760818"/>
            <a:chOff x="8953063" y="1862685"/>
            <a:chExt cx="604510" cy="760818"/>
          </a:xfrm>
        </p:grpSpPr>
        <p:sp>
          <p:nvSpPr>
            <p:cNvPr id="37" name="MH_Other_2"/>
            <p:cNvSpPr/>
            <p:nvPr>
              <p:custDataLst>
                <p:tags r:id="rId6"/>
              </p:custDataLst>
            </p:nvPr>
          </p:nvSpPr>
          <p:spPr>
            <a:xfrm rot="8100000">
              <a:off x="8953063" y="1862685"/>
              <a:ext cx="604510" cy="604509"/>
            </a:xfrm>
            <a:prstGeom prst="teardrop">
              <a:avLst>
                <a:gd name="adj" fmla="val 12440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1400">
                <a:solidFill>
                  <a:schemeClr val="tx1"/>
                </a:solidFill>
              </a:endParaRPr>
            </a:p>
          </p:txBody>
        </p:sp>
        <p:sp>
          <p:nvSpPr>
            <p:cNvPr id="38" name="MH_Other_5"/>
            <p:cNvSpPr/>
            <p:nvPr>
              <p:custDataLst>
                <p:tags r:id="rId7"/>
              </p:custDataLst>
            </p:nvPr>
          </p:nvSpPr>
          <p:spPr>
            <a:xfrm rot="10800000">
              <a:off x="9191412" y="2512964"/>
              <a:ext cx="127811" cy="1105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39" name="KSO_Shape"/>
            <p:cNvSpPr/>
            <p:nvPr/>
          </p:nvSpPr>
          <p:spPr bwMode="auto">
            <a:xfrm>
              <a:off x="9131274" y="1997404"/>
              <a:ext cx="242356" cy="330485"/>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40" name="组合 39"/>
          <p:cNvGrpSpPr/>
          <p:nvPr/>
        </p:nvGrpSpPr>
        <p:grpSpPr>
          <a:xfrm>
            <a:off x="5441521" y="1547674"/>
            <a:ext cx="2326867" cy="1057971"/>
            <a:chOff x="5476354" y="1639115"/>
            <a:chExt cx="2326867" cy="1057971"/>
          </a:xfrm>
        </p:grpSpPr>
        <p:sp>
          <p:nvSpPr>
            <p:cNvPr id="41" name="TextBox 34"/>
            <p:cNvSpPr txBox="1"/>
            <p:nvPr/>
          </p:nvSpPr>
          <p:spPr>
            <a:xfrm>
              <a:off x="5476354" y="1639115"/>
              <a:ext cx="1785894" cy="502920"/>
            </a:xfrm>
            <a:prstGeom prst="rect">
              <a:avLst/>
            </a:prstGeom>
            <a:noFill/>
          </p:spPr>
          <p:txBody>
            <a:bodyPr wrap="square" rtlCol="0">
              <a:spAutoFit/>
            </a:bodyPr>
            <a:lstStyle/>
            <a:p>
              <a:pPr>
                <a:lnSpc>
                  <a:spcPct val="15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42" name="矩形 41"/>
            <p:cNvSpPr/>
            <p:nvPr/>
          </p:nvSpPr>
          <p:spPr>
            <a:xfrm>
              <a:off x="5476355" y="2083392"/>
              <a:ext cx="2326866" cy="613694"/>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此处添加详细文本描述，建议与标题相关并符合整体语言</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风格</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43" name="组合 42"/>
          <p:cNvGrpSpPr/>
          <p:nvPr/>
        </p:nvGrpSpPr>
        <p:grpSpPr>
          <a:xfrm>
            <a:off x="1089930" y="4132045"/>
            <a:ext cx="2326866" cy="1018782"/>
            <a:chOff x="1242330" y="4132045"/>
            <a:chExt cx="2326866" cy="1018782"/>
          </a:xfrm>
        </p:grpSpPr>
        <p:sp>
          <p:nvSpPr>
            <p:cNvPr id="44" name="TextBox 34"/>
            <p:cNvSpPr txBox="1"/>
            <p:nvPr/>
          </p:nvSpPr>
          <p:spPr>
            <a:xfrm>
              <a:off x="1436616" y="4132045"/>
              <a:ext cx="1785894" cy="502920"/>
            </a:xfrm>
            <a:prstGeom prst="rect">
              <a:avLst/>
            </a:prstGeom>
            <a:noFill/>
          </p:spPr>
          <p:txBody>
            <a:bodyPr wrap="square" rtlCol="0">
              <a:spAutoFit/>
            </a:bodyPr>
            <a:lstStyle/>
            <a:p>
              <a:pPr algn="ctr">
                <a:lnSpc>
                  <a:spcPct val="15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45" name="矩形 44"/>
            <p:cNvSpPr/>
            <p:nvPr/>
          </p:nvSpPr>
          <p:spPr>
            <a:xfrm>
              <a:off x="1242330" y="4537133"/>
              <a:ext cx="2326866" cy="613694"/>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此处添加详细文本描述，建议与标题相关并符合整体语言</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风格</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46" name="组合 45"/>
          <p:cNvGrpSpPr/>
          <p:nvPr/>
        </p:nvGrpSpPr>
        <p:grpSpPr>
          <a:xfrm>
            <a:off x="7118710" y="4804831"/>
            <a:ext cx="2326866" cy="1031845"/>
            <a:chOff x="7271110" y="4804831"/>
            <a:chExt cx="2326866" cy="1031845"/>
          </a:xfrm>
        </p:grpSpPr>
        <p:sp>
          <p:nvSpPr>
            <p:cNvPr id="47" name="TextBox 34"/>
            <p:cNvSpPr txBox="1"/>
            <p:nvPr/>
          </p:nvSpPr>
          <p:spPr>
            <a:xfrm>
              <a:off x="7465396" y="4804831"/>
              <a:ext cx="1785894" cy="502920"/>
            </a:xfrm>
            <a:prstGeom prst="rect">
              <a:avLst/>
            </a:prstGeom>
            <a:noFill/>
          </p:spPr>
          <p:txBody>
            <a:bodyPr wrap="square" rtlCol="0">
              <a:spAutoFit/>
            </a:bodyPr>
            <a:lstStyle/>
            <a:p>
              <a:pPr algn="ctr">
                <a:lnSpc>
                  <a:spcPct val="15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48" name="矩形 47"/>
            <p:cNvSpPr/>
            <p:nvPr/>
          </p:nvSpPr>
          <p:spPr>
            <a:xfrm>
              <a:off x="7271110" y="5222982"/>
              <a:ext cx="2326866" cy="613694"/>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此处添加详细文本描述，建议与标题相关并符合整体语言</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风格</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grpSp>
        <p:nvGrpSpPr>
          <p:cNvPr id="49" name="组合 48"/>
          <p:cNvGrpSpPr/>
          <p:nvPr/>
        </p:nvGrpSpPr>
        <p:grpSpPr>
          <a:xfrm>
            <a:off x="8807810" y="2875907"/>
            <a:ext cx="2326866" cy="1018782"/>
            <a:chOff x="8960210" y="3058789"/>
            <a:chExt cx="2326866" cy="1018782"/>
          </a:xfrm>
        </p:grpSpPr>
        <p:sp>
          <p:nvSpPr>
            <p:cNvPr id="50" name="TextBox 34"/>
            <p:cNvSpPr txBox="1"/>
            <p:nvPr/>
          </p:nvSpPr>
          <p:spPr>
            <a:xfrm>
              <a:off x="9154496" y="3058789"/>
              <a:ext cx="1785894" cy="502920"/>
            </a:xfrm>
            <a:prstGeom prst="rect">
              <a:avLst/>
            </a:prstGeom>
            <a:noFill/>
          </p:spPr>
          <p:txBody>
            <a:bodyPr wrap="square" rtlCol="0">
              <a:spAutoFit/>
            </a:bodyPr>
            <a:lstStyle/>
            <a:p>
              <a:pPr algn="ctr">
                <a:lnSpc>
                  <a:spcPct val="15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51" name="矩形 50"/>
            <p:cNvSpPr/>
            <p:nvPr/>
          </p:nvSpPr>
          <p:spPr>
            <a:xfrm>
              <a:off x="8960210" y="3463877"/>
              <a:ext cx="2326866" cy="613694"/>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此处添加详细文本描述，建议与标题相关并符合整体语言</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风格</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cxnSp>
        <p:nvCxnSpPr>
          <p:cNvPr id="52" name="直接连接符 51"/>
          <p:cNvCxnSpPr/>
          <p:nvPr/>
        </p:nvCxnSpPr>
        <p:spPr>
          <a:xfrm flipV="1">
            <a:off x="2207572" y="2616886"/>
            <a:ext cx="2591943" cy="128847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flipV="1">
            <a:off x="4799515" y="2616886"/>
            <a:ext cx="70983" cy="2147672"/>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H="1" flipV="1">
            <a:off x="4799514" y="2609847"/>
            <a:ext cx="3135969" cy="1926743"/>
          </a:xfrm>
          <a:prstGeom prst="line">
            <a:avLst/>
          </a:prstGeom>
          <a:solidFill>
            <a:srgbClr val="0070C0"/>
          </a:solidFill>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4799515" y="2599848"/>
            <a:ext cx="4300537" cy="30101"/>
          </a:xfrm>
          <a:prstGeom prst="line">
            <a:avLst/>
          </a:prstGeom>
          <a:solidFill>
            <a:srgbClr val="0070C0"/>
          </a:solidFill>
          <a:ln>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56" name="组合 55"/>
          <p:cNvGrpSpPr/>
          <p:nvPr/>
        </p:nvGrpSpPr>
        <p:grpSpPr>
          <a:xfrm>
            <a:off x="4475251" y="4588387"/>
            <a:ext cx="796226" cy="303118"/>
            <a:chOff x="4627651" y="4588387"/>
            <a:chExt cx="796226" cy="303118"/>
          </a:xfrm>
          <a:solidFill>
            <a:srgbClr val="0070C0"/>
          </a:solidFill>
        </p:grpSpPr>
        <p:sp>
          <p:nvSpPr>
            <p:cNvPr id="57" name="MH_Other_1"/>
            <p:cNvSpPr/>
            <p:nvPr>
              <p:custDataLst>
                <p:tags r:id="rId3"/>
              </p:custDataLst>
            </p:nvPr>
          </p:nvSpPr>
          <p:spPr>
            <a:xfrm>
              <a:off x="4627651" y="4588387"/>
              <a:ext cx="796226" cy="303118"/>
            </a:xfrm>
            <a:prstGeom prst="ellipse">
              <a:avLst/>
            </a:prstGeom>
            <a:grp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58" name="MH_Other_3"/>
            <p:cNvSpPr/>
            <p:nvPr>
              <p:custDataLst>
                <p:tags r:id="rId4"/>
              </p:custDataLst>
            </p:nvPr>
          </p:nvSpPr>
          <p:spPr>
            <a:xfrm>
              <a:off x="4928179" y="4713607"/>
              <a:ext cx="195170" cy="45770"/>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59" name="MH_Other_4"/>
            <p:cNvSpPr/>
            <p:nvPr>
              <p:custDataLst>
                <p:tags r:id="rId5"/>
              </p:custDataLst>
            </p:nvPr>
          </p:nvSpPr>
          <p:spPr>
            <a:xfrm>
              <a:off x="4904587" y="4708425"/>
              <a:ext cx="236622" cy="56133"/>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grpSp>
      <p:grpSp>
        <p:nvGrpSpPr>
          <p:cNvPr id="60" name="组合 59"/>
          <p:cNvGrpSpPr/>
          <p:nvPr/>
        </p:nvGrpSpPr>
        <p:grpSpPr>
          <a:xfrm>
            <a:off x="4571109" y="3827569"/>
            <a:ext cx="604510" cy="760818"/>
            <a:chOff x="4723509" y="3827569"/>
            <a:chExt cx="604510" cy="760818"/>
          </a:xfrm>
        </p:grpSpPr>
        <p:sp>
          <p:nvSpPr>
            <p:cNvPr id="61" name="MH_Other_2"/>
            <p:cNvSpPr/>
            <p:nvPr>
              <p:custDataLst>
                <p:tags r:id="rId1"/>
              </p:custDataLst>
            </p:nvPr>
          </p:nvSpPr>
          <p:spPr>
            <a:xfrm rot="8100000">
              <a:off x="4723509" y="3827569"/>
              <a:ext cx="604510" cy="604509"/>
            </a:xfrm>
            <a:prstGeom prst="teardrop">
              <a:avLst>
                <a:gd name="adj" fmla="val 124401"/>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1400">
                <a:solidFill>
                  <a:schemeClr val="tx1"/>
                </a:solidFill>
              </a:endParaRPr>
            </a:p>
          </p:txBody>
        </p:sp>
        <p:sp>
          <p:nvSpPr>
            <p:cNvPr id="62" name="MH_Other_5"/>
            <p:cNvSpPr/>
            <p:nvPr>
              <p:custDataLst>
                <p:tags r:id="rId2"/>
              </p:custDataLst>
            </p:nvPr>
          </p:nvSpPr>
          <p:spPr>
            <a:xfrm rot="10800000">
              <a:off x="4961858" y="4477848"/>
              <a:ext cx="127811" cy="1105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tx1"/>
                </a:solidFill>
              </a:endParaRPr>
            </a:p>
          </p:txBody>
        </p:sp>
        <p:sp>
          <p:nvSpPr>
            <p:cNvPr id="63" name="KSO_Shape"/>
            <p:cNvSpPr/>
            <p:nvPr/>
          </p:nvSpPr>
          <p:spPr bwMode="auto">
            <a:xfrm>
              <a:off x="4901720" y="3962288"/>
              <a:ext cx="242356" cy="330485"/>
            </a:xfrm>
            <a:custGeom>
              <a:avLst/>
              <a:gdLst>
                <a:gd name="T0" fmla="*/ 1043490 w 1727200"/>
                <a:gd name="T1" fmla="*/ 1889661 h 2355851"/>
                <a:gd name="T2" fmla="*/ 971954 w 1727200"/>
                <a:gd name="T3" fmla="*/ 1879217 h 2355851"/>
                <a:gd name="T4" fmla="*/ 908642 w 1727200"/>
                <a:gd name="T5" fmla="*/ 1873228 h 2355851"/>
                <a:gd name="T6" fmla="*/ 805395 w 1727200"/>
                <a:gd name="T7" fmla="*/ 1891200 h 2355851"/>
                <a:gd name="T8" fmla="*/ 294377 w 1727200"/>
                <a:gd name="T9" fmla="*/ 1864112 h 2355851"/>
                <a:gd name="T10" fmla="*/ 204319 w 1727200"/>
                <a:gd name="T11" fmla="*/ 1859188 h 2355851"/>
                <a:gd name="T12" fmla="*/ 403037 w 1727200"/>
                <a:gd name="T13" fmla="*/ 1831093 h 2355851"/>
                <a:gd name="T14" fmla="*/ 385153 w 1727200"/>
                <a:gd name="T15" fmla="*/ 1875835 h 2355851"/>
                <a:gd name="T16" fmla="*/ 314255 w 1727200"/>
                <a:gd name="T17" fmla="*/ 1828555 h 2355851"/>
                <a:gd name="T18" fmla="*/ 1396680 w 1727200"/>
                <a:gd name="T19" fmla="*/ 1673890 h 2355851"/>
                <a:gd name="T20" fmla="*/ 1158484 w 1727200"/>
                <a:gd name="T21" fmla="*/ 1682254 h 2355851"/>
                <a:gd name="T22" fmla="*/ 1397000 w 1727200"/>
                <a:gd name="T23" fmla="*/ 1515868 h 2355851"/>
                <a:gd name="T24" fmla="*/ 987568 w 1727200"/>
                <a:gd name="T25" fmla="*/ 1490804 h 2355851"/>
                <a:gd name="T26" fmla="*/ 1253277 w 1727200"/>
                <a:gd name="T27" fmla="*/ 1471432 h 2355851"/>
                <a:gd name="T28" fmla="*/ 1237020 w 1727200"/>
                <a:gd name="T29" fmla="*/ 1450572 h 2355851"/>
                <a:gd name="T30" fmla="*/ 1230964 w 1727200"/>
                <a:gd name="T31" fmla="*/ 1399867 h 2355851"/>
                <a:gd name="T32" fmla="*/ 604919 w 1727200"/>
                <a:gd name="T33" fmla="*/ 1195760 h 2355851"/>
                <a:gd name="T34" fmla="*/ 622850 w 1727200"/>
                <a:gd name="T35" fmla="*/ 1257377 h 2355851"/>
                <a:gd name="T36" fmla="*/ 583786 w 1727200"/>
                <a:gd name="T37" fmla="*/ 1172011 h 2355851"/>
                <a:gd name="T38" fmla="*/ 952240 w 1727200"/>
                <a:gd name="T39" fmla="*/ 984723 h 2355851"/>
                <a:gd name="T40" fmla="*/ 1237109 w 1727200"/>
                <a:gd name="T41" fmla="*/ 829944 h 2355851"/>
                <a:gd name="T42" fmla="*/ 1296524 w 1727200"/>
                <a:gd name="T43" fmla="*/ 1344054 h 2355851"/>
                <a:gd name="T44" fmla="*/ 1222657 w 1727200"/>
                <a:gd name="T45" fmla="*/ 1307767 h 2355851"/>
                <a:gd name="T46" fmla="*/ 1156498 w 1727200"/>
                <a:gd name="T47" fmla="*/ 1377129 h 2355851"/>
                <a:gd name="T48" fmla="*/ 962517 w 1727200"/>
                <a:gd name="T49" fmla="*/ 1487272 h 2355851"/>
                <a:gd name="T50" fmla="*/ 740274 w 1727200"/>
                <a:gd name="T51" fmla="*/ 1122482 h 2355851"/>
                <a:gd name="T52" fmla="*/ 841118 w 1727200"/>
                <a:gd name="T53" fmla="*/ 781135 h 2355851"/>
                <a:gd name="T54" fmla="*/ 430898 w 1727200"/>
                <a:gd name="T55" fmla="*/ 801009 h 2355851"/>
                <a:gd name="T56" fmla="*/ 461998 w 1727200"/>
                <a:gd name="T57" fmla="*/ 1129855 h 2355851"/>
                <a:gd name="T58" fmla="*/ 426089 w 1727200"/>
                <a:gd name="T59" fmla="*/ 1378495 h 2355851"/>
                <a:gd name="T60" fmla="*/ 70855 w 1727200"/>
                <a:gd name="T61" fmla="*/ 1387478 h 2355851"/>
                <a:gd name="T62" fmla="*/ 4488 w 1727200"/>
                <a:gd name="T63" fmla="*/ 1088468 h 2355851"/>
                <a:gd name="T64" fmla="*/ 57068 w 1727200"/>
                <a:gd name="T65" fmla="*/ 810313 h 2355851"/>
                <a:gd name="T66" fmla="*/ 331509 w 1727200"/>
                <a:gd name="T67" fmla="*/ 787534 h 2355851"/>
                <a:gd name="T68" fmla="*/ 125811 w 1727200"/>
                <a:gd name="T69" fmla="*/ 501282 h 2355851"/>
                <a:gd name="T70" fmla="*/ 1024838 w 1727200"/>
                <a:gd name="T71" fmla="*/ 389600 h 2355851"/>
                <a:gd name="T72" fmla="*/ 1138915 w 1727200"/>
                <a:gd name="T73" fmla="*/ 510268 h 2355851"/>
                <a:gd name="T74" fmla="*/ 1127025 w 1727200"/>
                <a:gd name="T75" fmla="*/ 638637 h 2355851"/>
                <a:gd name="T76" fmla="*/ 1059865 w 1727200"/>
                <a:gd name="T77" fmla="*/ 727854 h 2355851"/>
                <a:gd name="T78" fmla="*/ 942253 w 1727200"/>
                <a:gd name="T79" fmla="*/ 763476 h 2355851"/>
                <a:gd name="T80" fmla="*/ 853240 w 1727200"/>
                <a:gd name="T81" fmla="*/ 625158 h 2355851"/>
                <a:gd name="T82" fmla="*/ 861595 w 1727200"/>
                <a:gd name="T83" fmla="*/ 509305 h 2355851"/>
                <a:gd name="T84" fmla="*/ 872842 w 1727200"/>
                <a:gd name="T85" fmla="*/ 486520 h 2355851"/>
                <a:gd name="T86" fmla="*/ 954142 w 1727200"/>
                <a:gd name="T87" fmla="*/ 391205 h 2355851"/>
                <a:gd name="T88" fmla="*/ 400618 w 1727200"/>
                <a:gd name="T89" fmla="*/ 437418 h 2355851"/>
                <a:gd name="T90" fmla="*/ 332958 w 1727200"/>
                <a:gd name="T91" fmla="*/ 478818 h 2355851"/>
                <a:gd name="T92" fmla="*/ 400618 w 1727200"/>
                <a:gd name="T93" fmla="*/ 536583 h 2355851"/>
                <a:gd name="T94" fmla="*/ 341295 w 1727200"/>
                <a:gd name="T95" fmla="*/ 713413 h 2355851"/>
                <a:gd name="T96" fmla="*/ 222971 w 1727200"/>
                <a:gd name="T97" fmla="*/ 739728 h 2355851"/>
                <a:gd name="T98" fmla="*/ 126131 w 1727200"/>
                <a:gd name="T99" fmla="*/ 619061 h 2355851"/>
                <a:gd name="T100" fmla="*/ 120359 w 1727200"/>
                <a:gd name="T101" fmla="*/ 525352 h 2355851"/>
                <a:gd name="T102" fmla="*/ 146013 w 1727200"/>
                <a:gd name="T103" fmla="*/ 392168 h 2355851"/>
                <a:gd name="T104" fmla="*/ 525159 w 1727200"/>
                <a:gd name="T105" fmla="*/ 97743 h 2355851"/>
                <a:gd name="T106" fmla="*/ 539603 w 1727200"/>
                <a:gd name="T107" fmla="*/ 290238 h 2355851"/>
                <a:gd name="T108" fmla="*/ 351817 w 1727200"/>
                <a:gd name="T109" fmla="*/ 148669 h 2355851"/>
                <a:gd name="T110" fmla="*/ 477009 w 1727200"/>
                <a:gd name="T111" fmla="*/ 31763 h 2355851"/>
                <a:gd name="T112" fmla="*/ 941443 w 1727200"/>
                <a:gd name="T113" fmla="*/ 76586 h 2355851"/>
                <a:gd name="T114" fmla="*/ 935336 w 1727200"/>
                <a:gd name="T115" fmla="*/ 277506 h 2355851"/>
                <a:gd name="T116" fmla="*/ 743090 w 1727200"/>
                <a:gd name="T117" fmla="*/ 361463 h 2355851"/>
                <a:gd name="T118" fmla="*/ 549880 w 1727200"/>
                <a:gd name="T119" fmla="*/ 200920 h 2355851"/>
                <a:gd name="T120" fmla="*/ 642145 w 1727200"/>
                <a:gd name="T121" fmla="*/ 29802 h 23558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27200" h="2355851">
                  <a:moveTo>
                    <a:pt x="1251043" y="2284413"/>
                  </a:moveTo>
                  <a:lnTo>
                    <a:pt x="1346200" y="2284413"/>
                  </a:lnTo>
                  <a:lnTo>
                    <a:pt x="1345016" y="2287238"/>
                  </a:lnTo>
                  <a:lnTo>
                    <a:pt x="1345410" y="2288853"/>
                  </a:lnTo>
                  <a:lnTo>
                    <a:pt x="1345410" y="2291275"/>
                  </a:lnTo>
                  <a:lnTo>
                    <a:pt x="1345805" y="2294503"/>
                  </a:lnTo>
                  <a:lnTo>
                    <a:pt x="1345410" y="2299347"/>
                  </a:lnTo>
                  <a:lnTo>
                    <a:pt x="1345016" y="2305804"/>
                  </a:lnTo>
                  <a:lnTo>
                    <a:pt x="1343831" y="2313473"/>
                  </a:lnTo>
                  <a:lnTo>
                    <a:pt x="1341857" y="2322756"/>
                  </a:lnTo>
                  <a:lnTo>
                    <a:pt x="1340278" y="2323159"/>
                  </a:lnTo>
                  <a:lnTo>
                    <a:pt x="1337908" y="2323563"/>
                  </a:lnTo>
                  <a:lnTo>
                    <a:pt x="1331986" y="2324774"/>
                  </a:lnTo>
                  <a:lnTo>
                    <a:pt x="1320930" y="2325177"/>
                  </a:lnTo>
                  <a:lnTo>
                    <a:pt x="1320535" y="2324774"/>
                  </a:lnTo>
                  <a:lnTo>
                    <a:pt x="1319746" y="2324774"/>
                  </a:lnTo>
                  <a:lnTo>
                    <a:pt x="1319351" y="2323159"/>
                  </a:lnTo>
                  <a:lnTo>
                    <a:pt x="1318561" y="2321948"/>
                  </a:lnTo>
                  <a:lnTo>
                    <a:pt x="1318166" y="2321141"/>
                  </a:lnTo>
                  <a:lnTo>
                    <a:pt x="1316982" y="2320334"/>
                  </a:lnTo>
                  <a:lnTo>
                    <a:pt x="1315008" y="2320334"/>
                  </a:lnTo>
                  <a:lnTo>
                    <a:pt x="1312639" y="2321545"/>
                  </a:lnTo>
                  <a:lnTo>
                    <a:pt x="1308295" y="2323966"/>
                  </a:lnTo>
                  <a:lnTo>
                    <a:pt x="1299214" y="2330828"/>
                  </a:lnTo>
                  <a:lnTo>
                    <a:pt x="1290133" y="2336882"/>
                  </a:lnTo>
                  <a:lnTo>
                    <a:pt x="1279867" y="2342936"/>
                  </a:lnTo>
                  <a:lnTo>
                    <a:pt x="1274339" y="2345761"/>
                  </a:lnTo>
                  <a:lnTo>
                    <a:pt x="1269601" y="2347779"/>
                  </a:lnTo>
                  <a:lnTo>
                    <a:pt x="1263678" y="2349797"/>
                  </a:lnTo>
                  <a:lnTo>
                    <a:pt x="1257756" y="2351412"/>
                  </a:lnTo>
                  <a:lnTo>
                    <a:pt x="1251833" y="2353430"/>
                  </a:lnTo>
                  <a:lnTo>
                    <a:pt x="1245516" y="2354237"/>
                  </a:lnTo>
                  <a:lnTo>
                    <a:pt x="1238803" y="2355044"/>
                  </a:lnTo>
                  <a:lnTo>
                    <a:pt x="1231696" y="2355851"/>
                  </a:lnTo>
                  <a:lnTo>
                    <a:pt x="1224589" y="2355851"/>
                  </a:lnTo>
                  <a:lnTo>
                    <a:pt x="1217087" y="2355448"/>
                  </a:lnTo>
                  <a:lnTo>
                    <a:pt x="1210770" y="2354640"/>
                  </a:lnTo>
                  <a:lnTo>
                    <a:pt x="1205637" y="2353833"/>
                  </a:lnTo>
                  <a:lnTo>
                    <a:pt x="1201688" y="2352622"/>
                  </a:lnTo>
                  <a:lnTo>
                    <a:pt x="1198135" y="2350604"/>
                  </a:lnTo>
                  <a:lnTo>
                    <a:pt x="1195766" y="2348990"/>
                  </a:lnTo>
                  <a:lnTo>
                    <a:pt x="1193791" y="2346972"/>
                  </a:lnTo>
                  <a:lnTo>
                    <a:pt x="1192607" y="2344147"/>
                  </a:lnTo>
                  <a:lnTo>
                    <a:pt x="1192212" y="2342129"/>
                  </a:lnTo>
                  <a:lnTo>
                    <a:pt x="1192607" y="2339303"/>
                  </a:lnTo>
                  <a:lnTo>
                    <a:pt x="1193397" y="2336478"/>
                  </a:lnTo>
                  <a:lnTo>
                    <a:pt x="1194976" y="2333653"/>
                  </a:lnTo>
                  <a:lnTo>
                    <a:pt x="1196555" y="2330424"/>
                  </a:lnTo>
                  <a:lnTo>
                    <a:pt x="1198924" y="2327195"/>
                  </a:lnTo>
                  <a:lnTo>
                    <a:pt x="1201688" y="2323966"/>
                  </a:lnTo>
                  <a:lnTo>
                    <a:pt x="1207216" y="2317912"/>
                  </a:lnTo>
                  <a:lnTo>
                    <a:pt x="1213928" y="2311455"/>
                  </a:lnTo>
                  <a:lnTo>
                    <a:pt x="1221825" y="2305401"/>
                  </a:lnTo>
                  <a:lnTo>
                    <a:pt x="1228932" y="2299750"/>
                  </a:lnTo>
                  <a:lnTo>
                    <a:pt x="1235645" y="2294503"/>
                  </a:lnTo>
                  <a:lnTo>
                    <a:pt x="1246305" y="2287238"/>
                  </a:lnTo>
                  <a:lnTo>
                    <a:pt x="1251043" y="2284413"/>
                  </a:lnTo>
                  <a:close/>
                  <a:moveTo>
                    <a:pt x="1054800" y="2279650"/>
                  </a:moveTo>
                  <a:lnTo>
                    <a:pt x="1150937" y="2279650"/>
                  </a:lnTo>
                  <a:lnTo>
                    <a:pt x="1149740" y="2282428"/>
                  </a:lnTo>
                  <a:lnTo>
                    <a:pt x="1150139" y="2284413"/>
                  </a:lnTo>
                  <a:lnTo>
                    <a:pt x="1150139" y="2286397"/>
                  </a:lnTo>
                  <a:lnTo>
                    <a:pt x="1150538" y="2289572"/>
                  </a:lnTo>
                  <a:lnTo>
                    <a:pt x="1150538" y="2294335"/>
                  </a:lnTo>
                  <a:lnTo>
                    <a:pt x="1149740" y="2300288"/>
                  </a:lnTo>
                  <a:lnTo>
                    <a:pt x="1148544" y="2307828"/>
                  </a:lnTo>
                  <a:lnTo>
                    <a:pt x="1146948" y="2316956"/>
                  </a:lnTo>
                  <a:lnTo>
                    <a:pt x="1144953" y="2318147"/>
                  </a:lnTo>
                  <a:lnTo>
                    <a:pt x="1142560" y="2318544"/>
                  </a:lnTo>
                  <a:lnTo>
                    <a:pt x="1136576" y="2318941"/>
                  </a:lnTo>
                  <a:lnTo>
                    <a:pt x="1125407" y="2319338"/>
                  </a:lnTo>
                  <a:lnTo>
                    <a:pt x="1125008" y="2319338"/>
                  </a:lnTo>
                  <a:lnTo>
                    <a:pt x="1124609" y="2319338"/>
                  </a:lnTo>
                  <a:lnTo>
                    <a:pt x="1123811" y="2318147"/>
                  </a:lnTo>
                  <a:lnTo>
                    <a:pt x="1123412" y="2316560"/>
                  </a:lnTo>
                  <a:lnTo>
                    <a:pt x="1122615" y="2315369"/>
                  </a:lnTo>
                  <a:lnTo>
                    <a:pt x="1121418" y="2314972"/>
                  </a:lnTo>
                  <a:lnTo>
                    <a:pt x="1119822" y="2314972"/>
                  </a:lnTo>
                  <a:lnTo>
                    <a:pt x="1117030" y="2315766"/>
                  </a:lnTo>
                  <a:lnTo>
                    <a:pt x="1113041" y="2318941"/>
                  </a:lnTo>
                  <a:lnTo>
                    <a:pt x="1103467" y="2325291"/>
                  </a:lnTo>
                  <a:lnTo>
                    <a:pt x="1094292" y="2331641"/>
                  </a:lnTo>
                  <a:lnTo>
                    <a:pt x="1083920" y="2336800"/>
                  </a:lnTo>
                  <a:lnTo>
                    <a:pt x="1079133" y="2339578"/>
                  </a:lnTo>
                  <a:lnTo>
                    <a:pt x="1073549" y="2341960"/>
                  </a:lnTo>
                  <a:lnTo>
                    <a:pt x="1067565" y="2343944"/>
                  </a:lnTo>
                  <a:lnTo>
                    <a:pt x="1061581" y="2345928"/>
                  </a:lnTo>
                  <a:lnTo>
                    <a:pt x="1055598" y="2347119"/>
                  </a:lnTo>
                  <a:lnTo>
                    <a:pt x="1049215" y="2348310"/>
                  </a:lnTo>
                  <a:lnTo>
                    <a:pt x="1042434" y="2349103"/>
                  </a:lnTo>
                  <a:lnTo>
                    <a:pt x="1035652" y="2349500"/>
                  </a:lnTo>
                  <a:lnTo>
                    <a:pt x="1028073" y="2349500"/>
                  </a:lnTo>
                  <a:lnTo>
                    <a:pt x="1020493" y="2349500"/>
                  </a:lnTo>
                  <a:lnTo>
                    <a:pt x="1014111" y="2348706"/>
                  </a:lnTo>
                  <a:lnTo>
                    <a:pt x="1008925" y="2347913"/>
                  </a:lnTo>
                  <a:lnTo>
                    <a:pt x="1004936" y="2346722"/>
                  </a:lnTo>
                  <a:lnTo>
                    <a:pt x="1001346" y="2345135"/>
                  </a:lnTo>
                  <a:lnTo>
                    <a:pt x="998952" y="2342753"/>
                  </a:lnTo>
                  <a:lnTo>
                    <a:pt x="997357" y="2341166"/>
                  </a:lnTo>
                  <a:lnTo>
                    <a:pt x="995761" y="2338785"/>
                  </a:lnTo>
                  <a:lnTo>
                    <a:pt x="995362" y="2336006"/>
                  </a:lnTo>
                  <a:lnTo>
                    <a:pt x="995761" y="2333625"/>
                  </a:lnTo>
                  <a:lnTo>
                    <a:pt x="996958" y="2330847"/>
                  </a:lnTo>
                  <a:lnTo>
                    <a:pt x="998154" y="2328069"/>
                  </a:lnTo>
                  <a:lnTo>
                    <a:pt x="999750" y="2325291"/>
                  </a:lnTo>
                  <a:lnTo>
                    <a:pt x="1002144" y="2321719"/>
                  </a:lnTo>
                  <a:lnTo>
                    <a:pt x="1004936" y="2318941"/>
                  </a:lnTo>
                  <a:lnTo>
                    <a:pt x="1010920" y="2312591"/>
                  </a:lnTo>
                  <a:lnTo>
                    <a:pt x="1017701" y="2306241"/>
                  </a:lnTo>
                  <a:lnTo>
                    <a:pt x="1025280" y="2300288"/>
                  </a:lnTo>
                  <a:lnTo>
                    <a:pt x="1032461" y="2294731"/>
                  </a:lnTo>
                  <a:lnTo>
                    <a:pt x="1039242" y="2289572"/>
                  </a:lnTo>
                  <a:lnTo>
                    <a:pt x="1050013" y="2282031"/>
                  </a:lnTo>
                  <a:lnTo>
                    <a:pt x="1054800" y="2279650"/>
                  </a:lnTo>
                  <a:close/>
                  <a:moveTo>
                    <a:pt x="214312" y="2259013"/>
                  </a:moveTo>
                  <a:lnTo>
                    <a:pt x="309863" y="2259013"/>
                  </a:lnTo>
                  <a:lnTo>
                    <a:pt x="314207" y="2261449"/>
                  </a:lnTo>
                  <a:lnTo>
                    <a:pt x="324867" y="2269161"/>
                  </a:lnTo>
                  <a:lnTo>
                    <a:pt x="331580" y="2274031"/>
                  </a:lnTo>
                  <a:lnTo>
                    <a:pt x="339082" y="2280120"/>
                  </a:lnTo>
                  <a:lnTo>
                    <a:pt x="346584" y="2286208"/>
                  </a:lnTo>
                  <a:lnTo>
                    <a:pt x="353296" y="2292703"/>
                  </a:lnTo>
                  <a:lnTo>
                    <a:pt x="359219" y="2299197"/>
                  </a:lnTo>
                  <a:lnTo>
                    <a:pt x="361982" y="2302038"/>
                  </a:lnTo>
                  <a:lnTo>
                    <a:pt x="363957" y="2305286"/>
                  </a:lnTo>
                  <a:lnTo>
                    <a:pt x="365536" y="2308127"/>
                  </a:lnTo>
                  <a:lnTo>
                    <a:pt x="367115" y="2311374"/>
                  </a:lnTo>
                  <a:lnTo>
                    <a:pt x="367905" y="2314215"/>
                  </a:lnTo>
                  <a:lnTo>
                    <a:pt x="368300" y="2316651"/>
                  </a:lnTo>
                  <a:lnTo>
                    <a:pt x="367905" y="2319492"/>
                  </a:lnTo>
                  <a:lnTo>
                    <a:pt x="367115" y="2321521"/>
                  </a:lnTo>
                  <a:lnTo>
                    <a:pt x="364746" y="2323551"/>
                  </a:lnTo>
                  <a:lnTo>
                    <a:pt x="362377" y="2325986"/>
                  </a:lnTo>
                  <a:lnTo>
                    <a:pt x="358824" y="2327204"/>
                  </a:lnTo>
                  <a:lnTo>
                    <a:pt x="354875" y="2328422"/>
                  </a:lnTo>
                  <a:lnTo>
                    <a:pt x="349742" y="2329639"/>
                  </a:lnTo>
                  <a:lnTo>
                    <a:pt x="343425" y="2330045"/>
                  </a:lnTo>
                  <a:lnTo>
                    <a:pt x="335923" y="2330451"/>
                  </a:lnTo>
                  <a:lnTo>
                    <a:pt x="328816" y="2330451"/>
                  </a:lnTo>
                  <a:lnTo>
                    <a:pt x="321709" y="2330045"/>
                  </a:lnTo>
                  <a:lnTo>
                    <a:pt x="315391" y="2329234"/>
                  </a:lnTo>
                  <a:lnTo>
                    <a:pt x="308679" y="2328016"/>
                  </a:lnTo>
                  <a:lnTo>
                    <a:pt x="302756" y="2326798"/>
                  </a:lnTo>
                  <a:lnTo>
                    <a:pt x="296834" y="2324363"/>
                  </a:lnTo>
                  <a:lnTo>
                    <a:pt x="291306" y="2322739"/>
                  </a:lnTo>
                  <a:lnTo>
                    <a:pt x="286173" y="2320304"/>
                  </a:lnTo>
                  <a:lnTo>
                    <a:pt x="281040" y="2317463"/>
                  </a:lnTo>
                  <a:lnTo>
                    <a:pt x="270774" y="2312186"/>
                  </a:lnTo>
                  <a:lnTo>
                    <a:pt x="261298" y="2305691"/>
                  </a:lnTo>
                  <a:lnTo>
                    <a:pt x="252612" y="2299197"/>
                  </a:lnTo>
                  <a:lnTo>
                    <a:pt x="248268" y="2295950"/>
                  </a:lnTo>
                  <a:lnTo>
                    <a:pt x="245504" y="2294732"/>
                  </a:lnTo>
                  <a:lnTo>
                    <a:pt x="243530" y="2294732"/>
                  </a:lnTo>
                  <a:lnTo>
                    <a:pt x="242346" y="2295544"/>
                  </a:lnTo>
                  <a:lnTo>
                    <a:pt x="241951" y="2296762"/>
                  </a:lnTo>
                  <a:lnTo>
                    <a:pt x="241556" y="2298385"/>
                  </a:lnTo>
                  <a:lnTo>
                    <a:pt x="240766" y="2299197"/>
                  </a:lnTo>
                  <a:lnTo>
                    <a:pt x="240371" y="2299603"/>
                  </a:lnTo>
                  <a:lnTo>
                    <a:pt x="239582" y="2299603"/>
                  </a:lnTo>
                  <a:lnTo>
                    <a:pt x="228526" y="2299197"/>
                  </a:lnTo>
                  <a:lnTo>
                    <a:pt x="222604" y="2298791"/>
                  </a:lnTo>
                  <a:lnTo>
                    <a:pt x="220629" y="2298385"/>
                  </a:lnTo>
                  <a:lnTo>
                    <a:pt x="219050" y="2297574"/>
                  </a:lnTo>
                  <a:lnTo>
                    <a:pt x="216681" y="2287832"/>
                  </a:lnTo>
                  <a:lnTo>
                    <a:pt x="215496" y="2280120"/>
                  </a:lnTo>
                  <a:lnTo>
                    <a:pt x="215102" y="2274031"/>
                  </a:lnTo>
                  <a:lnTo>
                    <a:pt x="215102" y="2269161"/>
                  </a:lnTo>
                  <a:lnTo>
                    <a:pt x="215102" y="2265914"/>
                  </a:lnTo>
                  <a:lnTo>
                    <a:pt x="215496" y="2263478"/>
                  </a:lnTo>
                  <a:lnTo>
                    <a:pt x="215891" y="2261449"/>
                  </a:lnTo>
                  <a:lnTo>
                    <a:pt x="214312" y="2259013"/>
                  </a:lnTo>
                  <a:close/>
                  <a:moveTo>
                    <a:pt x="387350" y="2254250"/>
                  </a:moveTo>
                  <a:lnTo>
                    <a:pt x="482901" y="2254250"/>
                  </a:lnTo>
                  <a:lnTo>
                    <a:pt x="487245" y="2257390"/>
                  </a:lnTo>
                  <a:lnTo>
                    <a:pt x="498300" y="2264453"/>
                  </a:lnTo>
                  <a:lnTo>
                    <a:pt x="505013" y="2269162"/>
                  </a:lnTo>
                  <a:lnTo>
                    <a:pt x="512120" y="2274656"/>
                  </a:lnTo>
                  <a:lnTo>
                    <a:pt x="519622" y="2280935"/>
                  </a:lnTo>
                  <a:lnTo>
                    <a:pt x="526334" y="2286821"/>
                  </a:lnTo>
                  <a:lnTo>
                    <a:pt x="532257" y="2293099"/>
                  </a:lnTo>
                  <a:lnTo>
                    <a:pt x="534626" y="2296239"/>
                  </a:lnTo>
                  <a:lnTo>
                    <a:pt x="537390" y="2299378"/>
                  </a:lnTo>
                  <a:lnTo>
                    <a:pt x="538969" y="2302125"/>
                  </a:lnTo>
                  <a:lnTo>
                    <a:pt x="540153" y="2305264"/>
                  </a:lnTo>
                  <a:lnTo>
                    <a:pt x="540943" y="2308011"/>
                  </a:lnTo>
                  <a:lnTo>
                    <a:pt x="541338" y="2310758"/>
                  </a:lnTo>
                  <a:lnTo>
                    <a:pt x="540943" y="2313113"/>
                  </a:lnTo>
                  <a:lnTo>
                    <a:pt x="539759" y="2315075"/>
                  </a:lnTo>
                  <a:lnTo>
                    <a:pt x="538179" y="2317429"/>
                  </a:lnTo>
                  <a:lnTo>
                    <a:pt x="535415" y="2318999"/>
                  </a:lnTo>
                  <a:lnTo>
                    <a:pt x="532257" y="2320569"/>
                  </a:lnTo>
                  <a:lnTo>
                    <a:pt x="527913" y="2321746"/>
                  </a:lnTo>
                  <a:lnTo>
                    <a:pt x="523175" y="2322923"/>
                  </a:lnTo>
                  <a:lnTo>
                    <a:pt x="516858" y="2323315"/>
                  </a:lnTo>
                  <a:lnTo>
                    <a:pt x="509356" y="2324100"/>
                  </a:lnTo>
                  <a:lnTo>
                    <a:pt x="501459" y="2324100"/>
                  </a:lnTo>
                  <a:lnTo>
                    <a:pt x="494747" y="2323315"/>
                  </a:lnTo>
                  <a:lnTo>
                    <a:pt x="488034" y="2322531"/>
                  </a:lnTo>
                  <a:lnTo>
                    <a:pt x="481717" y="2321353"/>
                  </a:lnTo>
                  <a:lnTo>
                    <a:pt x="476189" y="2319784"/>
                  </a:lnTo>
                  <a:lnTo>
                    <a:pt x="470267" y="2318214"/>
                  </a:lnTo>
                  <a:lnTo>
                    <a:pt x="464344" y="2315860"/>
                  </a:lnTo>
                  <a:lnTo>
                    <a:pt x="459211" y="2313897"/>
                  </a:lnTo>
                  <a:lnTo>
                    <a:pt x="453683" y="2311543"/>
                  </a:lnTo>
                  <a:lnTo>
                    <a:pt x="443812" y="2306049"/>
                  </a:lnTo>
                  <a:lnTo>
                    <a:pt x="434336" y="2299770"/>
                  </a:lnTo>
                  <a:lnTo>
                    <a:pt x="425255" y="2293099"/>
                  </a:lnTo>
                  <a:lnTo>
                    <a:pt x="420911" y="2290745"/>
                  </a:lnTo>
                  <a:lnTo>
                    <a:pt x="418542" y="2289175"/>
                  </a:lnTo>
                  <a:lnTo>
                    <a:pt x="416963" y="2289175"/>
                  </a:lnTo>
                  <a:lnTo>
                    <a:pt x="415778" y="2289960"/>
                  </a:lnTo>
                  <a:lnTo>
                    <a:pt x="415384" y="2291530"/>
                  </a:lnTo>
                  <a:lnTo>
                    <a:pt x="414199" y="2292707"/>
                  </a:lnTo>
                  <a:lnTo>
                    <a:pt x="413409" y="2293492"/>
                  </a:lnTo>
                  <a:lnTo>
                    <a:pt x="413015" y="2293884"/>
                  </a:lnTo>
                  <a:lnTo>
                    <a:pt x="412620" y="2293884"/>
                  </a:lnTo>
                  <a:lnTo>
                    <a:pt x="401959" y="2293492"/>
                  </a:lnTo>
                  <a:lnTo>
                    <a:pt x="396036" y="2293099"/>
                  </a:lnTo>
                  <a:lnTo>
                    <a:pt x="393273" y="2292315"/>
                  </a:lnTo>
                  <a:lnTo>
                    <a:pt x="391693" y="2291922"/>
                  </a:lnTo>
                  <a:lnTo>
                    <a:pt x="390114" y="2282504"/>
                  </a:lnTo>
                  <a:lnTo>
                    <a:pt x="388929" y="2275048"/>
                  </a:lnTo>
                  <a:lnTo>
                    <a:pt x="388140" y="2269162"/>
                  </a:lnTo>
                  <a:lnTo>
                    <a:pt x="388140" y="2264845"/>
                  </a:lnTo>
                  <a:lnTo>
                    <a:pt x="388534" y="2261314"/>
                  </a:lnTo>
                  <a:lnTo>
                    <a:pt x="388534" y="2258959"/>
                  </a:lnTo>
                  <a:lnTo>
                    <a:pt x="388929" y="2257390"/>
                  </a:lnTo>
                  <a:lnTo>
                    <a:pt x="387350" y="2254250"/>
                  </a:lnTo>
                  <a:close/>
                  <a:moveTo>
                    <a:pt x="1427162" y="1922463"/>
                  </a:moveTo>
                  <a:lnTo>
                    <a:pt x="1564119" y="1922463"/>
                  </a:lnTo>
                  <a:lnTo>
                    <a:pt x="1564119" y="1952298"/>
                  </a:lnTo>
                  <a:lnTo>
                    <a:pt x="1564515" y="1953094"/>
                  </a:lnTo>
                  <a:lnTo>
                    <a:pt x="1565306" y="1953889"/>
                  </a:lnTo>
                  <a:lnTo>
                    <a:pt x="1567285" y="1955083"/>
                  </a:lnTo>
                  <a:lnTo>
                    <a:pt x="1569265" y="1955878"/>
                  </a:lnTo>
                  <a:lnTo>
                    <a:pt x="1571640" y="1956674"/>
                  </a:lnTo>
                  <a:lnTo>
                    <a:pt x="1575994" y="1957071"/>
                  </a:lnTo>
                  <a:lnTo>
                    <a:pt x="1580744" y="1957469"/>
                  </a:lnTo>
                  <a:lnTo>
                    <a:pt x="1585494" y="1957071"/>
                  </a:lnTo>
                  <a:lnTo>
                    <a:pt x="1589452" y="1956674"/>
                  </a:lnTo>
                  <a:lnTo>
                    <a:pt x="1592618" y="1955878"/>
                  </a:lnTo>
                  <a:lnTo>
                    <a:pt x="1594993" y="1955083"/>
                  </a:lnTo>
                  <a:lnTo>
                    <a:pt x="1596577" y="1953889"/>
                  </a:lnTo>
                  <a:lnTo>
                    <a:pt x="1597368" y="1953094"/>
                  </a:lnTo>
                  <a:lnTo>
                    <a:pt x="1598160" y="1952298"/>
                  </a:lnTo>
                  <a:lnTo>
                    <a:pt x="1598160" y="1922463"/>
                  </a:lnTo>
                  <a:lnTo>
                    <a:pt x="1727200" y="1922463"/>
                  </a:lnTo>
                  <a:lnTo>
                    <a:pt x="1727200" y="2064079"/>
                  </a:lnTo>
                  <a:lnTo>
                    <a:pt x="1727200" y="2066863"/>
                  </a:lnTo>
                  <a:lnTo>
                    <a:pt x="1726804" y="2070045"/>
                  </a:lnTo>
                  <a:lnTo>
                    <a:pt x="1726013" y="2072830"/>
                  </a:lnTo>
                  <a:lnTo>
                    <a:pt x="1725221" y="2075615"/>
                  </a:lnTo>
                  <a:lnTo>
                    <a:pt x="1724034" y="2078001"/>
                  </a:lnTo>
                  <a:lnTo>
                    <a:pt x="1722450" y="2080388"/>
                  </a:lnTo>
                  <a:lnTo>
                    <a:pt x="1720471" y="2083173"/>
                  </a:lnTo>
                  <a:lnTo>
                    <a:pt x="1718888" y="2085162"/>
                  </a:lnTo>
                  <a:lnTo>
                    <a:pt x="1716909" y="2086753"/>
                  </a:lnTo>
                  <a:lnTo>
                    <a:pt x="1714138" y="2088742"/>
                  </a:lnTo>
                  <a:lnTo>
                    <a:pt x="1711763" y="2090333"/>
                  </a:lnTo>
                  <a:lnTo>
                    <a:pt x="1709388" y="2091526"/>
                  </a:lnTo>
                  <a:lnTo>
                    <a:pt x="1706617" y="2092322"/>
                  </a:lnTo>
                  <a:lnTo>
                    <a:pt x="1703846" y="2093118"/>
                  </a:lnTo>
                  <a:lnTo>
                    <a:pt x="1700680" y="2093515"/>
                  </a:lnTo>
                  <a:lnTo>
                    <a:pt x="1697513" y="2093913"/>
                  </a:lnTo>
                  <a:lnTo>
                    <a:pt x="1456849" y="2093913"/>
                  </a:lnTo>
                  <a:lnTo>
                    <a:pt x="1454078" y="2093515"/>
                  </a:lnTo>
                  <a:lnTo>
                    <a:pt x="1451308" y="2093118"/>
                  </a:lnTo>
                  <a:lnTo>
                    <a:pt x="1448141" y="2092322"/>
                  </a:lnTo>
                  <a:lnTo>
                    <a:pt x="1445766" y="2091526"/>
                  </a:lnTo>
                  <a:lnTo>
                    <a:pt x="1442995" y="2090333"/>
                  </a:lnTo>
                  <a:lnTo>
                    <a:pt x="1440620" y="2088742"/>
                  </a:lnTo>
                  <a:lnTo>
                    <a:pt x="1438245" y="2086753"/>
                  </a:lnTo>
                  <a:lnTo>
                    <a:pt x="1435870" y="2085162"/>
                  </a:lnTo>
                  <a:lnTo>
                    <a:pt x="1434287" y="2083173"/>
                  </a:lnTo>
                  <a:lnTo>
                    <a:pt x="1432308" y="2080388"/>
                  </a:lnTo>
                  <a:lnTo>
                    <a:pt x="1431120" y="2078001"/>
                  </a:lnTo>
                  <a:lnTo>
                    <a:pt x="1429537" y="2075615"/>
                  </a:lnTo>
                  <a:lnTo>
                    <a:pt x="1428745" y="2072830"/>
                  </a:lnTo>
                  <a:lnTo>
                    <a:pt x="1427954" y="2070045"/>
                  </a:lnTo>
                  <a:lnTo>
                    <a:pt x="1427558" y="2066863"/>
                  </a:lnTo>
                  <a:lnTo>
                    <a:pt x="1427162" y="2064079"/>
                  </a:lnTo>
                  <a:lnTo>
                    <a:pt x="1427162" y="1922463"/>
                  </a:lnTo>
                  <a:close/>
                  <a:moveTo>
                    <a:pt x="1456849" y="1844675"/>
                  </a:moveTo>
                  <a:lnTo>
                    <a:pt x="1697513" y="1844675"/>
                  </a:lnTo>
                  <a:lnTo>
                    <a:pt x="1700680" y="1845074"/>
                  </a:lnTo>
                  <a:lnTo>
                    <a:pt x="1703846" y="1845474"/>
                  </a:lnTo>
                  <a:lnTo>
                    <a:pt x="1706617" y="1845873"/>
                  </a:lnTo>
                  <a:lnTo>
                    <a:pt x="1709388" y="1847071"/>
                  </a:lnTo>
                  <a:lnTo>
                    <a:pt x="1711763" y="1848269"/>
                  </a:lnTo>
                  <a:lnTo>
                    <a:pt x="1714138" y="1849467"/>
                  </a:lnTo>
                  <a:lnTo>
                    <a:pt x="1716909" y="1851463"/>
                  </a:lnTo>
                  <a:lnTo>
                    <a:pt x="1718888" y="1853460"/>
                  </a:lnTo>
                  <a:lnTo>
                    <a:pt x="1720471" y="1855457"/>
                  </a:lnTo>
                  <a:lnTo>
                    <a:pt x="1722450" y="1858252"/>
                  </a:lnTo>
                  <a:lnTo>
                    <a:pt x="1724034" y="1860248"/>
                  </a:lnTo>
                  <a:lnTo>
                    <a:pt x="1725221" y="1863044"/>
                  </a:lnTo>
                  <a:lnTo>
                    <a:pt x="1726013" y="1865839"/>
                  </a:lnTo>
                  <a:lnTo>
                    <a:pt x="1726804" y="1868634"/>
                  </a:lnTo>
                  <a:lnTo>
                    <a:pt x="1727200" y="1871828"/>
                  </a:lnTo>
                  <a:lnTo>
                    <a:pt x="1727200" y="1874624"/>
                  </a:lnTo>
                  <a:lnTo>
                    <a:pt x="1727200" y="1909763"/>
                  </a:lnTo>
                  <a:lnTo>
                    <a:pt x="1427162" y="1909763"/>
                  </a:lnTo>
                  <a:lnTo>
                    <a:pt x="1427162" y="1874624"/>
                  </a:lnTo>
                  <a:lnTo>
                    <a:pt x="1427558" y="1871828"/>
                  </a:lnTo>
                  <a:lnTo>
                    <a:pt x="1427954" y="1868634"/>
                  </a:lnTo>
                  <a:lnTo>
                    <a:pt x="1428745" y="1865839"/>
                  </a:lnTo>
                  <a:lnTo>
                    <a:pt x="1429537" y="1863044"/>
                  </a:lnTo>
                  <a:lnTo>
                    <a:pt x="1431120" y="1860248"/>
                  </a:lnTo>
                  <a:lnTo>
                    <a:pt x="1432308" y="1858252"/>
                  </a:lnTo>
                  <a:lnTo>
                    <a:pt x="1434287" y="1855457"/>
                  </a:lnTo>
                  <a:lnTo>
                    <a:pt x="1435870" y="1853460"/>
                  </a:lnTo>
                  <a:lnTo>
                    <a:pt x="1438245" y="1851463"/>
                  </a:lnTo>
                  <a:lnTo>
                    <a:pt x="1440620" y="1849467"/>
                  </a:lnTo>
                  <a:lnTo>
                    <a:pt x="1442995" y="1848269"/>
                  </a:lnTo>
                  <a:lnTo>
                    <a:pt x="1445766" y="1847071"/>
                  </a:lnTo>
                  <a:lnTo>
                    <a:pt x="1448141" y="1845873"/>
                  </a:lnTo>
                  <a:lnTo>
                    <a:pt x="1451308" y="1845474"/>
                  </a:lnTo>
                  <a:lnTo>
                    <a:pt x="1454078" y="1845074"/>
                  </a:lnTo>
                  <a:lnTo>
                    <a:pt x="1456849" y="1844675"/>
                  </a:lnTo>
                  <a:close/>
                  <a:moveTo>
                    <a:pt x="1220993" y="1843629"/>
                  </a:moveTo>
                  <a:lnTo>
                    <a:pt x="1221192" y="1843629"/>
                  </a:lnTo>
                  <a:lnTo>
                    <a:pt x="1221390" y="1843670"/>
                  </a:lnTo>
                  <a:lnTo>
                    <a:pt x="1221398" y="1844027"/>
                  </a:lnTo>
                  <a:lnTo>
                    <a:pt x="1221390" y="1844026"/>
                  </a:lnTo>
                  <a:lnTo>
                    <a:pt x="1220993" y="1843629"/>
                  </a:lnTo>
                  <a:close/>
                  <a:moveTo>
                    <a:pt x="1620838" y="1724025"/>
                  </a:moveTo>
                  <a:lnTo>
                    <a:pt x="1620444" y="1728788"/>
                  </a:lnTo>
                  <a:lnTo>
                    <a:pt x="1618474" y="1739503"/>
                  </a:lnTo>
                  <a:lnTo>
                    <a:pt x="1615321" y="1755775"/>
                  </a:lnTo>
                  <a:lnTo>
                    <a:pt x="1612956" y="1764903"/>
                  </a:lnTo>
                  <a:lnTo>
                    <a:pt x="1610197" y="1774031"/>
                  </a:lnTo>
                  <a:lnTo>
                    <a:pt x="1607439" y="1783556"/>
                  </a:lnTo>
                  <a:lnTo>
                    <a:pt x="1603498" y="1792685"/>
                  </a:lnTo>
                  <a:lnTo>
                    <a:pt x="1599557" y="1801019"/>
                  </a:lnTo>
                  <a:lnTo>
                    <a:pt x="1595222" y="1808560"/>
                  </a:lnTo>
                  <a:lnTo>
                    <a:pt x="1592857" y="1812528"/>
                  </a:lnTo>
                  <a:lnTo>
                    <a:pt x="1589704" y="1815306"/>
                  </a:lnTo>
                  <a:lnTo>
                    <a:pt x="1587340" y="1818481"/>
                  </a:lnTo>
                  <a:lnTo>
                    <a:pt x="1584187" y="1820466"/>
                  </a:lnTo>
                  <a:lnTo>
                    <a:pt x="1581428" y="1822450"/>
                  </a:lnTo>
                  <a:lnTo>
                    <a:pt x="1577881" y="1824435"/>
                  </a:lnTo>
                  <a:lnTo>
                    <a:pt x="1574728" y="1825228"/>
                  </a:lnTo>
                  <a:lnTo>
                    <a:pt x="1571181" y="1825625"/>
                  </a:lnTo>
                  <a:lnTo>
                    <a:pt x="1567240" y="1825625"/>
                  </a:lnTo>
                  <a:lnTo>
                    <a:pt x="1563299" y="1825625"/>
                  </a:lnTo>
                  <a:lnTo>
                    <a:pt x="1560147" y="1824831"/>
                  </a:lnTo>
                  <a:lnTo>
                    <a:pt x="1556994" y="1824038"/>
                  </a:lnTo>
                  <a:lnTo>
                    <a:pt x="1554235" y="1822450"/>
                  </a:lnTo>
                  <a:lnTo>
                    <a:pt x="1551476" y="1821260"/>
                  </a:lnTo>
                  <a:lnTo>
                    <a:pt x="1549506" y="1819672"/>
                  </a:lnTo>
                  <a:lnTo>
                    <a:pt x="1547929" y="1817688"/>
                  </a:lnTo>
                  <a:lnTo>
                    <a:pt x="1546353" y="1815306"/>
                  </a:lnTo>
                  <a:lnTo>
                    <a:pt x="1544777" y="1812925"/>
                  </a:lnTo>
                  <a:lnTo>
                    <a:pt x="1543988" y="1810544"/>
                  </a:lnTo>
                  <a:lnTo>
                    <a:pt x="1543200" y="1807369"/>
                  </a:lnTo>
                  <a:lnTo>
                    <a:pt x="1542412" y="1800622"/>
                  </a:lnTo>
                  <a:lnTo>
                    <a:pt x="1542018" y="1793478"/>
                  </a:lnTo>
                  <a:lnTo>
                    <a:pt x="1542018" y="1789906"/>
                  </a:lnTo>
                  <a:lnTo>
                    <a:pt x="1542018" y="1786731"/>
                  </a:lnTo>
                  <a:lnTo>
                    <a:pt x="1541624" y="1784350"/>
                  </a:lnTo>
                  <a:lnTo>
                    <a:pt x="1540836" y="1781969"/>
                  </a:lnTo>
                  <a:lnTo>
                    <a:pt x="1540047" y="1780381"/>
                  </a:lnTo>
                  <a:lnTo>
                    <a:pt x="1539259" y="1779191"/>
                  </a:lnTo>
                  <a:lnTo>
                    <a:pt x="1538077" y="1778397"/>
                  </a:lnTo>
                  <a:lnTo>
                    <a:pt x="1536895" y="1778000"/>
                  </a:lnTo>
                  <a:lnTo>
                    <a:pt x="1535712" y="1778000"/>
                  </a:lnTo>
                  <a:lnTo>
                    <a:pt x="1534924" y="1778397"/>
                  </a:lnTo>
                  <a:lnTo>
                    <a:pt x="1534136" y="1778794"/>
                  </a:lnTo>
                  <a:lnTo>
                    <a:pt x="1532954" y="1779985"/>
                  </a:lnTo>
                  <a:lnTo>
                    <a:pt x="1532165" y="1781572"/>
                  </a:lnTo>
                  <a:lnTo>
                    <a:pt x="1531377" y="1783556"/>
                  </a:lnTo>
                  <a:lnTo>
                    <a:pt x="1530983" y="1785541"/>
                  </a:lnTo>
                  <a:lnTo>
                    <a:pt x="1530589" y="1787922"/>
                  </a:lnTo>
                  <a:lnTo>
                    <a:pt x="1530195" y="1790700"/>
                  </a:lnTo>
                  <a:lnTo>
                    <a:pt x="1529407" y="1793875"/>
                  </a:lnTo>
                  <a:lnTo>
                    <a:pt x="1528224" y="1797447"/>
                  </a:lnTo>
                  <a:lnTo>
                    <a:pt x="1526648" y="1801019"/>
                  </a:lnTo>
                  <a:lnTo>
                    <a:pt x="1522313" y="1808163"/>
                  </a:lnTo>
                  <a:lnTo>
                    <a:pt x="1517584" y="1814513"/>
                  </a:lnTo>
                  <a:lnTo>
                    <a:pt x="1515613" y="1817291"/>
                  </a:lnTo>
                  <a:lnTo>
                    <a:pt x="1513643" y="1818878"/>
                  </a:lnTo>
                  <a:lnTo>
                    <a:pt x="1512066" y="1820069"/>
                  </a:lnTo>
                  <a:lnTo>
                    <a:pt x="1510096" y="1820069"/>
                  </a:lnTo>
                  <a:lnTo>
                    <a:pt x="1509307" y="1820069"/>
                  </a:lnTo>
                  <a:lnTo>
                    <a:pt x="1508913" y="1819275"/>
                  </a:lnTo>
                  <a:lnTo>
                    <a:pt x="1508125" y="1817688"/>
                  </a:lnTo>
                  <a:lnTo>
                    <a:pt x="1508125" y="1814116"/>
                  </a:lnTo>
                  <a:lnTo>
                    <a:pt x="1508125" y="1809353"/>
                  </a:lnTo>
                  <a:lnTo>
                    <a:pt x="1509307" y="1797844"/>
                  </a:lnTo>
                  <a:lnTo>
                    <a:pt x="1510096" y="1785144"/>
                  </a:lnTo>
                  <a:lnTo>
                    <a:pt x="1510490" y="1772047"/>
                  </a:lnTo>
                  <a:lnTo>
                    <a:pt x="1511278" y="1759744"/>
                  </a:lnTo>
                  <a:lnTo>
                    <a:pt x="1512854" y="1749028"/>
                  </a:lnTo>
                  <a:lnTo>
                    <a:pt x="1513643" y="1743869"/>
                  </a:lnTo>
                  <a:lnTo>
                    <a:pt x="1514825" y="1739503"/>
                  </a:lnTo>
                  <a:lnTo>
                    <a:pt x="1516401" y="1736328"/>
                  </a:lnTo>
                  <a:lnTo>
                    <a:pt x="1517978" y="1733550"/>
                  </a:lnTo>
                  <a:lnTo>
                    <a:pt x="1519554" y="1732360"/>
                  </a:lnTo>
                  <a:lnTo>
                    <a:pt x="1520736" y="1731963"/>
                  </a:lnTo>
                  <a:lnTo>
                    <a:pt x="1521919" y="1731169"/>
                  </a:lnTo>
                  <a:lnTo>
                    <a:pt x="1523101" y="1731169"/>
                  </a:lnTo>
                  <a:lnTo>
                    <a:pt x="1620838" y="1724025"/>
                  </a:lnTo>
                  <a:close/>
                  <a:moveTo>
                    <a:pt x="741170" y="1477566"/>
                  </a:moveTo>
                  <a:lnTo>
                    <a:pt x="739191" y="1478360"/>
                  </a:lnTo>
                  <a:lnTo>
                    <a:pt x="735628" y="1479154"/>
                  </a:lnTo>
                  <a:lnTo>
                    <a:pt x="731273" y="1478757"/>
                  </a:lnTo>
                  <a:lnTo>
                    <a:pt x="729690" y="1480345"/>
                  </a:lnTo>
                  <a:lnTo>
                    <a:pt x="728898" y="1481535"/>
                  </a:lnTo>
                  <a:lnTo>
                    <a:pt x="728502" y="1483123"/>
                  </a:lnTo>
                  <a:lnTo>
                    <a:pt x="728898" y="1485107"/>
                  </a:lnTo>
                  <a:lnTo>
                    <a:pt x="730086" y="1486695"/>
                  </a:lnTo>
                  <a:lnTo>
                    <a:pt x="731669" y="1487885"/>
                  </a:lnTo>
                  <a:lnTo>
                    <a:pt x="734440" y="1489076"/>
                  </a:lnTo>
                  <a:lnTo>
                    <a:pt x="737607" y="1489870"/>
                  </a:lnTo>
                  <a:lnTo>
                    <a:pt x="740774" y="1489076"/>
                  </a:lnTo>
                  <a:lnTo>
                    <a:pt x="743546" y="1487885"/>
                  </a:lnTo>
                  <a:lnTo>
                    <a:pt x="745525" y="1487091"/>
                  </a:lnTo>
                  <a:lnTo>
                    <a:pt x="747504" y="1485901"/>
                  </a:lnTo>
                  <a:lnTo>
                    <a:pt x="748692" y="1484313"/>
                  </a:lnTo>
                  <a:lnTo>
                    <a:pt x="749088" y="1483123"/>
                  </a:lnTo>
                  <a:lnTo>
                    <a:pt x="749484" y="1481932"/>
                  </a:lnTo>
                  <a:lnTo>
                    <a:pt x="749880" y="1481138"/>
                  </a:lnTo>
                  <a:lnTo>
                    <a:pt x="749484" y="1480345"/>
                  </a:lnTo>
                  <a:lnTo>
                    <a:pt x="748692" y="1479551"/>
                  </a:lnTo>
                  <a:lnTo>
                    <a:pt x="747900" y="1478757"/>
                  </a:lnTo>
                  <a:lnTo>
                    <a:pt x="746713" y="1478360"/>
                  </a:lnTo>
                  <a:lnTo>
                    <a:pt x="744733" y="1477566"/>
                  </a:lnTo>
                  <a:lnTo>
                    <a:pt x="743150" y="1477566"/>
                  </a:lnTo>
                  <a:lnTo>
                    <a:pt x="741170" y="1477566"/>
                  </a:lnTo>
                  <a:close/>
                  <a:moveTo>
                    <a:pt x="770069" y="1446213"/>
                  </a:moveTo>
                  <a:lnTo>
                    <a:pt x="773236" y="1446213"/>
                  </a:lnTo>
                  <a:lnTo>
                    <a:pt x="775612" y="1446213"/>
                  </a:lnTo>
                  <a:lnTo>
                    <a:pt x="777195" y="1446610"/>
                  </a:lnTo>
                  <a:lnTo>
                    <a:pt x="778383" y="1447404"/>
                  </a:lnTo>
                  <a:lnTo>
                    <a:pt x="779175" y="1448198"/>
                  </a:lnTo>
                  <a:lnTo>
                    <a:pt x="779175" y="1448991"/>
                  </a:lnTo>
                  <a:lnTo>
                    <a:pt x="779175" y="1450182"/>
                  </a:lnTo>
                  <a:lnTo>
                    <a:pt x="782342" y="1451373"/>
                  </a:lnTo>
                  <a:lnTo>
                    <a:pt x="784717" y="1452166"/>
                  </a:lnTo>
                  <a:lnTo>
                    <a:pt x="787092" y="1453357"/>
                  </a:lnTo>
                  <a:lnTo>
                    <a:pt x="788280" y="1455341"/>
                  </a:lnTo>
                  <a:lnTo>
                    <a:pt x="822325" y="1543051"/>
                  </a:lnTo>
                  <a:lnTo>
                    <a:pt x="818366" y="1543448"/>
                  </a:lnTo>
                  <a:lnTo>
                    <a:pt x="809261" y="1544639"/>
                  </a:lnTo>
                  <a:lnTo>
                    <a:pt x="795406" y="1546623"/>
                  </a:lnTo>
                  <a:lnTo>
                    <a:pt x="787488" y="1547020"/>
                  </a:lnTo>
                  <a:lnTo>
                    <a:pt x="778779" y="1547417"/>
                  </a:lnTo>
                  <a:lnTo>
                    <a:pt x="776403" y="1549798"/>
                  </a:lnTo>
                  <a:lnTo>
                    <a:pt x="773632" y="1552973"/>
                  </a:lnTo>
                  <a:lnTo>
                    <a:pt x="770069" y="1554957"/>
                  </a:lnTo>
                  <a:lnTo>
                    <a:pt x="766902" y="1557339"/>
                  </a:lnTo>
                  <a:lnTo>
                    <a:pt x="758589" y="1561704"/>
                  </a:lnTo>
                  <a:lnTo>
                    <a:pt x="749880" y="1564879"/>
                  </a:lnTo>
                  <a:lnTo>
                    <a:pt x="741170" y="1568054"/>
                  </a:lnTo>
                  <a:lnTo>
                    <a:pt x="731273" y="1570435"/>
                  </a:lnTo>
                  <a:lnTo>
                    <a:pt x="721772" y="1572420"/>
                  </a:lnTo>
                  <a:lnTo>
                    <a:pt x="712271" y="1574404"/>
                  </a:lnTo>
                  <a:lnTo>
                    <a:pt x="702770" y="1575595"/>
                  </a:lnTo>
                  <a:lnTo>
                    <a:pt x="694061" y="1576389"/>
                  </a:lnTo>
                  <a:lnTo>
                    <a:pt x="679414" y="1577579"/>
                  </a:lnTo>
                  <a:lnTo>
                    <a:pt x="668725" y="1577976"/>
                  </a:lnTo>
                  <a:lnTo>
                    <a:pt x="665162" y="1577976"/>
                  </a:lnTo>
                  <a:lnTo>
                    <a:pt x="672288" y="1466454"/>
                  </a:lnTo>
                  <a:lnTo>
                    <a:pt x="672684" y="1464073"/>
                  </a:lnTo>
                  <a:lnTo>
                    <a:pt x="673079" y="1462485"/>
                  </a:lnTo>
                  <a:lnTo>
                    <a:pt x="673871" y="1460898"/>
                  </a:lnTo>
                  <a:lnTo>
                    <a:pt x="675059" y="1459707"/>
                  </a:lnTo>
                  <a:lnTo>
                    <a:pt x="676642" y="1458516"/>
                  </a:lnTo>
                  <a:lnTo>
                    <a:pt x="678622" y="1456929"/>
                  </a:lnTo>
                  <a:lnTo>
                    <a:pt x="682581" y="1454944"/>
                  </a:lnTo>
                  <a:lnTo>
                    <a:pt x="687727" y="1453357"/>
                  </a:lnTo>
                  <a:lnTo>
                    <a:pt x="693269" y="1452166"/>
                  </a:lnTo>
                  <a:lnTo>
                    <a:pt x="699999" y="1451373"/>
                  </a:lnTo>
                  <a:lnTo>
                    <a:pt x="706729" y="1450182"/>
                  </a:lnTo>
                  <a:lnTo>
                    <a:pt x="721772" y="1449388"/>
                  </a:lnTo>
                  <a:lnTo>
                    <a:pt x="737212" y="1448594"/>
                  </a:lnTo>
                  <a:lnTo>
                    <a:pt x="752255" y="1447801"/>
                  </a:lnTo>
                  <a:lnTo>
                    <a:pt x="759777" y="1447404"/>
                  </a:lnTo>
                  <a:lnTo>
                    <a:pt x="766506" y="1446610"/>
                  </a:lnTo>
                  <a:lnTo>
                    <a:pt x="770069" y="1446213"/>
                  </a:lnTo>
                  <a:close/>
                  <a:moveTo>
                    <a:pt x="59062" y="1431772"/>
                  </a:moveTo>
                  <a:lnTo>
                    <a:pt x="61440" y="1459148"/>
                  </a:lnTo>
                  <a:lnTo>
                    <a:pt x="192645" y="1469067"/>
                  </a:lnTo>
                  <a:lnTo>
                    <a:pt x="59062" y="1431772"/>
                  </a:lnTo>
                  <a:close/>
                  <a:moveTo>
                    <a:pt x="1076062" y="950913"/>
                  </a:moveTo>
                  <a:lnTo>
                    <a:pt x="1080032" y="951310"/>
                  </a:lnTo>
                  <a:lnTo>
                    <a:pt x="1083606" y="951707"/>
                  </a:lnTo>
                  <a:lnTo>
                    <a:pt x="1083606" y="952104"/>
                  </a:lnTo>
                  <a:lnTo>
                    <a:pt x="1084400" y="952502"/>
                  </a:lnTo>
                  <a:lnTo>
                    <a:pt x="1087974" y="954487"/>
                  </a:lnTo>
                  <a:lnTo>
                    <a:pt x="1093136" y="957267"/>
                  </a:lnTo>
                  <a:lnTo>
                    <a:pt x="1100283" y="960444"/>
                  </a:lnTo>
                  <a:lnTo>
                    <a:pt x="1093930" y="1312288"/>
                  </a:lnTo>
                  <a:lnTo>
                    <a:pt x="1134431" y="1020408"/>
                  </a:lnTo>
                  <a:lnTo>
                    <a:pt x="1128078" y="998170"/>
                  </a:lnTo>
                  <a:lnTo>
                    <a:pt x="1141975" y="972357"/>
                  </a:lnTo>
                  <a:lnTo>
                    <a:pt x="1175726" y="972754"/>
                  </a:lnTo>
                  <a:lnTo>
                    <a:pt x="1190418" y="998170"/>
                  </a:lnTo>
                  <a:lnTo>
                    <a:pt x="1182874" y="1017231"/>
                  </a:lnTo>
                  <a:lnTo>
                    <a:pt x="1177315" y="1217775"/>
                  </a:lnTo>
                  <a:lnTo>
                    <a:pt x="1165800" y="1329364"/>
                  </a:lnTo>
                  <a:lnTo>
                    <a:pt x="1283333" y="956076"/>
                  </a:lnTo>
                  <a:lnTo>
                    <a:pt x="1317084" y="953296"/>
                  </a:lnTo>
                  <a:lnTo>
                    <a:pt x="1339717" y="952104"/>
                  </a:lnTo>
                  <a:lnTo>
                    <a:pt x="1347261" y="951707"/>
                  </a:lnTo>
                  <a:lnTo>
                    <a:pt x="1351232" y="951707"/>
                  </a:lnTo>
                  <a:lnTo>
                    <a:pt x="1365129" y="954090"/>
                  </a:lnTo>
                  <a:lnTo>
                    <a:pt x="1378630" y="957664"/>
                  </a:lnTo>
                  <a:lnTo>
                    <a:pt x="1392130" y="960444"/>
                  </a:lnTo>
                  <a:lnTo>
                    <a:pt x="1405234" y="964415"/>
                  </a:lnTo>
                  <a:lnTo>
                    <a:pt x="1418337" y="967592"/>
                  </a:lnTo>
                  <a:lnTo>
                    <a:pt x="1430249" y="971960"/>
                  </a:lnTo>
                  <a:lnTo>
                    <a:pt x="1442558" y="975534"/>
                  </a:lnTo>
                  <a:lnTo>
                    <a:pt x="1454073" y="979903"/>
                  </a:lnTo>
                  <a:lnTo>
                    <a:pt x="1465191" y="984271"/>
                  </a:lnTo>
                  <a:lnTo>
                    <a:pt x="1475118" y="988242"/>
                  </a:lnTo>
                  <a:lnTo>
                    <a:pt x="1484648" y="993007"/>
                  </a:lnTo>
                  <a:lnTo>
                    <a:pt x="1493780" y="997376"/>
                  </a:lnTo>
                  <a:lnTo>
                    <a:pt x="1501722" y="1001347"/>
                  </a:lnTo>
                  <a:lnTo>
                    <a:pt x="1508869" y="1006112"/>
                  </a:lnTo>
                  <a:lnTo>
                    <a:pt x="1514825" y="1010480"/>
                  </a:lnTo>
                  <a:lnTo>
                    <a:pt x="1520384" y="1014452"/>
                  </a:lnTo>
                  <a:lnTo>
                    <a:pt x="1523164" y="1018026"/>
                  </a:lnTo>
                  <a:lnTo>
                    <a:pt x="1526737" y="1021997"/>
                  </a:lnTo>
                  <a:lnTo>
                    <a:pt x="1529517" y="1026365"/>
                  </a:lnTo>
                  <a:lnTo>
                    <a:pt x="1532693" y="1031528"/>
                  </a:lnTo>
                  <a:lnTo>
                    <a:pt x="1535473" y="1037484"/>
                  </a:lnTo>
                  <a:lnTo>
                    <a:pt x="1538252" y="1043441"/>
                  </a:lnTo>
                  <a:lnTo>
                    <a:pt x="1541429" y="1050192"/>
                  </a:lnTo>
                  <a:lnTo>
                    <a:pt x="1544208" y="1057737"/>
                  </a:lnTo>
                  <a:lnTo>
                    <a:pt x="1549370" y="1073622"/>
                  </a:lnTo>
                  <a:lnTo>
                    <a:pt x="1554532" y="1091095"/>
                  </a:lnTo>
                  <a:lnTo>
                    <a:pt x="1558900" y="1110156"/>
                  </a:lnTo>
                  <a:lnTo>
                    <a:pt x="1563665" y="1131204"/>
                  </a:lnTo>
                  <a:lnTo>
                    <a:pt x="1568033" y="1153442"/>
                  </a:lnTo>
                  <a:lnTo>
                    <a:pt x="1572003" y="1176475"/>
                  </a:lnTo>
                  <a:lnTo>
                    <a:pt x="1575577" y="1201096"/>
                  </a:lnTo>
                  <a:lnTo>
                    <a:pt x="1579151" y="1225717"/>
                  </a:lnTo>
                  <a:lnTo>
                    <a:pt x="1582327" y="1251927"/>
                  </a:lnTo>
                  <a:lnTo>
                    <a:pt x="1585107" y="1278136"/>
                  </a:lnTo>
                  <a:lnTo>
                    <a:pt x="1588283" y="1305140"/>
                  </a:lnTo>
                  <a:lnTo>
                    <a:pt x="1590666" y="1332144"/>
                  </a:lnTo>
                  <a:lnTo>
                    <a:pt x="1595034" y="1386152"/>
                  </a:lnTo>
                  <a:lnTo>
                    <a:pt x="1598210" y="1439365"/>
                  </a:lnTo>
                  <a:lnTo>
                    <a:pt x="1601387" y="1490196"/>
                  </a:lnTo>
                  <a:lnTo>
                    <a:pt x="1602975" y="1538644"/>
                  </a:lnTo>
                  <a:lnTo>
                    <a:pt x="1603769" y="1581532"/>
                  </a:lnTo>
                  <a:lnTo>
                    <a:pt x="1603769" y="1618861"/>
                  </a:lnTo>
                  <a:lnTo>
                    <a:pt x="1603372" y="1649836"/>
                  </a:lnTo>
                  <a:lnTo>
                    <a:pt x="1602975" y="1662147"/>
                  </a:lnTo>
                  <a:lnTo>
                    <a:pt x="1602181" y="1671678"/>
                  </a:lnTo>
                  <a:lnTo>
                    <a:pt x="1601784" y="1678031"/>
                  </a:lnTo>
                  <a:lnTo>
                    <a:pt x="1601784" y="1683591"/>
                  </a:lnTo>
                  <a:lnTo>
                    <a:pt x="1602578" y="1688356"/>
                  </a:lnTo>
                  <a:lnTo>
                    <a:pt x="1602975" y="1692328"/>
                  </a:lnTo>
                  <a:lnTo>
                    <a:pt x="1604166" y="1696696"/>
                  </a:lnTo>
                  <a:lnTo>
                    <a:pt x="1605357" y="1699873"/>
                  </a:lnTo>
                  <a:lnTo>
                    <a:pt x="1607740" y="1705432"/>
                  </a:lnTo>
                  <a:lnTo>
                    <a:pt x="1609328" y="1709404"/>
                  </a:lnTo>
                  <a:lnTo>
                    <a:pt x="1609725" y="1710992"/>
                  </a:lnTo>
                  <a:lnTo>
                    <a:pt x="1609725" y="1711786"/>
                  </a:lnTo>
                  <a:lnTo>
                    <a:pt x="1609328" y="1712978"/>
                  </a:lnTo>
                  <a:lnTo>
                    <a:pt x="1608534" y="1713375"/>
                  </a:lnTo>
                  <a:lnTo>
                    <a:pt x="1606549" y="1713772"/>
                  </a:lnTo>
                  <a:lnTo>
                    <a:pt x="1604166" y="1714169"/>
                  </a:lnTo>
                  <a:lnTo>
                    <a:pt x="1599798" y="1714169"/>
                  </a:lnTo>
                  <a:lnTo>
                    <a:pt x="1595431" y="1714169"/>
                  </a:lnTo>
                  <a:lnTo>
                    <a:pt x="1583916" y="1713375"/>
                  </a:lnTo>
                  <a:lnTo>
                    <a:pt x="1571209" y="1711786"/>
                  </a:lnTo>
                  <a:lnTo>
                    <a:pt x="1558106" y="1710198"/>
                  </a:lnTo>
                  <a:lnTo>
                    <a:pt x="1534679" y="1706227"/>
                  </a:lnTo>
                  <a:lnTo>
                    <a:pt x="1521178" y="1704241"/>
                  </a:lnTo>
                  <a:lnTo>
                    <a:pt x="1520384" y="1693519"/>
                  </a:lnTo>
                  <a:lnTo>
                    <a:pt x="1518002" y="1674855"/>
                  </a:lnTo>
                  <a:lnTo>
                    <a:pt x="1511649" y="1617273"/>
                  </a:lnTo>
                  <a:lnTo>
                    <a:pt x="1493383" y="1456044"/>
                  </a:lnTo>
                  <a:lnTo>
                    <a:pt x="1474324" y="1299183"/>
                  </a:lnTo>
                  <a:lnTo>
                    <a:pt x="1467177" y="1245970"/>
                  </a:lnTo>
                  <a:lnTo>
                    <a:pt x="1465191" y="1230482"/>
                  </a:lnTo>
                  <a:lnTo>
                    <a:pt x="1463603" y="1223334"/>
                  </a:lnTo>
                  <a:lnTo>
                    <a:pt x="1462412" y="1218569"/>
                  </a:lnTo>
                  <a:lnTo>
                    <a:pt x="1461221" y="1215789"/>
                  </a:lnTo>
                  <a:lnTo>
                    <a:pt x="1460029" y="1214598"/>
                  </a:lnTo>
                  <a:lnTo>
                    <a:pt x="1459632" y="1214201"/>
                  </a:lnTo>
                  <a:lnTo>
                    <a:pt x="1459235" y="1214201"/>
                  </a:lnTo>
                  <a:lnTo>
                    <a:pt x="1458441" y="1215392"/>
                  </a:lnTo>
                  <a:lnTo>
                    <a:pt x="1457250" y="1216980"/>
                  </a:lnTo>
                  <a:lnTo>
                    <a:pt x="1456456" y="1222937"/>
                  </a:lnTo>
                  <a:lnTo>
                    <a:pt x="1456059" y="1229688"/>
                  </a:lnTo>
                  <a:lnTo>
                    <a:pt x="1455662" y="1236836"/>
                  </a:lnTo>
                  <a:lnTo>
                    <a:pt x="1455662" y="1243984"/>
                  </a:lnTo>
                  <a:lnTo>
                    <a:pt x="1451691" y="1302757"/>
                  </a:lnTo>
                  <a:lnTo>
                    <a:pt x="1447323" y="1369870"/>
                  </a:lnTo>
                  <a:lnTo>
                    <a:pt x="1442955" y="1440556"/>
                  </a:lnTo>
                  <a:lnTo>
                    <a:pt x="1439779" y="1509655"/>
                  </a:lnTo>
                  <a:lnTo>
                    <a:pt x="1434220" y="1624024"/>
                  </a:lnTo>
                  <a:lnTo>
                    <a:pt x="1431837" y="1671678"/>
                  </a:lnTo>
                  <a:lnTo>
                    <a:pt x="1431837" y="1676046"/>
                  </a:lnTo>
                  <a:lnTo>
                    <a:pt x="1431440" y="1687165"/>
                  </a:lnTo>
                  <a:lnTo>
                    <a:pt x="1429852" y="1703050"/>
                  </a:lnTo>
                  <a:lnTo>
                    <a:pt x="1428661" y="1711786"/>
                  </a:lnTo>
                  <a:lnTo>
                    <a:pt x="1427470" y="1720920"/>
                  </a:lnTo>
                  <a:lnTo>
                    <a:pt x="1425484" y="1730451"/>
                  </a:lnTo>
                  <a:lnTo>
                    <a:pt x="1422705" y="1739187"/>
                  </a:lnTo>
                  <a:lnTo>
                    <a:pt x="1419925" y="1747527"/>
                  </a:lnTo>
                  <a:lnTo>
                    <a:pt x="1416352" y="1755469"/>
                  </a:lnTo>
                  <a:lnTo>
                    <a:pt x="1414366" y="1759043"/>
                  </a:lnTo>
                  <a:lnTo>
                    <a:pt x="1412381" y="1762220"/>
                  </a:lnTo>
                  <a:lnTo>
                    <a:pt x="1409998" y="1765000"/>
                  </a:lnTo>
                  <a:lnTo>
                    <a:pt x="1407616" y="1766985"/>
                  </a:lnTo>
                  <a:lnTo>
                    <a:pt x="1404836" y="1769368"/>
                  </a:lnTo>
                  <a:lnTo>
                    <a:pt x="1402057" y="1770956"/>
                  </a:lnTo>
                  <a:lnTo>
                    <a:pt x="1398880" y="1771751"/>
                  </a:lnTo>
                  <a:lnTo>
                    <a:pt x="1395307" y="1772148"/>
                  </a:lnTo>
                  <a:lnTo>
                    <a:pt x="1350041" y="2259805"/>
                  </a:lnTo>
                  <a:lnTo>
                    <a:pt x="1229728" y="2262188"/>
                  </a:lnTo>
                  <a:lnTo>
                    <a:pt x="1221398" y="1844027"/>
                  </a:lnTo>
                  <a:lnTo>
                    <a:pt x="1224169" y="1844423"/>
                  </a:lnTo>
                  <a:lnTo>
                    <a:pt x="1226949" y="1844820"/>
                  </a:lnTo>
                  <a:lnTo>
                    <a:pt x="1221390" y="1843670"/>
                  </a:lnTo>
                  <a:lnTo>
                    <a:pt x="1221390" y="1843629"/>
                  </a:lnTo>
                  <a:lnTo>
                    <a:pt x="1221192" y="1843629"/>
                  </a:lnTo>
                  <a:lnTo>
                    <a:pt x="1215434" y="1842437"/>
                  </a:lnTo>
                  <a:lnTo>
                    <a:pt x="1204316" y="1840849"/>
                  </a:lnTo>
                  <a:lnTo>
                    <a:pt x="1190021" y="1839260"/>
                  </a:lnTo>
                  <a:lnTo>
                    <a:pt x="1160638" y="2260600"/>
                  </a:lnTo>
                  <a:lnTo>
                    <a:pt x="1054620" y="2260600"/>
                  </a:lnTo>
                  <a:lnTo>
                    <a:pt x="1015310" y="1736010"/>
                  </a:lnTo>
                  <a:lnTo>
                    <a:pt x="1010942" y="1729259"/>
                  </a:lnTo>
                  <a:lnTo>
                    <a:pt x="1006574" y="1722508"/>
                  </a:lnTo>
                  <a:lnTo>
                    <a:pt x="1002604" y="1715757"/>
                  </a:lnTo>
                  <a:lnTo>
                    <a:pt x="999030" y="1708609"/>
                  </a:lnTo>
                  <a:lnTo>
                    <a:pt x="995456" y="1701461"/>
                  </a:lnTo>
                  <a:lnTo>
                    <a:pt x="992677" y="1693916"/>
                  </a:lnTo>
                  <a:lnTo>
                    <a:pt x="989500" y="1687165"/>
                  </a:lnTo>
                  <a:lnTo>
                    <a:pt x="987515" y="1679620"/>
                  </a:lnTo>
                  <a:lnTo>
                    <a:pt x="986721" y="1675649"/>
                  </a:lnTo>
                  <a:lnTo>
                    <a:pt x="982353" y="1629583"/>
                  </a:lnTo>
                  <a:lnTo>
                    <a:pt x="977985" y="1578355"/>
                  </a:lnTo>
                  <a:lnTo>
                    <a:pt x="972029" y="1512831"/>
                  </a:lnTo>
                  <a:lnTo>
                    <a:pt x="960514" y="1330555"/>
                  </a:lnTo>
                  <a:lnTo>
                    <a:pt x="955352" y="1372650"/>
                  </a:lnTo>
                  <a:lnTo>
                    <a:pt x="948602" y="1421892"/>
                  </a:lnTo>
                  <a:lnTo>
                    <a:pt x="942249" y="1462795"/>
                  </a:lnTo>
                  <a:lnTo>
                    <a:pt x="939866" y="1479871"/>
                  </a:lnTo>
                  <a:lnTo>
                    <a:pt x="938278" y="1480268"/>
                  </a:lnTo>
                  <a:lnTo>
                    <a:pt x="938675" y="1485430"/>
                  </a:lnTo>
                  <a:lnTo>
                    <a:pt x="849731" y="1541027"/>
                  </a:lnTo>
                  <a:lnTo>
                    <a:pt x="804862" y="1434997"/>
                  </a:lnTo>
                  <a:lnTo>
                    <a:pt x="915248" y="1388137"/>
                  </a:lnTo>
                  <a:lnTo>
                    <a:pt x="915248" y="1370664"/>
                  </a:lnTo>
                  <a:lnTo>
                    <a:pt x="916439" y="1352397"/>
                  </a:lnTo>
                  <a:lnTo>
                    <a:pt x="917630" y="1332541"/>
                  </a:lnTo>
                  <a:lnTo>
                    <a:pt x="919616" y="1312288"/>
                  </a:lnTo>
                  <a:lnTo>
                    <a:pt x="923586" y="1282107"/>
                  </a:lnTo>
                  <a:lnTo>
                    <a:pt x="928351" y="1250735"/>
                  </a:lnTo>
                  <a:lnTo>
                    <a:pt x="934307" y="1218569"/>
                  </a:lnTo>
                  <a:lnTo>
                    <a:pt x="941455" y="1187197"/>
                  </a:lnTo>
                  <a:lnTo>
                    <a:pt x="948999" y="1155428"/>
                  </a:lnTo>
                  <a:lnTo>
                    <a:pt x="953367" y="1139940"/>
                  </a:lnTo>
                  <a:lnTo>
                    <a:pt x="958132" y="1124453"/>
                  </a:lnTo>
                  <a:lnTo>
                    <a:pt x="962499" y="1109759"/>
                  </a:lnTo>
                  <a:lnTo>
                    <a:pt x="967661" y="1095066"/>
                  </a:lnTo>
                  <a:lnTo>
                    <a:pt x="972823" y="1080770"/>
                  </a:lnTo>
                  <a:lnTo>
                    <a:pt x="977985" y="1067268"/>
                  </a:lnTo>
                  <a:lnTo>
                    <a:pt x="983147" y="1053766"/>
                  </a:lnTo>
                  <a:lnTo>
                    <a:pt x="988706" y="1041058"/>
                  </a:lnTo>
                  <a:lnTo>
                    <a:pt x="994662" y="1028748"/>
                  </a:lnTo>
                  <a:lnTo>
                    <a:pt x="1000618" y="1017629"/>
                  </a:lnTo>
                  <a:lnTo>
                    <a:pt x="1006971" y="1006906"/>
                  </a:lnTo>
                  <a:lnTo>
                    <a:pt x="1013324" y="996979"/>
                  </a:lnTo>
                  <a:lnTo>
                    <a:pt x="1019678" y="987845"/>
                  </a:lnTo>
                  <a:lnTo>
                    <a:pt x="1026428" y="979505"/>
                  </a:lnTo>
                  <a:lnTo>
                    <a:pt x="1033178" y="972357"/>
                  </a:lnTo>
                  <a:lnTo>
                    <a:pt x="1039928" y="966004"/>
                  </a:lnTo>
                  <a:lnTo>
                    <a:pt x="1047075" y="960444"/>
                  </a:lnTo>
                  <a:lnTo>
                    <a:pt x="1050252" y="958458"/>
                  </a:lnTo>
                  <a:lnTo>
                    <a:pt x="1054223" y="956870"/>
                  </a:lnTo>
                  <a:lnTo>
                    <a:pt x="1057399" y="954884"/>
                  </a:lnTo>
                  <a:lnTo>
                    <a:pt x="1061370" y="953296"/>
                  </a:lnTo>
                  <a:lnTo>
                    <a:pt x="1064547" y="952502"/>
                  </a:lnTo>
                  <a:lnTo>
                    <a:pt x="1068517" y="951707"/>
                  </a:lnTo>
                  <a:lnTo>
                    <a:pt x="1072488" y="951310"/>
                  </a:lnTo>
                  <a:lnTo>
                    <a:pt x="1076062" y="950913"/>
                  </a:lnTo>
                  <a:close/>
                  <a:moveTo>
                    <a:pt x="460208" y="927100"/>
                  </a:moveTo>
                  <a:lnTo>
                    <a:pt x="466154" y="927100"/>
                  </a:lnTo>
                  <a:lnTo>
                    <a:pt x="472099" y="927497"/>
                  </a:lnTo>
                  <a:lnTo>
                    <a:pt x="477649" y="929084"/>
                  </a:lnTo>
                  <a:lnTo>
                    <a:pt x="483198" y="931068"/>
                  </a:lnTo>
                  <a:lnTo>
                    <a:pt x="488351" y="933845"/>
                  </a:lnTo>
                  <a:lnTo>
                    <a:pt x="493505" y="937416"/>
                  </a:lnTo>
                  <a:lnTo>
                    <a:pt x="498658" y="940987"/>
                  </a:lnTo>
                  <a:lnTo>
                    <a:pt x="503414" y="945351"/>
                  </a:lnTo>
                  <a:lnTo>
                    <a:pt x="508171" y="950509"/>
                  </a:lnTo>
                  <a:lnTo>
                    <a:pt x="512531" y="955666"/>
                  </a:lnTo>
                  <a:lnTo>
                    <a:pt x="516891" y="962015"/>
                  </a:lnTo>
                  <a:lnTo>
                    <a:pt x="520855" y="968363"/>
                  </a:lnTo>
                  <a:lnTo>
                    <a:pt x="525216" y="975504"/>
                  </a:lnTo>
                  <a:lnTo>
                    <a:pt x="528783" y="982646"/>
                  </a:lnTo>
                  <a:lnTo>
                    <a:pt x="532747" y="990581"/>
                  </a:lnTo>
                  <a:lnTo>
                    <a:pt x="535918" y="998913"/>
                  </a:lnTo>
                  <a:lnTo>
                    <a:pt x="539486" y="1007245"/>
                  </a:lnTo>
                  <a:lnTo>
                    <a:pt x="546224" y="1025495"/>
                  </a:lnTo>
                  <a:lnTo>
                    <a:pt x="552170" y="1044539"/>
                  </a:lnTo>
                  <a:lnTo>
                    <a:pt x="557720" y="1064774"/>
                  </a:lnTo>
                  <a:lnTo>
                    <a:pt x="562080" y="1086199"/>
                  </a:lnTo>
                  <a:lnTo>
                    <a:pt x="566837" y="1108020"/>
                  </a:lnTo>
                  <a:lnTo>
                    <a:pt x="570800" y="1129842"/>
                  </a:lnTo>
                  <a:lnTo>
                    <a:pt x="573972" y="1152060"/>
                  </a:lnTo>
                  <a:lnTo>
                    <a:pt x="577539" y="1175072"/>
                  </a:lnTo>
                  <a:lnTo>
                    <a:pt x="579917" y="1197290"/>
                  </a:lnTo>
                  <a:lnTo>
                    <a:pt x="582296" y="1219508"/>
                  </a:lnTo>
                  <a:lnTo>
                    <a:pt x="584674" y="1240933"/>
                  </a:lnTo>
                  <a:lnTo>
                    <a:pt x="587449" y="1282592"/>
                  </a:lnTo>
                  <a:lnTo>
                    <a:pt x="589431" y="1319887"/>
                  </a:lnTo>
                  <a:lnTo>
                    <a:pt x="591016" y="1351628"/>
                  </a:lnTo>
                  <a:lnTo>
                    <a:pt x="591016" y="1376226"/>
                  </a:lnTo>
                  <a:lnTo>
                    <a:pt x="591016" y="1392890"/>
                  </a:lnTo>
                  <a:lnTo>
                    <a:pt x="590620" y="1397651"/>
                  </a:lnTo>
                  <a:lnTo>
                    <a:pt x="589827" y="1399635"/>
                  </a:lnTo>
                  <a:lnTo>
                    <a:pt x="588242" y="1390510"/>
                  </a:lnTo>
                  <a:lnTo>
                    <a:pt x="585070" y="1366308"/>
                  </a:lnTo>
                  <a:lnTo>
                    <a:pt x="580710" y="1336551"/>
                  </a:lnTo>
                  <a:lnTo>
                    <a:pt x="577143" y="1307191"/>
                  </a:lnTo>
                  <a:lnTo>
                    <a:pt x="571197" y="1397254"/>
                  </a:lnTo>
                  <a:lnTo>
                    <a:pt x="204933" y="1299256"/>
                  </a:lnTo>
                  <a:lnTo>
                    <a:pt x="140718" y="1285370"/>
                  </a:lnTo>
                  <a:lnTo>
                    <a:pt x="569611" y="1420266"/>
                  </a:lnTo>
                  <a:lnTo>
                    <a:pt x="569215" y="1425424"/>
                  </a:lnTo>
                  <a:lnTo>
                    <a:pt x="647700" y="1454784"/>
                  </a:lnTo>
                  <a:lnTo>
                    <a:pt x="646511" y="1467083"/>
                  </a:lnTo>
                  <a:lnTo>
                    <a:pt x="644925" y="1480970"/>
                  </a:lnTo>
                  <a:lnTo>
                    <a:pt x="642150" y="1513503"/>
                  </a:lnTo>
                  <a:lnTo>
                    <a:pt x="638979" y="1548418"/>
                  </a:lnTo>
                  <a:lnTo>
                    <a:pt x="636997" y="1565478"/>
                  </a:lnTo>
                  <a:lnTo>
                    <a:pt x="634619" y="1582539"/>
                  </a:lnTo>
                  <a:lnTo>
                    <a:pt x="619160" y="1576587"/>
                  </a:lnTo>
                  <a:lnTo>
                    <a:pt x="601322" y="1570636"/>
                  </a:lnTo>
                  <a:lnTo>
                    <a:pt x="581107" y="1564288"/>
                  </a:lnTo>
                  <a:lnTo>
                    <a:pt x="559305" y="1557940"/>
                  </a:lnTo>
                  <a:lnTo>
                    <a:pt x="553359" y="1625388"/>
                  </a:lnTo>
                  <a:lnTo>
                    <a:pt x="550981" y="1651177"/>
                  </a:lnTo>
                  <a:lnTo>
                    <a:pt x="550188" y="1655542"/>
                  </a:lnTo>
                  <a:lnTo>
                    <a:pt x="547810" y="1662683"/>
                  </a:lnTo>
                  <a:lnTo>
                    <a:pt x="545035" y="1669825"/>
                  </a:lnTo>
                  <a:lnTo>
                    <a:pt x="541864" y="1676966"/>
                  </a:lnTo>
                  <a:lnTo>
                    <a:pt x="538693" y="1684108"/>
                  </a:lnTo>
                  <a:lnTo>
                    <a:pt x="534729" y="1690853"/>
                  </a:lnTo>
                  <a:lnTo>
                    <a:pt x="531161" y="1697994"/>
                  </a:lnTo>
                  <a:lnTo>
                    <a:pt x="526801" y="1704739"/>
                  </a:lnTo>
                  <a:lnTo>
                    <a:pt x="522045" y="1711484"/>
                  </a:lnTo>
                  <a:lnTo>
                    <a:pt x="483198" y="2235200"/>
                  </a:lnTo>
                  <a:lnTo>
                    <a:pt x="377362" y="2235200"/>
                  </a:lnTo>
                  <a:lnTo>
                    <a:pt x="324246" y="1818608"/>
                  </a:lnTo>
                  <a:lnTo>
                    <a:pt x="317508" y="1819401"/>
                  </a:lnTo>
                  <a:lnTo>
                    <a:pt x="310769" y="1819798"/>
                  </a:lnTo>
                  <a:lnTo>
                    <a:pt x="306409" y="1819401"/>
                  </a:lnTo>
                  <a:lnTo>
                    <a:pt x="302049" y="1819005"/>
                  </a:lnTo>
                  <a:lnTo>
                    <a:pt x="316319" y="2229646"/>
                  </a:lnTo>
                  <a:lnTo>
                    <a:pt x="188285" y="2234803"/>
                  </a:lnTo>
                  <a:lnTo>
                    <a:pt x="132790" y="1794803"/>
                  </a:lnTo>
                  <a:lnTo>
                    <a:pt x="128430" y="1793612"/>
                  </a:lnTo>
                  <a:lnTo>
                    <a:pt x="124863" y="1792025"/>
                  </a:lnTo>
                  <a:lnTo>
                    <a:pt x="120899" y="1789248"/>
                  </a:lnTo>
                  <a:lnTo>
                    <a:pt x="117728" y="1786471"/>
                  </a:lnTo>
                  <a:lnTo>
                    <a:pt x="114160" y="1783297"/>
                  </a:lnTo>
                  <a:lnTo>
                    <a:pt x="111385" y="1779329"/>
                  </a:lnTo>
                  <a:lnTo>
                    <a:pt x="108611" y="1775362"/>
                  </a:lnTo>
                  <a:lnTo>
                    <a:pt x="105836" y="1770997"/>
                  </a:lnTo>
                  <a:lnTo>
                    <a:pt x="103458" y="1766236"/>
                  </a:lnTo>
                  <a:lnTo>
                    <a:pt x="101079" y="1761078"/>
                  </a:lnTo>
                  <a:lnTo>
                    <a:pt x="97115" y="1750763"/>
                  </a:lnTo>
                  <a:lnTo>
                    <a:pt x="93151" y="1739257"/>
                  </a:lnTo>
                  <a:lnTo>
                    <a:pt x="90377" y="1727354"/>
                  </a:lnTo>
                  <a:lnTo>
                    <a:pt x="87602" y="1715848"/>
                  </a:lnTo>
                  <a:lnTo>
                    <a:pt x="85224" y="1704342"/>
                  </a:lnTo>
                  <a:lnTo>
                    <a:pt x="81656" y="1683314"/>
                  </a:lnTo>
                  <a:lnTo>
                    <a:pt x="78881" y="1666254"/>
                  </a:lnTo>
                  <a:lnTo>
                    <a:pt x="78089" y="1659906"/>
                  </a:lnTo>
                  <a:lnTo>
                    <a:pt x="76899" y="1655938"/>
                  </a:lnTo>
                  <a:lnTo>
                    <a:pt x="76503" y="1651177"/>
                  </a:lnTo>
                  <a:lnTo>
                    <a:pt x="70557" y="1587300"/>
                  </a:lnTo>
                  <a:lnTo>
                    <a:pt x="63819" y="1517074"/>
                  </a:lnTo>
                  <a:lnTo>
                    <a:pt x="56684" y="1428598"/>
                  </a:lnTo>
                  <a:lnTo>
                    <a:pt x="47567" y="1425424"/>
                  </a:lnTo>
                  <a:lnTo>
                    <a:pt x="39639" y="1421853"/>
                  </a:lnTo>
                  <a:lnTo>
                    <a:pt x="32900" y="1418679"/>
                  </a:lnTo>
                  <a:lnTo>
                    <a:pt x="27351" y="1415505"/>
                  </a:lnTo>
                  <a:lnTo>
                    <a:pt x="23387" y="1412331"/>
                  </a:lnTo>
                  <a:lnTo>
                    <a:pt x="20216" y="1409157"/>
                  </a:lnTo>
                  <a:lnTo>
                    <a:pt x="19423" y="1407967"/>
                  </a:lnTo>
                  <a:lnTo>
                    <a:pt x="18630" y="1406776"/>
                  </a:lnTo>
                  <a:lnTo>
                    <a:pt x="18234" y="1405189"/>
                  </a:lnTo>
                  <a:lnTo>
                    <a:pt x="18630" y="1403999"/>
                  </a:lnTo>
                  <a:lnTo>
                    <a:pt x="16252" y="1398445"/>
                  </a:lnTo>
                  <a:lnTo>
                    <a:pt x="13874" y="1390906"/>
                  </a:lnTo>
                  <a:lnTo>
                    <a:pt x="11892" y="1381781"/>
                  </a:lnTo>
                  <a:lnTo>
                    <a:pt x="9910" y="1371465"/>
                  </a:lnTo>
                  <a:lnTo>
                    <a:pt x="7531" y="1359166"/>
                  </a:lnTo>
                  <a:lnTo>
                    <a:pt x="5549" y="1346073"/>
                  </a:lnTo>
                  <a:lnTo>
                    <a:pt x="3964" y="1331393"/>
                  </a:lnTo>
                  <a:lnTo>
                    <a:pt x="2775" y="1315920"/>
                  </a:lnTo>
                  <a:lnTo>
                    <a:pt x="1189" y="1299256"/>
                  </a:lnTo>
                  <a:lnTo>
                    <a:pt x="396" y="1282196"/>
                  </a:lnTo>
                  <a:lnTo>
                    <a:pt x="0" y="1263945"/>
                  </a:lnTo>
                  <a:lnTo>
                    <a:pt x="396" y="1245297"/>
                  </a:lnTo>
                  <a:lnTo>
                    <a:pt x="793" y="1226253"/>
                  </a:lnTo>
                  <a:lnTo>
                    <a:pt x="2378" y="1206812"/>
                  </a:lnTo>
                  <a:lnTo>
                    <a:pt x="4360" y="1187371"/>
                  </a:lnTo>
                  <a:lnTo>
                    <a:pt x="6739" y="1167533"/>
                  </a:lnTo>
                  <a:lnTo>
                    <a:pt x="10306" y="1147696"/>
                  </a:lnTo>
                  <a:lnTo>
                    <a:pt x="14270" y="1127858"/>
                  </a:lnTo>
                  <a:lnTo>
                    <a:pt x="19423" y="1108417"/>
                  </a:lnTo>
                  <a:lnTo>
                    <a:pt x="22594" y="1098498"/>
                  </a:lnTo>
                  <a:lnTo>
                    <a:pt x="25369" y="1088976"/>
                  </a:lnTo>
                  <a:lnTo>
                    <a:pt x="28540" y="1079851"/>
                  </a:lnTo>
                  <a:lnTo>
                    <a:pt x="32504" y="1070329"/>
                  </a:lnTo>
                  <a:lnTo>
                    <a:pt x="36468" y="1061203"/>
                  </a:lnTo>
                  <a:lnTo>
                    <a:pt x="40035" y="1052475"/>
                  </a:lnTo>
                  <a:lnTo>
                    <a:pt x="44792" y="1043349"/>
                  </a:lnTo>
                  <a:lnTo>
                    <a:pt x="49549" y="1034621"/>
                  </a:lnTo>
                  <a:lnTo>
                    <a:pt x="53909" y="1026289"/>
                  </a:lnTo>
                  <a:lnTo>
                    <a:pt x="59458" y="1018354"/>
                  </a:lnTo>
                  <a:lnTo>
                    <a:pt x="65008" y="1010022"/>
                  </a:lnTo>
                  <a:lnTo>
                    <a:pt x="70557" y="1002087"/>
                  </a:lnTo>
                  <a:lnTo>
                    <a:pt x="76899" y="994548"/>
                  </a:lnTo>
                  <a:lnTo>
                    <a:pt x="83242" y="987407"/>
                  </a:lnTo>
                  <a:lnTo>
                    <a:pt x="89980" y="980662"/>
                  </a:lnTo>
                  <a:lnTo>
                    <a:pt x="97115" y="973917"/>
                  </a:lnTo>
                  <a:lnTo>
                    <a:pt x="104250" y="967569"/>
                  </a:lnTo>
                  <a:lnTo>
                    <a:pt x="112178" y="961618"/>
                  </a:lnTo>
                  <a:lnTo>
                    <a:pt x="120106" y="956063"/>
                  </a:lnTo>
                  <a:lnTo>
                    <a:pt x="128430" y="950905"/>
                  </a:lnTo>
                  <a:lnTo>
                    <a:pt x="137547" y="946144"/>
                  </a:lnTo>
                  <a:lnTo>
                    <a:pt x="146664" y="941383"/>
                  </a:lnTo>
                  <a:lnTo>
                    <a:pt x="155781" y="937416"/>
                  </a:lnTo>
                  <a:lnTo>
                    <a:pt x="166087" y="933845"/>
                  </a:lnTo>
                  <a:lnTo>
                    <a:pt x="175997" y="930671"/>
                  </a:lnTo>
                  <a:lnTo>
                    <a:pt x="187096" y="927894"/>
                  </a:lnTo>
                  <a:lnTo>
                    <a:pt x="190663" y="927497"/>
                  </a:lnTo>
                  <a:lnTo>
                    <a:pt x="198591" y="927894"/>
                  </a:lnTo>
                  <a:lnTo>
                    <a:pt x="221185" y="929084"/>
                  </a:lnTo>
                  <a:lnTo>
                    <a:pt x="254878" y="931861"/>
                  </a:lnTo>
                  <a:lnTo>
                    <a:pt x="371813" y="1304811"/>
                  </a:lnTo>
                  <a:lnTo>
                    <a:pt x="360714" y="1193322"/>
                  </a:lnTo>
                  <a:lnTo>
                    <a:pt x="355165" y="993358"/>
                  </a:lnTo>
                  <a:lnTo>
                    <a:pt x="347633" y="973917"/>
                  </a:lnTo>
                  <a:lnTo>
                    <a:pt x="362300" y="948525"/>
                  </a:lnTo>
                  <a:lnTo>
                    <a:pt x="395993" y="948525"/>
                  </a:lnTo>
                  <a:lnTo>
                    <a:pt x="409866" y="973917"/>
                  </a:lnTo>
                  <a:lnTo>
                    <a:pt x="403524" y="996532"/>
                  </a:lnTo>
                  <a:lnTo>
                    <a:pt x="443956" y="1288147"/>
                  </a:lnTo>
                  <a:lnTo>
                    <a:pt x="437614" y="937019"/>
                  </a:lnTo>
                  <a:lnTo>
                    <a:pt x="444749" y="933448"/>
                  </a:lnTo>
                  <a:lnTo>
                    <a:pt x="449902" y="930671"/>
                  </a:lnTo>
                  <a:lnTo>
                    <a:pt x="453073" y="928687"/>
                  </a:lnTo>
                  <a:lnTo>
                    <a:pt x="453866" y="927894"/>
                  </a:lnTo>
                  <a:lnTo>
                    <a:pt x="460208" y="927100"/>
                  </a:lnTo>
                  <a:close/>
                  <a:moveTo>
                    <a:pt x="1383083" y="640160"/>
                  </a:moveTo>
                  <a:lnTo>
                    <a:pt x="1382686" y="644922"/>
                  </a:lnTo>
                  <a:lnTo>
                    <a:pt x="1384275" y="651669"/>
                  </a:lnTo>
                  <a:lnTo>
                    <a:pt x="1385070" y="658813"/>
                  </a:lnTo>
                  <a:lnTo>
                    <a:pt x="1385467" y="666750"/>
                  </a:lnTo>
                  <a:lnTo>
                    <a:pt x="1385864" y="674688"/>
                  </a:lnTo>
                  <a:lnTo>
                    <a:pt x="1386262" y="674688"/>
                  </a:lnTo>
                  <a:lnTo>
                    <a:pt x="1385467" y="660797"/>
                  </a:lnTo>
                  <a:lnTo>
                    <a:pt x="1383083" y="640160"/>
                  </a:lnTo>
                  <a:close/>
                  <a:moveTo>
                    <a:pt x="153566" y="634207"/>
                  </a:moveTo>
                  <a:lnTo>
                    <a:pt x="152376" y="649288"/>
                  </a:lnTo>
                  <a:lnTo>
                    <a:pt x="152773" y="649685"/>
                  </a:lnTo>
                  <a:lnTo>
                    <a:pt x="153566" y="634207"/>
                  </a:lnTo>
                  <a:close/>
                  <a:moveTo>
                    <a:pt x="155152" y="615157"/>
                  </a:moveTo>
                  <a:lnTo>
                    <a:pt x="153566" y="633810"/>
                  </a:lnTo>
                  <a:lnTo>
                    <a:pt x="154359" y="626666"/>
                  </a:lnTo>
                  <a:lnTo>
                    <a:pt x="155548" y="619919"/>
                  </a:lnTo>
                  <a:lnTo>
                    <a:pt x="155152" y="615157"/>
                  </a:lnTo>
                  <a:close/>
                  <a:moveTo>
                    <a:pt x="1356862" y="559594"/>
                  </a:moveTo>
                  <a:lnTo>
                    <a:pt x="1359643" y="561578"/>
                  </a:lnTo>
                  <a:lnTo>
                    <a:pt x="1362424" y="563960"/>
                  </a:lnTo>
                  <a:lnTo>
                    <a:pt x="1367589" y="569516"/>
                  </a:lnTo>
                  <a:lnTo>
                    <a:pt x="1365205" y="565547"/>
                  </a:lnTo>
                  <a:lnTo>
                    <a:pt x="1362424" y="562372"/>
                  </a:lnTo>
                  <a:lnTo>
                    <a:pt x="1361232" y="561181"/>
                  </a:lnTo>
                  <a:lnTo>
                    <a:pt x="1359643" y="560388"/>
                  </a:lnTo>
                  <a:lnTo>
                    <a:pt x="1358451" y="559991"/>
                  </a:lnTo>
                  <a:lnTo>
                    <a:pt x="1356862" y="559594"/>
                  </a:lnTo>
                  <a:close/>
                  <a:moveTo>
                    <a:pt x="180128" y="534591"/>
                  </a:moveTo>
                  <a:lnTo>
                    <a:pt x="178939" y="535385"/>
                  </a:lnTo>
                  <a:lnTo>
                    <a:pt x="176956" y="536178"/>
                  </a:lnTo>
                  <a:lnTo>
                    <a:pt x="175767" y="536972"/>
                  </a:lnTo>
                  <a:lnTo>
                    <a:pt x="173388" y="540544"/>
                  </a:lnTo>
                  <a:lnTo>
                    <a:pt x="170613" y="544513"/>
                  </a:lnTo>
                  <a:lnTo>
                    <a:pt x="175767" y="539353"/>
                  </a:lnTo>
                  <a:lnTo>
                    <a:pt x="178939" y="536575"/>
                  </a:lnTo>
                  <a:lnTo>
                    <a:pt x="181714" y="534591"/>
                  </a:lnTo>
                  <a:lnTo>
                    <a:pt x="180128" y="534591"/>
                  </a:lnTo>
                  <a:close/>
                  <a:moveTo>
                    <a:pt x="1221780" y="479425"/>
                  </a:moveTo>
                  <a:lnTo>
                    <a:pt x="1236480" y="479425"/>
                  </a:lnTo>
                  <a:lnTo>
                    <a:pt x="1251578" y="480219"/>
                  </a:lnTo>
                  <a:lnTo>
                    <a:pt x="1267072" y="481806"/>
                  </a:lnTo>
                  <a:lnTo>
                    <a:pt x="1282964" y="484585"/>
                  </a:lnTo>
                  <a:lnTo>
                    <a:pt x="1299253" y="488156"/>
                  </a:lnTo>
                  <a:lnTo>
                    <a:pt x="1315940" y="492919"/>
                  </a:lnTo>
                  <a:lnTo>
                    <a:pt x="1323886" y="495300"/>
                  </a:lnTo>
                  <a:lnTo>
                    <a:pt x="1332229" y="498872"/>
                  </a:lnTo>
                  <a:lnTo>
                    <a:pt x="1340970" y="502047"/>
                  </a:lnTo>
                  <a:lnTo>
                    <a:pt x="1349710" y="505619"/>
                  </a:lnTo>
                  <a:lnTo>
                    <a:pt x="1358054" y="509588"/>
                  </a:lnTo>
                  <a:lnTo>
                    <a:pt x="1366794" y="513953"/>
                  </a:lnTo>
                  <a:lnTo>
                    <a:pt x="1368383" y="515144"/>
                  </a:lnTo>
                  <a:lnTo>
                    <a:pt x="1370370" y="516731"/>
                  </a:lnTo>
                  <a:lnTo>
                    <a:pt x="1374343" y="521494"/>
                  </a:lnTo>
                  <a:lnTo>
                    <a:pt x="1378713" y="527844"/>
                  </a:lnTo>
                  <a:lnTo>
                    <a:pt x="1383878" y="536178"/>
                  </a:lnTo>
                  <a:lnTo>
                    <a:pt x="1388646" y="545703"/>
                  </a:lnTo>
                  <a:lnTo>
                    <a:pt x="1393413" y="556022"/>
                  </a:lnTo>
                  <a:lnTo>
                    <a:pt x="1397783" y="567928"/>
                  </a:lnTo>
                  <a:lnTo>
                    <a:pt x="1401756" y="580231"/>
                  </a:lnTo>
                  <a:lnTo>
                    <a:pt x="1404935" y="592931"/>
                  </a:lnTo>
                  <a:lnTo>
                    <a:pt x="1406127" y="599282"/>
                  </a:lnTo>
                  <a:lnTo>
                    <a:pt x="1407319" y="605632"/>
                  </a:lnTo>
                  <a:lnTo>
                    <a:pt x="1407716" y="612378"/>
                  </a:lnTo>
                  <a:lnTo>
                    <a:pt x="1408113" y="618728"/>
                  </a:lnTo>
                  <a:lnTo>
                    <a:pt x="1408113" y="624682"/>
                  </a:lnTo>
                  <a:lnTo>
                    <a:pt x="1408113" y="631032"/>
                  </a:lnTo>
                  <a:lnTo>
                    <a:pt x="1407319" y="637382"/>
                  </a:lnTo>
                  <a:lnTo>
                    <a:pt x="1406524" y="643335"/>
                  </a:lnTo>
                  <a:lnTo>
                    <a:pt x="1404935" y="649288"/>
                  </a:lnTo>
                  <a:lnTo>
                    <a:pt x="1402551" y="654844"/>
                  </a:lnTo>
                  <a:lnTo>
                    <a:pt x="1400167" y="660400"/>
                  </a:lnTo>
                  <a:lnTo>
                    <a:pt x="1397386" y="665163"/>
                  </a:lnTo>
                  <a:lnTo>
                    <a:pt x="1393810" y="670322"/>
                  </a:lnTo>
                  <a:lnTo>
                    <a:pt x="1389440" y="675085"/>
                  </a:lnTo>
                  <a:lnTo>
                    <a:pt x="1391427" y="675878"/>
                  </a:lnTo>
                  <a:lnTo>
                    <a:pt x="1392619" y="677466"/>
                  </a:lnTo>
                  <a:lnTo>
                    <a:pt x="1393413" y="679053"/>
                  </a:lnTo>
                  <a:lnTo>
                    <a:pt x="1394605" y="681832"/>
                  </a:lnTo>
                  <a:lnTo>
                    <a:pt x="1396591" y="687785"/>
                  </a:lnTo>
                  <a:lnTo>
                    <a:pt x="1398975" y="694928"/>
                  </a:lnTo>
                  <a:lnTo>
                    <a:pt x="1400167" y="703263"/>
                  </a:lnTo>
                  <a:lnTo>
                    <a:pt x="1401359" y="712788"/>
                  </a:lnTo>
                  <a:lnTo>
                    <a:pt x="1402154" y="723107"/>
                  </a:lnTo>
                  <a:lnTo>
                    <a:pt x="1402154" y="734616"/>
                  </a:lnTo>
                  <a:lnTo>
                    <a:pt x="1402154" y="746125"/>
                  </a:lnTo>
                  <a:lnTo>
                    <a:pt x="1401359" y="757635"/>
                  </a:lnTo>
                  <a:lnTo>
                    <a:pt x="1399770" y="768350"/>
                  </a:lnTo>
                  <a:lnTo>
                    <a:pt x="1398181" y="777082"/>
                  </a:lnTo>
                  <a:lnTo>
                    <a:pt x="1395797" y="784225"/>
                  </a:lnTo>
                  <a:lnTo>
                    <a:pt x="1394605" y="787004"/>
                  </a:lnTo>
                  <a:lnTo>
                    <a:pt x="1393413" y="789782"/>
                  </a:lnTo>
                  <a:lnTo>
                    <a:pt x="1392221" y="791766"/>
                  </a:lnTo>
                  <a:lnTo>
                    <a:pt x="1390632" y="793354"/>
                  </a:lnTo>
                  <a:lnTo>
                    <a:pt x="1389043" y="794147"/>
                  </a:lnTo>
                  <a:lnTo>
                    <a:pt x="1387454" y="794941"/>
                  </a:lnTo>
                  <a:lnTo>
                    <a:pt x="1386262" y="794147"/>
                  </a:lnTo>
                  <a:lnTo>
                    <a:pt x="1385070" y="793354"/>
                  </a:lnTo>
                  <a:lnTo>
                    <a:pt x="1383878" y="792163"/>
                  </a:lnTo>
                  <a:lnTo>
                    <a:pt x="1382289" y="790575"/>
                  </a:lnTo>
                  <a:lnTo>
                    <a:pt x="1379905" y="785813"/>
                  </a:lnTo>
                  <a:lnTo>
                    <a:pt x="1377918" y="779463"/>
                  </a:lnTo>
                  <a:lnTo>
                    <a:pt x="1375137" y="788988"/>
                  </a:lnTo>
                  <a:lnTo>
                    <a:pt x="1372356" y="798116"/>
                  </a:lnTo>
                  <a:lnTo>
                    <a:pt x="1368781" y="807244"/>
                  </a:lnTo>
                  <a:lnTo>
                    <a:pt x="1365602" y="816372"/>
                  </a:lnTo>
                  <a:lnTo>
                    <a:pt x="1361232" y="825104"/>
                  </a:lnTo>
                  <a:lnTo>
                    <a:pt x="1357259" y="833438"/>
                  </a:lnTo>
                  <a:lnTo>
                    <a:pt x="1352889" y="842169"/>
                  </a:lnTo>
                  <a:lnTo>
                    <a:pt x="1348121" y="850504"/>
                  </a:lnTo>
                  <a:lnTo>
                    <a:pt x="1343354" y="858044"/>
                  </a:lnTo>
                  <a:lnTo>
                    <a:pt x="1338189" y="865585"/>
                  </a:lnTo>
                  <a:lnTo>
                    <a:pt x="1333024" y="873126"/>
                  </a:lnTo>
                  <a:lnTo>
                    <a:pt x="1327462" y="880269"/>
                  </a:lnTo>
                  <a:lnTo>
                    <a:pt x="1321899" y="887413"/>
                  </a:lnTo>
                  <a:lnTo>
                    <a:pt x="1316337" y="893763"/>
                  </a:lnTo>
                  <a:lnTo>
                    <a:pt x="1310378" y="900113"/>
                  </a:lnTo>
                  <a:lnTo>
                    <a:pt x="1304418" y="906463"/>
                  </a:lnTo>
                  <a:lnTo>
                    <a:pt x="1298459" y="912416"/>
                  </a:lnTo>
                  <a:lnTo>
                    <a:pt x="1292499" y="917972"/>
                  </a:lnTo>
                  <a:lnTo>
                    <a:pt x="1286540" y="922735"/>
                  </a:lnTo>
                  <a:lnTo>
                    <a:pt x="1280183" y="927497"/>
                  </a:lnTo>
                  <a:lnTo>
                    <a:pt x="1274224" y="932260"/>
                  </a:lnTo>
                  <a:lnTo>
                    <a:pt x="1268661" y="936229"/>
                  </a:lnTo>
                  <a:lnTo>
                    <a:pt x="1262702" y="940197"/>
                  </a:lnTo>
                  <a:lnTo>
                    <a:pt x="1256743" y="943769"/>
                  </a:lnTo>
                  <a:lnTo>
                    <a:pt x="1250783" y="946548"/>
                  </a:lnTo>
                  <a:lnTo>
                    <a:pt x="1245221" y="949326"/>
                  </a:lnTo>
                  <a:lnTo>
                    <a:pt x="1239261" y="951707"/>
                  </a:lnTo>
                  <a:lnTo>
                    <a:pt x="1233699" y="953691"/>
                  </a:lnTo>
                  <a:lnTo>
                    <a:pt x="1228932" y="954882"/>
                  </a:lnTo>
                  <a:lnTo>
                    <a:pt x="1223767" y="956073"/>
                  </a:lnTo>
                  <a:lnTo>
                    <a:pt x="1218602" y="956469"/>
                  </a:lnTo>
                  <a:lnTo>
                    <a:pt x="1214232" y="957263"/>
                  </a:lnTo>
                  <a:lnTo>
                    <a:pt x="1208272" y="956469"/>
                  </a:lnTo>
                  <a:lnTo>
                    <a:pt x="1202313" y="956073"/>
                  </a:lnTo>
                  <a:lnTo>
                    <a:pt x="1195956" y="954882"/>
                  </a:lnTo>
                  <a:lnTo>
                    <a:pt x="1189996" y="953691"/>
                  </a:lnTo>
                  <a:lnTo>
                    <a:pt x="1183640" y="952104"/>
                  </a:lnTo>
                  <a:lnTo>
                    <a:pt x="1177283" y="949326"/>
                  </a:lnTo>
                  <a:lnTo>
                    <a:pt x="1171323" y="946944"/>
                  </a:lnTo>
                  <a:lnTo>
                    <a:pt x="1164967" y="944166"/>
                  </a:lnTo>
                  <a:lnTo>
                    <a:pt x="1158610" y="940594"/>
                  </a:lnTo>
                  <a:lnTo>
                    <a:pt x="1152253" y="937419"/>
                  </a:lnTo>
                  <a:lnTo>
                    <a:pt x="1146294" y="933054"/>
                  </a:lnTo>
                  <a:lnTo>
                    <a:pt x="1140334" y="928291"/>
                  </a:lnTo>
                  <a:lnTo>
                    <a:pt x="1133977" y="923926"/>
                  </a:lnTo>
                  <a:lnTo>
                    <a:pt x="1128018" y="918766"/>
                  </a:lnTo>
                  <a:lnTo>
                    <a:pt x="1122058" y="913210"/>
                  </a:lnTo>
                  <a:lnTo>
                    <a:pt x="1116099" y="907257"/>
                  </a:lnTo>
                  <a:lnTo>
                    <a:pt x="1110537" y="901304"/>
                  </a:lnTo>
                  <a:lnTo>
                    <a:pt x="1104975" y="894557"/>
                  </a:lnTo>
                  <a:lnTo>
                    <a:pt x="1099810" y="887810"/>
                  </a:lnTo>
                  <a:lnTo>
                    <a:pt x="1094645" y="880666"/>
                  </a:lnTo>
                  <a:lnTo>
                    <a:pt x="1089877" y="873522"/>
                  </a:lnTo>
                  <a:lnTo>
                    <a:pt x="1085507" y="865585"/>
                  </a:lnTo>
                  <a:lnTo>
                    <a:pt x="1080739" y="857647"/>
                  </a:lnTo>
                  <a:lnTo>
                    <a:pt x="1076766" y="849313"/>
                  </a:lnTo>
                  <a:lnTo>
                    <a:pt x="1072793" y="840582"/>
                  </a:lnTo>
                  <a:lnTo>
                    <a:pt x="1069218" y="831851"/>
                  </a:lnTo>
                  <a:lnTo>
                    <a:pt x="1066039" y="822722"/>
                  </a:lnTo>
                  <a:lnTo>
                    <a:pt x="1063258" y="813197"/>
                  </a:lnTo>
                  <a:lnTo>
                    <a:pt x="1060875" y="803672"/>
                  </a:lnTo>
                  <a:lnTo>
                    <a:pt x="1058491" y="793354"/>
                  </a:lnTo>
                  <a:lnTo>
                    <a:pt x="1056504" y="783432"/>
                  </a:lnTo>
                  <a:lnTo>
                    <a:pt x="1055312" y="772716"/>
                  </a:lnTo>
                  <a:lnTo>
                    <a:pt x="1054915" y="773113"/>
                  </a:lnTo>
                  <a:lnTo>
                    <a:pt x="1054518" y="773113"/>
                  </a:lnTo>
                  <a:lnTo>
                    <a:pt x="1053723" y="771525"/>
                  </a:lnTo>
                  <a:lnTo>
                    <a:pt x="1052929" y="767954"/>
                  </a:lnTo>
                  <a:lnTo>
                    <a:pt x="1051737" y="762000"/>
                  </a:lnTo>
                  <a:lnTo>
                    <a:pt x="1048558" y="745729"/>
                  </a:lnTo>
                  <a:lnTo>
                    <a:pt x="1046174" y="726282"/>
                  </a:lnTo>
                  <a:lnTo>
                    <a:pt x="1043393" y="706041"/>
                  </a:lnTo>
                  <a:lnTo>
                    <a:pt x="1042201" y="688578"/>
                  </a:lnTo>
                  <a:lnTo>
                    <a:pt x="1042201" y="681435"/>
                  </a:lnTo>
                  <a:lnTo>
                    <a:pt x="1042599" y="675878"/>
                  </a:lnTo>
                  <a:lnTo>
                    <a:pt x="1043393" y="672307"/>
                  </a:lnTo>
                  <a:lnTo>
                    <a:pt x="1043791" y="671116"/>
                  </a:lnTo>
                  <a:lnTo>
                    <a:pt x="1044585" y="671116"/>
                  </a:lnTo>
                  <a:lnTo>
                    <a:pt x="1045777" y="671116"/>
                  </a:lnTo>
                  <a:lnTo>
                    <a:pt x="1046969" y="671910"/>
                  </a:lnTo>
                  <a:lnTo>
                    <a:pt x="1048956" y="674291"/>
                  </a:lnTo>
                  <a:lnTo>
                    <a:pt x="1048558" y="662385"/>
                  </a:lnTo>
                  <a:lnTo>
                    <a:pt x="1048161" y="649685"/>
                  </a:lnTo>
                  <a:lnTo>
                    <a:pt x="1048558" y="636588"/>
                  </a:lnTo>
                  <a:lnTo>
                    <a:pt x="1050147" y="622697"/>
                  </a:lnTo>
                  <a:lnTo>
                    <a:pt x="1052929" y="624682"/>
                  </a:lnTo>
                  <a:lnTo>
                    <a:pt x="1055710" y="626666"/>
                  </a:lnTo>
                  <a:lnTo>
                    <a:pt x="1058888" y="627857"/>
                  </a:lnTo>
                  <a:lnTo>
                    <a:pt x="1061669" y="629047"/>
                  </a:lnTo>
                  <a:lnTo>
                    <a:pt x="1065245" y="629841"/>
                  </a:lnTo>
                  <a:lnTo>
                    <a:pt x="1068423" y="630238"/>
                  </a:lnTo>
                  <a:lnTo>
                    <a:pt x="1075575" y="630635"/>
                  </a:lnTo>
                  <a:lnTo>
                    <a:pt x="1082726" y="630238"/>
                  </a:lnTo>
                  <a:lnTo>
                    <a:pt x="1090672" y="629047"/>
                  </a:lnTo>
                  <a:lnTo>
                    <a:pt x="1099412" y="627063"/>
                  </a:lnTo>
                  <a:lnTo>
                    <a:pt x="1108153" y="623888"/>
                  </a:lnTo>
                  <a:lnTo>
                    <a:pt x="1116894" y="621110"/>
                  </a:lnTo>
                  <a:lnTo>
                    <a:pt x="1126429" y="617141"/>
                  </a:lnTo>
                  <a:lnTo>
                    <a:pt x="1146294" y="608410"/>
                  </a:lnTo>
                  <a:lnTo>
                    <a:pt x="1187613" y="588169"/>
                  </a:lnTo>
                  <a:lnTo>
                    <a:pt x="1176886" y="592535"/>
                  </a:lnTo>
                  <a:lnTo>
                    <a:pt x="1167350" y="597297"/>
                  </a:lnTo>
                  <a:lnTo>
                    <a:pt x="1158213" y="601663"/>
                  </a:lnTo>
                  <a:lnTo>
                    <a:pt x="1149869" y="605235"/>
                  </a:lnTo>
                  <a:lnTo>
                    <a:pt x="1141923" y="607616"/>
                  </a:lnTo>
                  <a:lnTo>
                    <a:pt x="1134375" y="609203"/>
                  </a:lnTo>
                  <a:lnTo>
                    <a:pt x="1126826" y="610394"/>
                  </a:lnTo>
                  <a:lnTo>
                    <a:pt x="1120072" y="611188"/>
                  </a:lnTo>
                  <a:lnTo>
                    <a:pt x="1113318" y="611188"/>
                  </a:lnTo>
                  <a:lnTo>
                    <a:pt x="1106564" y="610791"/>
                  </a:lnTo>
                  <a:lnTo>
                    <a:pt x="1100604" y="609600"/>
                  </a:lnTo>
                  <a:lnTo>
                    <a:pt x="1094645" y="608410"/>
                  </a:lnTo>
                  <a:lnTo>
                    <a:pt x="1089083" y="606822"/>
                  </a:lnTo>
                  <a:lnTo>
                    <a:pt x="1083521" y="604044"/>
                  </a:lnTo>
                  <a:lnTo>
                    <a:pt x="1079150" y="601663"/>
                  </a:lnTo>
                  <a:lnTo>
                    <a:pt x="1073985" y="599282"/>
                  </a:lnTo>
                  <a:lnTo>
                    <a:pt x="1069615" y="596107"/>
                  </a:lnTo>
                  <a:lnTo>
                    <a:pt x="1065642" y="592931"/>
                  </a:lnTo>
                  <a:lnTo>
                    <a:pt x="1061669" y="589360"/>
                  </a:lnTo>
                  <a:lnTo>
                    <a:pt x="1058491" y="586185"/>
                  </a:lnTo>
                  <a:lnTo>
                    <a:pt x="1052134" y="579041"/>
                  </a:lnTo>
                  <a:lnTo>
                    <a:pt x="1046572" y="572294"/>
                  </a:lnTo>
                  <a:lnTo>
                    <a:pt x="1042201" y="565944"/>
                  </a:lnTo>
                  <a:lnTo>
                    <a:pt x="1039023" y="560388"/>
                  </a:lnTo>
                  <a:lnTo>
                    <a:pt x="1036639" y="555625"/>
                  </a:lnTo>
                  <a:lnTo>
                    <a:pt x="1035050" y="552053"/>
                  </a:lnTo>
                  <a:lnTo>
                    <a:pt x="1041407" y="546497"/>
                  </a:lnTo>
                  <a:lnTo>
                    <a:pt x="1049353" y="540147"/>
                  </a:lnTo>
                  <a:lnTo>
                    <a:pt x="1060477" y="532606"/>
                  </a:lnTo>
                  <a:lnTo>
                    <a:pt x="1074383" y="523478"/>
                  </a:lnTo>
                  <a:lnTo>
                    <a:pt x="1082329" y="519113"/>
                  </a:lnTo>
                  <a:lnTo>
                    <a:pt x="1090672" y="514350"/>
                  </a:lnTo>
                  <a:lnTo>
                    <a:pt x="1100207" y="509588"/>
                  </a:lnTo>
                  <a:lnTo>
                    <a:pt x="1109742" y="505619"/>
                  </a:lnTo>
                  <a:lnTo>
                    <a:pt x="1120072" y="500856"/>
                  </a:lnTo>
                  <a:lnTo>
                    <a:pt x="1130799" y="496888"/>
                  </a:lnTo>
                  <a:lnTo>
                    <a:pt x="1142321" y="492919"/>
                  </a:lnTo>
                  <a:lnTo>
                    <a:pt x="1154637" y="489347"/>
                  </a:lnTo>
                  <a:lnTo>
                    <a:pt x="1166953" y="486172"/>
                  </a:lnTo>
                  <a:lnTo>
                    <a:pt x="1179667" y="483791"/>
                  </a:lnTo>
                  <a:lnTo>
                    <a:pt x="1193175" y="481410"/>
                  </a:lnTo>
                  <a:lnTo>
                    <a:pt x="1207478" y="480219"/>
                  </a:lnTo>
                  <a:lnTo>
                    <a:pt x="1221780" y="479425"/>
                  </a:lnTo>
                  <a:close/>
                  <a:moveTo>
                    <a:pt x="301839" y="454025"/>
                  </a:moveTo>
                  <a:lnTo>
                    <a:pt x="316508" y="454422"/>
                  </a:lnTo>
                  <a:lnTo>
                    <a:pt x="330781" y="454819"/>
                  </a:lnTo>
                  <a:lnTo>
                    <a:pt x="344656" y="456803"/>
                  </a:lnTo>
                  <a:lnTo>
                    <a:pt x="358136" y="458788"/>
                  </a:lnTo>
                  <a:lnTo>
                    <a:pt x="371219" y="461169"/>
                  </a:lnTo>
                  <a:lnTo>
                    <a:pt x="383509" y="464344"/>
                  </a:lnTo>
                  <a:lnTo>
                    <a:pt x="395799" y="467916"/>
                  </a:lnTo>
                  <a:lnTo>
                    <a:pt x="406900" y="471885"/>
                  </a:lnTo>
                  <a:lnTo>
                    <a:pt x="418000" y="475853"/>
                  </a:lnTo>
                  <a:lnTo>
                    <a:pt x="428308" y="480219"/>
                  </a:lnTo>
                  <a:lnTo>
                    <a:pt x="437823" y="484981"/>
                  </a:lnTo>
                  <a:lnTo>
                    <a:pt x="446941" y="489347"/>
                  </a:lnTo>
                  <a:lnTo>
                    <a:pt x="455663" y="494110"/>
                  </a:lnTo>
                  <a:lnTo>
                    <a:pt x="463593" y="498872"/>
                  </a:lnTo>
                  <a:lnTo>
                    <a:pt x="477468" y="507206"/>
                  </a:lnTo>
                  <a:lnTo>
                    <a:pt x="488173" y="515144"/>
                  </a:lnTo>
                  <a:lnTo>
                    <a:pt x="496498" y="521097"/>
                  </a:lnTo>
                  <a:lnTo>
                    <a:pt x="503238" y="527050"/>
                  </a:lnTo>
                  <a:lnTo>
                    <a:pt x="500859" y="531019"/>
                  </a:lnTo>
                  <a:lnTo>
                    <a:pt x="498877" y="534988"/>
                  </a:lnTo>
                  <a:lnTo>
                    <a:pt x="495309" y="540941"/>
                  </a:lnTo>
                  <a:lnTo>
                    <a:pt x="491344" y="547291"/>
                  </a:lnTo>
                  <a:lnTo>
                    <a:pt x="485794" y="554038"/>
                  </a:lnTo>
                  <a:lnTo>
                    <a:pt x="479451" y="561181"/>
                  </a:lnTo>
                  <a:lnTo>
                    <a:pt x="476279" y="564753"/>
                  </a:lnTo>
                  <a:lnTo>
                    <a:pt x="472315" y="567928"/>
                  </a:lnTo>
                  <a:lnTo>
                    <a:pt x="467954" y="570707"/>
                  </a:lnTo>
                  <a:lnTo>
                    <a:pt x="463989" y="573882"/>
                  </a:lnTo>
                  <a:lnTo>
                    <a:pt x="459232" y="576660"/>
                  </a:lnTo>
                  <a:lnTo>
                    <a:pt x="454078" y="579438"/>
                  </a:lnTo>
                  <a:lnTo>
                    <a:pt x="448924" y="581422"/>
                  </a:lnTo>
                  <a:lnTo>
                    <a:pt x="443373" y="583010"/>
                  </a:lnTo>
                  <a:lnTo>
                    <a:pt x="437427" y="584994"/>
                  </a:lnTo>
                  <a:lnTo>
                    <a:pt x="431480" y="585788"/>
                  </a:lnTo>
                  <a:lnTo>
                    <a:pt x="424740" y="586185"/>
                  </a:lnTo>
                  <a:lnTo>
                    <a:pt x="418000" y="586185"/>
                  </a:lnTo>
                  <a:lnTo>
                    <a:pt x="411261" y="585788"/>
                  </a:lnTo>
                  <a:lnTo>
                    <a:pt x="403728" y="584200"/>
                  </a:lnTo>
                  <a:lnTo>
                    <a:pt x="396195" y="582216"/>
                  </a:lnTo>
                  <a:lnTo>
                    <a:pt x="388266" y="579835"/>
                  </a:lnTo>
                  <a:lnTo>
                    <a:pt x="379544" y="576263"/>
                  </a:lnTo>
                  <a:lnTo>
                    <a:pt x="370822" y="572294"/>
                  </a:lnTo>
                  <a:lnTo>
                    <a:pt x="361307" y="567531"/>
                  </a:lnTo>
                  <a:lnTo>
                    <a:pt x="350603" y="563166"/>
                  </a:lnTo>
                  <a:lnTo>
                    <a:pt x="392231" y="583010"/>
                  </a:lnTo>
                  <a:lnTo>
                    <a:pt x="411657" y="592138"/>
                  </a:lnTo>
                  <a:lnTo>
                    <a:pt x="420776" y="595710"/>
                  </a:lnTo>
                  <a:lnTo>
                    <a:pt x="429894" y="599282"/>
                  </a:lnTo>
                  <a:lnTo>
                    <a:pt x="438616" y="601663"/>
                  </a:lnTo>
                  <a:lnTo>
                    <a:pt x="446941" y="603647"/>
                  </a:lnTo>
                  <a:lnTo>
                    <a:pt x="454871" y="605235"/>
                  </a:lnTo>
                  <a:lnTo>
                    <a:pt x="462403" y="606028"/>
                  </a:lnTo>
                  <a:lnTo>
                    <a:pt x="469539" y="605632"/>
                  </a:lnTo>
                  <a:lnTo>
                    <a:pt x="472711" y="604441"/>
                  </a:lnTo>
                  <a:lnTo>
                    <a:pt x="476279" y="603647"/>
                  </a:lnTo>
                  <a:lnTo>
                    <a:pt x="479054" y="602853"/>
                  </a:lnTo>
                  <a:lnTo>
                    <a:pt x="481829" y="601266"/>
                  </a:lnTo>
                  <a:lnTo>
                    <a:pt x="485001" y="599678"/>
                  </a:lnTo>
                  <a:lnTo>
                    <a:pt x="487380" y="597694"/>
                  </a:lnTo>
                  <a:lnTo>
                    <a:pt x="489362" y="611982"/>
                  </a:lnTo>
                  <a:lnTo>
                    <a:pt x="489758" y="624682"/>
                  </a:lnTo>
                  <a:lnTo>
                    <a:pt x="489758" y="636985"/>
                  </a:lnTo>
                  <a:lnTo>
                    <a:pt x="488569" y="648891"/>
                  </a:lnTo>
                  <a:lnTo>
                    <a:pt x="490948" y="646907"/>
                  </a:lnTo>
                  <a:lnTo>
                    <a:pt x="492137" y="646510"/>
                  </a:lnTo>
                  <a:lnTo>
                    <a:pt x="493327" y="646113"/>
                  </a:lnTo>
                  <a:lnTo>
                    <a:pt x="493723" y="646510"/>
                  </a:lnTo>
                  <a:lnTo>
                    <a:pt x="494119" y="647303"/>
                  </a:lnTo>
                  <a:lnTo>
                    <a:pt x="494912" y="650875"/>
                  </a:lnTo>
                  <a:lnTo>
                    <a:pt x="495309" y="656432"/>
                  </a:lnTo>
                  <a:lnTo>
                    <a:pt x="495309" y="663575"/>
                  </a:lnTo>
                  <a:lnTo>
                    <a:pt x="494119" y="681435"/>
                  </a:lnTo>
                  <a:lnTo>
                    <a:pt x="491741" y="701279"/>
                  </a:lnTo>
                  <a:lnTo>
                    <a:pt x="489362" y="720725"/>
                  </a:lnTo>
                  <a:lnTo>
                    <a:pt x="486190" y="736600"/>
                  </a:lnTo>
                  <a:lnTo>
                    <a:pt x="485001" y="742554"/>
                  </a:lnTo>
                  <a:lnTo>
                    <a:pt x="484208" y="746522"/>
                  </a:lnTo>
                  <a:lnTo>
                    <a:pt x="483415" y="748507"/>
                  </a:lnTo>
                  <a:lnTo>
                    <a:pt x="483019" y="748507"/>
                  </a:lnTo>
                  <a:lnTo>
                    <a:pt x="482622" y="747713"/>
                  </a:lnTo>
                  <a:lnTo>
                    <a:pt x="481037" y="758032"/>
                  </a:lnTo>
                  <a:lnTo>
                    <a:pt x="479451" y="768350"/>
                  </a:lnTo>
                  <a:lnTo>
                    <a:pt x="477072" y="778272"/>
                  </a:lnTo>
                  <a:lnTo>
                    <a:pt x="474297" y="788194"/>
                  </a:lnTo>
                  <a:lnTo>
                    <a:pt x="471918" y="797719"/>
                  </a:lnTo>
                  <a:lnTo>
                    <a:pt x="468350" y="806451"/>
                  </a:lnTo>
                  <a:lnTo>
                    <a:pt x="465178" y="815976"/>
                  </a:lnTo>
                  <a:lnTo>
                    <a:pt x="460817" y="824310"/>
                  </a:lnTo>
                  <a:lnTo>
                    <a:pt x="457249" y="832644"/>
                  </a:lnTo>
                  <a:lnTo>
                    <a:pt x="452492" y="840582"/>
                  </a:lnTo>
                  <a:lnTo>
                    <a:pt x="447734" y="848122"/>
                  </a:lnTo>
                  <a:lnTo>
                    <a:pt x="443373" y="856060"/>
                  </a:lnTo>
                  <a:lnTo>
                    <a:pt x="438220" y="863204"/>
                  </a:lnTo>
                  <a:lnTo>
                    <a:pt x="432669" y="869951"/>
                  </a:lnTo>
                  <a:lnTo>
                    <a:pt x="427119" y="876301"/>
                  </a:lnTo>
                  <a:lnTo>
                    <a:pt x="421965" y="882254"/>
                  </a:lnTo>
                  <a:lnTo>
                    <a:pt x="416018" y="887810"/>
                  </a:lnTo>
                  <a:lnTo>
                    <a:pt x="410071" y="893366"/>
                  </a:lnTo>
                  <a:lnTo>
                    <a:pt x="404124" y="898922"/>
                  </a:lnTo>
                  <a:lnTo>
                    <a:pt x="398178" y="903685"/>
                  </a:lnTo>
                  <a:lnTo>
                    <a:pt x="391834" y="907654"/>
                  </a:lnTo>
                  <a:lnTo>
                    <a:pt x="385491" y="912019"/>
                  </a:lnTo>
                  <a:lnTo>
                    <a:pt x="379148" y="915591"/>
                  </a:lnTo>
                  <a:lnTo>
                    <a:pt x="372805" y="919163"/>
                  </a:lnTo>
                  <a:lnTo>
                    <a:pt x="366858" y="921941"/>
                  </a:lnTo>
                  <a:lnTo>
                    <a:pt x="360911" y="924719"/>
                  </a:lnTo>
                  <a:lnTo>
                    <a:pt x="354568" y="926704"/>
                  </a:lnTo>
                  <a:lnTo>
                    <a:pt x="348225" y="928688"/>
                  </a:lnTo>
                  <a:lnTo>
                    <a:pt x="342278" y="930276"/>
                  </a:lnTo>
                  <a:lnTo>
                    <a:pt x="335934" y="931069"/>
                  </a:lnTo>
                  <a:lnTo>
                    <a:pt x="329988" y="931863"/>
                  </a:lnTo>
                  <a:lnTo>
                    <a:pt x="324041" y="931863"/>
                  </a:lnTo>
                  <a:lnTo>
                    <a:pt x="319283" y="931863"/>
                  </a:lnTo>
                  <a:lnTo>
                    <a:pt x="314922" y="931069"/>
                  </a:lnTo>
                  <a:lnTo>
                    <a:pt x="309372" y="930276"/>
                  </a:lnTo>
                  <a:lnTo>
                    <a:pt x="304218" y="928291"/>
                  </a:lnTo>
                  <a:lnTo>
                    <a:pt x="298668" y="926704"/>
                  </a:lnTo>
                  <a:lnTo>
                    <a:pt x="293514" y="924323"/>
                  </a:lnTo>
                  <a:lnTo>
                    <a:pt x="287567" y="921544"/>
                  </a:lnTo>
                  <a:lnTo>
                    <a:pt x="281620" y="918369"/>
                  </a:lnTo>
                  <a:lnTo>
                    <a:pt x="275673" y="914797"/>
                  </a:lnTo>
                  <a:lnTo>
                    <a:pt x="269727" y="911226"/>
                  </a:lnTo>
                  <a:lnTo>
                    <a:pt x="263780" y="906860"/>
                  </a:lnTo>
                  <a:lnTo>
                    <a:pt x="257833" y="902494"/>
                  </a:lnTo>
                  <a:lnTo>
                    <a:pt x="251490" y="897732"/>
                  </a:lnTo>
                  <a:lnTo>
                    <a:pt x="245939" y="892572"/>
                  </a:lnTo>
                  <a:lnTo>
                    <a:pt x="239993" y="887016"/>
                  </a:lnTo>
                  <a:lnTo>
                    <a:pt x="234046" y="881063"/>
                  </a:lnTo>
                  <a:lnTo>
                    <a:pt x="228099" y="875110"/>
                  </a:lnTo>
                  <a:lnTo>
                    <a:pt x="222152" y="868760"/>
                  </a:lnTo>
                  <a:lnTo>
                    <a:pt x="216602" y="862013"/>
                  </a:lnTo>
                  <a:lnTo>
                    <a:pt x="210655" y="855663"/>
                  </a:lnTo>
                  <a:lnTo>
                    <a:pt x="205501" y="848122"/>
                  </a:lnTo>
                  <a:lnTo>
                    <a:pt x="200347" y="840582"/>
                  </a:lnTo>
                  <a:lnTo>
                    <a:pt x="195193" y="833041"/>
                  </a:lnTo>
                  <a:lnTo>
                    <a:pt x="190039" y="825104"/>
                  </a:lnTo>
                  <a:lnTo>
                    <a:pt x="185678" y="817166"/>
                  </a:lnTo>
                  <a:lnTo>
                    <a:pt x="181317" y="808832"/>
                  </a:lnTo>
                  <a:lnTo>
                    <a:pt x="176956" y="800101"/>
                  </a:lnTo>
                  <a:lnTo>
                    <a:pt x="173388" y="791369"/>
                  </a:lnTo>
                  <a:lnTo>
                    <a:pt x="169424" y="782638"/>
                  </a:lnTo>
                  <a:lnTo>
                    <a:pt x="166252" y="773113"/>
                  </a:lnTo>
                  <a:lnTo>
                    <a:pt x="163081" y="763985"/>
                  </a:lnTo>
                  <a:lnTo>
                    <a:pt x="160702" y="754460"/>
                  </a:lnTo>
                  <a:lnTo>
                    <a:pt x="158720" y="760413"/>
                  </a:lnTo>
                  <a:lnTo>
                    <a:pt x="155944" y="765572"/>
                  </a:lnTo>
                  <a:lnTo>
                    <a:pt x="154755" y="767160"/>
                  </a:lnTo>
                  <a:lnTo>
                    <a:pt x="153566" y="768747"/>
                  </a:lnTo>
                  <a:lnTo>
                    <a:pt x="152376" y="769541"/>
                  </a:lnTo>
                  <a:lnTo>
                    <a:pt x="151187" y="769541"/>
                  </a:lnTo>
                  <a:lnTo>
                    <a:pt x="149205" y="769144"/>
                  </a:lnTo>
                  <a:lnTo>
                    <a:pt x="148015" y="768350"/>
                  </a:lnTo>
                  <a:lnTo>
                    <a:pt x="146430" y="766763"/>
                  </a:lnTo>
                  <a:lnTo>
                    <a:pt x="145240" y="764779"/>
                  </a:lnTo>
                  <a:lnTo>
                    <a:pt x="143654" y="762397"/>
                  </a:lnTo>
                  <a:lnTo>
                    <a:pt x="142465" y="759222"/>
                  </a:lnTo>
                  <a:lnTo>
                    <a:pt x="140483" y="751682"/>
                  </a:lnTo>
                  <a:lnTo>
                    <a:pt x="138897" y="742950"/>
                  </a:lnTo>
                  <a:lnTo>
                    <a:pt x="136915" y="732632"/>
                  </a:lnTo>
                  <a:lnTo>
                    <a:pt x="136122" y="721519"/>
                  </a:lnTo>
                  <a:lnTo>
                    <a:pt x="136122" y="709216"/>
                  </a:lnTo>
                  <a:lnTo>
                    <a:pt x="136122" y="698104"/>
                  </a:lnTo>
                  <a:lnTo>
                    <a:pt x="136915" y="687785"/>
                  </a:lnTo>
                  <a:lnTo>
                    <a:pt x="138500" y="678260"/>
                  </a:lnTo>
                  <a:lnTo>
                    <a:pt x="139690" y="669528"/>
                  </a:lnTo>
                  <a:lnTo>
                    <a:pt x="141672" y="662385"/>
                  </a:lnTo>
                  <a:lnTo>
                    <a:pt x="143654" y="656432"/>
                  </a:lnTo>
                  <a:lnTo>
                    <a:pt x="145240" y="654447"/>
                  </a:lnTo>
                  <a:lnTo>
                    <a:pt x="146033" y="652066"/>
                  </a:lnTo>
                  <a:lnTo>
                    <a:pt x="147222" y="650875"/>
                  </a:lnTo>
                  <a:lnTo>
                    <a:pt x="148808" y="649685"/>
                  </a:lnTo>
                  <a:lnTo>
                    <a:pt x="144844" y="644922"/>
                  </a:lnTo>
                  <a:lnTo>
                    <a:pt x="141276" y="640557"/>
                  </a:lnTo>
                  <a:lnTo>
                    <a:pt x="138500" y="635397"/>
                  </a:lnTo>
                  <a:lnTo>
                    <a:pt x="135725" y="629841"/>
                  </a:lnTo>
                  <a:lnTo>
                    <a:pt x="133743" y="623888"/>
                  </a:lnTo>
                  <a:lnTo>
                    <a:pt x="132554" y="618728"/>
                  </a:lnTo>
                  <a:lnTo>
                    <a:pt x="131364" y="612378"/>
                  </a:lnTo>
                  <a:lnTo>
                    <a:pt x="130175" y="606425"/>
                  </a:lnTo>
                  <a:lnTo>
                    <a:pt x="130175" y="600075"/>
                  </a:lnTo>
                  <a:lnTo>
                    <a:pt x="130175" y="593725"/>
                  </a:lnTo>
                  <a:lnTo>
                    <a:pt x="130968" y="586978"/>
                  </a:lnTo>
                  <a:lnTo>
                    <a:pt x="131364" y="580628"/>
                  </a:lnTo>
                  <a:lnTo>
                    <a:pt x="132554" y="574278"/>
                  </a:lnTo>
                  <a:lnTo>
                    <a:pt x="133743" y="567531"/>
                  </a:lnTo>
                  <a:lnTo>
                    <a:pt x="136518" y="554831"/>
                  </a:lnTo>
                  <a:lnTo>
                    <a:pt x="140879" y="542528"/>
                  </a:lnTo>
                  <a:lnTo>
                    <a:pt x="145240" y="531416"/>
                  </a:lnTo>
                  <a:lnTo>
                    <a:pt x="149998" y="520700"/>
                  </a:lnTo>
                  <a:lnTo>
                    <a:pt x="154755" y="511175"/>
                  </a:lnTo>
                  <a:lnTo>
                    <a:pt x="159909" y="502841"/>
                  </a:lnTo>
                  <a:lnTo>
                    <a:pt x="163874" y="496094"/>
                  </a:lnTo>
                  <a:lnTo>
                    <a:pt x="168234" y="491728"/>
                  </a:lnTo>
                  <a:lnTo>
                    <a:pt x="169820" y="490141"/>
                  </a:lnTo>
                  <a:lnTo>
                    <a:pt x="171803" y="488950"/>
                  </a:lnTo>
                  <a:lnTo>
                    <a:pt x="180525" y="484981"/>
                  </a:lnTo>
                  <a:lnTo>
                    <a:pt x="188850" y="480616"/>
                  </a:lnTo>
                  <a:lnTo>
                    <a:pt x="197176" y="477044"/>
                  </a:lnTo>
                  <a:lnTo>
                    <a:pt x="206294" y="473472"/>
                  </a:lnTo>
                  <a:lnTo>
                    <a:pt x="214620" y="470694"/>
                  </a:lnTo>
                  <a:lnTo>
                    <a:pt x="222549" y="467519"/>
                  </a:lnTo>
                  <a:lnTo>
                    <a:pt x="239596" y="463153"/>
                  </a:lnTo>
                  <a:lnTo>
                    <a:pt x="255454" y="459581"/>
                  </a:lnTo>
                  <a:lnTo>
                    <a:pt x="270916" y="456803"/>
                  </a:lnTo>
                  <a:lnTo>
                    <a:pt x="286774" y="454819"/>
                  </a:lnTo>
                  <a:lnTo>
                    <a:pt x="301839" y="454025"/>
                  </a:lnTo>
                  <a:close/>
                  <a:moveTo>
                    <a:pt x="634999" y="33338"/>
                  </a:moveTo>
                  <a:lnTo>
                    <a:pt x="647699" y="33338"/>
                  </a:lnTo>
                  <a:lnTo>
                    <a:pt x="660003" y="33734"/>
                  </a:lnTo>
                  <a:lnTo>
                    <a:pt x="671512" y="34923"/>
                  </a:lnTo>
                  <a:lnTo>
                    <a:pt x="683418" y="36903"/>
                  </a:lnTo>
                  <a:lnTo>
                    <a:pt x="695325" y="39280"/>
                  </a:lnTo>
                  <a:lnTo>
                    <a:pt x="706437" y="42052"/>
                  </a:lnTo>
                  <a:lnTo>
                    <a:pt x="697309" y="50766"/>
                  </a:lnTo>
                  <a:lnTo>
                    <a:pt x="688975" y="59877"/>
                  </a:lnTo>
                  <a:lnTo>
                    <a:pt x="681434" y="69383"/>
                  </a:lnTo>
                  <a:lnTo>
                    <a:pt x="673893" y="79285"/>
                  </a:lnTo>
                  <a:lnTo>
                    <a:pt x="667146" y="89188"/>
                  </a:lnTo>
                  <a:lnTo>
                    <a:pt x="660796" y="99486"/>
                  </a:lnTo>
                  <a:lnTo>
                    <a:pt x="654843" y="109785"/>
                  </a:lnTo>
                  <a:lnTo>
                    <a:pt x="649287" y="120875"/>
                  </a:lnTo>
                  <a:lnTo>
                    <a:pt x="644524" y="131966"/>
                  </a:lnTo>
                  <a:lnTo>
                    <a:pt x="640556" y="143057"/>
                  </a:lnTo>
                  <a:lnTo>
                    <a:pt x="636587" y="154543"/>
                  </a:lnTo>
                  <a:lnTo>
                    <a:pt x="633809" y="166426"/>
                  </a:lnTo>
                  <a:lnTo>
                    <a:pt x="631824" y="177913"/>
                  </a:lnTo>
                  <a:lnTo>
                    <a:pt x="629840" y="189796"/>
                  </a:lnTo>
                  <a:lnTo>
                    <a:pt x="628649" y="202075"/>
                  </a:lnTo>
                  <a:lnTo>
                    <a:pt x="628649" y="214750"/>
                  </a:lnTo>
                  <a:lnTo>
                    <a:pt x="628649" y="224256"/>
                  </a:lnTo>
                  <a:lnTo>
                    <a:pt x="629443" y="233762"/>
                  </a:lnTo>
                  <a:lnTo>
                    <a:pt x="630237" y="243269"/>
                  </a:lnTo>
                  <a:lnTo>
                    <a:pt x="632221" y="252379"/>
                  </a:lnTo>
                  <a:lnTo>
                    <a:pt x="633809" y="261885"/>
                  </a:lnTo>
                  <a:lnTo>
                    <a:pt x="635793" y="270995"/>
                  </a:lnTo>
                  <a:lnTo>
                    <a:pt x="638968" y="280502"/>
                  </a:lnTo>
                  <a:lnTo>
                    <a:pt x="641746" y="289216"/>
                  </a:lnTo>
                  <a:lnTo>
                    <a:pt x="644921" y="297930"/>
                  </a:lnTo>
                  <a:lnTo>
                    <a:pt x="648890" y="306644"/>
                  </a:lnTo>
                  <a:lnTo>
                    <a:pt x="652859" y="315358"/>
                  </a:lnTo>
                  <a:lnTo>
                    <a:pt x="657224" y="323676"/>
                  </a:lnTo>
                  <a:lnTo>
                    <a:pt x="661987" y="331994"/>
                  </a:lnTo>
                  <a:lnTo>
                    <a:pt x="667543" y="340312"/>
                  </a:lnTo>
                  <a:lnTo>
                    <a:pt x="673099" y="348630"/>
                  </a:lnTo>
                  <a:lnTo>
                    <a:pt x="678656" y="356552"/>
                  </a:lnTo>
                  <a:lnTo>
                    <a:pt x="667146" y="358928"/>
                  </a:lnTo>
                  <a:lnTo>
                    <a:pt x="655240" y="360513"/>
                  </a:lnTo>
                  <a:lnTo>
                    <a:pt x="643731" y="362097"/>
                  </a:lnTo>
                  <a:lnTo>
                    <a:pt x="573087" y="436563"/>
                  </a:lnTo>
                  <a:lnTo>
                    <a:pt x="552846" y="352195"/>
                  </a:lnTo>
                  <a:lnTo>
                    <a:pt x="541337" y="348630"/>
                  </a:lnTo>
                  <a:lnTo>
                    <a:pt x="530224" y="343877"/>
                  </a:lnTo>
                  <a:lnTo>
                    <a:pt x="519509" y="338332"/>
                  </a:lnTo>
                  <a:lnTo>
                    <a:pt x="508793" y="332390"/>
                  </a:lnTo>
                  <a:lnTo>
                    <a:pt x="499268" y="326053"/>
                  </a:lnTo>
                  <a:lnTo>
                    <a:pt x="490140" y="319319"/>
                  </a:lnTo>
                  <a:lnTo>
                    <a:pt x="481409" y="311793"/>
                  </a:lnTo>
                  <a:lnTo>
                    <a:pt x="473471" y="303871"/>
                  </a:lnTo>
                  <a:lnTo>
                    <a:pt x="465931" y="295553"/>
                  </a:lnTo>
                  <a:lnTo>
                    <a:pt x="459184" y="286443"/>
                  </a:lnTo>
                  <a:lnTo>
                    <a:pt x="453231" y="277333"/>
                  </a:lnTo>
                  <a:lnTo>
                    <a:pt x="447674" y="267827"/>
                  </a:lnTo>
                  <a:lnTo>
                    <a:pt x="443309" y="257924"/>
                  </a:lnTo>
                  <a:lnTo>
                    <a:pt x="439737" y="247626"/>
                  </a:lnTo>
                  <a:lnTo>
                    <a:pt x="436959" y="236535"/>
                  </a:lnTo>
                  <a:lnTo>
                    <a:pt x="434578" y="225444"/>
                  </a:lnTo>
                  <a:lnTo>
                    <a:pt x="433784" y="217126"/>
                  </a:lnTo>
                  <a:lnTo>
                    <a:pt x="433387" y="208808"/>
                  </a:lnTo>
                  <a:lnTo>
                    <a:pt x="433387" y="200490"/>
                  </a:lnTo>
                  <a:lnTo>
                    <a:pt x="434181" y="192568"/>
                  </a:lnTo>
                  <a:lnTo>
                    <a:pt x="434974" y="183854"/>
                  </a:lnTo>
                  <a:lnTo>
                    <a:pt x="436959" y="175932"/>
                  </a:lnTo>
                  <a:lnTo>
                    <a:pt x="438943" y="168011"/>
                  </a:lnTo>
                  <a:lnTo>
                    <a:pt x="441324" y="160089"/>
                  </a:lnTo>
                  <a:lnTo>
                    <a:pt x="444499" y="152563"/>
                  </a:lnTo>
                  <a:lnTo>
                    <a:pt x="447674" y="145037"/>
                  </a:lnTo>
                  <a:lnTo>
                    <a:pt x="451643" y="137115"/>
                  </a:lnTo>
                  <a:lnTo>
                    <a:pt x="456009" y="129985"/>
                  </a:lnTo>
                  <a:lnTo>
                    <a:pt x="460374" y="122856"/>
                  </a:lnTo>
                  <a:lnTo>
                    <a:pt x="465534" y="115726"/>
                  </a:lnTo>
                  <a:lnTo>
                    <a:pt x="471090" y="108992"/>
                  </a:lnTo>
                  <a:lnTo>
                    <a:pt x="476646" y="102259"/>
                  </a:lnTo>
                  <a:lnTo>
                    <a:pt x="482996" y="95921"/>
                  </a:lnTo>
                  <a:lnTo>
                    <a:pt x="488949" y="89980"/>
                  </a:lnTo>
                  <a:lnTo>
                    <a:pt x="495696" y="84434"/>
                  </a:lnTo>
                  <a:lnTo>
                    <a:pt x="503237" y="78889"/>
                  </a:lnTo>
                  <a:lnTo>
                    <a:pt x="510778" y="73344"/>
                  </a:lnTo>
                  <a:lnTo>
                    <a:pt x="518318" y="68195"/>
                  </a:lnTo>
                  <a:lnTo>
                    <a:pt x="526256" y="63441"/>
                  </a:lnTo>
                  <a:lnTo>
                    <a:pt x="534590" y="59084"/>
                  </a:lnTo>
                  <a:lnTo>
                    <a:pt x="543321" y="54727"/>
                  </a:lnTo>
                  <a:lnTo>
                    <a:pt x="552449" y="51162"/>
                  </a:lnTo>
                  <a:lnTo>
                    <a:pt x="561181" y="47598"/>
                  </a:lnTo>
                  <a:lnTo>
                    <a:pt x="570309" y="44429"/>
                  </a:lnTo>
                  <a:lnTo>
                    <a:pt x="580231" y="41656"/>
                  </a:lnTo>
                  <a:lnTo>
                    <a:pt x="589756" y="39280"/>
                  </a:lnTo>
                  <a:lnTo>
                    <a:pt x="600074" y="37299"/>
                  </a:lnTo>
                  <a:lnTo>
                    <a:pt x="609996" y="35319"/>
                  </a:lnTo>
                  <a:lnTo>
                    <a:pt x="622696" y="34130"/>
                  </a:lnTo>
                  <a:lnTo>
                    <a:pt x="634999" y="33338"/>
                  </a:lnTo>
                  <a:close/>
                  <a:moveTo>
                    <a:pt x="942975" y="0"/>
                  </a:moveTo>
                  <a:lnTo>
                    <a:pt x="956886" y="396"/>
                  </a:lnTo>
                  <a:lnTo>
                    <a:pt x="970400" y="793"/>
                  </a:lnTo>
                  <a:lnTo>
                    <a:pt x="983119" y="2378"/>
                  </a:lnTo>
                  <a:lnTo>
                    <a:pt x="996236" y="4359"/>
                  </a:lnTo>
                  <a:lnTo>
                    <a:pt x="1009352" y="6737"/>
                  </a:lnTo>
                  <a:lnTo>
                    <a:pt x="1022071" y="9907"/>
                  </a:lnTo>
                  <a:lnTo>
                    <a:pt x="1034392" y="13078"/>
                  </a:lnTo>
                  <a:lnTo>
                    <a:pt x="1046714" y="17040"/>
                  </a:lnTo>
                  <a:lnTo>
                    <a:pt x="1058638" y="21003"/>
                  </a:lnTo>
                  <a:lnTo>
                    <a:pt x="1069767" y="25759"/>
                  </a:lnTo>
                  <a:lnTo>
                    <a:pt x="1080896" y="31307"/>
                  </a:lnTo>
                  <a:lnTo>
                    <a:pt x="1091628" y="36855"/>
                  </a:lnTo>
                  <a:lnTo>
                    <a:pt x="1102359" y="42403"/>
                  </a:lnTo>
                  <a:lnTo>
                    <a:pt x="1112693" y="48743"/>
                  </a:lnTo>
                  <a:lnTo>
                    <a:pt x="1121835" y="55480"/>
                  </a:lnTo>
                  <a:lnTo>
                    <a:pt x="1130977" y="62613"/>
                  </a:lnTo>
                  <a:lnTo>
                    <a:pt x="1140119" y="70143"/>
                  </a:lnTo>
                  <a:lnTo>
                    <a:pt x="1148465" y="78465"/>
                  </a:lnTo>
                  <a:lnTo>
                    <a:pt x="1156415" y="86390"/>
                  </a:lnTo>
                  <a:lnTo>
                    <a:pt x="1163966" y="94712"/>
                  </a:lnTo>
                  <a:lnTo>
                    <a:pt x="1170723" y="103431"/>
                  </a:lnTo>
                  <a:lnTo>
                    <a:pt x="1177083" y="112545"/>
                  </a:lnTo>
                  <a:lnTo>
                    <a:pt x="1183045" y="121660"/>
                  </a:lnTo>
                  <a:lnTo>
                    <a:pt x="1188609" y="130774"/>
                  </a:lnTo>
                  <a:lnTo>
                    <a:pt x="1192982" y="141078"/>
                  </a:lnTo>
                  <a:lnTo>
                    <a:pt x="1197354" y="150589"/>
                  </a:lnTo>
                  <a:lnTo>
                    <a:pt x="1201328" y="160892"/>
                  </a:lnTo>
                  <a:lnTo>
                    <a:pt x="1204111" y="171195"/>
                  </a:lnTo>
                  <a:lnTo>
                    <a:pt x="1206098" y="181895"/>
                  </a:lnTo>
                  <a:lnTo>
                    <a:pt x="1208085" y="192991"/>
                  </a:lnTo>
                  <a:lnTo>
                    <a:pt x="1209278" y="203294"/>
                  </a:lnTo>
                  <a:lnTo>
                    <a:pt x="1209675" y="214787"/>
                  </a:lnTo>
                  <a:lnTo>
                    <a:pt x="1209278" y="225486"/>
                  </a:lnTo>
                  <a:lnTo>
                    <a:pt x="1208085" y="236582"/>
                  </a:lnTo>
                  <a:lnTo>
                    <a:pt x="1206098" y="247282"/>
                  </a:lnTo>
                  <a:lnTo>
                    <a:pt x="1204111" y="257586"/>
                  </a:lnTo>
                  <a:lnTo>
                    <a:pt x="1201328" y="268285"/>
                  </a:lnTo>
                  <a:lnTo>
                    <a:pt x="1197354" y="278192"/>
                  </a:lnTo>
                  <a:lnTo>
                    <a:pt x="1192982" y="288496"/>
                  </a:lnTo>
                  <a:lnTo>
                    <a:pt x="1188609" y="298007"/>
                  </a:lnTo>
                  <a:lnTo>
                    <a:pt x="1183045" y="307914"/>
                  </a:lnTo>
                  <a:lnTo>
                    <a:pt x="1177083" y="317028"/>
                  </a:lnTo>
                  <a:lnTo>
                    <a:pt x="1170723" y="325747"/>
                  </a:lnTo>
                  <a:lnTo>
                    <a:pt x="1163966" y="334861"/>
                  </a:lnTo>
                  <a:lnTo>
                    <a:pt x="1156415" y="343183"/>
                  </a:lnTo>
                  <a:lnTo>
                    <a:pt x="1148465" y="351109"/>
                  </a:lnTo>
                  <a:lnTo>
                    <a:pt x="1140119" y="358638"/>
                  </a:lnTo>
                  <a:lnTo>
                    <a:pt x="1130977" y="366168"/>
                  </a:lnTo>
                  <a:lnTo>
                    <a:pt x="1121835" y="373301"/>
                  </a:lnTo>
                  <a:lnTo>
                    <a:pt x="1112693" y="380038"/>
                  </a:lnTo>
                  <a:lnTo>
                    <a:pt x="1102359" y="386378"/>
                  </a:lnTo>
                  <a:lnTo>
                    <a:pt x="1091628" y="392323"/>
                  </a:lnTo>
                  <a:lnTo>
                    <a:pt x="1080896" y="398267"/>
                  </a:lnTo>
                  <a:lnTo>
                    <a:pt x="1069767" y="403419"/>
                  </a:lnTo>
                  <a:lnTo>
                    <a:pt x="1058638" y="407778"/>
                  </a:lnTo>
                  <a:lnTo>
                    <a:pt x="1046714" y="412137"/>
                  </a:lnTo>
                  <a:lnTo>
                    <a:pt x="1034392" y="416496"/>
                  </a:lnTo>
                  <a:lnTo>
                    <a:pt x="1022071" y="419666"/>
                  </a:lnTo>
                  <a:lnTo>
                    <a:pt x="1009352" y="422440"/>
                  </a:lnTo>
                  <a:lnTo>
                    <a:pt x="996236" y="424818"/>
                  </a:lnTo>
                  <a:lnTo>
                    <a:pt x="983119" y="426799"/>
                  </a:lnTo>
                  <a:lnTo>
                    <a:pt x="970400" y="427988"/>
                  </a:lnTo>
                  <a:lnTo>
                    <a:pt x="956886" y="429177"/>
                  </a:lnTo>
                  <a:lnTo>
                    <a:pt x="942975" y="429573"/>
                  </a:lnTo>
                  <a:lnTo>
                    <a:pt x="931051" y="429573"/>
                  </a:lnTo>
                  <a:lnTo>
                    <a:pt x="923897" y="438292"/>
                  </a:lnTo>
                  <a:lnTo>
                    <a:pt x="921512" y="440669"/>
                  </a:lnTo>
                  <a:lnTo>
                    <a:pt x="920320" y="442651"/>
                  </a:lnTo>
                  <a:lnTo>
                    <a:pt x="919525" y="444632"/>
                  </a:lnTo>
                  <a:lnTo>
                    <a:pt x="918730" y="447010"/>
                  </a:lnTo>
                  <a:lnTo>
                    <a:pt x="918332" y="449784"/>
                  </a:lnTo>
                  <a:lnTo>
                    <a:pt x="917935" y="453351"/>
                  </a:lnTo>
                  <a:lnTo>
                    <a:pt x="917537" y="457710"/>
                  </a:lnTo>
                  <a:lnTo>
                    <a:pt x="917935" y="468806"/>
                  </a:lnTo>
                  <a:lnTo>
                    <a:pt x="919127" y="484657"/>
                  </a:lnTo>
                  <a:lnTo>
                    <a:pt x="921512" y="506056"/>
                  </a:lnTo>
                  <a:lnTo>
                    <a:pt x="925487" y="533400"/>
                  </a:lnTo>
                  <a:lnTo>
                    <a:pt x="803862" y="397474"/>
                  </a:lnTo>
                  <a:lnTo>
                    <a:pt x="799490" y="395493"/>
                  </a:lnTo>
                  <a:lnTo>
                    <a:pt x="785578" y="387171"/>
                  </a:lnTo>
                  <a:lnTo>
                    <a:pt x="772064" y="378849"/>
                  </a:lnTo>
                  <a:lnTo>
                    <a:pt x="759346" y="370131"/>
                  </a:lnTo>
                  <a:lnTo>
                    <a:pt x="747819" y="360223"/>
                  </a:lnTo>
                  <a:lnTo>
                    <a:pt x="736690" y="350713"/>
                  </a:lnTo>
                  <a:lnTo>
                    <a:pt x="726753" y="339617"/>
                  </a:lnTo>
                  <a:lnTo>
                    <a:pt x="717214" y="328917"/>
                  </a:lnTo>
                  <a:lnTo>
                    <a:pt x="708867" y="317425"/>
                  </a:lnTo>
                  <a:lnTo>
                    <a:pt x="701713" y="305536"/>
                  </a:lnTo>
                  <a:lnTo>
                    <a:pt x="694956" y="293251"/>
                  </a:lnTo>
                  <a:lnTo>
                    <a:pt x="689391" y="280966"/>
                  </a:lnTo>
                  <a:lnTo>
                    <a:pt x="687007" y="274626"/>
                  </a:lnTo>
                  <a:lnTo>
                    <a:pt x="684622" y="268285"/>
                  </a:lnTo>
                  <a:lnTo>
                    <a:pt x="682635" y="261548"/>
                  </a:lnTo>
                  <a:lnTo>
                    <a:pt x="681045" y="255208"/>
                  </a:lnTo>
                  <a:lnTo>
                    <a:pt x="679852" y="248471"/>
                  </a:lnTo>
                  <a:lnTo>
                    <a:pt x="678660" y="241734"/>
                  </a:lnTo>
                  <a:lnTo>
                    <a:pt x="677467" y="234997"/>
                  </a:lnTo>
                  <a:lnTo>
                    <a:pt x="676673" y="228260"/>
                  </a:lnTo>
                  <a:lnTo>
                    <a:pt x="676275" y="221524"/>
                  </a:lnTo>
                  <a:lnTo>
                    <a:pt x="676275" y="214787"/>
                  </a:lnTo>
                  <a:lnTo>
                    <a:pt x="676673" y="203294"/>
                  </a:lnTo>
                  <a:lnTo>
                    <a:pt x="677467" y="192991"/>
                  </a:lnTo>
                  <a:lnTo>
                    <a:pt x="679455" y="181895"/>
                  </a:lnTo>
                  <a:lnTo>
                    <a:pt x="681840" y="171195"/>
                  </a:lnTo>
                  <a:lnTo>
                    <a:pt x="684622" y="160892"/>
                  </a:lnTo>
                  <a:lnTo>
                    <a:pt x="688199" y="150589"/>
                  </a:lnTo>
                  <a:lnTo>
                    <a:pt x="692571" y="141078"/>
                  </a:lnTo>
                  <a:lnTo>
                    <a:pt x="696943" y="130774"/>
                  </a:lnTo>
                  <a:lnTo>
                    <a:pt x="702508" y="121660"/>
                  </a:lnTo>
                  <a:lnTo>
                    <a:pt x="708470" y="112545"/>
                  </a:lnTo>
                  <a:lnTo>
                    <a:pt x="714829" y="103431"/>
                  </a:lnTo>
                  <a:lnTo>
                    <a:pt x="721984" y="94712"/>
                  </a:lnTo>
                  <a:lnTo>
                    <a:pt x="729138" y="86390"/>
                  </a:lnTo>
                  <a:lnTo>
                    <a:pt x="737087" y="78465"/>
                  </a:lnTo>
                  <a:lnTo>
                    <a:pt x="745434" y="70143"/>
                  </a:lnTo>
                  <a:lnTo>
                    <a:pt x="754576" y="62613"/>
                  </a:lnTo>
                  <a:lnTo>
                    <a:pt x="763718" y="55480"/>
                  </a:lnTo>
                  <a:lnTo>
                    <a:pt x="773654" y="48743"/>
                  </a:lnTo>
                  <a:lnTo>
                    <a:pt x="783591" y="42403"/>
                  </a:lnTo>
                  <a:lnTo>
                    <a:pt x="793925" y="36855"/>
                  </a:lnTo>
                  <a:lnTo>
                    <a:pt x="804657" y="31307"/>
                  </a:lnTo>
                  <a:lnTo>
                    <a:pt x="815786" y="25759"/>
                  </a:lnTo>
                  <a:lnTo>
                    <a:pt x="827710" y="21003"/>
                  </a:lnTo>
                  <a:lnTo>
                    <a:pt x="839236" y="17040"/>
                  </a:lnTo>
                  <a:lnTo>
                    <a:pt x="851160" y="13078"/>
                  </a:lnTo>
                  <a:lnTo>
                    <a:pt x="863879" y="9907"/>
                  </a:lnTo>
                  <a:lnTo>
                    <a:pt x="876598" y="6737"/>
                  </a:lnTo>
                  <a:lnTo>
                    <a:pt x="889317" y="4359"/>
                  </a:lnTo>
                  <a:lnTo>
                    <a:pt x="902434" y="2378"/>
                  </a:lnTo>
                  <a:lnTo>
                    <a:pt x="915947" y="793"/>
                  </a:lnTo>
                  <a:lnTo>
                    <a:pt x="929461" y="396"/>
                  </a:lnTo>
                  <a:lnTo>
                    <a:pt x="942975"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grpSp>
        <p:nvGrpSpPr>
          <p:cNvPr id="64" name="组合 63"/>
          <p:cNvGrpSpPr/>
          <p:nvPr/>
        </p:nvGrpSpPr>
        <p:grpSpPr>
          <a:xfrm>
            <a:off x="3709931" y="4946875"/>
            <a:ext cx="2326866" cy="1044908"/>
            <a:chOff x="3862331" y="4946875"/>
            <a:chExt cx="2326866" cy="1044908"/>
          </a:xfrm>
        </p:grpSpPr>
        <p:sp>
          <p:nvSpPr>
            <p:cNvPr id="65" name="TextBox 34"/>
            <p:cNvSpPr txBox="1"/>
            <p:nvPr/>
          </p:nvSpPr>
          <p:spPr>
            <a:xfrm>
              <a:off x="4056617" y="4946875"/>
              <a:ext cx="1785894" cy="502920"/>
            </a:xfrm>
            <a:prstGeom prst="rect">
              <a:avLst/>
            </a:prstGeom>
            <a:noFill/>
          </p:spPr>
          <p:txBody>
            <a:bodyPr wrap="square" rtlCol="0">
              <a:spAutoFit/>
            </a:bodyPr>
            <a:lstStyle/>
            <a:p>
              <a:pPr algn="ctr">
                <a:lnSpc>
                  <a:spcPct val="150000"/>
                </a:lnSpc>
              </a:pPr>
              <a:r>
                <a:rPr lang="zh-CN" altLang="en-US" b="1" dirty="0" smtClean="0">
                  <a:solidFill>
                    <a:schemeClr val="tx1">
                      <a:lumMod val="65000"/>
                      <a:lumOff val="35000"/>
                    </a:schemeClr>
                  </a:solidFill>
                  <a:latin typeface="微软雅黑" panose="020B0503020204020204" charset="-122"/>
                  <a:ea typeface="微软雅黑" panose="020B0503020204020204" charset="-122"/>
                </a:rPr>
                <a:t>添加标题</a:t>
              </a:r>
            </a:p>
          </p:txBody>
        </p:sp>
        <p:sp>
          <p:nvSpPr>
            <p:cNvPr id="66" name="矩形 65"/>
            <p:cNvSpPr/>
            <p:nvPr/>
          </p:nvSpPr>
          <p:spPr>
            <a:xfrm>
              <a:off x="3862331" y="5378089"/>
              <a:ext cx="2326866" cy="613694"/>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微软雅黑" panose="020B0503020204020204" charset="-122"/>
                  <a:ea typeface="微软雅黑" panose="020B0503020204020204" charset="-122"/>
                </a:rPr>
                <a:t>此处添加详细文本描述，建议与标题相关并符合整体语言</a:t>
              </a:r>
              <a:r>
                <a:rPr lang="zh-CN" altLang="en-US" sz="1200" dirty="0" smtClean="0">
                  <a:solidFill>
                    <a:schemeClr val="tx1">
                      <a:lumMod val="65000"/>
                      <a:lumOff val="35000"/>
                    </a:schemeClr>
                  </a:solidFill>
                  <a:latin typeface="微软雅黑" panose="020B0503020204020204" charset="-122"/>
                  <a:ea typeface="微软雅黑" panose="020B0503020204020204" charset="-122"/>
                </a:rPr>
                <a:t>风格</a:t>
              </a:r>
              <a:endParaRPr lang="zh-CN" altLang="en-US" sz="1200" dirty="0">
                <a:solidFill>
                  <a:schemeClr val="tx1">
                    <a:lumMod val="65000"/>
                    <a:lumOff val="35000"/>
                  </a:schemeClr>
                </a:solidFill>
                <a:latin typeface="微软雅黑" panose="020B0503020204020204" charset="-122"/>
                <a:ea typeface="微软雅黑" panose="020B050302020402020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par>
                          <p:cTn id="24" fill="hold">
                            <p:stCondLst>
                              <p:cond delay="500"/>
                            </p:stCondLst>
                            <p:childTnLst>
                              <p:par>
                                <p:cTn id="25" presetID="47"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anim calcmode="lin" valueType="num">
                                      <p:cBhvr>
                                        <p:cTn id="28" dur="500" fill="hold"/>
                                        <p:tgtEl>
                                          <p:spTgt spid="12"/>
                                        </p:tgtEl>
                                        <p:attrNameLst>
                                          <p:attrName>ppt_x</p:attrName>
                                        </p:attrNameLst>
                                      </p:cBhvr>
                                      <p:tavLst>
                                        <p:tav tm="0">
                                          <p:val>
                                            <p:strVal val="#ppt_x"/>
                                          </p:val>
                                        </p:tav>
                                        <p:tav tm="100000">
                                          <p:val>
                                            <p:strVal val="#ppt_x"/>
                                          </p:val>
                                        </p:tav>
                                      </p:tavLst>
                                    </p:anim>
                                    <p:anim calcmode="lin" valueType="num">
                                      <p:cBhvr>
                                        <p:cTn id="29" dur="5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53" presetClass="entr" presetSubtype="1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2000"/>
                            </p:stCondLst>
                            <p:childTnLst>
                              <p:par>
                                <p:cTn id="41" presetID="22" presetClass="entr" presetSubtype="1"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up)">
                                      <p:cBhvr>
                                        <p:cTn id="43" dur="500"/>
                                        <p:tgtEl>
                                          <p:spTgt spid="52"/>
                                        </p:tgtEl>
                                      </p:cBhvr>
                                    </p:animEffect>
                                  </p:childTnLst>
                                </p:cTn>
                              </p:par>
                            </p:childTnLst>
                          </p:cTn>
                        </p:par>
                        <p:par>
                          <p:cTn id="44" fill="hold">
                            <p:stCondLst>
                              <p:cond delay="2500"/>
                            </p:stCondLst>
                            <p:childTnLst>
                              <p:par>
                                <p:cTn id="45" presetID="22" presetClass="entr" presetSubtype="1"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wipe(up)">
                                      <p:cBhvr>
                                        <p:cTn id="47" dur="500"/>
                                        <p:tgtEl>
                                          <p:spTgt spid="53"/>
                                        </p:tgtEl>
                                      </p:cBhvr>
                                    </p:animEffect>
                                  </p:childTnLst>
                                </p:cTn>
                              </p:par>
                            </p:childTnLst>
                          </p:cTn>
                        </p:par>
                        <p:par>
                          <p:cTn id="48" fill="hold">
                            <p:stCondLst>
                              <p:cond delay="3000"/>
                            </p:stCondLst>
                            <p:childTnLst>
                              <p:par>
                                <p:cTn id="49" presetID="22" presetClass="entr" presetSubtype="1"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up)">
                                      <p:cBhvr>
                                        <p:cTn id="51" dur="500"/>
                                        <p:tgtEl>
                                          <p:spTgt spid="54"/>
                                        </p:tgtEl>
                                      </p:cBhvr>
                                    </p:animEffect>
                                  </p:childTnLst>
                                </p:cTn>
                              </p:par>
                            </p:childTnLst>
                          </p:cTn>
                        </p:par>
                        <p:par>
                          <p:cTn id="52" fill="hold">
                            <p:stCondLst>
                              <p:cond delay="3500"/>
                            </p:stCondLst>
                            <p:childTnLst>
                              <p:par>
                                <p:cTn id="53" presetID="22" presetClass="entr" presetSubtype="8"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childTnLst>
                          </p:cTn>
                        </p:par>
                        <p:par>
                          <p:cTn id="56" fill="hold">
                            <p:stCondLst>
                              <p:cond delay="4000"/>
                            </p:stCondLst>
                            <p:childTnLst>
                              <p:par>
                                <p:cTn id="57" presetID="47" presetClass="entr" presetSubtype="0" fill="hold"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500"/>
                                        <p:tgtEl>
                                          <p:spTgt spid="20"/>
                                        </p:tgtEl>
                                      </p:cBhvr>
                                    </p:animEffect>
                                    <p:anim calcmode="lin" valueType="num">
                                      <p:cBhvr>
                                        <p:cTn id="60" dur="500" fill="hold"/>
                                        <p:tgtEl>
                                          <p:spTgt spid="20"/>
                                        </p:tgtEl>
                                        <p:attrNameLst>
                                          <p:attrName>ppt_x</p:attrName>
                                        </p:attrNameLst>
                                      </p:cBhvr>
                                      <p:tavLst>
                                        <p:tav tm="0">
                                          <p:val>
                                            <p:strVal val="#ppt_x"/>
                                          </p:val>
                                        </p:tav>
                                        <p:tav tm="100000">
                                          <p:val>
                                            <p:strVal val="#ppt_x"/>
                                          </p:val>
                                        </p:tav>
                                      </p:tavLst>
                                    </p:anim>
                                    <p:anim calcmode="lin" valueType="num">
                                      <p:cBhvr>
                                        <p:cTn id="61" dur="5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ppt_w</p:attrName>
                                        </p:attrNameLst>
                                      </p:cBhvr>
                                      <p:tavLst>
                                        <p:tav tm="0">
                                          <p:val>
                                            <p:fltVal val="0"/>
                                          </p:val>
                                        </p:tav>
                                        <p:tav tm="100000">
                                          <p:val>
                                            <p:strVal val="#ppt_w"/>
                                          </p:val>
                                        </p:tav>
                                      </p:tavLst>
                                    </p:anim>
                                    <p:anim calcmode="lin" valueType="num">
                                      <p:cBhvr>
                                        <p:cTn id="66" dur="500" fill="hold"/>
                                        <p:tgtEl>
                                          <p:spTgt spid="16"/>
                                        </p:tgtEl>
                                        <p:attrNameLst>
                                          <p:attrName>ppt_h</p:attrName>
                                        </p:attrNameLst>
                                      </p:cBhvr>
                                      <p:tavLst>
                                        <p:tav tm="0">
                                          <p:val>
                                            <p:fltVal val="0"/>
                                          </p:val>
                                        </p:tav>
                                        <p:tav tm="100000">
                                          <p:val>
                                            <p:strVal val="#ppt_h"/>
                                          </p:val>
                                        </p:tav>
                                      </p:tavLst>
                                    </p:anim>
                                    <p:animEffect transition="in" filter="fade">
                                      <p:cBhvr>
                                        <p:cTn id="67" dur="500"/>
                                        <p:tgtEl>
                                          <p:spTgt spid="16"/>
                                        </p:tgtEl>
                                      </p:cBhvr>
                                    </p:animEffect>
                                  </p:childTnLst>
                                </p:cTn>
                              </p:par>
                            </p:childTnLst>
                          </p:cTn>
                        </p:par>
                        <p:par>
                          <p:cTn id="68" fill="hold">
                            <p:stCondLst>
                              <p:cond delay="5000"/>
                            </p:stCondLst>
                            <p:childTnLst>
                              <p:par>
                                <p:cTn id="69" presetID="22" presetClass="entr" presetSubtype="1"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up)">
                                      <p:cBhvr>
                                        <p:cTn id="71" dur="500"/>
                                        <p:tgtEl>
                                          <p:spTgt spid="43"/>
                                        </p:tgtEl>
                                      </p:cBhvr>
                                    </p:animEffect>
                                  </p:childTnLst>
                                </p:cTn>
                              </p:par>
                            </p:childTnLst>
                          </p:cTn>
                        </p:par>
                        <p:par>
                          <p:cTn id="72" fill="hold">
                            <p:stCondLst>
                              <p:cond delay="5500"/>
                            </p:stCondLst>
                            <p:childTnLst>
                              <p:par>
                                <p:cTn id="73" presetID="47" presetClass="entr" presetSubtype="0" fill="hold" nodeType="afterEffect">
                                  <p:stCondLst>
                                    <p:cond delay="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500"/>
                                        <p:tgtEl>
                                          <p:spTgt spid="60"/>
                                        </p:tgtEl>
                                      </p:cBhvr>
                                    </p:animEffect>
                                    <p:anim calcmode="lin" valueType="num">
                                      <p:cBhvr>
                                        <p:cTn id="76" dur="500" fill="hold"/>
                                        <p:tgtEl>
                                          <p:spTgt spid="60"/>
                                        </p:tgtEl>
                                        <p:attrNameLst>
                                          <p:attrName>ppt_x</p:attrName>
                                        </p:attrNameLst>
                                      </p:cBhvr>
                                      <p:tavLst>
                                        <p:tav tm="0">
                                          <p:val>
                                            <p:strVal val="#ppt_x"/>
                                          </p:val>
                                        </p:tav>
                                        <p:tav tm="100000">
                                          <p:val>
                                            <p:strVal val="#ppt_x"/>
                                          </p:val>
                                        </p:tav>
                                      </p:tavLst>
                                    </p:anim>
                                    <p:anim calcmode="lin" valueType="num">
                                      <p:cBhvr>
                                        <p:cTn id="77" dur="500" fill="hold"/>
                                        <p:tgtEl>
                                          <p:spTgt spid="60"/>
                                        </p:tgtEl>
                                        <p:attrNameLst>
                                          <p:attrName>ppt_y</p:attrName>
                                        </p:attrNameLst>
                                      </p:cBhvr>
                                      <p:tavLst>
                                        <p:tav tm="0">
                                          <p:val>
                                            <p:strVal val="#ppt_y-.1"/>
                                          </p:val>
                                        </p:tav>
                                        <p:tav tm="100000">
                                          <p:val>
                                            <p:strVal val="#ppt_y"/>
                                          </p:val>
                                        </p:tav>
                                      </p:tavLst>
                                    </p:anim>
                                  </p:childTnLst>
                                </p:cTn>
                              </p:par>
                            </p:childTnLst>
                          </p:cTn>
                        </p:par>
                        <p:par>
                          <p:cTn id="78" fill="hold">
                            <p:stCondLst>
                              <p:cond delay="6000"/>
                            </p:stCondLst>
                            <p:childTnLst>
                              <p:par>
                                <p:cTn id="79" presetID="53" presetClass="entr" presetSubtype="16" fill="hold" nodeType="afterEffect">
                                  <p:stCondLst>
                                    <p:cond delay="0"/>
                                  </p:stCondLst>
                                  <p:childTnLst>
                                    <p:set>
                                      <p:cBhvr>
                                        <p:cTn id="80" dur="1" fill="hold">
                                          <p:stCondLst>
                                            <p:cond delay="0"/>
                                          </p:stCondLst>
                                        </p:cTn>
                                        <p:tgtEl>
                                          <p:spTgt spid="56"/>
                                        </p:tgtEl>
                                        <p:attrNameLst>
                                          <p:attrName>style.visibility</p:attrName>
                                        </p:attrNameLst>
                                      </p:cBhvr>
                                      <p:to>
                                        <p:strVal val="visible"/>
                                      </p:to>
                                    </p:set>
                                    <p:anim calcmode="lin" valueType="num">
                                      <p:cBhvr>
                                        <p:cTn id="81" dur="500" fill="hold"/>
                                        <p:tgtEl>
                                          <p:spTgt spid="56"/>
                                        </p:tgtEl>
                                        <p:attrNameLst>
                                          <p:attrName>ppt_w</p:attrName>
                                        </p:attrNameLst>
                                      </p:cBhvr>
                                      <p:tavLst>
                                        <p:tav tm="0">
                                          <p:val>
                                            <p:fltVal val="0"/>
                                          </p:val>
                                        </p:tav>
                                        <p:tav tm="100000">
                                          <p:val>
                                            <p:strVal val="#ppt_w"/>
                                          </p:val>
                                        </p:tav>
                                      </p:tavLst>
                                    </p:anim>
                                    <p:anim calcmode="lin" valueType="num">
                                      <p:cBhvr>
                                        <p:cTn id="82" dur="500" fill="hold"/>
                                        <p:tgtEl>
                                          <p:spTgt spid="56"/>
                                        </p:tgtEl>
                                        <p:attrNameLst>
                                          <p:attrName>ppt_h</p:attrName>
                                        </p:attrNameLst>
                                      </p:cBhvr>
                                      <p:tavLst>
                                        <p:tav tm="0">
                                          <p:val>
                                            <p:fltVal val="0"/>
                                          </p:val>
                                        </p:tav>
                                        <p:tav tm="100000">
                                          <p:val>
                                            <p:strVal val="#ppt_h"/>
                                          </p:val>
                                        </p:tav>
                                      </p:tavLst>
                                    </p:anim>
                                    <p:animEffect transition="in" filter="fade">
                                      <p:cBhvr>
                                        <p:cTn id="83" dur="500"/>
                                        <p:tgtEl>
                                          <p:spTgt spid="56"/>
                                        </p:tgtEl>
                                      </p:cBhvr>
                                    </p:animEffect>
                                  </p:childTnLst>
                                </p:cTn>
                              </p:par>
                            </p:childTnLst>
                          </p:cTn>
                        </p:par>
                        <p:par>
                          <p:cTn id="84" fill="hold">
                            <p:stCondLst>
                              <p:cond delay="6500"/>
                            </p:stCondLst>
                            <p:childTnLst>
                              <p:par>
                                <p:cTn id="85" presetID="22" presetClass="entr" presetSubtype="1" fill="hold" nodeType="after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wipe(up)">
                                      <p:cBhvr>
                                        <p:cTn id="87" dur="500"/>
                                        <p:tgtEl>
                                          <p:spTgt spid="64"/>
                                        </p:tgtEl>
                                      </p:cBhvr>
                                    </p:animEffect>
                                  </p:childTnLst>
                                </p:cTn>
                              </p:par>
                            </p:childTnLst>
                          </p:cTn>
                        </p:par>
                        <p:par>
                          <p:cTn id="88" fill="hold">
                            <p:stCondLst>
                              <p:cond delay="7000"/>
                            </p:stCondLst>
                            <p:childTnLst>
                              <p:par>
                                <p:cTn id="89" presetID="47" presetClass="entr" presetSubtype="0" fill="hold" nodeType="after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anim calcmode="lin" valueType="num">
                                      <p:cBhvr>
                                        <p:cTn id="92" dur="500" fill="hold"/>
                                        <p:tgtEl>
                                          <p:spTgt spid="28"/>
                                        </p:tgtEl>
                                        <p:attrNameLst>
                                          <p:attrName>ppt_x</p:attrName>
                                        </p:attrNameLst>
                                      </p:cBhvr>
                                      <p:tavLst>
                                        <p:tav tm="0">
                                          <p:val>
                                            <p:strVal val="#ppt_x"/>
                                          </p:val>
                                        </p:tav>
                                        <p:tav tm="100000">
                                          <p:val>
                                            <p:strVal val="#ppt_x"/>
                                          </p:val>
                                        </p:tav>
                                      </p:tavLst>
                                    </p:anim>
                                    <p:anim calcmode="lin" valueType="num">
                                      <p:cBhvr>
                                        <p:cTn id="93" dur="500" fill="hold"/>
                                        <p:tgtEl>
                                          <p:spTgt spid="28"/>
                                        </p:tgtEl>
                                        <p:attrNameLst>
                                          <p:attrName>ppt_y</p:attrName>
                                        </p:attrNameLst>
                                      </p:cBhvr>
                                      <p:tavLst>
                                        <p:tav tm="0">
                                          <p:val>
                                            <p:strVal val="#ppt_y-.1"/>
                                          </p:val>
                                        </p:tav>
                                        <p:tav tm="100000">
                                          <p:val>
                                            <p:strVal val="#ppt_y"/>
                                          </p:val>
                                        </p:tav>
                                      </p:tavLst>
                                    </p:anim>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24"/>
                                        </p:tgtEl>
                                        <p:attrNameLst>
                                          <p:attrName>style.visibility</p:attrName>
                                        </p:attrNameLst>
                                      </p:cBhvr>
                                      <p:to>
                                        <p:strVal val="visible"/>
                                      </p:to>
                                    </p:set>
                                    <p:anim calcmode="lin" valueType="num">
                                      <p:cBhvr>
                                        <p:cTn id="97" dur="500" fill="hold"/>
                                        <p:tgtEl>
                                          <p:spTgt spid="24"/>
                                        </p:tgtEl>
                                        <p:attrNameLst>
                                          <p:attrName>ppt_w</p:attrName>
                                        </p:attrNameLst>
                                      </p:cBhvr>
                                      <p:tavLst>
                                        <p:tav tm="0">
                                          <p:val>
                                            <p:fltVal val="0"/>
                                          </p:val>
                                        </p:tav>
                                        <p:tav tm="100000">
                                          <p:val>
                                            <p:strVal val="#ppt_w"/>
                                          </p:val>
                                        </p:tav>
                                      </p:tavLst>
                                    </p:anim>
                                    <p:anim calcmode="lin" valueType="num">
                                      <p:cBhvr>
                                        <p:cTn id="98" dur="500" fill="hold"/>
                                        <p:tgtEl>
                                          <p:spTgt spid="24"/>
                                        </p:tgtEl>
                                        <p:attrNameLst>
                                          <p:attrName>ppt_h</p:attrName>
                                        </p:attrNameLst>
                                      </p:cBhvr>
                                      <p:tavLst>
                                        <p:tav tm="0">
                                          <p:val>
                                            <p:fltVal val="0"/>
                                          </p:val>
                                        </p:tav>
                                        <p:tav tm="100000">
                                          <p:val>
                                            <p:strVal val="#ppt_h"/>
                                          </p:val>
                                        </p:tav>
                                      </p:tavLst>
                                    </p:anim>
                                    <p:animEffect transition="in" filter="fade">
                                      <p:cBhvr>
                                        <p:cTn id="99" dur="500"/>
                                        <p:tgtEl>
                                          <p:spTgt spid="24"/>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wipe(up)">
                                      <p:cBhvr>
                                        <p:cTn id="103" dur="500"/>
                                        <p:tgtEl>
                                          <p:spTgt spid="46"/>
                                        </p:tgtEl>
                                      </p:cBhvr>
                                    </p:animEffect>
                                  </p:childTnLst>
                                </p:cTn>
                              </p:par>
                            </p:childTnLst>
                          </p:cTn>
                        </p:par>
                        <p:par>
                          <p:cTn id="104" fill="hold">
                            <p:stCondLst>
                              <p:cond delay="8500"/>
                            </p:stCondLst>
                            <p:childTnLst>
                              <p:par>
                                <p:cTn id="105" presetID="47" presetClass="entr" presetSubtype="0" fill="hold" nodeType="after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500"/>
                                        <p:tgtEl>
                                          <p:spTgt spid="36"/>
                                        </p:tgtEl>
                                      </p:cBhvr>
                                    </p:animEffect>
                                    <p:anim calcmode="lin" valueType="num">
                                      <p:cBhvr>
                                        <p:cTn id="108" dur="500" fill="hold"/>
                                        <p:tgtEl>
                                          <p:spTgt spid="36"/>
                                        </p:tgtEl>
                                        <p:attrNameLst>
                                          <p:attrName>ppt_x</p:attrName>
                                        </p:attrNameLst>
                                      </p:cBhvr>
                                      <p:tavLst>
                                        <p:tav tm="0">
                                          <p:val>
                                            <p:strVal val="#ppt_x"/>
                                          </p:val>
                                        </p:tav>
                                        <p:tav tm="100000">
                                          <p:val>
                                            <p:strVal val="#ppt_x"/>
                                          </p:val>
                                        </p:tav>
                                      </p:tavLst>
                                    </p:anim>
                                    <p:anim calcmode="lin" valueType="num">
                                      <p:cBhvr>
                                        <p:cTn id="109" dur="500" fill="hold"/>
                                        <p:tgtEl>
                                          <p:spTgt spid="36"/>
                                        </p:tgtEl>
                                        <p:attrNameLst>
                                          <p:attrName>ppt_y</p:attrName>
                                        </p:attrNameLst>
                                      </p:cBhvr>
                                      <p:tavLst>
                                        <p:tav tm="0">
                                          <p:val>
                                            <p:strVal val="#ppt_y-.1"/>
                                          </p:val>
                                        </p:tav>
                                        <p:tav tm="100000">
                                          <p:val>
                                            <p:strVal val="#ppt_y"/>
                                          </p:val>
                                        </p:tav>
                                      </p:tavLst>
                                    </p:anim>
                                  </p:childTnLst>
                                </p:cTn>
                              </p:par>
                            </p:childTnLst>
                          </p:cTn>
                        </p:par>
                        <p:par>
                          <p:cTn id="110" fill="hold">
                            <p:stCondLst>
                              <p:cond delay="9000"/>
                            </p:stCondLst>
                            <p:childTnLst>
                              <p:par>
                                <p:cTn id="111" presetID="53" presetClass="entr" presetSubtype="16" fill="hold" nodeType="afterEffect">
                                  <p:stCondLst>
                                    <p:cond delay="0"/>
                                  </p:stCondLst>
                                  <p:childTnLst>
                                    <p:set>
                                      <p:cBhvr>
                                        <p:cTn id="112" dur="1" fill="hold">
                                          <p:stCondLst>
                                            <p:cond delay="0"/>
                                          </p:stCondLst>
                                        </p:cTn>
                                        <p:tgtEl>
                                          <p:spTgt spid="32"/>
                                        </p:tgtEl>
                                        <p:attrNameLst>
                                          <p:attrName>style.visibility</p:attrName>
                                        </p:attrNameLst>
                                      </p:cBhvr>
                                      <p:to>
                                        <p:strVal val="visible"/>
                                      </p:to>
                                    </p:set>
                                    <p:anim calcmode="lin" valueType="num">
                                      <p:cBhvr>
                                        <p:cTn id="113" dur="500" fill="hold"/>
                                        <p:tgtEl>
                                          <p:spTgt spid="32"/>
                                        </p:tgtEl>
                                        <p:attrNameLst>
                                          <p:attrName>ppt_w</p:attrName>
                                        </p:attrNameLst>
                                      </p:cBhvr>
                                      <p:tavLst>
                                        <p:tav tm="0">
                                          <p:val>
                                            <p:fltVal val="0"/>
                                          </p:val>
                                        </p:tav>
                                        <p:tav tm="100000">
                                          <p:val>
                                            <p:strVal val="#ppt_w"/>
                                          </p:val>
                                        </p:tav>
                                      </p:tavLst>
                                    </p:anim>
                                    <p:anim calcmode="lin" valueType="num">
                                      <p:cBhvr>
                                        <p:cTn id="114" dur="500" fill="hold"/>
                                        <p:tgtEl>
                                          <p:spTgt spid="32"/>
                                        </p:tgtEl>
                                        <p:attrNameLst>
                                          <p:attrName>ppt_h</p:attrName>
                                        </p:attrNameLst>
                                      </p:cBhvr>
                                      <p:tavLst>
                                        <p:tav tm="0">
                                          <p:val>
                                            <p:fltVal val="0"/>
                                          </p:val>
                                        </p:tav>
                                        <p:tav tm="100000">
                                          <p:val>
                                            <p:strVal val="#ppt_h"/>
                                          </p:val>
                                        </p:tav>
                                      </p:tavLst>
                                    </p:anim>
                                    <p:animEffect transition="in" filter="fade">
                                      <p:cBhvr>
                                        <p:cTn id="115" dur="500"/>
                                        <p:tgtEl>
                                          <p:spTgt spid="32"/>
                                        </p:tgtEl>
                                      </p:cBhvr>
                                    </p:animEffect>
                                  </p:childTnLst>
                                </p:cTn>
                              </p:par>
                            </p:childTnLst>
                          </p:cTn>
                        </p:par>
                        <p:par>
                          <p:cTn id="116" fill="hold">
                            <p:stCondLst>
                              <p:cond delay="9500"/>
                            </p:stCondLst>
                            <p:childTnLst>
                              <p:par>
                                <p:cTn id="117" presetID="22" presetClass="entr" presetSubtype="1" fill="hold" nodeType="afterEffect">
                                  <p:stCondLst>
                                    <p:cond delay="0"/>
                                  </p:stCondLst>
                                  <p:childTnLst>
                                    <p:set>
                                      <p:cBhvr>
                                        <p:cTn id="118" dur="1" fill="hold">
                                          <p:stCondLst>
                                            <p:cond delay="0"/>
                                          </p:stCondLst>
                                        </p:cTn>
                                        <p:tgtEl>
                                          <p:spTgt spid="49"/>
                                        </p:tgtEl>
                                        <p:attrNameLst>
                                          <p:attrName>style.visibility</p:attrName>
                                        </p:attrNameLst>
                                      </p:cBhvr>
                                      <p:to>
                                        <p:strVal val="visible"/>
                                      </p:to>
                                    </p:set>
                                    <p:animEffect transition="in" filter="wipe(up)">
                                      <p:cBhvr>
                                        <p:cTn id="11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36496" y="2106296"/>
            <a:ext cx="5059680" cy="1432560"/>
          </a:xfrm>
          <a:prstGeom prst="rect">
            <a:avLst/>
          </a:prstGeom>
          <a:noFill/>
        </p:spPr>
        <p:txBody>
          <a:bodyPr wrap="none" rtlCol="0">
            <a:spAutoFit/>
          </a:bodyPr>
          <a:lstStyle/>
          <a:p>
            <a:pPr marL="0" lvl="1" algn="l"/>
            <a:r>
              <a:rPr lang="zh-CN" altLang="en-US" sz="1865" b="1" dirty="0" smtClean="0">
                <a:solidFill>
                  <a:schemeClr val="tx1">
                    <a:lumMod val="50000"/>
                    <a:lumOff val="50000"/>
                  </a:schemeClr>
                </a:solidFill>
                <a:latin typeface="微软雅黑" panose="020B0503020204020204" charset="-122"/>
                <a:ea typeface="微软雅黑" panose="020B0503020204020204" charset="-122"/>
              </a:rPr>
              <a:t> </a:t>
            </a:r>
            <a:r>
              <a:rPr lang="zh-CN" altLang="en-US" sz="3735" b="1" dirty="0" smtClean="0">
                <a:solidFill>
                  <a:schemeClr val="tx1">
                    <a:lumMod val="50000"/>
                    <a:lumOff val="50000"/>
                  </a:schemeClr>
                </a:solidFill>
                <a:latin typeface="微软雅黑" panose="020B0503020204020204" charset="-122"/>
                <a:ea typeface="微软雅黑" panose="020B0503020204020204" charset="-122"/>
              </a:rPr>
              <a:t>第二部分</a:t>
            </a:r>
            <a:endParaRPr lang="en-US" altLang="zh-CN" sz="3735" b="1" dirty="0">
              <a:solidFill>
                <a:schemeClr val="tx1">
                  <a:lumMod val="50000"/>
                  <a:lumOff val="50000"/>
                </a:schemeClr>
              </a:solidFill>
              <a:latin typeface="微软雅黑" panose="020B0503020204020204" charset="-122"/>
              <a:ea typeface="微软雅黑" panose="020B0503020204020204" charset="-122"/>
            </a:endParaRPr>
          </a:p>
          <a:p>
            <a:pPr marL="0" lvl="1" algn="l"/>
            <a:r>
              <a:rPr lang="zh-CN" altLang="en-US" sz="4800" b="1" dirty="0" smtClean="0">
                <a:solidFill>
                  <a:srgbClr val="0070C0"/>
                </a:solidFill>
                <a:latin typeface="微软雅黑" panose="020B0503020204020204" charset="-122"/>
                <a:ea typeface="微软雅黑" panose="020B0503020204020204" charset="-122"/>
              </a:rPr>
              <a:t>单击此处添加标题</a:t>
            </a:r>
          </a:p>
        </p:txBody>
      </p:sp>
      <p:cxnSp>
        <p:nvCxnSpPr>
          <p:cNvPr id="3" name="直接连接符 2"/>
          <p:cNvCxnSpPr/>
          <p:nvPr/>
        </p:nvCxnSpPr>
        <p:spPr>
          <a:xfrm flipV="1">
            <a:off x="4848462" y="2010285"/>
            <a:ext cx="0" cy="256589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 name="TextBox 2"/>
          <p:cNvSpPr txBox="1"/>
          <p:nvPr/>
        </p:nvSpPr>
        <p:spPr>
          <a:xfrm>
            <a:off x="3091128" y="4135731"/>
            <a:ext cx="1203795" cy="348615"/>
          </a:xfrm>
          <a:prstGeom prst="rect">
            <a:avLst/>
          </a:prstGeom>
          <a:noFill/>
        </p:spPr>
        <p:txBody>
          <a:bodyPr wrap="square" lIns="0" tIns="0" rIns="0" bIns="0" rtlCol="0">
            <a:spAutoFit/>
          </a:bodyPr>
          <a:lstStyle/>
          <a:p>
            <a:r>
              <a:rPr lang="en-US" altLang="zh-CN" sz="2135" dirty="0" smtClean="0">
                <a:latin typeface="微软雅黑" panose="020B0503020204020204" charset="-122"/>
                <a:ea typeface="微软雅黑" panose="020B0503020204020204" charset="-122"/>
              </a:rPr>
              <a:t>PART 01</a:t>
            </a:r>
            <a:endParaRPr lang="zh-CN" altLang="en-US" sz="2135" dirty="0" smtClean="0">
              <a:latin typeface="微软雅黑" panose="020B0503020204020204" charset="-122"/>
              <a:ea typeface="微软雅黑" panose="020B0503020204020204" charset="-122"/>
            </a:endParaRPr>
          </a:p>
        </p:txBody>
      </p:sp>
      <p:grpSp>
        <p:nvGrpSpPr>
          <p:cNvPr id="5" name="组合 4"/>
          <p:cNvGrpSpPr/>
          <p:nvPr/>
        </p:nvGrpSpPr>
        <p:grpSpPr>
          <a:xfrm>
            <a:off x="2832238" y="2106299"/>
            <a:ext cx="1596233" cy="1596233"/>
            <a:chOff x="1068965" y="491752"/>
            <a:chExt cx="1197175" cy="1197175"/>
          </a:xfrm>
        </p:grpSpPr>
        <p:grpSp>
          <p:nvGrpSpPr>
            <p:cNvPr id="15" name="组合 14"/>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8"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solidFill>
                  <a:schemeClr val="lt1"/>
                </a:solidFill>
                <a:latin typeface="+mn-lt"/>
                <a:ea typeface="+mn-ea"/>
              </a:endParaRPr>
            </a:p>
          </p:txBody>
        </p:sp>
      </p:grpSp>
      <p:sp>
        <p:nvSpPr>
          <p:cNvPr id="21" name="文本框 9"/>
          <p:cNvSpPr txBox="1"/>
          <p:nvPr/>
        </p:nvSpPr>
        <p:spPr>
          <a:xfrm>
            <a:off x="5411718" y="383448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2" name="文本框 9"/>
          <p:cNvSpPr txBox="1"/>
          <p:nvPr/>
        </p:nvSpPr>
        <p:spPr>
          <a:xfrm>
            <a:off x="5411716" y="4268408"/>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
        <p:nvSpPr>
          <p:cNvPr id="24" name="文本框 9"/>
          <p:cNvSpPr txBox="1"/>
          <p:nvPr/>
        </p:nvSpPr>
        <p:spPr>
          <a:xfrm>
            <a:off x="7682672" y="383883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a:solidFill>
                  <a:schemeClr val="tx1">
                    <a:lumMod val="75000"/>
                    <a:lumOff val="25000"/>
                  </a:schemeClr>
                </a:solidFill>
                <a:latin typeface="微软雅黑" panose="020B0503020204020204" charset="-122"/>
                <a:ea typeface="微软雅黑" panose="020B0503020204020204" charset="-122"/>
              </a:rPr>
              <a:t>添加标题</a:t>
            </a:r>
          </a:p>
        </p:txBody>
      </p:sp>
      <p:sp>
        <p:nvSpPr>
          <p:cNvPr id="25" name="文本框 9"/>
          <p:cNvSpPr txBox="1"/>
          <p:nvPr/>
        </p:nvSpPr>
        <p:spPr>
          <a:xfrm>
            <a:off x="7682674" y="4273352"/>
            <a:ext cx="2677253" cy="326390"/>
          </a:xfrm>
          <a:prstGeom prst="rect">
            <a:avLst/>
          </a:prstGeom>
          <a:noFill/>
        </p:spPr>
        <p:txBody>
          <a:bodyPr wrap="square" lIns="0" tIns="0" rIns="0" bIns="0" rtlCol="0">
            <a:spAutoFit/>
          </a:bodyPr>
          <a:lstStyle/>
          <a:p>
            <a:pPr marL="171450" lvl="1" indent="-171450">
              <a:buFont typeface="Wingdings" panose="05000000000000000000" pitchFamily="2" charset="2"/>
              <a:buChar char="l"/>
            </a:pPr>
            <a:r>
              <a:rPr lang="zh-CN" altLang="en-US" sz="2000" dirty="0" smtClean="0">
                <a:solidFill>
                  <a:schemeClr val="tx1">
                    <a:lumMod val="75000"/>
                    <a:lumOff val="25000"/>
                  </a:schemeClr>
                </a:solidFill>
                <a:latin typeface="微软雅黑" panose="020B0503020204020204" charset="-122"/>
                <a:ea typeface="微软雅黑" panose="020B0503020204020204" charset="-122"/>
              </a:rPr>
              <a:t>添加标题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p:tgtEl>
                                          <p:spTgt spid="2"/>
                                        </p:tgtEl>
                                        <p:attrNameLst>
                                          <p:attrName>ppt_x</p:attrName>
                                        </p:attrNameLst>
                                      </p:cBhvr>
                                      <p:tavLst>
                                        <p:tav tm="0">
                                          <p:val>
                                            <p:strVal val="#ppt_x-#ppt_w*1.125000"/>
                                          </p:val>
                                        </p:tav>
                                        <p:tav tm="100000">
                                          <p:val>
                                            <p:strVal val="#ppt_x"/>
                                          </p:val>
                                        </p:tav>
                                      </p:tavLst>
                                    </p:anim>
                                    <p:animEffect transition="in" filter="wipe(right)">
                                      <p:cBhvr>
                                        <p:cTn id="17" dur="500"/>
                                        <p:tgtEl>
                                          <p:spTgt spid="2"/>
                                        </p:tgtEl>
                                      </p:cBhvr>
                                    </p:animEffect>
                                  </p:childTnLst>
                                </p:cTn>
                              </p:par>
                            </p:childTnLst>
                          </p:cTn>
                        </p:par>
                        <p:par>
                          <p:cTn id="18" fill="hold">
                            <p:stCondLst>
                              <p:cond delay="1500"/>
                            </p:stCondLst>
                            <p:childTnLst>
                              <p:par>
                                <p:cTn id="19" presetID="47" presetClass="entr" presetSubtype="0"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5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ppt_x"/>
                                          </p:val>
                                        </p:tav>
                                        <p:tav tm="100000">
                                          <p:val>
                                            <p:strVal val="#ppt_x"/>
                                          </p:val>
                                        </p:tav>
                                      </p:tavLst>
                                    </p:anim>
                                    <p:anim calcmode="lin" valueType="num">
                                      <p:cBhvr additive="base">
                                        <p:cTn id="36" dur="5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ppt_x"/>
                                          </p:val>
                                        </p:tav>
                                        <p:tav tm="100000">
                                          <p:val>
                                            <p:strVal val="#ppt_x"/>
                                          </p:val>
                                        </p:tav>
                                      </p:tavLst>
                                    </p:anim>
                                    <p:anim calcmode="lin" valueType="num">
                                      <p:cBhvr additive="base">
                                        <p:cTn id="40"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 220"/>
          <p:cNvSpPr/>
          <p:nvPr/>
        </p:nvSpPr>
        <p:spPr>
          <a:xfrm rot="5400000">
            <a:off x="118110" y="131445"/>
            <a:ext cx="796290" cy="522605"/>
          </a:xfrm>
          <a:prstGeom prst="homePlat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矩形 1"/>
          <p:cNvSpPr/>
          <p:nvPr/>
        </p:nvSpPr>
        <p:spPr>
          <a:xfrm>
            <a:off x="949325" y="-5715"/>
            <a:ext cx="2398395" cy="624205"/>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 name="直接连接符 2"/>
          <p:cNvCxnSpPr/>
          <p:nvPr/>
        </p:nvCxnSpPr>
        <p:spPr>
          <a:xfrm>
            <a:off x="949325" y="488315"/>
            <a:ext cx="239839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Box 22"/>
          <p:cNvSpPr txBox="1"/>
          <p:nvPr/>
        </p:nvSpPr>
        <p:spPr>
          <a:xfrm>
            <a:off x="1027430" y="56515"/>
            <a:ext cx="2214880" cy="417830"/>
          </a:xfrm>
          <a:prstGeom prst="rect">
            <a:avLst/>
          </a:prstGeom>
          <a:noFill/>
        </p:spPr>
        <p:txBody>
          <a:bodyPr wrap="square" rtlCol="0">
            <a:spAutoFit/>
          </a:bodyPr>
          <a:lstStyle/>
          <a:p>
            <a:pPr algn="ctr"/>
            <a:r>
              <a:rPr lang="zh-CN" altLang="en-US" sz="2000" b="1">
                <a:solidFill>
                  <a:schemeClr val="bg1"/>
                </a:solidFill>
                <a:latin typeface="Arial" panose="020B0604020202020204" pitchFamily="34" charset="0"/>
                <a:ea typeface="微软雅黑" panose="020B0503020204020204" charset="-122"/>
                <a:sym typeface="Arial" panose="020B0604020202020204" pitchFamily="34" charset="0"/>
              </a:rPr>
              <a:t>单击此处添加标题</a:t>
            </a:r>
          </a:p>
        </p:txBody>
      </p:sp>
      <p:sp>
        <p:nvSpPr>
          <p:cNvPr id="5" name="TextBox 22"/>
          <p:cNvSpPr txBox="1"/>
          <p:nvPr/>
        </p:nvSpPr>
        <p:spPr>
          <a:xfrm>
            <a:off x="348615" y="466"/>
            <a:ext cx="335280" cy="652780"/>
          </a:xfrm>
          <a:prstGeom prst="rect">
            <a:avLst/>
          </a:prstGeom>
          <a:noFill/>
        </p:spPr>
        <p:txBody>
          <a:bodyPr wrap="none" rtlCol="0">
            <a:spAutoFit/>
          </a:bodyPr>
          <a:lstStyle/>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第</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一</a:t>
            </a:r>
          </a:p>
          <a:p>
            <a:pPr algn="ctr"/>
            <a:r>
              <a:rPr lang="zh-CN" altLang="en-US" sz="1200" b="1">
                <a:solidFill>
                  <a:schemeClr val="bg1"/>
                </a:solidFill>
                <a:latin typeface="Arial" panose="020B0604020202020204" pitchFamily="34" charset="0"/>
                <a:ea typeface="微软雅黑" panose="020B0503020204020204" charset="-122"/>
                <a:sym typeface="Arial" panose="020B0604020202020204" pitchFamily="34" charset="0"/>
              </a:rPr>
              <a:t>章</a:t>
            </a:r>
          </a:p>
        </p:txBody>
      </p:sp>
      <p:sp>
        <p:nvSpPr>
          <p:cNvPr id="6" name="矩形 5"/>
          <p:cNvSpPr/>
          <p:nvPr/>
        </p:nvSpPr>
        <p:spPr>
          <a:xfrm flipV="1">
            <a:off x="949325" y="660400"/>
            <a:ext cx="11209020" cy="762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22"/>
          <p:cNvSpPr txBox="1"/>
          <p:nvPr/>
        </p:nvSpPr>
        <p:spPr>
          <a:xfrm>
            <a:off x="10735310" y="227330"/>
            <a:ext cx="1167765" cy="457200"/>
          </a:xfrm>
          <a:prstGeom prst="rect">
            <a:avLst/>
          </a:prstGeom>
          <a:noFill/>
        </p:spPr>
        <p:txBody>
          <a:bodyPr wrap="square" rtlCol="0">
            <a:spAutoFit/>
          </a:bodyPr>
          <a:lstStyle/>
          <a:p>
            <a:pPr algn="l"/>
            <a:r>
              <a:rPr lang="en-US" altLang="zh-CN" sz="2400" b="1">
                <a:solidFill>
                  <a:srgbClr val="0F6FC6"/>
                </a:solidFill>
                <a:latin typeface="Arial" panose="020B0604020202020204" pitchFamily="34" charset="0"/>
                <a:ea typeface="微软雅黑" panose="020B0503020204020204" charset="-122"/>
                <a:sym typeface="Arial" panose="020B0604020202020204" pitchFamily="34" charset="0"/>
              </a:rPr>
              <a:t>LOGO</a:t>
            </a:r>
          </a:p>
        </p:txBody>
      </p:sp>
      <p:graphicFrame>
        <p:nvGraphicFramePr>
          <p:cNvPr id="8" name="Chart 6"/>
          <p:cNvGraphicFramePr/>
          <p:nvPr/>
        </p:nvGraphicFramePr>
        <p:xfrm>
          <a:off x="1215938" y="2447847"/>
          <a:ext cx="4921103" cy="2261872"/>
        </p:xfrm>
        <a:graphic>
          <a:graphicData uri="http://schemas.openxmlformats.org/drawingml/2006/chart">
            <c:chart xmlns:c="http://schemas.openxmlformats.org/drawingml/2006/chart" xmlns:r="http://schemas.openxmlformats.org/officeDocument/2006/relationships" r:id="rId2"/>
          </a:graphicData>
        </a:graphic>
      </p:graphicFrame>
      <p:sp>
        <p:nvSpPr>
          <p:cNvPr id="10" name="Oval 9"/>
          <p:cNvSpPr/>
          <p:nvPr/>
        </p:nvSpPr>
        <p:spPr>
          <a:xfrm>
            <a:off x="7067754" y="3478675"/>
            <a:ext cx="499730" cy="49973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solidFill>
                  <a:schemeClr val="bg1">
                    <a:lumMod val="95000"/>
                  </a:schemeClr>
                </a:solidFill>
                <a:latin typeface="Impact" panose="020B0806030902050204" pitchFamily="34" charset="0"/>
                <a:ea typeface="微软雅黑" panose="020B0503020204020204" charset="-122"/>
                <a:sym typeface="Arial" panose="020B0604020202020204" pitchFamily="34" charset="0"/>
              </a:rPr>
              <a:t>1</a:t>
            </a:r>
            <a:endParaRPr lang="en-US">
              <a:solidFill>
                <a:schemeClr val="bg1">
                  <a:lumMod val="95000"/>
                </a:schemeClr>
              </a:solidFill>
              <a:latin typeface="Impact" panose="020B0806030902050204" pitchFamily="34" charset="0"/>
              <a:ea typeface="微软雅黑" panose="020B0503020204020204" charset="-122"/>
              <a:sym typeface="Arial" panose="020B0604020202020204" pitchFamily="34" charset="0"/>
            </a:endParaRPr>
          </a:p>
        </p:txBody>
      </p:sp>
      <p:sp>
        <p:nvSpPr>
          <p:cNvPr id="11" name="TextBox 10"/>
          <p:cNvSpPr txBox="1"/>
          <p:nvPr/>
        </p:nvSpPr>
        <p:spPr>
          <a:xfrm>
            <a:off x="7690555" y="3436153"/>
            <a:ext cx="3548945" cy="960120"/>
          </a:xfrm>
          <a:prstGeom prst="rect">
            <a:avLst/>
          </a:prstGeom>
          <a:noFill/>
        </p:spPr>
        <p:txBody>
          <a:bodyPr wrap="square" rtlCol="0">
            <a:spAutoFit/>
          </a:bodyPr>
          <a:lstStyle/>
          <a:p>
            <a:pPr>
              <a:lnSpc>
                <a:spcPct val="150000"/>
              </a:lnSpc>
            </a:pPr>
            <a:r>
              <a:rPr lang="zh-CN" altLang="en-US" sz="1600" b="1" dirty="0">
                <a:solidFill>
                  <a:srgbClr val="7F8C8D"/>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添加</a:t>
            </a:r>
            <a:r>
              <a:rPr lang="zh-CN" altLang="en-US" sz="1600" b="1" dirty="0" smtClean="0">
                <a:solidFill>
                  <a:srgbClr val="7F8C8D"/>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标题</a:t>
            </a:r>
            <a:endParaRPr lang="en-US" altLang="zh-CN" sz="1600" b="1" dirty="0" smtClean="0">
              <a:solidFill>
                <a:srgbClr val="7F8C8D"/>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a:p>
            <a:pPr>
              <a:lnSpc>
                <a:spcPct val="150000"/>
              </a:lnSpc>
            </a:pPr>
            <a:r>
              <a:rPr lang="zh-CN" altLang="en-US" sz="1100" dirty="0"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100" dirty="0" smtClean="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100" dirty="0">
              <a:solidFill>
                <a:schemeClr val="tx1">
                  <a:lumMod val="50000"/>
                  <a:lumOff val="50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sp>
        <p:nvSpPr>
          <p:cNvPr id="12" name="Oval 11"/>
          <p:cNvSpPr/>
          <p:nvPr/>
        </p:nvSpPr>
        <p:spPr>
          <a:xfrm>
            <a:off x="7067754" y="4545660"/>
            <a:ext cx="499730" cy="49973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lumMod val="95000"/>
                  </a:schemeClr>
                </a:solidFill>
                <a:latin typeface="Impact" panose="020B0806030902050204" pitchFamily="34" charset="0"/>
                <a:ea typeface="微软雅黑" panose="020B0503020204020204" charset="-122"/>
                <a:sym typeface="Arial" panose="020B0604020202020204" pitchFamily="34" charset="0"/>
              </a:rPr>
              <a:t>2</a:t>
            </a:r>
          </a:p>
        </p:txBody>
      </p:sp>
      <p:sp>
        <p:nvSpPr>
          <p:cNvPr id="13" name="TextBox 12"/>
          <p:cNvSpPr txBox="1"/>
          <p:nvPr/>
        </p:nvSpPr>
        <p:spPr>
          <a:xfrm>
            <a:off x="7690555" y="4503138"/>
            <a:ext cx="3548945" cy="960120"/>
          </a:xfrm>
          <a:prstGeom prst="rect">
            <a:avLst/>
          </a:prstGeom>
          <a:noFill/>
        </p:spPr>
        <p:txBody>
          <a:bodyPr wrap="square" rtlCol="0">
            <a:spAutoFit/>
          </a:bodyPr>
          <a:lstStyle/>
          <a:p>
            <a:pPr>
              <a:lnSpc>
                <a:spcPct val="150000"/>
              </a:lnSpc>
            </a:pPr>
            <a:r>
              <a:rPr lang="zh-CN" altLang="en-US" sz="1600" b="1"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添加</a:t>
            </a:r>
            <a:r>
              <a:rPr lang="zh-CN" altLang="en-US" sz="1600" b="1"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标题</a:t>
            </a:r>
            <a:endParaRPr lang="en-US" altLang="zh-CN" sz="1600" b="1"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a:p>
            <a:pPr>
              <a:lnSpc>
                <a:spcPct val="150000"/>
              </a:lnSpc>
            </a:pPr>
            <a:r>
              <a:rPr lang="zh-CN" altLang="en-US" sz="11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您的内容打在这里，或通过复制文本后在此选择粘贴，并选择只保留文字。</a:t>
            </a:r>
            <a:r>
              <a:rPr lang="en-US" sz="1100" dirty="0" smtClean="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rPr>
              <a:t> </a:t>
            </a:r>
            <a:endParaRPr lang="en-US" sz="1100" dirty="0">
              <a:solidFill>
                <a:schemeClr val="tx1">
                  <a:lumMod val="65000"/>
                  <a:lumOff val="35000"/>
                </a:schemeClr>
              </a:solidFill>
              <a:latin typeface="Arial" panose="020B0604020202020204" pitchFamily="34" charset="0"/>
              <a:ea typeface="微软雅黑" panose="020B0503020204020204" charset="-122"/>
              <a:cs typeface="Open Sans" panose="020B0606030504020204" pitchFamily="34" charset="0"/>
              <a:sym typeface="Arial" panose="020B0604020202020204" pitchFamily="34" charset="0"/>
            </a:endParaRPr>
          </a:p>
        </p:txBody>
      </p:sp>
      <p:grpSp>
        <p:nvGrpSpPr>
          <p:cNvPr id="17" name="组合 16"/>
          <p:cNvGrpSpPr/>
          <p:nvPr/>
        </p:nvGrpSpPr>
        <p:grpSpPr>
          <a:xfrm>
            <a:off x="7049668" y="1773340"/>
            <a:ext cx="3357522" cy="1436825"/>
            <a:chOff x="1424212" y="2067007"/>
            <a:chExt cx="3357522" cy="1436825"/>
          </a:xfrm>
        </p:grpSpPr>
        <p:sp>
          <p:nvSpPr>
            <p:cNvPr id="18" name="TextBox 17"/>
            <p:cNvSpPr txBox="1"/>
            <p:nvPr/>
          </p:nvSpPr>
          <p:spPr>
            <a:xfrm>
              <a:off x="1424212" y="2067007"/>
              <a:ext cx="1723549" cy="461665"/>
            </a:xfrm>
            <a:prstGeom prst="rect">
              <a:avLst/>
            </a:prstGeom>
            <a:noFill/>
          </p:spPr>
          <p:txBody>
            <a:bodyPr wrap="none" rtlCol="0">
              <a:spAutoFit/>
            </a:bodyPr>
            <a:lstStyle/>
            <a:p>
              <a:r>
                <a:rPr lang="zh-CN" altLang="en-US" sz="2400" b="1" dirty="0" smtClean="0">
                  <a:solidFill>
                    <a:schemeClr val="tx1">
                      <a:lumMod val="65000"/>
                      <a:lumOff val="35000"/>
                    </a:schemeClr>
                  </a:solidFill>
                  <a:latin typeface="微软雅黑" panose="020B0503020204020204" charset="-122"/>
                  <a:ea typeface="微软雅黑" panose="020B0503020204020204" charset="-122"/>
                </a:rPr>
                <a:t>全年总额：</a:t>
              </a:r>
              <a:endParaRPr lang="zh-CN" altLang="en-US" sz="2400" b="1" dirty="0">
                <a:solidFill>
                  <a:schemeClr val="tx1">
                    <a:lumMod val="65000"/>
                    <a:lumOff val="35000"/>
                  </a:schemeClr>
                </a:solidFill>
                <a:latin typeface="微软雅黑" panose="020B0503020204020204" charset="-122"/>
                <a:ea typeface="微软雅黑" panose="020B0503020204020204" charset="-122"/>
              </a:endParaRPr>
            </a:p>
          </p:txBody>
        </p:sp>
        <p:sp>
          <p:nvSpPr>
            <p:cNvPr id="19" name="TextBox 18"/>
            <p:cNvSpPr txBox="1"/>
            <p:nvPr/>
          </p:nvSpPr>
          <p:spPr>
            <a:xfrm>
              <a:off x="1424212" y="2488169"/>
              <a:ext cx="3357522" cy="1015663"/>
            </a:xfrm>
            <a:prstGeom prst="rect">
              <a:avLst/>
            </a:prstGeom>
            <a:noFill/>
          </p:spPr>
          <p:txBody>
            <a:bodyPr wrap="none" rtlCol="0">
              <a:spAutoFit/>
            </a:bodyPr>
            <a:lstStyle/>
            <a:p>
              <a:r>
                <a:rPr lang="en-US" altLang="zh-CN" sz="6000" dirty="0" smtClean="0">
                  <a:solidFill>
                    <a:schemeClr val="tx1">
                      <a:lumMod val="65000"/>
                      <a:lumOff val="35000"/>
                    </a:schemeClr>
                  </a:solidFill>
                  <a:latin typeface="Impact" panose="020B0806030902050204" pitchFamily="34" charset="0"/>
                </a:rPr>
                <a:t>18,647,361</a:t>
              </a:r>
              <a:endParaRPr lang="zh-CN" altLang="en-US" sz="6000" dirty="0">
                <a:solidFill>
                  <a:schemeClr val="tx1">
                    <a:lumMod val="65000"/>
                    <a:lumOff val="35000"/>
                  </a:schemeClr>
                </a:solidFill>
                <a:latin typeface="Impact" panose="020B080603090205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500"/>
                            </p:stCondLst>
                            <p:childTnLst>
                              <p:par>
                                <p:cTn id="32" presetID="21" presetClass="entr" presetSubtype="1"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heel(1)">
                                      <p:cBhvr>
                                        <p:cTn id="34" dur="1000"/>
                                        <p:tgtEl>
                                          <p:spTgt spid="10"/>
                                        </p:tgtEl>
                                      </p:cBhvr>
                                    </p:animEffect>
                                  </p:childTnLst>
                                </p:cTn>
                              </p:par>
                            </p:childTnLst>
                          </p:cTn>
                        </p:par>
                        <p:par>
                          <p:cTn id="35" fill="hold">
                            <p:stCondLst>
                              <p:cond delay="1500"/>
                            </p:stCondLst>
                            <p:childTnLst>
                              <p:par>
                                <p:cTn id="36" presetID="21"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heel(1)">
                                      <p:cBhvr>
                                        <p:cTn id="38" dur="1000"/>
                                        <p:tgtEl>
                                          <p:spTgt spid="12"/>
                                        </p:tgtEl>
                                      </p:cBhvr>
                                    </p:animEffect>
                                  </p:childTnLst>
                                </p:cTn>
                              </p:par>
                            </p:childTnLst>
                          </p:cTn>
                        </p:par>
                        <p:par>
                          <p:cTn id="39" fill="hold">
                            <p:stCondLst>
                              <p:cond delay="2500"/>
                            </p:stCondLst>
                            <p:childTnLst>
                              <p:par>
                                <p:cTn id="40" presetID="1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p:tgtEl>
                                          <p:spTgt spid="11"/>
                                        </p:tgtEl>
                                        <p:attrNameLst>
                                          <p:attrName>ppt_x</p:attrName>
                                        </p:attrNameLst>
                                      </p:cBhvr>
                                      <p:tavLst>
                                        <p:tav tm="0">
                                          <p:val>
                                            <p:strVal val="#ppt_x-#ppt_w*1.125000"/>
                                          </p:val>
                                        </p:tav>
                                        <p:tav tm="100000">
                                          <p:val>
                                            <p:strVal val="#ppt_x"/>
                                          </p:val>
                                        </p:tav>
                                      </p:tavLst>
                                    </p:anim>
                                    <p:animEffect transition="in" filter="wipe(right)">
                                      <p:cBhvr>
                                        <p:cTn id="43" dur="500"/>
                                        <p:tgtEl>
                                          <p:spTgt spid="11"/>
                                        </p:tgtEl>
                                      </p:cBhvr>
                                    </p:animEffect>
                                  </p:childTnLst>
                                </p:cTn>
                              </p:par>
                            </p:childTnLst>
                          </p:cTn>
                        </p:par>
                        <p:par>
                          <p:cTn id="44" fill="hold">
                            <p:stCondLst>
                              <p:cond delay="3000"/>
                            </p:stCondLst>
                            <p:childTnLst>
                              <p:par>
                                <p:cTn id="45" presetID="1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p:tgtEl>
                                          <p:spTgt spid="13"/>
                                        </p:tgtEl>
                                        <p:attrNameLst>
                                          <p:attrName>ppt_x</p:attrName>
                                        </p:attrNameLst>
                                      </p:cBhvr>
                                      <p:tavLst>
                                        <p:tav tm="0">
                                          <p:val>
                                            <p:strVal val="#ppt_x-#ppt_w*1.125000"/>
                                          </p:val>
                                        </p:tav>
                                        <p:tav tm="100000">
                                          <p:val>
                                            <p:strVal val="#ppt_x"/>
                                          </p:val>
                                        </p:tav>
                                      </p:tavLst>
                                    </p:anim>
                                    <p:animEffect transition="in" filter="wipe(right)">
                                      <p:cBhvr>
                                        <p:cTn id="4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Graphic spid="8" grpId="0">
        <p:bldAsOne/>
      </p:bldGraphic>
      <p:bldP spid="10" grpId="0" bldLvl="0" animBg="1"/>
      <p:bldP spid="11" grpId="0"/>
      <p:bldP spid="12" grpId="0" bldLvl="0" animBg="1"/>
      <p:bldP spid="13"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013"/>
  <p:tag name="KSO_WM_UNIT_TYPE" val="a"/>
  <p:tag name="KSO_WM_UNIT_INDEX" val="1"/>
  <p:tag name="KSO_WM_UNIT_CLEAR" val="1"/>
  <p:tag name="KSO_WM_UNIT_LAYERLEVEL" val="1"/>
  <p:tag name="KSO_WM_UNIT_VALUE" val="29"/>
  <p:tag name="KSO_WM_UNIT_ISCONTENTSTITLE" val="0"/>
  <p:tag name="KSO_WM_UNIT_HIGHLIGHT" val="0"/>
  <p:tag name="KSO_WM_UNIT_COMPATIBLE" val="0"/>
  <p:tag name="KSO_WM_UNIT_ID" val="custom160013_1*a*1"/>
  <p:tag name="KSO_WM_UNIT_PRESET_TEXT_INDEX" val="0"/>
  <p:tag name="KSO_WM_UNIT_PRESET_TEXT_LEN" val="9"/>
</p:tagLst>
</file>

<file path=ppt/tags/tag10.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5"/>
</p:tagLst>
</file>

<file path=ppt/tags/tag14.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3"/>
</p:tagLst>
</file>

<file path=ppt/tags/tag16.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5"/>
</p:tagLst>
</file>

<file path=ppt/tags/tag19.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2"/>
</p:tagLst>
</file>

<file path=ppt/tags/tag20.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5"/>
</p:tagLst>
</file>

<file path=ppt/tags/tag24.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3"/>
</p:tagLst>
</file>

<file path=ppt/tags/tag26.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4"/>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013"/>
  <p:tag name="KSO_WM_UNIT_TYPE" val="a"/>
  <p:tag name="KSO_WM_UNIT_INDEX" val="1"/>
  <p:tag name="KSO_WM_UNIT_CLEAR" val="1"/>
  <p:tag name="KSO_WM_UNIT_LAYERLEVEL" val="1"/>
  <p:tag name="KSO_WM_UNIT_VALUE" val="29"/>
  <p:tag name="KSO_WM_UNIT_ISCONTENTSTITLE" val="0"/>
  <p:tag name="KSO_WM_UNIT_HIGHLIGHT" val="0"/>
  <p:tag name="KSO_WM_UNIT_COMPATIBLE" val="0"/>
  <p:tag name="KSO_WM_UNIT_ID" val="custom160013_1*a*1"/>
  <p:tag name="KSO_WM_UNIT_PRESET_TEXT_INDEX" val="0"/>
  <p:tag name="KSO_WM_UNIT_PRESET_TEXT_LEN" val="9"/>
</p:tagLst>
</file>

<file path=ppt/tags/tag3.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5"/>
</p:tagLst>
</file>

<file path=ppt/tags/tag4.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5"/>
</p:tagLst>
</file>

<file path=ppt/tags/tag9.xml><?xml version="1.0" encoding="utf-8"?>
<p:tagLst xmlns:a="http://schemas.openxmlformats.org/drawingml/2006/main" xmlns:r="http://schemas.openxmlformats.org/officeDocument/2006/relationships" xmlns:p="http://schemas.openxmlformats.org/presentationml/2006/main">
  <p:tag name="MH" val="20151107102208"/>
  <p:tag name="MH_LIBRARY" val="GRAPHIC"/>
  <p:tag name="MH_TYPE" val="Other"/>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4126</Words>
  <Application>Microsoft Office PowerPoint</Application>
  <PresentationFormat>自定义</PresentationFormat>
  <Paragraphs>424</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工商行政管理工作报告模板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感谢您的下载观看</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工商</dc:title>
  <dc:creator>第一PPT</dc:creator>
  <cp:keywords>www.1ppt.com</cp:keywords>
  <cp:lastModifiedBy>Windows User</cp:lastModifiedBy>
  <cp:revision>8</cp:revision>
  <dcterms:created xsi:type="dcterms:W3CDTF">2017-02-21T12:43:20Z</dcterms:created>
  <dcterms:modified xsi:type="dcterms:W3CDTF">2019-05-23T11:43:02Z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